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49"/>
  </p:notesMasterIdLst>
  <p:sldIdLst>
    <p:sldId id="256" r:id="rId3"/>
    <p:sldId id="259" r:id="rId4"/>
    <p:sldId id="261" r:id="rId5"/>
    <p:sldId id="313" r:id="rId6"/>
    <p:sldId id="314" r:id="rId7"/>
    <p:sldId id="258" r:id="rId8"/>
    <p:sldId id="315" r:id="rId9"/>
    <p:sldId id="316" r:id="rId10"/>
    <p:sldId id="317" r:id="rId11"/>
    <p:sldId id="318" r:id="rId12"/>
    <p:sldId id="319" r:id="rId13"/>
    <p:sldId id="320" r:id="rId14"/>
    <p:sldId id="321" r:id="rId15"/>
    <p:sldId id="322" r:id="rId16"/>
    <p:sldId id="323" r:id="rId17"/>
    <p:sldId id="324" r:id="rId18"/>
    <p:sldId id="325" r:id="rId19"/>
    <p:sldId id="328" r:id="rId20"/>
    <p:sldId id="329" r:id="rId21"/>
    <p:sldId id="326" r:id="rId22"/>
    <p:sldId id="327" r:id="rId23"/>
    <p:sldId id="262" r:id="rId24"/>
    <p:sldId id="270" r:id="rId25"/>
    <p:sldId id="265" r:id="rId26"/>
    <p:sldId id="272" r:id="rId27"/>
    <p:sldId id="273" r:id="rId28"/>
    <p:sldId id="290" r:id="rId29"/>
    <p:sldId id="274" r:id="rId30"/>
    <p:sldId id="276" r:id="rId31"/>
    <p:sldId id="278" r:id="rId32"/>
    <p:sldId id="280" r:id="rId33"/>
    <p:sldId id="283" r:id="rId34"/>
    <p:sldId id="284" r:id="rId35"/>
    <p:sldId id="297"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Lst>
  <p:sldSz cx="9144000" cy="5143500" type="screen16x9"/>
  <p:notesSz cx="6858000" cy="9144000"/>
  <p:embeddedFontLst>
    <p:embeddedFont>
      <p:font typeface="Amatic SC" panose="00000500000000000000" pitchFamily="2" charset="-79"/>
      <p:regular r:id="rId50"/>
      <p:bold r:id="rId51"/>
    </p:embeddedFont>
    <p:embeddedFont>
      <p:font typeface="Arimo" panose="020B0604020202020204" charset="0"/>
      <p:regular r:id="rId52"/>
      <p:bold r:id="rId53"/>
      <p:italic r:id="rId54"/>
      <p:boldItalic r:id="rId55"/>
    </p:embeddedFont>
    <p:embeddedFont>
      <p:font typeface="Bebas Neue" panose="020B0604020202020204" charset="0"/>
      <p:regular r:id="rId56"/>
    </p:embeddedFont>
    <p:embeddedFont>
      <p:font typeface="Calibri" panose="020F0502020204030204" pitchFamily="34" charset="0"/>
      <p:regular r:id="rId57"/>
      <p:bold r:id="rId58"/>
      <p:italic r:id="rId59"/>
      <p:boldItalic r:id="rId60"/>
    </p:embeddedFont>
    <p:embeddedFont>
      <p:font typeface="Proxima Nova" panose="020B0604020202020204" charset="0"/>
      <p:regular r:id="rId61"/>
      <p:bold r:id="rId62"/>
      <p:italic r:id="rId63"/>
      <p:boldItalic r:id="rId64"/>
    </p:embeddedFont>
    <p:embeddedFont>
      <p:font typeface="Proxima Nova Semibold" panose="020B0604020202020204" charset="0"/>
      <p:regular r:id="rId65"/>
      <p:bold r:id="rId66"/>
      <p:boldItalic r:id="rId67"/>
    </p:embeddedFont>
    <p:embeddedFont>
      <p:font typeface="Roboto Condensed Light" panose="02000000000000000000" pitchFamily="2" charset="0"/>
      <p:regular r:id="rId68"/>
      <p:italic r:id="rId69"/>
    </p:embeddedFont>
    <p:embeddedFont>
      <p:font typeface="Roboto Medium" panose="02000000000000000000" pitchFamily="2"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175A80-92B9-49D6-B691-4B5DECA77E11}">
  <a:tblStyle styleId="{E4175A80-92B9-49D6-B691-4B5DECA77E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p:scale>
          <a:sx n="85" d="100"/>
          <a:sy n="85" d="100"/>
        </p:scale>
        <p:origin x="7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font" Target="fonts/font19.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fntdata"/><Relationship Id="rId72" Type="http://schemas.openxmlformats.org/officeDocument/2006/relationships/font" Target="fonts/font2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font" Target="fonts/font2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font" Target="fonts/font2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font" Target="fonts/font22.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f610c39dd6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f610c39dd6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2"/>
        <p:cNvGrpSpPr/>
        <p:nvPr/>
      </p:nvGrpSpPr>
      <p:grpSpPr>
        <a:xfrm>
          <a:off x="0" y="0"/>
          <a:ext cx="0" cy="0"/>
          <a:chOff x="0" y="0"/>
          <a:chExt cx="0" cy="0"/>
        </a:xfrm>
      </p:grpSpPr>
      <p:sp>
        <p:nvSpPr>
          <p:cNvPr id="2263" name="Google Shape;2263;gf5e77e6543_0_1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4" name="Google Shape;2264;gf5e77e6543_0_1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f5e77e654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f5e77e6543_0_1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f5e77e6543_0_1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f61a32cbe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f61a32cbe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f61a32cbe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f61a32cbe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f5e77e6543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f5e77e6543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f5e77e6543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f5e77e6543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gf61a32cbe2_0_10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7" name="Google Shape;2847;gf61a32cbe2_0_10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8"/>
        <p:cNvGrpSpPr/>
        <p:nvPr/>
      </p:nvGrpSpPr>
      <p:grpSpPr>
        <a:xfrm>
          <a:off x="0" y="0"/>
          <a:ext cx="0" cy="0"/>
          <a:chOff x="0" y="0"/>
          <a:chExt cx="0" cy="0"/>
        </a:xfrm>
      </p:grpSpPr>
      <p:sp>
        <p:nvSpPr>
          <p:cNvPr id="6009" name="Google Shape;6009;gf61a32cbe2_0_137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0" name="Google Shape;6010;gf61a32cbe2_0_13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7"/>
        <p:cNvGrpSpPr/>
        <p:nvPr/>
      </p:nvGrpSpPr>
      <p:grpSpPr>
        <a:xfrm>
          <a:off x="0" y="0"/>
          <a:ext cx="0" cy="0"/>
          <a:chOff x="0" y="0"/>
          <a:chExt cx="0" cy="0"/>
        </a:xfrm>
      </p:grpSpPr>
      <p:sp>
        <p:nvSpPr>
          <p:cNvPr id="6428" name="Google Shape;6428;gf61a32cbe2_0_14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9" name="Google Shape;6429;gf61a32cbe2_0_14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7"/>
        <p:cNvGrpSpPr/>
        <p:nvPr/>
      </p:nvGrpSpPr>
      <p:grpSpPr>
        <a:xfrm>
          <a:off x="0" y="0"/>
          <a:ext cx="0" cy="0"/>
          <a:chOff x="0" y="0"/>
          <a:chExt cx="0" cy="0"/>
        </a:xfrm>
      </p:grpSpPr>
      <p:sp>
        <p:nvSpPr>
          <p:cNvPr id="6598" name="Google Shape;6598;gf61a32cbe2_0_14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9" name="Google Shape;6599;gf61a32cbe2_0_1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2"/>
        <p:cNvGrpSpPr/>
        <p:nvPr/>
      </p:nvGrpSpPr>
      <p:grpSpPr>
        <a:xfrm>
          <a:off x="0" y="0"/>
          <a:ext cx="0" cy="0"/>
          <a:chOff x="0" y="0"/>
          <a:chExt cx="0" cy="0"/>
        </a:xfrm>
      </p:grpSpPr>
      <p:sp>
        <p:nvSpPr>
          <p:cNvPr id="7003" name="Google Shape;7003;gf61a32cbe2_0_14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4" name="Google Shape;7004;gf61a32cbe2_0_14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2"/>
        <p:cNvGrpSpPr/>
        <p:nvPr/>
      </p:nvGrpSpPr>
      <p:grpSpPr>
        <a:xfrm>
          <a:off x="0" y="0"/>
          <a:ext cx="0" cy="0"/>
          <a:chOff x="0" y="0"/>
          <a:chExt cx="0" cy="0"/>
        </a:xfrm>
      </p:grpSpPr>
      <p:sp>
        <p:nvSpPr>
          <p:cNvPr id="7383" name="Google Shape;7383;gf61a32cbe2_0_15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4" name="Google Shape;7384;gf61a32cbe2_0_15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6"/>
        <p:cNvGrpSpPr/>
        <p:nvPr/>
      </p:nvGrpSpPr>
      <p:grpSpPr>
        <a:xfrm>
          <a:off x="0" y="0"/>
          <a:ext cx="0" cy="0"/>
          <a:chOff x="0" y="0"/>
          <a:chExt cx="0" cy="0"/>
        </a:xfrm>
      </p:grpSpPr>
      <p:sp>
        <p:nvSpPr>
          <p:cNvPr id="7797" name="Google Shape;7797;gf61a32cbe2_0_15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8" name="Google Shape;7798;gf61a32cbe2_0_15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7"/>
        <p:cNvGrpSpPr/>
        <p:nvPr/>
      </p:nvGrpSpPr>
      <p:grpSpPr>
        <a:xfrm>
          <a:off x="0" y="0"/>
          <a:ext cx="0" cy="0"/>
          <a:chOff x="0" y="0"/>
          <a:chExt cx="0" cy="0"/>
        </a:xfrm>
      </p:grpSpPr>
      <p:sp>
        <p:nvSpPr>
          <p:cNvPr id="8158" name="Google Shape;8158;gf61a32cbe2_0_15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9" name="Google Shape;8159;gf61a32cbe2_0_15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7"/>
        <p:cNvGrpSpPr/>
        <p:nvPr/>
      </p:nvGrpSpPr>
      <p:grpSpPr>
        <a:xfrm>
          <a:off x="0" y="0"/>
          <a:ext cx="0" cy="0"/>
          <a:chOff x="0" y="0"/>
          <a:chExt cx="0" cy="0"/>
        </a:xfrm>
      </p:grpSpPr>
      <p:sp>
        <p:nvSpPr>
          <p:cNvPr id="8668" name="Google Shape;8668;gf61a32cbe2_0_16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9" name="Google Shape;8669;gf61a32cbe2_0_16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7"/>
        <p:cNvGrpSpPr/>
        <p:nvPr/>
      </p:nvGrpSpPr>
      <p:grpSpPr>
        <a:xfrm>
          <a:off x="0" y="0"/>
          <a:ext cx="0" cy="0"/>
          <a:chOff x="0" y="0"/>
          <a:chExt cx="0" cy="0"/>
        </a:xfrm>
      </p:grpSpPr>
      <p:sp>
        <p:nvSpPr>
          <p:cNvPr id="9288" name="Google Shape;9288;gf61a32cbe2_0_170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9" name="Google Shape;9289;gf61a32cbe2_0_17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1"/>
        <p:cNvGrpSpPr/>
        <p:nvPr/>
      </p:nvGrpSpPr>
      <p:grpSpPr>
        <a:xfrm>
          <a:off x="0" y="0"/>
          <a:ext cx="0" cy="0"/>
          <a:chOff x="0" y="0"/>
          <a:chExt cx="0" cy="0"/>
        </a:xfrm>
      </p:grpSpPr>
      <p:sp>
        <p:nvSpPr>
          <p:cNvPr id="9882" name="Google Shape;9882;gf61a32cbe2_0_176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3" name="Google Shape;9883;gf61a32cbe2_0_17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2"/>
        <p:cNvGrpSpPr/>
        <p:nvPr/>
      </p:nvGrpSpPr>
      <p:grpSpPr>
        <a:xfrm>
          <a:off x="0" y="0"/>
          <a:ext cx="0" cy="0"/>
          <a:chOff x="0" y="0"/>
          <a:chExt cx="0" cy="0"/>
        </a:xfrm>
      </p:grpSpPr>
      <p:sp>
        <p:nvSpPr>
          <p:cNvPr id="10203" name="Google Shape;10203;gf61a32cbe2_0_179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4" name="Google Shape;10204;gf61a32cbe2_0_17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0"/>
        <p:cNvGrpSpPr/>
        <p:nvPr/>
      </p:nvGrpSpPr>
      <p:grpSpPr>
        <a:xfrm>
          <a:off x="0" y="0"/>
          <a:ext cx="0" cy="0"/>
          <a:chOff x="0" y="0"/>
          <a:chExt cx="0" cy="0"/>
        </a:xfrm>
      </p:grpSpPr>
      <p:sp>
        <p:nvSpPr>
          <p:cNvPr id="10511" name="Google Shape;10511;gf61a32cbe2_0_199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2" name="Google Shape;10512;gf61a32cbe2_0_19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18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f5e77e6543_0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f5e77e6543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lang="en" sz="12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200">
                <a:solidFill>
                  <a:schemeClr val="dk1"/>
                </a:solidFill>
                <a:latin typeface="Arimo"/>
                <a:ea typeface="Arimo"/>
                <a:cs typeface="Arimo"/>
                <a:sym typeface="Arimo"/>
              </a:rPr>
              <a:t>, including icons by </a:t>
            </a:r>
            <a:r>
              <a:rPr lang="en" sz="12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200">
                <a:solidFill>
                  <a:schemeClr val="dk1"/>
                </a:solidFill>
                <a:latin typeface="Arimo"/>
                <a:ea typeface="Arimo"/>
                <a:cs typeface="Arimo"/>
                <a:sym typeface="Arimo"/>
              </a:rPr>
              <a:t> and infographics &amp; images by </a:t>
            </a:r>
            <a:r>
              <a:rPr lang="en" sz="12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200" b="1">
              <a:solidFill>
                <a:schemeClr val="dk1"/>
              </a:solidFill>
              <a:latin typeface="Arimo"/>
              <a:ea typeface="Arimo"/>
              <a:cs typeface="Arimo"/>
              <a:sym typeface="Arim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150"/>
        <p:cNvGrpSpPr/>
        <p:nvPr/>
      </p:nvGrpSpPr>
      <p:grpSpPr>
        <a:xfrm>
          <a:off x="0" y="0"/>
          <a:ext cx="0" cy="0"/>
          <a:chOff x="0" y="0"/>
          <a:chExt cx="0" cy="0"/>
        </a:xfrm>
      </p:grpSpPr>
      <p:sp>
        <p:nvSpPr>
          <p:cNvPr id="151" name="Google Shape;151;p22"/>
          <p:cNvSpPr txBox="1">
            <a:spLocks noGrp="1"/>
          </p:cNvSpPr>
          <p:nvPr>
            <p:ph type="title" hasCustomPrompt="1"/>
          </p:nvPr>
        </p:nvSpPr>
        <p:spPr>
          <a:xfrm>
            <a:off x="1146851"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2" name="Google Shape;152;p22"/>
          <p:cNvSpPr txBox="1">
            <a:spLocks noGrp="1"/>
          </p:cNvSpPr>
          <p:nvPr>
            <p:ph type="subTitle" idx="1"/>
          </p:nvPr>
        </p:nvSpPr>
        <p:spPr>
          <a:xfrm>
            <a:off x="714350"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2" hasCustomPrompt="1"/>
          </p:nvPr>
        </p:nvSpPr>
        <p:spPr>
          <a:xfrm>
            <a:off x="3075717"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4" name="Google Shape;154;p22"/>
          <p:cNvSpPr txBox="1">
            <a:spLocks noGrp="1"/>
          </p:cNvSpPr>
          <p:nvPr>
            <p:ph type="subTitle" idx="3"/>
          </p:nvPr>
        </p:nvSpPr>
        <p:spPr>
          <a:xfrm>
            <a:off x="2643217"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2"/>
          <p:cNvSpPr txBox="1">
            <a:spLocks noGrp="1"/>
          </p:cNvSpPr>
          <p:nvPr>
            <p:ph type="title" idx="4" hasCustomPrompt="1"/>
          </p:nvPr>
        </p:nvSpPr>
        <p:spPr>
          <a:xfrm>
            <a:off x="5004584"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6" name="Google Shape;156;p22"/>
          <p:cNvSpPr txBox="1">
            <a:spLocks noGrp="1"/>
          </p:cNvSpPr>
          <p:nvPr>
            <p:ph type="subTitle" idx="5"/>
          </p:nvPr>
        </p:nvSpPr>
        <p:spPr>
          <a:xfrm>
            <a:off x="4572083"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2"/>
          <p:cNvSpPr txBox="1">
            <a:spLocks noGrp="1"/>
          </p:cNvSpPr>
          <p:nvPr>
            <p:ph type="title" idx="6" hasCustomPrompt="1"/>
          </p:nvPr>
        </p:nvSpPr>
        <p:spPr>
          <a:xfrm>
            <a:off x="6933451"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8" name="Google Shape;158;p22"/>
          <p:cNvSpPr txBox="1">
            <a:spLocks noGrp="1"/>
          </p:cNvSpPr>
          <p:nvPr>
            <p:ph type="subTitle" idx="7"/>
          </p:nvPr>
        </p:nvSpPr>
        <p:spPr>
          <a:xfrm>
            <a:off x="6500950"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2"/>
          <p:cNvSpPr txBox="1">
            <a:spLocks noGrp="1"/>
          </p:cNvSpPr>
          <p:nvPr>
            <p:ph type="title" idx="8"/>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60" name="Google Shape;160;p2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2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68" r:id="rId9"/>
    <p:sldLayoutId id="2147483669" r:id="rId10"/>
    <p:sldLayoutId id="2147483672" r:id="rId11"/>
    <p:sldLayoutId id="2147483674"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30" name="Google Shape;230;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 id="214748367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2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slide" Target="slide1.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8.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slide" Target="slide6.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png"/><Relationship Id="rId11" Type="http://schemas.openxmlformats.org/officeDocument/2006/relationships/image" Target="../media/image17.png"/><Relationship Id="rId5" Type="http://schemas.openxmlformats.org/officeDocument/2006/relationships/slide" Target="slide1.xml"/><Relationship Id="rId10" Type="http://schemas.openxmlformats.org/officeDocument/2006/relationships/image" Target="../media/image16.png"/><Relationship Id="rId4" Type="http://schemas.openxmlformats.org/officeDocument/2006/relationships/slide" Target="slide28.xml"/><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slide" Target="slide1.xml"/><Relationship Id="rId4" Type="http://schemas.openxmlformats.org/officeDocument/2006/relationships/slide" Target="slide28.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8.xml"/><Relationship Id="rId4" Type="http://schemas.openxmlformats.org/officeDocument/2006/relationships/slide" Target="slide6.xml"/></Relationships>
</file>

<file path=ppt/slides/_rels/slide2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slide" Target="slide1.xml"/><Relationship Id="rId4" Type="http://schemas.openxmlformats.org/officeDocument/2006/relationships/slide" Target="slide28.xml"/></Relationships>
</file>

<file path=ppt/slides/_rels/slide2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slide" Target="slide1.xml"/><Relationship Id="rId4" Type="http://schemas.openxmlformats.org/officeDocument/2006/relationships/slide" Target="slide28.xml"/></Relationships>
</file>

<file path=ppt/slides/_rels/slide2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slide" Target="slide28.xml"/></Relationships>
</file>

<file path=ppt/slides/_rels/slide2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slide" Target="slide1.xml"/><Relationship Id="rId4" Type="http://schemas.openxmlformats.org/officeDocument/2006/relationships/slide" Target="slide28.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28.xml"/></Relationships>
</file>

<file path=ppt/slides/_rels/slide3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slide" Target="slide1.xml"/><Relationship Id="rId4" Type="http://schemas.openxmlformats.org/officeDocument/2006/relationships/slide" Target="slide28.xml"/></Relationships>
</file>

<file path=ppt/slides/_rels/slide3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slide" Target="slide31.xml"/><Relationship Id="rId4" Type="http://schemas.openxmlformats.org/officeDocument/2006/relationships/slide" Target="slide28.xml"/></Relationships>
</file>

<file path=ppt/slides/_rels/slide3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slide" Target="slide1.xml"/><Relationship Id="rId4" Type="http://schemas.openxmlformats.org/officeDocument/2006/relationships/slide" Target="slide28.xml"/></Relationships>
</file>

<file path=ppt/slides/_rels/slide3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docs.google.com/spreadsheets/d/1a12HyveTdDPTaJufa_3f8jvGvUfM4-VPG6WS_nSil6I/copy#gid=0" TargetMode="External"/><Relationship Id="rId7" Type="http://schemas.openxmlformats.org/officeDocument/2006/relationships/slide" Target="slide28.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slide" Target="slide6.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hyperlink" Target="https://fonts.google.com/specimen/Bebas+Neue?query=bebas+neue" TargetMode="External"/><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hyperlink" Target="https://fonts.google.com/specimen/Arimo?query=arimo"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hyperlink" Target="https://chrome.google.com/webstore/detail/flaticon-for-gsuit-gslide/haekgjfnhhdkgfgmldhfokhmfkgmciba" TargetMode="External"/><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slide" Target="slide1.xml"/><Relationship Id="rId4" Type="http://schemas.openxmlformats.org/officeDocument/2006/relationships/slide" Target="slide2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28277" y="787375"/>
            <a:ext cx="4447309" cy="32061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C         </a:t>
            </a:r>
            <a:r>
              <a:rPr lang="en" dirty="0">
                <a:solidFill>
                  <a:schemeClr val="lt2"/>
                </a:solidFill>
              </a:rPr>
              <a:t>card churners</a:t>
            </a:r>
            <a:r>
              <a:rPr lang="en" dirty="0"/>
              <a:t> </a:t>
            </a:r>
            <a:br>
              <a:rPr lang="en" dirty="0"/>
            </a:br>
            <a:r>
              <a:rPr lang="en" dirty="0"/>
              <a:t>data analysis</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47616" y="1033142"/>
            <a:ext cx="1353373" cy="629849"/>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Credit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447575" y="212749"/>
            <a:ext cx="198212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Group 3 (no pun indented)</a:t>
            </a:r>
            <a:endParaRPr dirty="0">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dirty="0"/>
              <a:t>We then created a stacked column chart looking at the attrition status within the different age groups.</a:t>
            </a:r>
            <a:endParaRPr lang="en-GB"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cont. again</a:t>
            </a:r>
            <a:endParaRPr lang="en-GB" dirty="0"/>
          </a:p>
        </p:txBody>
      </p:sp>
      <p:pic>
        <p:nvPicPr>
          <p:cNvPr id="6" name="Picture 5" descr="Chart, bar chart&#10;&#10;Description automatically generated">
            <a:extLst>
              <a:ext uri="{FF2B5EF4-FFF2-40B4-BE49-F238E27FC236}">
                <a16:creationId xmlns:a16="http://schemas.microsoft.com/office/drawing/2014/main" id="{6831679F-29FD-4B98-B1B4-3513FD000B13}"/>
              </a:ext>
            </a:extLst>
          </p:cNvPr>
          <p:cNvPicPr>
            <a:picLocks noChangeAspect="1"/>
          </p:cNvPicPr>
          <p:nvPr/>
        </p:nvPicPr>
        <p:blipFill>
          <a:blip r:embed="rId2"/>
          <a:stretch>
            <a:fillRect/>
          </a:stretch>
        </p:blipFill>
        <p:spPr>
          <a:xfrm>
            <a:off x="3748849" y="1608906"/>
            <a:ext cx="3667953" cy="2975443"/>
          </a:xfrm>
          <a:prstGeom prst="rect">
            <a:avLst/>
          </a:prstGeom>
        </p:spPr>
      </p:pic>
    </p:spTree>
    <p:extLst>
      <p:ext uri="{BB962C8B-B14F-4D97-AF65-F5344CB8AC3E}">
        <p14:creationId xmlns:p14="http://schemas.microsoft.com/office/powerpoint/2010/main" val="29157508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sz="1800" dirty="0"/>
              <a:t>So, what do these visualizations tell us and what conclusions can we draw from this?</a:t>
            </a:r>
          </a:p>
          <a:p>
            <a:pPr marL="114300" indent="0">
              <a:buNone/>
            </a:pPr>
            <a:endParaRPr lang="en-US"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conclusions</a:t>
            </a:r>
            <a:endParaRPr lang="en-GB" dirty="0"/>
          </a:p>
        </p:txBody>
      </p:sp>
    </p:spTree>
    <p:extLst>
      <p:ext uri="{BB962C8B-B14F-4D97-AF65-F5344CB8AC3E}">
        <p14:creationId xmlns:p14="http://schemas.microsoft.com/office/powerpoint/2010/main" val="252577701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DAE2625-B9A9-46C4-9413-1D200A418C45}"/>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39AC3A5B-4843-433F-AE28-B67C51FD5F2C}"/>
              </a:ext>
            </a:extLst>
          </p:cNvPr>
          <p:cNvSpPr>
            <a:spLocks noGrp="1"/>
          </p:cNvSpPr>
          <p:nvPr>
            <p:ph type="title"/>
          </p:nvPr>
        </p:nvSpPr>
        <p:spPr/>
        <p:txBody>
          <a:bodyPr/>
          <a:lstStyle/>
          <a:p>
            <a:r>
              <a:rPr lang="en-US" dirty="0"/>
              <a:t>Question 2</a:t>
            </a:r>
            <a:endParaRPr lang="en-GB" dirty="0"/>
          </a:p>
        </p:txBody>
      </p:sp>
    </p:spTree>
    <p:extLst>
      <p:ext uri="{BB962C8B-B14F-4D97-AF65-F5344CB8AC3E}">
        <p14:creationId xmlns:p14="http://schemas.microsoft.com/office/powerpoint/2010/main" val="296029022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2D39039-44DB-4C8D-AEA8-D8BEFE1C7AE7}"/>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2E01804E-AD08-4A98-B87F-5FF94A84CCD0}"/>
              </a:ext>
            </a:extLst>
          </p:cNvPr>
          <p:cNvSpPr>
            <a:spLocks noGrp="1"/>
          </p:cNvSpPr>
          <p:nvPr>
            <p:ph type="title"/>
          </p:nvPr>
        </p:nvSpPr>
        <p:spPr/>
        <p:txBody>
          <a:bodyPr/>
          <a:lstStyle/>
          <a:p>
            <a:r>
              <a:rPr lang="en-US" dirty="0"/>
              <a:t>Question 2 cont.</a:t>
            </a:r>
            <a:endParaRPr lang="en-GB" dirty="0"/>
          </a:p>
        </p:txBody>
      </p:sp>
    </p:spTree>
    <p:extLst>
      <p:ext uri="{BB962C8B-B14F-4D97-AF65-F5344CB8AC3E}">
        <p14:creationId xmlns:p14="http://schemas.microsoft.com/office/powerpoint/2010/main" val="10117639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7406443" cy="2935404"/>
          </a:xfrm>
        </p:spPr>
        <p:txBody>
          <a:bodyPr/>
          <a:lstStyle/>
          <a:p>
            <a:r>
              <a:rPr lang="en-US" dirty="0"/>
              <a:t>The third question we are looking at is whether how long a customer has been inactive and how long they have been with the bank can give any indication of when a customer may leave.</a:t>
            </a:r>
          </a:p>
          <a:p>
            <a:pPr marL="114300" indent="0">
              <a:buNone/>
            </a:pPr>
            <a:endParaRPr lang="en-US" dirty="0"/>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a:t>
            </a:r>
            <a:endParaRPr lang="en-GB" dirty="0"/>
          </a:p>
        </p:txBody>
      </p:sp>
      <p:pic>
        <p:nvPicPr>
          <p:cNvPr id="5" name="Picture 4" descr="Chart, pie chart&#10;&#10;Description automatically generated">
            <a:extLst>
              <a:ext uri="{FF2B5EF4-FFF2-40B4-BE49-F238E27FC236}">
                <a16:creationId xmlns:a16="http://schemas.microsoft.com/office/drawing/2014/main" id="{31F9D8A0-ED5B-4442-AFEA-BBF145D5520E}"/>
              </a:ext>
            </a:extLst>
          </p:cNvPr>
          <p:cNvPicPr>
            <a:picLocks noChangeAspect="1"/>
          </p:cNvPicPr>
          <p:nvPr/>
        </p:nvPicPr>
        <p:blipFill>
          <a:blip r:embed="rId2"/>
          <a:stretch>
            <a:fillRect/>
          </a:stretch>
        </p:blipFill>
        <p:spPr>
          <a:xfrm>
            <a:off x="4264055" y="1591176"/>
            <a:ext cx="3493105" cy="3292544"/>
          </a:xfrm>
          <a:prstGeom prst="rect">
            <a:avLst/>
          </a:prstGeom>
        </p:spPr>
      </p:pic>
    </p:spTree>
    <p:extLst>
      <p:ext uri="{BB962C8B-B14F-4D97-AF65-F5344CB8AC3E}">
        <p14:creationId xmlns:p14="http://schemas.microsoft.com/office/powerpoint/2010/main" val="27165185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3575761" cy="2935404"/>
          </a:xfrm>
        </p:spPr>
        <p:txBody>
          <a:bodyPr/>
          <a:lstStyle/>
          <a:p>
            <a:r>
              <a:rPr lang="en-US" dirty="0"/>
              <a:t>We then created a stacked column chart to show the status of customers sorted by the months inactive.</a:t>
            </a:r>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 cont.</a:t>
            </a:r>
            <a:endParaRPr lang="en-GB" dirty="0"/>
          </a:p>
        </p:txBody>
      </p:sp>
      <p:pic>
        <p:nvPicPr>
          <p:cNvPr id="6" name="Picture 5" descr="Chart, bar chart&#10;&#10;Description automatically generated">
            <a:extLst>
              <a:ext uri="{FF2B5EF4-FFF2-40B4-BE49-F238E27FC236}">
                <a16:creationId xmlns:a16="http://schemas.microsoft.com/office/drawing/2014/main" id="{A77BBAAE-B28C-4CCE-9931-B36D2EEF0699}"/>
              </a:ext>
            </a:extLst>
          </p:cNvPr>
          <p:cNvPicPr>
            <a:picLocks noChangeAspect="1"/>
          </p:cNvPicPr>
          <p:nvPr/>
        </p:nvPicPr>
        <p:blipFill>
          <a:blip r:embed="rId2"/>
          <a:stretch>
            <a:fillRect/>
          </a:stretch>
        </p:blipFill>
        <p:spPr>
          <a:xfrm>
            <a:off x="4417520" y="1259225"/>
            <a:ext cx="3757397" cy="3048000"/>
          </a:xfrm>
          <a:prstGeom prst="rect">
            <a:avLst/>
          </a:prstGeom>
        </p:spPr>
      </p:pic>
    </p:spTree>
    <p:extLst>
      <p:ext uri="{BB962C8B-B14F-4D97-AF65-F5344CB8AC3E}">
        <p14:creationId xmlns:p14="http://schemas.microsoft.com/office/powerpoint/2010/main" val="1203637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3575761" cy="2935404"/>
          </a:xfrm>
        </p:spPr>
        <p:txBody>
          <a:bodyPr/>
          <a:lstStyle/>
          <a:p>
            <a:r>
              <a:rPr lang="en-US" dirty="0"/>
              <a:t>We then created a stacked column chart to show the status of customers sorted by the months on the book.</a:t>
            </a:r>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 cont.</a:t>
            </a:r>
            <a:endParaRPr lang="en-GB" dirty="0"/>
          </a:p>
        </p:txBody>
      </p:sp>
      <p:pic>
        <p:nvPicPr>
          <p:cNvPr id="5" name="Picture 4" descr="Chart, bar chart&#10;&#10;Description automatically generated">
            <a:extLst>
              <a:ext uri="{FF2B5EF4-FFF2-40B4-BE49-F238E27FC236}">
                <a16:creationId xmlns:a16="http://schemas.microsoft.com/office/drawing/2014/main" id="{CE53D76C-5DEA-40C3-B8CB-6A536A71F5D1}"/>
              </a:ext>
            </a:extLst>
          </p:cNvPr>
          <p:cNvPicPr>
            <a:picLocks noChangeAspect="1"/>
          </p:cNvPicPr>
          <p:nvPr/>
        </p:nvPicPr>
        <p:blipFill>
          <a:blip r:embed="rId2"/>
          <a:stretch>
            <a:fillRect/>
          </a:stretch>
        </p:blipFill>
        <p:spPr>
          <a:xfrm>
            <a:off x="4402192" y="1142206"/>
            <a:ext cx="4057988" cy="3291840"/>
          </a:xfrm>
          <a:prstGeom prst="rect">
            <a:avLst/>
          </a:prstGeom>
        </p:spPr>
      </p:pic>
    </p:spTree>
    <p:extLst>
      <p:ext uri="{BB962C8B-B14F-4D97-AF65-F5344CB8AC3E}">
        <p14:creationId xmlns:p14="http://schemas.microsoft.com/office/powerpoint/2010/main" val="4343500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7A6248-F39E-45CA-BF18-6AA84CD0E4FA}"/>
              </a:ext>
            </a:extLst>
          </p:cNvPr>
          <p:cNvSpPr>
            <a:spLocks noGrp="1"/>
          </p:cNvSpPr>
          <p:nvPr>
            <p:ph type="subTitle" idx="1"/>
          </p:nvPr>
        </p:nvSpPr>
        <p:spPr>
          <a:xfrm>
            <a:off x="714299" y="1259225"/>
            <a:ext cx="3575761" cy="2935404"/>
          </a:xfrm>
        </p:spPr>
        <p:txBody>
          <a:bodyPr/>
          <a:lstStyle/>
          <a:p>
            <a:r>
              <a:rPr lang="en-US" sz="1600" dirty="0"/>
              <a:t>So, what do these visualizations tell us and what conclusions can we draw from this?</a:t>
            </a:r>
          </a:p>
        </p:txBody>
      </p:sp>
      <p:sp>
        <p:nvSpPr>
          <p:cNvPr id="3" name="Title 2">
            <a:extLst>
              <a:ext uri="{FF2B5EF4-FFF2-40B4-BE49-F238E27FC236}">
                <a16:creationId xmlns:a16="http://schemas.microsoft.com/office/drawing/2014/main" id="{57B7897D-34E1-4CD3-B21F-9E5E0F3039CB}"/>
              </a:ext>
            </a:extLst>
          </p:cNvPr>
          <p:cNvSpPr>
            <a:spLocks noGrp="1"/>
          </p:cNvSpPr>
          <p:nvPr>
            <p:ph type="title"/>
          </p:nvPr>
        </p:nvSpPr>
        <p:spPr/>
        <p:txBody>
          <a:bodyPr/>
          <a:lstStyle/>
          <a:p>
            <a:r>
              <a:rPr lang="en-US" dirty="0"/>
              <a:t>Question 3 conclusions</a:t>
            </a:r>
            <a:endParaRPr lang="en-GB" dirty="0"/>
          </a:p>
        </p:txBody>
      </p:sp>
      <p:pic>
        <p:nvPicPr>
          <p:cNvPr id="6" name="Picture 5" descr="Chart, scatter chart&#10;&#10;Description automatically generated">
            <a:extLst>
              <a:ext uri="{FF2B5EF4-FFF2-40B4-BE49-F238E27FC236}">
                <a16:creationId xmlns:a16="http://schemas.microsoft.com/office/drawing/2014/main" id="{9F9B4B64-9EA6-4F2C-B0C8-DC6EE659BA61}"/>
              </a:ext>
            </a:extLst>
          </p:cNvPr>
          <p:cNvPicPr>
            <a:picLocks noChangeAspect="1"/>
          </p:cNvPicPr>
          <p:nvPr/>
        </p:nvPicPr>
        <p:blipFill>
          <a:blip r:embed="rId2"/>
          <a:stretch>
            <a:fillRect/>
          </a:stretch>
        </p:blipFill>
        <p:spPr>
          <a:xfrm>
            <a:off x="4709160" y="775536"/>
            <a:ext cx="3933437" cy="3552624"/>
          </a:xfrm>
          <a:prstGeom prst="rect">
            <a:avLst/>
          </a:prstGeom>
        </p:spPr>
      </p:pic>
      <p:sp>
        <p:nvSpPr>
          <p:cNvPr id="7" name="TextBox 6">
            <a:extLst>
              <a:ext uri="{FF2B5EF4-FFF2-40B4-BE49-F238E27FC236}">
                <a16:creationId xmlns:a16="http://schemas.microsoft.com/office/drawing/2014/main" id="{3614F432-DD6D-4818-8C52-A7BF632BCA92}"/>
              </a:ext>
            </a:extLst>
          </p:cNvPr>
          <p:cNvSpPr txBox="1"/>
          <p:nvPr/>
        </p:nvSpPr>
        <p:spPr>
          <a:xfrm>
            <a:off x="4709160" y="4328160"/>
            <a:ext cx="3154680" cy="261610"/>
          </a:xfrm>
          <a:prstGeom prst="rect">
            <a:avLst/>
          </a:prstGeom>
          <a:noFill/>
        </p:spPr>
        <p:txBody>
          <a:bodyPr wrap="square" rtlCol="0">
            <a:spAutoFit/>
          </a:bodyPr>
          <a:lstStyle/>
          <a:p>
            <a:r>
              <a:rPr lang="en-US" sz="1100" i="1" dirty="0">
                <a:solidFill>
                  <a:srgbClr val="FFFF00"/>
                </a:solidFill>
              </a:rPr>
              <a:t>Featuring the ugliest scatter plot I’ve ever made</a:t>
            </a:r>
            <a:endParaRPr lang="en-GB" sz="1100" i="1" dirty="0">
              <a:solidFill>
                <a:srgbClr val="FFFF00"/>
              </a:solidFill>
            </a:endParaRPr>
          </a:p>
        </p:txBody>
      </p:sp>
    </p:spTree>
    <p:extLst>
      <p:ext uri="{BB962C8B-B14F-4D97-AF65-F5344CB8AC3E}">
        <p14:creationId xmlns:p14="http://schemas.microsoft.com/office/powerpoint/2010/main" val="174198271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DAE2625-B9A9-46C4-9413-1D200A418C45}"/>
              </a:ext>
            </a:extLst>
          </p:cNvPr>
          <p:cNvSpPr>
            <a:spLocks noGrp="1"/>
          </p:cNvSpPr>
          <p:nvPr>
            <p:ph type="subTitle" idx="1"/>
          </p:nvPr>
        </p:nvSpPr>
        <p:spPr>
          <a:xfrm>
            <a:off x="586884" y="1159150"/>
            <a:ext cx="5386200" cy="2458500"/>
          </a:xfrm>
        </p:spPr>
        <p:txBody>
          <a:bodyPr/>
          <a:lstStyle/>
          <a:p>
            <a:r>
              <a:rPr lang="en-GB" dirty="0"/>
              <a:t>Card category comparison against income.</a:t>
            </a:r>
          </a:p>
        </p:txBody>
      </p:sp>
      <p:sp>
        <p:nvSpPr>
          <p:cNvPr id="3" name="Title 2">
            <a:extLst>
              <a:ext uri="{FF2B5EF4-FFF2-40B4-BE49-F238E27FC236}">
                <a16:creationId xmlns:a16="http://schemas.microsoft.com/office/drawing/2014/main" id="{39AC3A5B-4843-433F-AE28-B67C51FD5F2C}"/>
              </a:ext>
            </a:extLst>
          </p:cNvPr>
          <p:cNvSpPr>
            <a:spLocks noGrp="1"/>
          </p:cNvSpPr>
          <p:nvPr>
            <p:ph type="title"/>
          </p:nvPr>
        </p:nvSpPr>
        <p:spPr/>
        <p:txBody>
          <a:bodyPr/>
          <a:lstStyle/>
          <a:p>
            <a:r>
              <a:rPr lang="en-US" dirty="0"/>
              <a:t>Question 5</a:t>
            </a:r>
            <a:endParaRPr lang="en-GB" dirty="0"/>
          </a:p>
        </p:txBody>
      </p:sp>
      <p:pic>
        <p:nvPicPr>
          <p:cNvPr id="5" name="Picture 4" descr="Chart, bar chart&#10;&#10;Description automatically generated">
            <a:extLst>
              <a:ext uri="{FF2B5EF4-FFF2-40B4-BE49-F238E27FC236}">
                <a16:creationId xmlns:a16="http://schemas.microsoft.com/office/drawing/2014/main" id="{7AFEA3DE-8E5A-46BF-8004-CD46C35559C0}"/>
              </a:ext>
            </a:extLst>
          </p:cNvPr>
          <p:cNvPicPr>
            <a:picLocks noChangeAspect="1"/>
          </p:cNvPicPr>
          <p:nvPr/>
        </p:nvPicPr>
        <p:blipFill>
          <a:blip r:embed="rId2"/>
          <a:stretch>
            <a:fillRect/>
          </a:stretch>
        </p:blipFill>
        <p:spPr>
          <a:xfrm>
            <a:off x="1146746" y="1583516"/>
            <a:ext cx="4712377" cy="2939078"/>
          </a:xfrm>
          <a:prstGeom prst="rect">
            <a:avLst/>
          </a:prstGeom>
        </p:spPr>
      </p:pic>
      <p:sp>
        <p:nvSpPr>
          <p:cNvPr id="6" name="TextBox 5">
            <a:extLst>
              <a:ext uri="{FF2B5EF4-FFF2-40B4-BE49-F238E27FC236}">
                <a16:creationId xmlns:a16="http://schemas.microsoft.com/office/drawing/2014/main" id="{1EC288AE-A680-4ECF-B482-027CF1C0EE1F}"/>
              </a:ext>
            </a:extLst>
          </p:cNvPr>
          <p:cNvSpPr txBox="1"/>
          <p:nvPr/>
        </p:nvSpPr>
        <p:spPr>
          <a:xfrm>
            <a:off x="6288321" y="1866275"/>
            <a:ext cx="1928733" cy="2031325"/>
          </a:xfrm>
          <a:prstGeom prst="rect">
            <a:avLst/>
          </a:prstGeom>
          <a:noFill/>
        </p:spPr>
        <p:txBody>
          <a:bodyPr wrap="none" rtlCol="0">
            <a:spAutoFit/>
          </a:bodyPr>
          <a:lstStyle/>
          <a:p>
            <a:r>
              <a:rPr lang="en-GB" sz="1800" b="1" dirty="0">
                <a:solidFill>
                  <a:schemeClr val="tx1"/>
                </a:solidFill>
              </a:rPr>
              <a:t>Blue:        93.2%</a:t>
            </a:r>
          </a:p>
          <a:p>
            <a:endParaRPr lang="en-GB" sz="1800" b="1" dirty="0">
              <a:solidFill>
                <a:schemeClr val="tx1"/>
              </a:solidFill>
            </a:endParaRPr>
          </a:p>
          <a:p>
            <a:r>
              <a:rPr lang="en-GB" sz="1800" b="1" dirty="0">
                <a:solidFill>
                  <a:schemeClr val="tx1"/>
                </a:solidFill>
              </a:rPr>
              <a:t>Silver:       5.5%</a:t>
            </a:r>
          </a:p>
          <a:p>
            <a:endParaRPr lang="en-GB" sz="1800" b="1" dirty="0">
              <a:solidFill>
                <a:schemeClr val="tx1"/>
              </a:solidFill>
            </a:endParaRPr>
          </a:p>
          <a:p>
            <a:r>
              <a:rPr lang="en-GB" sz="1800" b="1" dirty="0">
                <a:solidFill>
                  <a:schemeClr val="tx1"/>
                </a:solidFill>
              </a:rPr>
              <a:t>Gold:        1.1%</a:t>
            </a:r>
          </a:p>
          <a:p>
            <a:endParaRPr lang="en-GB" sz="1800" b="1" dirty="0">
              <a:solidFill>
                <a:schemeClr val="tx1"/>
              </a:solidFill>
            </a:endParaRPr>
          </a:p>
          <a:p>
            <a:r>
              <a:rPr lang="en-GB" sz="1800" b="1" dirty="0">
                <a:solidFill>
                  <a:schemeClr val="tx1"/>
                </a:solidFill>
              </a:rPr>
              <a:t>Platinum:  0.2%</a:t>
            </a:r>
          </a:p>
        </p:txBody>
      </p:sp>
    </p:spTree>
    <p:extLst>
      <p:ext uri="{BB962C8B-B14F-4D97-AF65-F5344CB8AC3E}">
        <p14:creationId xmlns:p14="http://schemas.microsoft.com/office/powerpoint/2010/main" val="326112144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DAE2625-B9A9-46C4-9413-1D200A418C45}"/>
              </a:ext>
            </a:extLst>
          </p:cNvPr>
          <p:cNvSpPr>
            <a:spLocks noGrp="1"/>
          </p:cNvSpPr>
          <p:nvPr>
            <p:ph type="subTitle" idx="1"/>
          </p:nvPr>
        </p:nvSpPr>
        <p:spPr>
          <a:xfrm>
            <a:off x="586884" y="1159150"/>
            <a:ext cx="5386200" cy="2458500"/>
          </a:xfrm>
        </p:spPr>
        <p:txBody>
          <a:bodyPr/>
          <a:lstStyle/>
          <a:p>
            <a:r>
              <a:rPr lang="en-GB" dirty="0"/>
              <a:t>Card category comparison against attrition.</a:t>
            </a:r>
          </a:p>
        </p:txBody>
      </p:sp>
      <p:sp>
        <p:nvSpPr>
          <p:cNvPr id="3" name="Title 2">
            <a:extLst>
              <a:ext uri="{FF2B5EF4-FFF2-40B4-BE49-F238E27FC236}">
                <a16:creationId xmlns:a16="http://schemas.microsoft.com/office/drawing/2014/main" id="{39AC3A5B-4843-433F-AE28-B67C51FD5F2C}"/>
              </a:ext>
            </a:extLst>
          </p:cNvPr>
          <p:cNvSpPr>
            <a:spLocks noGrp="1"/>
          </p:cNvSpPr>
          <p:nvPr>
            <p:ph type="title"/>
          </p:nvPr>
        </p:nvSpPr>
        <p:spPr/>
        <p:txBody>
          <a:bodyPr/>
          <a:lstStyle/>
          <a:p>
            <a:r>
              <a:rPr lang="en-US" dirty="0"/>
              <a:t>Question 5</a:t>
            </a:r>
            <a:endParaRPr lang="en-GB" dirty="0"/>
          </a:p>
        </p:txBody>
      </p:sp>
      <p:sp>
        <p:nvSpPr>
          <p:cNvPr id="6" name="TextBox 5">
            <a:extLst>
              <a:ext uri="{FF2B5EF4-FFF2-40B4-BE49-F238E27FC236}">
                <a16:creationId xmlns:a16="http://schemas.microsoft.com/office/drawing/2014/main" id="{1EC288AE-A680-4ECF-B482-027CF1C0EE1F}"/>
              </a:ext>
            </a:extLst>
          </p:cNvPr>
          <p:cNvSpPr txBox="1"/>
          <p:nvPr/>
        </p:nvSpPr>
        <p:spPr>
          <a:xfrm>
            <a:off x="5272658" y="1676026"/>
            <a:ext cx="2159566" cy="2308324"/>
          </a:xfrm>
          <a:prstGeom prst="rect">
            <a:avLst/>
          </a:prstGeom>
          <a:noFill/>
        </p:spPr>
        <p:txBody>
          <a:bodyPr wrap="none" rtlCol="0">
            <a:spAutoFit/>
          </a:bodyPr>
          <a:lstStyle/>
          <a:p>
            <a:r>
              <a:rPr lang="en-GB" sz="1800" b="1" dirty="0">
                <a:solidFill>
                  <a:schemeClr val="tx1"/>
                </a:solidFill>
              </a:rPr>
              <a:t>              EXISTING</a:t>
            </a:r>
          </a:p>
          <a:p>
            <a:r>
              <a:rPr lang="en-GB" sz="1800" b="1" dirty="0">
                <a:solidFill>
                  <a:schemeClr val="tx1"/>
                </a:solidFill>
              </a:rPr>
              <a:t>Blue:         93.1%</a:t>
            </a:r>
          </a:p>
          <a:p>
            <a:endParaRPr lang="en-GB" sz="1800" b="1" dirty="0">
              <a:solidFill>
                <a:schemeClr val="tx1"/>
              </a:solidFill>
            </a:endParaRPr>
          </a:p>
          <a:p>
            <a:r>
              <a:rPr lang="en-GB" sz="1800" b="1" dirty="0">
                <a:solidFill>
                  <a:schemeClr val="tx1"/>
                </a:solidFill>
              </a:rPr>
              <a:t>Silver:       5.6%</a:t>
            </a:r>
          </a:p>
          <a:p>
            <a:endParaRPr lang="en-GB" sz="1800" b="1" dirty="0">
              <a:solidFill>
                <a:schemeClr val="tx1"/>
              </a:solidFill>
            </a:endParaRPr>
          </a:p>
          <a:p>
            <a:r>
              <a:rPr lang="en-GB" sz="1800" b="1" dirty="0">
                <a:solidFill>
                  <a:schemeClr val="tx1"/>
                </a:solidFill>
              </a:rPr>
              <a:t>Gold:         1.1%</a:t>
            </a:r>
          </a:p>
          <a:p>
            <a:endParaRPr lang="en-GB" sz="1800" b="1" dirty="0">
              <a:solidFill>
                <a:schemeClr val="tx1"/>
              </a:solidFill>
            </a:endParaRPr>
          </a:p>
          <a:p>
            <a:r>
              <a:rPr lang="en-GB" sz="1800" b="1" dirty="0">
                <a:solidFill>
                  <a:schemeClr val="tx1"/>
                </a:solidFill>
              </a:rPr>
              <a:t>Platinum:  0.2%</a:t>
            </a:r>
          </a:p>
        </p:txBody>
      </p:sp>
      <p:pic>
        <p:nvPicPr>
          <p:cNvPr id="7" name="Picture 6" descr="Chart, bar chart, waterfall chart&#10;&#10;Description automatically generated">
            <a:extLst>
              <a:ext uri="{FF2B5EF4-FFF2-40B4-BE49-F238E27FC236}">
                <a16:creationId xmlns:a16="http://schemas.microsoft.com/office/drawing/2014/main" id="{BD32D317-C605-4E89-8914-19D6F2658B17}"/>
              </a:ext>
            </a:extLst>
          </p:cNvPr>
          <p:cNvPicPr>
            <a:picLocks noChangeAspect="1"/>
          </p:cNvPicPr>
          <p:nvPr/>
        </p:nvPicPr>
        <p:blipFill>
          <a:blip r:embed="rId2"/>
          <a:stretch>
            <a:fillRect/>
          </a:stretch>
        </p:blipFill>
        <p:spPr>
          <a:xfrm>
            <a:off x="834666" y="1606206"/>
            <a:ext cx="4385329" cy="2864219"/>
          </a:xfrm>
          <a:prstGeom prst="rect">
            <a:avLst/>
          </a:prstGeom>
        </p:spPr>
      </p:pic>
      <p:sp>
        <p:nvSpPr>
          <p:cNvPr id="8" name="TextBox 7">
            <a:extLst>
              <a:ext uri="{FF2B5EF4-FFF2-40B4-BE49-F238E27FC236}">
                <a16:creationId xmlns:a16="http://schemas.microsoft.com/office/drawing/2014/main" id="{6260D810-B206-4AF6-95DB-22623FAAC426}"/>
              </a:ext>
            </a:extLst>
          </p:cNvPr>
          <p:cNvSpPr txBox="1"/>
          <p:nvPr/>
        </p:nvSpPr>
        <p:spPr>
          <a:xfrm>
            <a:off x="7432224" y="1676026"/>
            <a:ext cx="1338828" cy="2308324"/>
          </a:xfrm>
          <a:prstGeom prst="rect">
            <a:avLst/>
          </a:prstGeom>
          <a:noFill/>
        </p:spPr>
        <p:txBody>
          <a:bodyPr wrap="none" rtlCol="0">
            <a:spAutoFit/>
          </a:bodyPr>
          <a:lstStyle/>
          <a:p>
            <a:pPr algn="ctr"/>
            <a:r>
              <a:rPr lang="en-GB" sz="1800" b="1" dirty="0">
                <a:solidFill>
                  <a:schemeClr val="tx1"/>
                </a:solidFill>
              </a:rPr>
              <a:t>ATTRITED</a:t>
            </a:r>
          </a:p>
          <a:p>
            <a:pPr algn="ctr"/>
            <a:r>
              <a:rPr lang="en-GB" sz="1800" b="1" dirty="0">
                <a:solidFill>
                  <a:schemeClr val="tx1"/>
                </a:solidFill>
              </a:rPr>
              <a:t>93.4%</a:t>
            </a:r>
          </a:p>
          <a:p>
            <a:pPr algn="ctr"/>
            <a:endParaRPr lang="en-GB" sz="1800" b="1" dirty="0">
              <a:solidFill>
                <a:schemeClr val="tx1"/>
              </a:solidFill>
            </a:endParaRPr>
          </a:p>
          <a:p>
            <a:pPr algn="ctr"/>
            <a:r>
              <a:rPr lang="en-GB" sz="1800" b="1" dirty="0">
                <a:solidFill>
                  <a:schemeClr val="tx1"/>
                </a:solidFill>
              </a:rPr>
              <a:t>5.0%</a:t>
            </a:r>
          </a:p>
          <a:p>
            <a:pPr algn="ctr"/>
            <a:endParaRPr lang="en-GB" sz="1800" b="1" dirty="0">
              <a:solidFill>
                <a:schemeClr val="tx1"/>
              </a:solidFill>
            </a:endParaRPr>
          </a:p>
          <a:p>
            <a:pPr algn="ctr"/>
            <a:r>
              <a:rPr lang="en-GB" sz="1800" b="1" dirty="0">
                <a:solidFill>
                  <a:schemeClr val="tx1"/>
                </a:solidFill>
              </a:rPr>
              <a:t>1.3%</a:t>
            </a:r>
          </a:p>
          <a:p>
            <a:pPr algn="ctr"/>
            <a:endParaRPr lang="en-GB" sz="1800" b="1" dirty="0">
              <a:solidFill>
                <a:schemeClr val="tx1"/>
              </a:solidFill>
            </a:endParaRPr>
          </a:p>
          <a:p>
            <a:pPr algn="ctr"/>
            <a:r>
              <a:rPr lang="en-GB" sz="1800" b="1" dirty="0">
                <a:solidFill>
                  <a:schemeClr val="tx1"/>
                </a:solidFill>
              </a:rPr>
              <a:t>0.3%</a:t>
            </a:r>
          </a:p>
        </p:txBody>
      </p:sp>
    </p:spTree>
    <p:extLst>
      <p:ext uri="{BB962C8B-B14F-4D97-AF65-F5344CB8AC3E}">
        <p14:creationId xmlns:p14="http://schemas.microsoft.com/office/powerpoint/2010/main" val="191952560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Hello!</a:t>
            </a:r>
            <a:endParaRPr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7951D2EE-09D6-40D3-8B7D-80EB8772B624}"/>
              </a:ext>
            </a:extLst>
          </p:cNvPr>
          <p:cNvSpPr txBox="1"/>
          <p:nvPr/>
        </p:nvSpPr>
        <p:spPr>
          <a:xfrm>
            <a:off x="2635410" y="2851593"/>
            <a:ext cx="4012203" cy="738664"/>
          </a:xfrm>
          <a:prstGeom prst="rect">
            <a:avLst/>
          </a:prstGeom>
          <a:noFill/>
        </p:spPr>
        <p:txBody>
          <a:bodyPr wrap="square" rtlCol="0">
            <a:spAutoFit/>
          </a:bodyPr>
          <a:lstStyle/>
          <a:p>
            <a:pPr algn="ctr"/>
            <a:r>
              <a:rPr lang="en-US" dirty="0">
                <a:solidFill>
                  <a:schemeClr val="tx1"/>
                </a:solidFill>
              </a:rPr>
              <a:t>A presentation brought to you by:</a:t>
            </a:r>
          </a:p>
          <a:p>
            <a:pPr algn="ctr"/>
            <a:endParaRPr lang="en-US" dirty="0">
              <a:solidFill>
                <a:schemeClr val="tx1"/>
              </a:solidFill>
            </a:endParaRPr>
          </a:p>
          <a:p>
            <a:pPr algn="ctr"/>
            <a:r>
              <a:rPr lang="en-US" dirty="0">
                <a:solidFill>
                  <a:schemeClr val="tx1"/>
                </a:solidFill>
              </a:rPr>
              <a:t>No Pun Indented</a:t>
            </a:r>
            <a:endParaRPr lang="en-GB" dirty="0">
              <a:solidFill>
                <a:schemeClr val="tx1"/>
              </a:solidFill>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1A3F03-3B4F-4055-A319-E93D50B127E6}"/>
              </a:ext>
            </a:extLst>
          </p:cNvPr>
          <p:cNvSpPr>
            <a:spLocks noGrp="1"/>
          </p:cNvSpPr>
          <p:nvPr>
            <p:ph type="subTitle" idx="1"/>
          </p:nvPr>
        </p:nvSpPr>
        <p:spPr>
          <a:xfrm>
            <a:off x="629775" y="856300"/>
            <a:ext cx="7715400" cy="799186"/>
          </a:xfrm>
        </p:spPr>
        <p:txBody>
          <a:bodyPr/>
          <a:lstStyle/>
          <a:p>
            <a:pPr marL="139700" indent="0">
              <a:spcBef>
                <a:spcPts val="1600"/>
              </a:spcBef>
              <a:buNone/>
            </a:pPr>
            <a:r>
              <a:rPr lang="en-US" sz="1200" b="1" i="1" dirty="0">
                <a:solidFill>
                  <a:schemeClr val="tx1"/>
                </a:solidFill>
                <a:effectLst/>
                <a:latin typeface="Helvetica Neue"/>
              </a:rPr>
              <a:t>Do customers on higher income have higher transaction levels? Is there any correlation between transaction amounts and how long customers have been inactive? </a:t>
            </a:r>
          </a:p>
          <a:p>
            <a:pPr marL="139700" indent="0">
              <a:spcBef>
                <a:spcPts val="1600"/>
              </a:spcBef>
              <a:buNone/>
            </a:pPr>
            <a:endParaRPr lang="en-US" sz="1050" b="1" dirty="0">
              <a:solidFill>
                <a:schemeClr val="tx1"/>
              </a:solidFill>
            </a:endParaRPr>
          </a:p>
        </p:txBody>
      </p:sp>
      <p:sp>
        <p:nvSpPr>
          <p:cNvPr id="3" name="Title 2">
            <a:extLst>
              <a:ext uri="{FF2B5EF4-FFF2-40B4-BE49-F238E27FC236}">
                <a16:creationId xmlns:a16="http://schemas.microsoft.com/office/drawing/2014/main" id="{F5EC367A-8FDB-489D-AC06-7B4159683CFC}"/>
              </a:ext>
            </a:extLst>
          </p:cNvPr>
          <p:cNvSpPr>
            <a:spLocks noGrp="1"/>
          </p:cNvSpPr>
          <p:nvPr>
            <p:ph type="title"/>
          </p:nvPr>
        </p:nvSpPr>
        <p:spPr/>
        <p:txBody>
          <a:bodyPr/>
          <a:lstStyle/>
          <a:p>
            <a:r>
              <a:rPr lang="en-GB" dirty="0"/>
              <a:t>Question.6</a:t>
            </a:r>
            <a:endParaRPr lang="en-US" dirty="0"/>
          </a:p>
        </p:txBody>
      </p:sp>
      <p:pic>
        <p:nvPicPr>
          <p:cNvPr id="5" name="Picture 4" descr="Chart, bar chart&#10;&#10;Description automatically generated">
            <a:extLst>
              <a:ext uri="{FF2B5EF4-FFF2-40B4-BE49-F238E27FC236}">
                <a16:creationId xmlns:a16="http://schemas.microsoft.com/office/drawing/2014/main" id="{5F717143-6EF9-404C-AF73-283DBFDE2EF6}"/>
              </a:ext>
            </a:extLst>
          </p:cNvPr>
          <p:cNvPicPr>
            <a:picLocks noChangeAspect="1"/>
          </p:cNvPicPr>
          <p:nvPr/>
        </p:nvPicPr>
        <p:blipFill>
          <a:blip r:embed="rId2"/>
          <a:stretch>
            <a:fillRect/>
          </a:stretch>
        </p:blipFill>
        <p:spPr>
          <a:xfrm>
            <a:off x="4824712" y="1655486"/>
            <a:ext cx="3770774" cy="2828080"/>
          </a:xfrm>
          <a:prstGeom prst="rect">
            <a:avLst/>
          </a:prstGeom>
        </p:spPr>
      </p:pic>
      <p:sp>
        <p:nvSpPr>
          <p:cNvPr id="6" name="Subtitle 1">
            <a:extLst>
              <a:ext uri="{FF2B5EF4-FFF2-40B4-BE49-F238E27FC236}">
                <a16:creationId xmlns:a16="http://schemas.microsoft.com/office/drawing/2014/main" id="{E3BD0D1B-E185-452D-A1F1-20DD88D0097B}"/>
              </a:ext>
            </a:extLst>
          </p:cNvPr>
          <p:cNvSpPr txBox="1">
            <a:spLocks/>
          </p:cNvSpPr>
          <p:nvPr/>
        </p:nvSpPr>
        <p:spPr>
          <a:xfrm>
            <a:off x="798825" y="1655486"/>
            <a:ext cx="3281397" cy="2646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200"/>
              <a:buFont typeface="Arimo"/>
              <a:buAutoNum type="arabicPeriod"/>
              <a:defRPr sz="12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9pPr>
          </a:lstStyle>
          <a:p>
            <a:pPr marL="139700" indent="0">
              <a:spcBef>
                <a:spcPts val="1600"/>
              </a:spcBef>
              <a:buNone/>
            </a:pPr>
            <a:r>
              <a:rPr lang="en-US" sz="1200" b="1" i="1" dirty="0">
                <a:solidFill>
                  <a:schemeClr val="tx1"/>
                </a:solidFill>
                <a:latin typeface="Helvetica Neue"/>
              </a:rPr>
              <a:t>In the first part we analyzed a relationship between the income level vs. the customers </a:t>
            </a:r>
          </a:p>
          <a:p>
            <a:pPr marL="139700" indent="0">
              <a:spcBef>
                <a:spcPts val="1600"/>
              </a:spcBef>
              <a:buNone/>
            </a:pPr>
            <a:endParaRPr lang="en-US" b="1" i="1" dirty="0">
              <a:solidFill>
                <a:schemeClr val="tx1"/>
              </a:solidFill>
              <a:latin typeface="Helvetica Neue"/>
            </a:endParaRPr>
          </a:p>
          <a:p>
            <a:pPr marL="139700" indent="0">
              <a:spcBef>
                <a:spcPts val="1600"/>
              </a:spcBef>
              <a:buNone/>
            </a:pPr>
            <a:r>
              <a:rPr lang="en-US" sz="1200" b="1" i="1" dirty="0">
                <a:solidFill>
                  <a:schemeClr val="tx1"/>
                </a:solidFill>
                <a:latin typeface="Helvetica Neue"/>
              </a:rPr>
              <a:t>What conclusion we draw here?</a:t>
            </a:r>
          </a:p>
        </p:txBody>
      </p:sp>
    </p:spTree>
    <p:extLst>
      <p:ext uri="{BB962C8B-B14F-4D97-AF65-F5344CB8AC3E}">
        <p14:creationId xmlns:p14="http://schemas.microsoft.com/office/powerpoint/2010/main" val="870871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1A3F03-3B4F-4055-A319-E93D50B127E6}"/>
              </a:ext>
            </a:extLst>
          </p:cNvPr>
          <p:cNvSpPr>
            <a:spLocks noGrp="1"/>
          </p:cNvSpPr>
          <p:nvPr>
            <p:ph type="subTitle" idx="1"/>
          </p:nvPr>
        </p:nvSpPr>
        <p:spPr>
          <a:xfrm>
            <a:off x="637459" y="1028704"/>
            <a:ext cx="7715400" cy="605700"/>
          </a:xfrm>
        </p:spPr>
        <p:txBody>
          <a:bodyPr/>
          <a:lstStyle/>
          <a:p>
            <a:pPr marL="139700" indent="0">
              <a:spcBef>
                <a:spcPts val="1600"/>
              </a:spcBef>
              <a:buNone/>
            </a:pPr>
            <a:r>
              <a:rPr lang="en-US" sz="1200" b="1" i="1" dirty="0">
                <a:solidFill>
                  <a:schemeClr val="tx1"/>
                </a:solidFill>
                <a:effectLst/>
                <a:latin typeface="Helvetica Neue"/>
              </a:rPr>
              <a:t>In th</a:t>
            </a:r>
            <a:r>
              <a:rPr lang="en-US" b="1" i="1" dirty="0">
                <a:solidFill>
                  <a:schemeClr val="tx1"/>
                </a:solidFill>
                <a:latin typeface="Helvetica Neue"/>
              </a:rPr>
              <a:t>e second part, a bar graph was created to show a relationship between the </a:t>
            </a:r>
          </a:p>
          <a:p>
            <a:pPr marL="139700" indent="0">
              <a:spcBef>
                <a:spcPts val="1600"/>
              </a:spcBef>
              <a:buNone/>
            </a:pPr>
            <a:endParaRPr lang="en-US" sz="1050" b="1" dirty="0">
              <a:solidFill>
                <a:schemeClr val="tx1"/>
              </a:solidFill>
            </a:endParaRPr>
          </a:p>
        </p:txBody>
      </p:sp>
      <p:sp>
        <p:nvSpPr>
          <p:cNvPr id="3" name="Title 2">
            <a:extLst>
              <a:ext uri="{FF2B5EF4-FFF2-40B4-BE49-F238E27FC236}">
                <a16:creationId xmlns:a16="http://schemas.microsoft.com/office/drawing/2014/main" id="{F5EC367A-8FDB-489D-AC06-7B4159683CFC}"/>
              </a:ext>
            </a:extLst>
          </p:cNvPr>
          <p:cNvSpPr>
            <a:spLocks noGrp="1"/>
          </p:cNvSpPr>
          <p:nvPr>
            <p:ph type="title"/>
          </p:nvPr>
        </p:nvSpPr>
        <p:spPr/>
        <p:txBody>
          <a:bodyPr/>
          <a:lstStyle/>
          <a:p>
            <a:r>
              <a:rPr lang="en-GB" dirty="0"/>
              <a:t>Question 6 CoNT</a:t>
            </a:r>
            <a:endParaRPr lang="en-US" dirty="0"/>
          </a:p>
        </p:txBody>
      </p:sp>
      <p:pic>
        <p:nvPicPr>
          <p:cNvPr id="6" name="Picture 5" descr="Chart, histogram&#10;&#10;Description automatically generated">
            <a:extLst>
              <a:ext uri="{FF2B5EF4-FFF2-40B4-BE49-F238E27FC236}">
                <a16:creationId xmlns:a16="http://schemas.microsoft.com/office/drawing/2014/main" id="{FADA3B30-A584-4755-B043-C0F51A0B2C3C}"/>
              </a:ext>
            </a:extLst>
          </p:cNvPr>
          <p:cNvPicPr>
            <a:picLocks noChangeAspect="1"/>
          </p:cNvPicPr>
          <p:nvPr/>
        </p:nvPicPr>
        <p:blipFill>
          <a:blip r:embed="rId2"/>
          <a:stretch>
            <a:fillRect/>
          </a:stretch>
        </p:blipFill>
        <p:spPr>
          <a:xfrm>
            <a:off x="5265094" y="1724730"/>
            <a:ext cx="3328023" cy="2496017"/>
          </a:xfrm>
          <a:prstGeom prst="rect">
            <a:avLst/>
          </a:prstGeom>
        </p:spPr>
      </p:pic>
      <p:sp>
        <p:nvSpPr>
          <p:cNvPr id="7" name="Subtitle 1">
            <a:extLst>
              <a:ext uri="{FF2B5EF4-FFF2-40B4-BE49-F238E27FC236}">
                <a16:creationId xmlns:a16="http://schemas.microsoft.com/office/drawing/2014/main" id="{60C9752F-7402-4953-82CA-71EE9935074E}"/>
              </a:ext>
            </a:extLst>
          </p:cNvPr>
          <p:cNvSpPr txBox="1">
            <a:spLocks/>
          </p:cNvSpPr>
          <p:nvPr/>
        </p:nvSpPr>
        <p:spPr>
          <a:xfrm>
            <a:off x="914084" y="1724730"/>
            <a:ext cx="3281397" cy="2646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200"/>
              <a:buFont typeface="Arimo"/>
              <a:buAutoNum type="arabicPeriod"/>
              <a:defRPr sz="12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Arimo"/>
                <a:ea typeface="Arimo"/>
                <a:cs typeface="Arimo"/>
                <a:sym typeface="Arimo"/>
              </a:defRPr>
            </a:lvl9pPr>
          </a:lstStyle>
          <a:p>
            <a:pPr marL="139700" indent="0">
              <a:spcBef>
                <a:spcPts val="1600"/>
              </a:spcBef>
              <a:buNone/>
            </a:pPr>
            <a:r>
              <a:rPr lang="en-US" sz="1200" b="1" i="1" dirty="0">
                <a:solidFill>
                  <a:schemeClr val="tx1"/>
                </a:solidFill>
                <a:latin typeface="Helvetica Neue"/>
              </a:rPr>
              <a:t>In the second part we analyzed a relationship between number of transactions and Months Inactive. </a:t>
            </a:r>
          </a:p>
          <a:p>
            <a:pPr marL="139700" indent="0">
              <a:spcBef>
                <a:spcPts val="1600"/>
              </a:spcBef>
              <a:buNone/>
            </a:pPr>
            <a:r>
              <a:rPr lang="en-US" sz="1200" b="1" i="1" dirty="0">
                <a:solidFill>
                  <a:schemeClr val="tx1"/>
                </a:solidFill>
                <a:latin typeface="Helvetica Neue"/>
              </a:rPr>
              <a:t> What conclusion we draw here?</a:t>
            </a:r>
          </a:p>
        </p:txBody>
      </p:sp>
    </p:spTree>
    <p:extLst>
      <p:ext uri="{BB962C8B-B14F-4D97-AF65-F5344CB8AC3E}">
        <p14:creationId xmlns:p14="http://schemas.microsoft.com/office/powerpoint/2010/main" val="1107120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3014159" y="1653474"/>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dirty="0">
                <a:solidFill>
                  <a:schemeClr val="lt2"/>
                </a:solidFill>
              </a:rPr>
              <a:t>and </a:t>
            </a:r>
            <a:r>
              <a:rPr lang="en" dirty="0"/>
              <a:t>Visualisation</a:t>
            </a:r>
            <a:endParaRPr dirty="0"/>
          </a:p>
        </p:txBody>
      </p:sp>
      <p:sp>
        <p:nvSpPr>
          <p:cNvPr id="649" name="Google Shape;649;p40"/>
          <p:cNvSpPr/>
          <p:nvPr/>
        </p:nvSpPr>
        <p:spPr>
          <a:xfrm>
            <a:off x="2580083" y="1691578"/>
            <a:ext cx="2174797"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analysis</a:t>
            </a:r>
            <a:endParaRPr b="0" i="0" dirty="0">
              <a:ln w="9525" cap="flat" cmpd="sng">
                <a:solidFill>
                  <a:schemeClr val="dk1"/>
                </a:solidFill>
                <a:prstDash val="solid"/>
                <a:round/>
                <a:headEnd type="none" w="sm" len="sm"/>
                <a:tailEnd type="none" w="sm" len="sm"/>
              </a:ln>
              <a:noFill/>
              <a:latin typeface="Bebas Neue"/>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Q1: *insert q later*</a:t>
            </a:r>
            <a:endParaRPr dirty="0"/>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8210505" y="1631396"/>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Chart, pie chart&#10;&#10;Description automatically generated">
            <a:extLst>
              <a:ext uri="{FF2B5EF4-FFF2-40B4-BE49-F238E27FC236}">
                <a16:creationId xmlns:a16="http://schemas.microsoft.com/office/drawing/2014/main" id="{6D8F9ACA-EBE7-4C4C-8762-CEE00CF6AFD7}"/>
              </a:ext>
            </a:extLst>
          </p:cNvPr>
          <p:cNvPicPr>
            <a:picLocks noChangeAspect="1"/>
          </p:cNvPicPr>
          <p:nvPr/>
        </p:nvPicPr>
        <p:blipFill>
          <a:blip r:embed="rId6"/>
          <a:stretch>
            <a:fillRect/>
          </a:stretch>
        </p:blipFill>
        <p:spPr>
          <a:xfrm>
            <a:off x="814483" y="2156297"/>
            <a:ext cx="1097897" cy="1035160"/>
          </a:xfrm>
          <a:prstGeom prst="rect">
            <a:avLst/>
          </a:prstGeom>
        </p:spPr>
      </p:pic>
      <p:pic>
        <p:nvPicPr>
          <p:cNvPr id="5" name="Picture 4" descr="Chart&#10;&#10;Description automatically generated">
            <a:extLst>
              <a:ext uri="{FF2B5EF4-FFF2-40B4-BE49-F238E27FC236}">
                <a16:creationId xmlns:a16="http://schemas.microsoft.com/office/drawing/2014/main" id="{4D947EF5-03DE-4437-A6EC-17864E859E75}"/>
              </a:ext>
            </a:extLst>
          </p:cNvPr>
          <p:cNvPicPr>
            <a:picLocks noChangeAspect="1"/>
          </p:cNvPicPr>
          <p:nvPr/>
        </p:nvPicPr>
        <p:blipFill>
          <a:blip r:embed="rId7"/>
          <a:stretch>
            <a:fillRect/>
          </a:stretch>
        </p:blipFill>
        <p:spPr>
          <a:xfrm>
            <a:off x="701956" y="3384123"/>
            <a:ext cx="1450916" cy="1033283"/>
          </a:xfrm>
          <a:prstGeom prst="rect">
            <a:avLst/>
          </a:prstGeom>
        </p:spPr>
      </p:pic>
      <p:pic>
        <p:nvPicPr>
          <p:cNvPr id="7" name="Picture 6" descr="Chart&#10;&#10;Description automatically generated">
            <a:extLst>
              <a:ext uri="{FF2B5EF4-FFF2-40B4-BE49-F238E27FC236}">
                <a16:creationId xmlns:a16="http://schemas.microsoft.com/office/drawing/2014/main" id="{92252382-B450-4C62-995E-C63766C9E8DE}"/>
              </a:ext>
            </a:extLst>
          </p:cNvPr>
          <p:cNvPicPr>
            <a:picLocks noChangeAspect="1"/>
          </p:cNvPicPr>
          <p:nvPr/>
        </p:nvPicPr>
        <p:blipFill>
          <a:blip r:embed="rId8"/>
          <a:stretch>
            <a:fillRect/>
          </a:stretch>
        </p:blipFill>
        <p:spPr>
          <a:xfrm>
            <a:off x="6290010" y="857602"/>
            <a:ext cx="1637805" cy="1166378"/>
          </a:xfrm>
          <a:prstGeom prst="rect">
            <a:avLst/>
          </a:prstGeom>
        </p:spPr>
      </p:pic>
      <p:pic>
        <p:nvPicPr>
          <p:cNvPr id="9" name="Picture 8" descr="Chart&#10;&#10;Description automatically generated">
            <a:extLst>
              <a:ext uri="{FF2B5EF4-FFF2-40B4-BE49-F238E27FC236}">
                <a16:creationId xmlns:a16="http://schemas.microsoft.com/office/drawing/2014/main" id="{88BD5C61-A873-44F2-957B-D2F171AD3B3E}"/>
              </a:ext>
            </a:extLst>
          </p:cNvPr>
          <p:cNvPicPr>
            <a:picLocks noChangeAspect="1"/>
          </p:cNvPicPr>
          <p:nvPr/>
        </p:nvPicPr>
        <p:blipFill>
          <a:blip r:embed="rId9"/>
          <a:stretch>
            <a:fillRect/>
          </a:stretch>
        </p:blipFill>
        <p:spPr>
          <a:xfrm>
            <a:off x="3129887" y="2842379"/>
            <a:ext cx="2423601" cy="1747671"/>
          </a:xfrm>
          <a:prstGeom prst="rect">
            <a:avLst/>
          </a:prstGeom>
        </p:spPr>
      </p:pic>
      <p:pic>
        <p:nvPicPr>
          <p:cNvPr id="11" name="Picture 10" descr="Chart, bar chart&#10;&#10;Description automatically generated">
            <a:extLst>
              <a:ext uri="{FF2B5EF4-FFF2-40B4-BE49-F238E27FC236}">
                <a16:creationId xmlns:a16="http://schemas.microsoft.com/office/drawing/2014/main" id="{884733BC-E5E1-4D39-B1A6-0E39F3EC27CE}"/>
              </a:ext>
            </a:extLst>
          </p:cNvPr>
          <p:cNvPicPr>
            <a:picLocks noChangeAspect="1"/>
          </p:cNvPicPr>
          <p:nvPr/>
        </p:nvPicPr>
        <p:blipFill>
          <a:blip r:embed="rId10"/>
          <a:stretch>
            <a:fillRect/>
          </a:stretch>
        </p:blipFill>
        <p:spPr>
          <a:xfrm>
            <a:off x="3142112" y="1125198"/>
            <a:ext cx="2423601" cy="1713236"/>
          </a:xfrm>
          <a:prstGeom prst="rect">
            <a:avLst/>
          </a:prstGeom>
        </p:spPr>
      </p:pic>
      <p:pic>
        <p:nvPicPr>
          <p:cNvPr id="13" name="Picture 12" descr="Chart, bar chart&#10;&#10;Description automatically generated">
            <a:extLst>
              <a:ext uri="{FF2B5EF4-FFF2-40B4-BE49-F238E27FC236}">
                <a16:creationId xmlns:a16="http://schemas.microsoft.com/office/drawing/2014/main" id="{44354807-5847-43E0-A282-57F820B85B2C}"/>
              </a:ext>
            </a:extLst>
          </p:cNvPr>
          <p:cNvPicPr>
            <a:picLocks noChangeAspect="1"/>
          </p:cNvPicPr>
          <p:nvPr/>
        </p:nvPicPr>
        <p:blipFill>
          <a:blip r:embed="rId11"/>
          <a:stretch>
            <a:fillRect/>
          </a:stretch>
        </p:blipFill>
        <p:spPr>
          <a:xfrm>
            <a:off x="6290012" y="2386958"/>
            <a:ext cx="1637805" cy="1166378"/>
          </a:xfrm>
          <a:prstGeom prst="rect">
            <a:avLst/>
          </a:prstGeom>
        </p:spPr>
      </p:pic>
      <p:pic>
        <p:nvPicPr>
          <p:cNvPr id="15" name="Picture 14" descr="Chart&#10;&#10;Description automatically generated">
            <a:extLst>
              <a:ext uri="{FF2B5EF4-FFF2-40B4-BE49-F238E27FC236}">
                <a16:creationId xmlns:a16="http://schemas.microsoft.com/office/drawing/2014/main" id="{0A54E681-3EF1-42E3-BFE1-F70228BB7E14}"/>
              </a:ext>
            </a:extLst>
          </p:cNvPr>
          <p:cNvPicPr>
            <a:picLocks noChangeAspect="1"/>
          </p:cNvPicPr>
          <p:nvPr/>
        </p:nvPicPr>
        <p:blipFill>
          <a:blip r:embed="rId12"/>
          <a:stretch>
            <a:fillRect/>
          </a:stretch>
        </p:blipFill>
        <p:spPr>
          <a:xfrm>
            <a:off x="6290011" y="3428488"/>
            <a:ext cx="1637805" cy="1166378"/>
          </a:xfrm>
          <a:prstGeom prst="rect">
            <a:avLst/>
          </a:prstGeom>
        </p:spPr>
      </p:pic>
      <p:pic>
        <p:nvPicPr>
          <p:cNvPr id="17" name="Picture 16" descr="Chart, pie chart&#10;&#10;Description automatically generated">
            <a:extLst>
              <a:ext uri="{FF2B5EF4-FFF2-40B4-BE49-F238E27FC236}">
                <a16:creationId xmlns:a16="http://schemas.microsoft.com/office/drawing/2014/main" id="{11DE6821-D02D-4B70-B25F-79F0351423B0}"/>
              </a:ext>
            </a:extLst>
          </p:cNvPr>
          <p:cNvPicPr>
            <a:picLocks noChangeAspect="1"/>
          </p:cNvPicPr>
          <p:nvPr/>
        </p:nvPicPr>
        <p:blipFill>
          <a:blip r:embed="rId13"/>
          <a:stretch>
            <a:fillRect/>
          </a:stretch>
        </p:blipFill>
        <p:spPr>
          <a:xfrm>
            <a:off x="585580" y="1236658"/>
            <a:ext cx="1619256" cy="103328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a:t>
            </a:r>
            <a:r>
              <a:rPr lang="en" dirty="0"/>
              <a:t>nsert map from api her if we get there</a:t>
            </a:r>
            <a:endParaRPr dirty="0"/>
          </a:p>
        </p:txBody>
      </p:sp>
      <p:sp>
        <p:nvSpPr>
          <p:cNvPr id="796" name="Google Shape;796;p4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797" name="Google Shape;797;p43"/>
          <p:cNvGrpSpPr/>
          <p:nvPr/>
        </p:nvGrpSpPr>
        <p:grpSpPr>
          <a:xfrm>
            <a:off x="856764" y="1774710"/>
            <a:ext cx="3866275" cy="2059706"/>
            <a:chOff x="233350" y="949250"/>
            <a:chExt cx="7137300" cy="3802300"/>
          </a:xfrm>
        </p:grpSpPr>
        <p:sp>
          <p:nvSpPr>
            <p:cNvPr id="798" name="Google Shape;798;p4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 name="Google Shape;849;p43"/>
          <p:cNvSpPr/>
          <p:nvPr/>
        </p:nvSpPr>
        <p:spPr>
          <a:xfrm>
            <a:off x="1598500" y="1597875"/>
            <a:ext cx="522000" cy="5220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13325" y="2047575"/>
            <a:ext cx="300900" cy="3009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789450" y="2208375"/>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3722725" y="2300850"/>
            <a:ext cx="405900" cy="4056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4089850" y="2127975"/>
            <a:ext cx="300900" cy="3009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3818275" y="2045175"/>
            <a:ext cx="214800" cy="214800"/>
          </a:xfrm>
          <a:prstGeom prst="ellipse">
            <a:avLst/>
          </a:prstGeom>
          <a:gradFill>
            <a:gsLst>
              <a:gs pos="0">
                <a:schemeClr val="accent1">
                  <a:alpha val="50449"/>
                </a:schemeClr>
              </a:gs>
              <a:gs pos="100000">
                <a:schemeClr val="lt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484200" y="3060075"/>
            <a:ext cx="522000" cy="5220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2006200" y="3060075"/>
            <a:ext cx="140100" cy="1401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866" name="Google Shape;866;p43">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867" name="Google Shape;867;p43">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68" name="Google Shape;868;p43"/>
          <p:cNvGrpSpPr/>
          <p:nvPr/>
        </p:nvGrpSpPr>
        <p:grpSpPr>
          <a:xfrm>
            <a:off x="706038" y="312972"/>
            <a:ext cx="140222" cy="140409"/>
            <a:chOff x="2741000" y="199475"/>
            <a:chExt cx="191953" cy="192210"/>
          </a:xfrm>
        </p:grpSpPr>
        <p:sp>
          <p:nvSpPr>
            <p:cNvPr id="869" name="Google Shape;869;p4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3">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2639463" y="2653150"/>
            <a:ext cx="300900" cy="3009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2800275" y="2501700"/>
            <a:ext cx="140100" cy="140100"/>
          </a:xfrm>
          <a:prstGeom prst="ellipse">
            <a:avLst/>
          </a:prstGeom>
          <a:gradFill>
            <a:gsLst>
              <a:gs pos="0">
                <a:schemeClr val="accent1">
                  <a:alpha val="59820"/>
                </a:schemeClr>
              </a:gs>
              <a:gs pos="100000">
                <a:schemeClr val="lt2">
                  <a:alpha val="5982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1789450" y="2822925"/>
            <a:ext cx="214800" cy="214800"/>
          </a:xfrm>
          <a:prstGeom prst="ellipse">
            <a:avLst/>
          </a:prstGeom>
          <a:gradFill>
            <a:gsLst>
              <a:gs pos="0">
                <a:schemeClr val="accent2">
                  <a:alpha val="50449"/>
                </a:schemeClr>
              </a:gs>
              <a:gs pos="100000">
                <a:schemeClr val="dk2">
                  <a:alpha val="50449"/>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3"/>
          <p:cNvGrpSpPr/>
          <p:nvPr/>
        </p:nvGrpSpPr>
        <p:grpSpPr>
          <a:xfrm>
            <a:off x="7217651" y="962729"/>
            <a:ext cx="858975" cy="300968"/>
            <a:chOff x="2271950" y="2722775"/>
            <a:chExt cx="575875" cy="201775"/>
          </a:xfrm>
        </p:grpSpPr>
        <p:sp>
          <p:nvSpPr>
            <p:cNvPr id="883" name="Google Shape;883;p4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a:off x="8076613" y="6843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6658639" y="96273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6012987" y="75131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rot="-1685758">
            <a:off x="981603" y="21038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872963" y="7861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0"/>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a:t>Do you know what helps you make your point clear? Lists like this one:</a:t>
            </a:r>
            <a:endParaRPr/>
          </a:p>
          <a:p>
            <a:pPr marL="457200" lvl="0" indent="-317500" algn="l" rtl="0">
              <a:spcBef>
                <a:spcPts val="1000"/>
              </a:spcBef>
              <a:spcAft>
                <a:spcPts val="0"/>
              </a:spcAft>
              <a:buSzPts val="1400"/>
              <a:buFont typeface="Arimo"/>
              <a:buChar char="●"/>
            </a:pPr>
            <a:r>
              <a:rPr lang="en"/>
              <a:t>They’re simple </a:t>
            </a:r>
            <a:endParaRPr/>
          </a:p>
          <a:p>
            <a:pPr marL="457200" lvl="0" indent="-317500" algn="l" rtl="0">
              <a:spcBef>
                <a:spcPts val="0"/>
              </a:spcBef>
              <a:spcAft>
                <a:spcPts val="0"/>
              </a:spcAft>
              <a:buSzPts val="1400"/>
              <a:buFont typeface="Arimo"/>
              <a:buChar char="●"/>
            </a:pPr>
            <a:r>
              <a:rPr lang="en"/>
              <a:t>You can organize your ideas clearly</a:t>
            </a:r>
            <a:endParaRPr/>
          </a:p>
          <a:p>
            <a:pPr marL="457200" lvl="0" indent="-317500" algn="l" rtl="0">
              <a:spcBef>
                <a:spcPts val="0"/>
              </a:spcBef>
              <a:spcAft>
                <a:spcPts val="0"/>
              </a:spcAft>
              <a:buSzPts val="1400"/>
              <a:buFont typeface="Arimo"/>
              <a:buChar char="●"/>
            </a:pPr>
            <a:r>
              <a:rPr lang="en"/>
              <a:t>You’ll never forget to buy milk!</a:t>
            </a:r>
            <a:endParaRPr/>
          </a:p>
          <a:p>
            <a:pPr marL="0" lvl="0" indent="0" algn="l" rtl="0">
              <a:spcBef>
                <a:spcPts val="1600"/>
              </a:spcBef>
              <a:spcAft>
                <a:spcPts val="0"/>
              </a:spcAft>
              <a:buClr>
                <a:schemeClr val="hlink"/>
              </a:buClr>
              <a:buSzPts val="1100"/>
              <a:buFont typeface="Arial"/>
              <a:buNone/>
            </a:pPr>
            <a:r>
              <a:rPr lang="en"/>
              <a:t>And the most important thing: the audience won’t miss the point of your presentation</a:t>
            </a:r>
            <a:endParaRPr/>
          </a:p>
        </p:txBody>
      </p:sp>
      <p:sp>
        <p:nvSpPr>
          <p:cNvPr id="1256" name="Google Shape;1256;p50"/>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TECHNIQUES AND TOOLS</a:t>
            </a:r>
            <a:endParaRPr/>
          </a:p>
        </p:txBody>
      </p:sp>
      <p:pic>
        <p:nvPicPr>
          <p:cNvPr id="1257" name="Google Shape;1257;p50"/>
          <p:cNvPicPr preferRelativeResize="0"/>
          <p:nvPr/>
        </p:nvPicPr>
        <p:blipFill rotWithShape="1">
          <a:blip r:embed="rId3">
            <a:alphaModFix/>
          </a:blip>
          <a:srcRect l="17481" r="15847"/>
          <a:stretch/>
        </p:blipFill>
        <p:spPr>
          <a:xfrm>
            <a:off x="5327475" y="1194600"/>
            <a:ext cx="2754300" cy="2754300"/>
          </a:xfrm>
          <a:prstGeom prst="ellipse">
            <a:avLst/>
          </a:prstGeom>
          <a:noFill/>
          <a:ln w="9525" cap="flat" cmpd="sng">
            <a:solidFill>
              <a:schemeClr val="dk1"/>
            </a:solidFill>
            <a:prstDash val="solid"/>
            <a:round/>
            <a:headEnd type="none" w="sm" len="sm"/>
            <a:tailEnd type="none" w="sm" len="sm"/>
          </a:ln>
        </p:spPr>
      </p:pic>
      <p:sp>
        <p:nvSpPr>
          <p:cNvPr id="1258" name="Google Shape;1258;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71" name="Google Shape;1271;p50">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72" name="Google Shape;1272;p5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73" name="Google Shape;1273;p50"/>
          <p:cNvGrpSpPr/>
          <p:nvPr/>
        </p:nvGrpSpPr>
        <p:grpSpPr>
          <a:xfrm>
            <a:off x="706038" y="312972"/>
            <a:ext cx="140222" cy="140409"/>
            <a:chOff x="2741000" y="199475"/>
            <a:chExt cx="191953" cy="192210"/>
          </a:xfrm>
        </p:grpSpPr>
        <p:sp>
          <p:nvSpPr>
            <p:cNvPr id="1274" name="Google Shape;1274;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51"/>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PROCESSING</a:t>
            </a:r>
            <a:endParaRPr/>
          </a:p>
        </p:txBody>
      </p:sp>
      <p:sp>
        <p:nvSpPr>
          <p:cNvPr id="1289" name="Google Shape;1289;p5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90" name="Google Shape;1290;p51"/>
          <p:cNvSpPr txBox="1"/>
          <p:nvPr/>
        </p:nvSpPr>
        <p:spPr>
          <a:xfrm>
            <a:off x="1708975" y="2043238"/>
            <a:ext cx="17907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291" name="Google Shape;1291;p51"/>
          <p:cNvSpPr txBox="1"/>
          <p:nvPr/>
        </p:nvSpPr>
        <p:spPr>
          <a:xfrm>
            <a:off x="1708975" y="2420863"/>
            <a:ext cx="17907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sp>
        <p:nvSpPr>
          <p:cNvPr id="1292" name="Google Shape;1292;p51"/>
          <p:cNvSpPr/>
          <p:nvPr/>
        </p:nvSpPr>
        <p:spPr>
          <a:xfrm>
            <a:off x="865300" y="2139638"/>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3" name="Google Shape;1293;p51"/>
          <p:cNvGrpSpPr/>
          <p:nvPr/>
        </p:nvGrpSpPr>
        <p:grpSpPr>
          <a:xfrm>
            <a:off x="1016352" y="2278160"/>
            <a:ext cx="413699" cy="438759"/>
            <a:chOff x="3751114" y="1770972"/>
            <a:chExt cx="412708" cy="437708"/>
          </a:xfrm>
        </p:grpSpPr>
        <p:sp>
          <p:nvSpPr>
            <p:cNvPr id="1294" name="Google Shape;1294;p51"/>
            <p:cNvSpPr/>
            <p:nvPr/>
          </p:nvSpPr>
          <p:spPr>
            <a:xfrm>
              <a:off x="3858187" y="2029397"/>
              <a:ext cx="44725" cy="48827"/>
            </a:xfrm>
            <a:custGeom>
              <a:avLst/>
              <a:gdLst/>
              <a:ahLst/>
              <a:cxnLst/>
              <a:rect l="l" t="t" r="r" b="b"/>
              <a:pathLst>
                <a:path w="2213" h="2416" extrusionOk="0">
                  <a:moveTo>
                    <a:pt x="163" y="0"/>
                  </a:moveTo>
                  <a:cubicBezTo>
                    <a:pt x="61" y="386"/>
                    <a:pt x="0" y="792"/>
                    <a:pt x="0" y="1218"/>
                  </a:cubicBezTo>
                  <a:cubicBezTo>
                    <a:pt x="0" y="1624"/>
                    <a:pt x="61" y="2030"/>
                    <a:pt x="163" y="2416"/>
                  </a:cubicBezTo>
                  <a:lnTo>
                    <a:pt x="2213" y="2416"/>
                  </a:lnTo>
                  <a:cubicBezTo>
                    <a:pt x="2172" y="2030"/>
                    <a:pt x="2152" y="1624"/>
                    <a:pt x="2152" y="1218"/>
                  </a:cubicBezTo>
                  <a:cubicBezTo>
                    <a:pt x="2152" y="812"/>
                    <a:pt x="2172" y="406"/>
                    <a:pt x="2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3871728" y="2104053"/>
              <a:ext cx="46362" cy="41047"/>
            </a:xfrm>
            <a:custGeom>
              <a:avLst/>
              <a:gdLst/>
              <a:ahLst/>
              <a:cxnLst/>
              <a:rect l="l" t="t" r="r" b="b"/>
              <a:pathLst>
                <a:path w="2294" h="2031" extrusionOk="0">
                  <a:moveTo>
                    <a:pt x="0" y="1"/>
                  </a:moveTo>
                  <a:cubicBezTo>
                    <a:pt x="528" y="894"/>
                    <a:pt x="1340" y="1604"/>
                    <a:pt x="2294" y="2030"/>
                  </a:cubicBezTo>
                  <a:cubicBezTo>
                    <a:pt x="2030" y="1442"/>
                    <a:pt x="1827" y="752"/>
                    <a:pt x="1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3871728" y="1962947"/>
              <a:ext cx="46362" cy="41047"/>
            </a:xfrm>
            <a:custGeom>
              <a:avLst/>
              <a:gdLst/>
              <a:ahLst/>
              <a:cxnLst/>
              <a:rect l="l" t="t" r="r" b="b"/>
              <a:pathLst>
                <a:path w="2294" h="2031" extrusionOk="0">
                  <a:moveTo>
                    <a:pt x="2294" y="0"/>
                  </a:moveTo>
                  <a:lnTo>
                    <a:pt x="2294" y="0"/>
                  </a:lnTo>
                  <a:cubicBezTo>
                    <a:pt x="1340" y="406"/>
                    <a:pt x="528" y="1137"/>
                    <a:pt x="0" y="2030"/>
                  </a:cubicBezTo>
                  <a:lnTo>
                    <a:pt x="1705" y="2030"/>
                  </a:lnTo>
                  <a:cubicBezTo>
                    <a:pt x="1827" y="1279"/>
                    <a:pt x="2030" y="569"/>
                    <a:pt x="2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3932014" y="2104053"/>
              <a:ext cx="50485" cy="48848"/>
            </a:xfrm>
            <a:custGeom>
              <a:avLst/>
              <a:gdLst/>
              <a:ahLst/>
              <a:cxnLst/>
              <a:rect l="l" t="t" r="r" b="b"/>
              <a:pathLst>
                <a:path w="2498" h="2417" extrusionOk="0">
                  <a:moveTo>
                    <a:pt x="1" y="1"/>
                  </a:moveTo>
                  <a:cubicBezTo>
                    <a:pt x="102" y="447"/>
                    <a:pt x="204" y="853"/>
                    <a:pt x="346" y="1219"/>
                  </a:cubicBezTo>
                  <a:cubicBezTo>
                    <a:pt x="671" y="2051"/>
                    <a:pt x="1036" y="2416"/>
                    <a:pt x="1259" y="2416"/>
                  </a:cubicBezTo>
                  <a:cubicBezTo>
                    <a:pt x="1462" y="2416"/>
                    <a:pt x="1848" y="2051"/>
                    <a:pt x="2152" y="1219"/>
                  </a:cubicBezTo>
                  <a:cubicBezTo>
                    <a:pt x="2295" y="853"/>
                    <a:pt x="2416" y="447"/>
                    <a:pt x="2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3932014" y="1954742"/>
              <a:ext cx="50485" cy="49252"/>
            </a:xfrm>
            <a:custGeom>
              <a:avLst/>
              <a:gdLst/>
              <a:ahLst/>
              <a:cxnLst/>
              <a:rect l="l" t="t" r="r" b="b"/>
              <a:pathLst>
                <a:path w="2498" h="2437" extrusionOk="0">
                  <a:moveTo>
                    <a:pt x="1259" y="0"/>
                  </a:moveTo>
                  <a:cubicBezTo>
                    <a:pt x="1036" y="0"/>
                    <a:pt x="671" y="386"/>
                    <a:pt x="346" y="1218"/>
                  </a:cubicBezTo>
                  <a:cubicBezTo>
                    <a:pt x="204" y="1584"/>
                    <a:pt x="102" y="1990"/>
                    <a:pt x="1" y="2436"/>
                  </a:cubicBezTo>
                  <a:lnTo>
                    <a:pt x="2498" y="2436"/>
                  </a:lnTo>
                  <a:cubicBezTo>
                    <a:pt x="2416" y="1990"/>
                    <a:pt x="2295" y="1584"/>
                    <a:pt x="2152" y="1218"/>
                  </a:cubicBezTo>
                  <a:cubicBezTo>
                    <a:pt x="1848" y="386"/>
                    <a:pt x="1462" y="0"/>
                    <a:pt x="1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3927507" y="2029397"/>
              <a:ext cx="59923" cy="48827"/>
            </a:xfrm>
            <a:custGeom>
              <a:avLst/>
              <a:gdLst/>
              <a:ahLst/>
              <a:cxnLst/>
              <a:rect l="l" t="t" r="r" b="b"/>
              <a:pathLst>
                <a:path w="2965" h="2416" extrusionOk="0">
                  <a:moveTo>
                    <a:pt x="41" y="0"/>
                  </a:moveTo>
                  <a:cubicBezTo>
                    <a:pt x="1" y="386"/>
                    <a:pt x="1" y="792"/>
                    <a:pt x="1" y="1218"/>
                  </a:cubicBezTo>
                  <a:cubicBezTo>
                    <a:pt x="1" y="1624"/>
                    <a:pt x="1" y="2030"/>
                    <a:pt x="41" y="2416"/>
                  </a:cubicBezTo>
                  <a:lnTo>
                    <a:pt x="2903" y="2416"/>
                  </a:lnTo>
                  <a:cubicBezTo>
                    <a:pt x="2944" y="2030"/>
                    <a:pt x="2964" y="1624"/>
                    <a:pt x="2964" y="1218"/>
                  </a:cubicBezTo>
                  <a:cubicBezTo>
                    <a:pt x="2964" y="792"/>
                    <a:pt x="2944" y="386"/>
                    <a:pt x="2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3996423" y="2104053"/>
              <a:ext cx="46382" cy="41047"/>
            </a:xfrm>
            <a:custGeom>
              <a:avLst/>
              <a:gdLst/>
              <a:ahLst/>
              <a:cxnLst/>
              <a:rect l="l" t="t" r="r" b="b"/>
              <a:pathLst>
                <a:path w="2295" h="2031" extrusionOk="0">
                  <a:moveTo>
                    <a:pt x="610" y="1"/>
                  </a:moveTo>
                  <a:cubicBezTo>
                    <a:pt x="467" y="752"/>
                    <a:pt x="264" y="1442"/>
                    <a:pt x="1" y="2030"/>
                  </a:cubicBezTo>
                  <a:cubicBezTo>
                    <a:pt x="975" y="1604"/>
                    <a:pt x="1767" y="894"/>
                    <a:pt x="2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3996423" y="1962947"/>
              <a:ext cx="46382" cy="41047"/>
            </a:xfrm>
            <a:custGeom>
              <a:avLst/>
              <a:gdLst/>
              <a:ahLst/>
              <a:cxnLst/>
              <a:rect l="l" t="t" r="r" b="b"/>
              <a:pathLst>
                <a:path w="2295" h="2031" extrusionOk="0">
                  <a:moveTo>
                    <a:pt x="1" y="0"/>
                  </a:moveTo>
                  <a:cubicBezTo>
                    <a:pt x="264" y="569"/>
                    <a:pt x="467" y="1279"/>
                    <a:pt x="610" y="2030"/>
                  </a:cubicBezTo>
                  <a:lnTo>
                    <a:pt x="2294" y="2030"/>
                  </a:lnTo>
                  <a:cubicBezTo>
                    <a:pt x="1767" y="1137"/>
                    <a:pt x="975" y="40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4012005" y="2029397"/>
              <a:ext cx="44341" cy="48827"/>
            </a:xfrm>
            <a:custGeom>
              <a:avLst/>
              <a:gdLst/>
              <a:ahLst/>
              <a:cxnLst/>
              <a:rect l="l" t="t" r="r" b="b"/>
              <a:pathLst>
                <a:path w="2194" h="2416" extrusionOk="0">
                  <a:moveTo>
                    <a:pt x="1" y="0"/>
                  </a:moveTo>
                  <a:cubicBezTo>
                    <a:pt x="42" y="406"/>
                    <a:pt x="42" y="812"/>
                    <a:pt x="42" y="1218"/>
                  </a:cubicBezTo>
                  <a:cubicBezTo>
                    <a:pt x="42" y="1624"/>
                    <a:pt x="42" y="2030"/>
                    <a:pt x="1" y="2416"/>
                  </a:cubicBezTo>
                  <a:lnTo>
                    <a:pt x="2051" y="2416"/>
                  </a:lnTo>
                  <a:cubicBezTo>
                    <a:pt x="2152" y="2030"/>
                    <a:pt x="2193" y="1624"/>
                    <a:pt x="2193" y="1218"/>
                  </a:cubicBezTo>
                  <a:cubicBezTo>
                    <a:pt x="2193" y="792"/>
                    <a:pt x="2152" y="386"/>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3751114" y="1770972"/>
              <a:ext cx="412708" cy="437708"/>
            </a:xfrm>
            <a:custGeom>
              <a:avLst/>
              <a:gdLst/>
              <a:ahLst/>
              <a:cxnLst/>
              <a:rect l="l" t="t" r="r" b="b"/>
              <a:pathLst>
                <a:path w="20421" h="21658" extrusionOk="0">
                  <a:moveTo>
                    <a:pt x="2558" y="1908"/>
                  </a:moveTo>
                  <a:cubicBezTo>
                    <a:pt x="2903" y="1908"/>
                    <a:pt x="3187" y="2192"/>
                    <a:pt x="3187" y="2537"/>
                  </a:cubicBezTo>
                  <a:cubicBezTo>
                    <a:pt x="3187" y="2882"/>
                    <a:pt x="2903" y="3166"/>
                    <a:pt x="2558" y="3166"/>
                  </a:cubicBezTo>
                  <a:cubicBezTo>
                    <a:pt x="2213" y="3166"/>
                    <a:pt x="1929" y="2882"/>
                    <a:pt x="1929" y="2537"/>
                  </a:cubicBezTo>
                  <a:cubicBezTo>
                    <a:pt x="1929" y="2192"/>
                    <a:pt x="2213" y="1908"/>
                    <a:pt x="2558" y="1908"/>
                  </a:cubicBezTo>
                  <a:close/>
                  <a:moveTo>
                    <a:pt x="5095" y="1908"/>
                  </a:moveTo>
                  <a:cubicBezTo>
                    <a:pt x="5440" y="1908"/>
                    <a:pt x="5725" y="2192"/>
                    <a:pt x="5725" y="2537"/>
                  </a:cubicBezTo>
                  <a:cubicBezTo>
                    <a:pt x="5725" y="2882"/>
                    <a:pt x="5440" y="3166"/>
                    <a:pt x="5095" y="3166"/>
                  </a:cubicBezTo>
                  <a:cubicBezTo>
                    <a:pt x="4750" y="3166"/>
                    <a:pt x="4466" y="2882"/>
                    <a:pt x="4466" y="2537"/>
                  </a:cubicBezTo>
                  <a:cubicBezTo>
                    <a:pt x="4466" y="2192"/>
                    <a:pt x="4750" y="1908"/>
                    <a:pt x="5095" y="1908"/>
                  </a:cubicBezTo>
                  <a:close/>
                  <a:moveTo>
                    <a:pt x="7633" y="1908"/>
                  </a:moveTo>
                  <a:cubicBezTo>
                    <a:pt x="7978" y="1908"/>
                    <a:pt x="8262" y="2192"/>
                    <a:pt x="8262" y="2537"/>
                  </a:cubicBezTo>
                  <a:cubicBezTo>
                    <a:pt x="8262" y="2882"/>
                    <a:pt x="7978" y="3166"/>
                    <a:pt x="7633" y="3166"/>
                  </a:cubicBezTo>
                  <a:cubicBezTo>
                    <a:pt x="7287" y="3166"/>
                    <a:pt x="7003" y="2882"/>
                    <a:pt x="7003" y="2537"/>
                  </a:cubicBezTo>
                  <a:cubicBezTo>
                    <a:pt x="7003" y="2192"/>
                    <a:pt x="7287" y="1908"/>
                    <a:pt x="7633" y="1908"/>
                  </a:cubicBezTo>
                  <a:close/>
                  <a:moveTo>
                    <a:pt x="630" y="0"/>
                  </a:moveTo>
                  <a:cubicBezTo>
                    <a:pt x="285" y="0"/>
                    <a:pt x="1" y="284"/>
                    <a:pt x="1" y="629"/>
                  </a:cubicBezTo>
                  <a:lnTo>
                    <a:pt x="1" y="5074"/>
                  </a:lnTo>
                  <a:lnTo>
                    <a:pt x="8059" y="5074"/>
                  </a:lnTo>
                  <a:cubicBezTo>
                    <a:pt x="8485" y="5074"/>
                    <a:pt x="8891" y="4932"/>
                    <a:pt x="9236" y="4668"/>
                  </a:cubicBezTo>
                  <a:lnTo>
                    <a:pt x="10048" y="4019"/>
                  </a:lnTo>
                  <a:cubicBezTo>
                    <a:pt x="10555" y="3613"/>
                    <a:pt x="11185" y="3390"/>
                    <a:pt x="11834" y="3390"/>
                  </a:cubicBezTo>
                  <a:lnTo>
                    <a:pt x="20420" y="3390"/>
                  </a:lnTo>
                  <a:lnTo>
                    <a:pt x="20420" y="629"/>
                  </a:lnTo>
                  <a:cubicBezTo>
                    <a:pt x="20420" y="284"/>
                    <a:pt x="20136" y="0"/>
                    <a:pt x="19791" y="0"/>
                  </a:cubicBezTo>
                  <a:close/>
                  <a:moveTo>
                    <a:pt x="10210" y="7835"/>
                  </a:moveTo>
                  <a:cubicBezTo>
                    <a:pt x="13620" y="7835"/>
                    <a:pt x="16381" y="10595"/>
                    <a:pt x="16381" y="14005"/>
                  </a:cubicBezTo>
                  <a:cubicBezTo>
                    <a:pt x="16381" y="17395"/>
                    <a:pt x="13620" y="20176"/>
                    <a:pt x="10210" y="20176"/>
                  </a:cubicBezTo>
                  <a:lnTo>
                    <a:pt x="10190" y="20176"/>
                  </a:lnTo>
                  <a:cubicBezTo>
                    <a:pt x="6800" y="20176"/>
                    <a:pt x="4040" y="17395"/>
                    <a:pt x="4040" y="14005"/>
                  </a:cubicBezTo>
                  <a:cubicBezTo>
                    <a:pt x="4040" y="10595"/>
                    <a:pt x="6800" y="7835"/>
                    <a:pt x="10190" y="7835"/>
                  </a:cubicBezTo>
                  <a:close/>
                  <a:moveTo>
                    <a:pt x="11834" y="4648"/>
                  </a:moveTo>
                  <a:cubicBezTo>
                    <a:pt x="11469" y="4648"/>
                    <a:pt x="11124" y="4770"/>
                    <a:pt x="10840" y="4993"/>
                  </a:cubicBezTo>
                  <a:lnTo>
                    <a:pt x="10028" y="5663"/>
                  </a:lnTo>
                  <a:cubicBezTo>
                    <a:pt x="9459" y="6110"/>
                    <a:pt x="8769" y="6353"/>
                    <a:pt x="8059" y="6353"/>
                  </a:cubicBezTo>
                  <a:lnTo>
                    <a:pt x="1" y="6353"/>
                  </a:lnTo>
                  <a:lnTo>
                    <a:pt x="1" y="21028"/>
                  </a:lnTo>
                  <a:cubicBezTo>
                    <a:pt x="1" y="21373"/>
                    <a:pt x="285" y="21658"/>
                    <a:pt x="630" y="21658"/>
                  </a:cubicBezTo>
                  <a:lnTo>
                    <a:pt x="19791" y="21658"/>
                  </a:lnTo>
                  <a:cubicBezTo>
                    <a:pt x="20136" y="21658"/>
                    <a:pt x="20420" y="21373"/>
                    <a:pt x="20420" y="21028"/>
                  </a:cubicBezTo>
                  <a:lnTo>
                    <a:pt x="20420" y="46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4" name="Google Shape;1304;p51"/>
          <p:cNvSpPr txBox="1"/>
          <p:nvPr/>
        </p:nvSpPr>
        <p:spPr>
          <a:xfrm>
            <a:off x="4480875" y="3268388"/>
            <a:ext cx="17907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305" name="Google Shape;1305;p51"/>
          <p:cNvSpPr txBox="1"/>
          <p:nvPr/>
        </p:nvSpPr>
        <p:spPr>
          <a:xfrm>
            <a:off x="4480875" y="3646013"/>
            <a:ext cx="17907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rimo"/>
                <a:ea typeface="Arimo"/>
                <a:cs typeface="Arimo"/>
                <a:sym typeface="Arimo"/>
              </a:rPr>
              <a:t>Mars is actually a very cold place</a:t>
            </a:r>
            <a:endParaRPr>
              <a:solidFill>
                <a:schemeClr val="dk1"/>
              </a:solidFill>
              <a:latin typeface="Arimo"/>
              <a:ea typeface="Arimo"/>
              <a:cs typeface="Arimo"/>
              <a:sym typeface="Arimo"/>
            </a:endParaRPr>
          </a:p>
        </p:txBody>
      </p:sp>
      <p:sp>
        <p:nvSpPr>
          <p:cNvPr id="1306" name="Google Shape;1306;p51"/>
          <p:cNvSpPr txBox="1"/>
          <p:nvPr/>
        </p:nvSpPr>
        <p:spPr>
          <a:xfrm>
            <a:off x="6928875" y="3178225"/>
            <a:ext cx="13674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saturn</a:t>
            </a:r>
            <a:endParaRPr sz="2700">
              <a:solidFill>
                <a:schemeClr val="dk1"/>
              </a:solidFill>
              <a:latin typeface="Bebas Neue"/>
              <a:ea typeface="Bebas Neue"/>
              <a:cs typeface="Bebas Neue"/>
              <a:sym typeface="Bebas Neue"/>
            </a:endParaRPr>
          </a:p>
        </p:txBody>
      </p:sp>
      <p:sp>
        <p:nvSpPr>
          <p:cNvPr id="1307" name="Google Shape;1307;p51"/>
          <p:cNvSpPr txBox="1"/>
          <p:nvPr/>
        </p:nvSpPr>
        <p:spPr>
          <a:xfrm>
            <a:off x="6928875" y="3978325"/>
            <a:ext cx="13674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308" name="Google Shape;1308;p51"/>
          <p:cNvSpPr txBox="1"/>
          <p:nvPr/>
        </p:nvSpPr>
        <p:spPr>
          <a:xfrm>
            <a:off x="4480875" y="1597613"/>
            <a:ext cx="17907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a:solidFill>
                  <a:schemeClr val="dk1"/>
                </a:solidFill>
                <a:latin typeface="Bebas Neue"/>
                <a:ea typeface="Bebas Neue"/>
                <a:cs typeface="Bebas Neue"/>
                <a:sym typeface="Bebas Neue"/>
              </a:rPr>
              <a:t>NEPTUNE</a:t>
            </a:r>
            <a:endParaRPr sz="2700">
              <a:solidFill>
                <a:schemeClr val="dk1"/>
              </a:solidFill>
              <a:latin typeface="Bebas Neue"/>
              <a:ea typeface="Bebas Neue"/>
              <a:cs typeface="Bebas Neue"/>
              <a:sym typeface="Bebas Neue"/>
            </a:endParaRPr>
          </a:p>
        </p:txBody>
      </p:sp>
      <p:sp>
        <p:nvSpPr>
          <p:cNvPr id="1309" name="Google Shape;1309;p51"/>
          <p:cNvSpPr txBox="1"/>
          <p:nvPr/>
        </p:nvSpPr>
        <p:spPr>
          <a:xfrm>
            <a:off x="4480875" y="1975238"/>
            <a:ext cx="17907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rimo"/>
                <a:ea typeface="Arimo"/>
                <a:cs typeface="Arimo"/>
                <a:sym typeface="Arimo"/>
              </a:rPr>
              <a:t>It’s the farthest planet from the Sun</a:t>
            </a:r>
            <a:endParaRPr>
              <a:solidFill>
                <a:schemeClr val="dk1"/>
              </a:solidFill>
              <a:latin typeface="Arimo"/>
              <a:ea typeface="Arimo"/>
              <a:cs typeface="Arimo"/>
              <a:sym typeface="Arimo"/>
            </a:endParaRPr>
          </a:p>
        </p:txBody>
      </p:sp>
      <p:sp>
        <p:nvSpPr>
          <p:cNvPr id="1310" name="Google Shape;1310;p51"/>
          <p:cNvSpPr txBox="1"/>
          <p:nvPr/>
        </p:nvSpPr>
        <p:spPr>
          <a:xfrm>
            <a:off x="6928875" y="1507450"/>
            <a:ext cx="13674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311" name="Google Shape;1311;p51"/>
          <p:cNvSpPr txBox="1"/>
          <p:nvPr/>
        </p:nvSpPr>
        <p:spPr>
          <a:xfrm>
            <a:off x="6928875" y="2307550"/>
            <a:ext cx="13674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CERES</a:t>
            </a:r>
            <a:endParaRPr sz="2700">
              <a:solidFill>
                <a:schemeClr val="dk1"/>
              </a:solidFill>
              <a:latin typeface="Bebas Neue"/>
              <a:ea typeface="Bebas Neue"/>
              <a:cs typeface="Bebas Neue"/>
              <a:sym typeface="Bebas Neue"/>
            </a:endParaRPr>
          </a:p>
        </p:txBody>
      </p:sp>
      <p:cxnSp>
        <p:nvCxnSpPr>
          <p:cNvPr id="1312" name="Google Shape;1312;p51"/>
          <p:cNvCxnSpPr>
            <a:stCxn id="1290" idx="3"/>
            <a:endCxn id="1308" idx="1"/>
          </p:cNvCxnSpPr>
          <p:nvPr/>
        </p:nvCxnSpPr>
        <p:spPr>
          <a:xfrm rot="10800000" flipH="1">
            <a:off x="3499675" y="1748188"/>
            <a:ext cx="981300" cy="445500"/>
          </a:xfrm>
          <a:prstGeom prst="bentConnector3">
            <a:avLst>
              <a:gd name="adj1" fmla="val 49995"/>
            </a:avLst>
          </a:prstGeom>
          <a:noFill/>
          <a:ln w="9525" cap="flat" cmpd="sng">
            <a:solidFill>
              <a:schemeClr val="dk1"/>
            </a:solidFill>
            <a:prstDash val="solid"/>
            <a:round/>
            <a:headEnd type="none" w="med" len="med"/>
            <a:tailEnd type="none" w="med" len="med"/>
          </a:ln>
        </p:spPr>
      </p:cxnSp>
      <p:cxnSp>
        <p:nvCxnSpPr>
          <p:cNvPr id="1313" name="Google Shape;1313;p51"/>
          <p:cNvCxnSpPr>
            <a:stCxn id="1290" idx="3"/>
            <a:endCxn id="1304" idx="1"/>
          </p:cNvCxnSpPr>
          <p:nvPr/>
        </p:nvCxnSpPr>
        <p:spPr>
          <a:xfrm>
            <a:off x="3499675" y="2193688"/>
            <a:ext cx="981300" cy="1225200"/>
          </a:xfrm>
          <a:prstGeom prst="bentConnector3">
            <a:avLst>
              <a:gd name="adj1" fmla="val 49995"/>
            </a:avLst>
          </a:prstGeom>
          <a:noFill/>
          <a:ln w="9525" cap="flat" cmpd="sng">
            <a:solidFill>
              <a:schemeClr val="dk1"/>
            </a:solidFill>
            <a:prstDash val="solid"/>
            <a:round/>
            <a:headEnd type="none" w="med" len="med"/>
            <a:tailEnd type="none" w="med" len="med"/>
          </a:ln>
        </p:spPr>
      </p:cxnSp>
      <p:cxnSp>
        <p:nvCxnSpPr>
          <p:cNvPr id="1314" name="Google Shape;1314;p51"/>
          <p:cNvCxnSpPr>
            <a:stCxn id="1308" idx="3"/>
            <a:endCxn id="1310" idx="1"/>
          </p:cNvCxnSpPr>
          <p:nvPr/>
        </p:nvCxnSpPr>
        <p:spPr>
          <a:xfrm rot="10800000" flipH="1">
            <a:off x="6271575" y="1657763"/>
            <a:ext cx="657300" cy="903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15" name="Google Shape;1315;p51"/>
          <p:cNvCxnSpPr>
            <a:stCxn id="1308" idx="3"/>
            <a:endCxn id="1311" idx="1"/>
          </p:cNvCxnSpPr>
          <p:nvPr/>
        </p:nvCxnSpPr>
        <p:spPr>
          <a:xfrm>
            <a:off x="6271575" y="1748063"/>
            <a:ext cx="657300" cy="7098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16" name="Google Shape;1316;p51"/>
          <p:cNvCxnSpPr>
            <a:stCxn id="1304" idx="3"/>
            <a:endCxn id="1306" idx="1"/>
          </p:cNvCxnSpPr>
          <p:nvPr/>
        </p:nvCxnSpPr>
        <p:spPr>
          <a:xfrm rot="10800000" flipH="1">
            <a:off x="6271575" y="3328538"/>
            <a:ext cx="657300" cy="903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17" name="Google Shape;1317;p51"/>
          <p:cNvCxnSpPr>
            <a:stCxn id="1304" idx="3"/>
            <a:endCxn id="1307" idx="1"/>
          </p:cNvCxnSpPr>
          <p:nvPr/>
        </p:nvCxnSpPr>
        <p:spPr>
          <a:xfrm>
            <a:off x="6271575" y="3418838"/>
            <a:ext cx="657300" cy="7098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318" name="Google Shape;1318;p5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321" name="Google Shape;1321;p5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322" name="Google Shape;1322;p5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323" name="Google Shape;1323;p51"/>
          <p:cNvGrpSpPr/>
          <p:nvPr/>
        </p:nvGrpSpPr>
        <p:grpSpPr>
          <a:xfrm>
            <a:off x="706038" y="312972"/>
            <a:ext cx="140222" cy="140409"/>
            <a:chOff x="2741000" y="199475"/>
            <a:chExt cx="191953" cy="192210"/>
          </a:xfrm>
        </p:grpSpPr>
        <p:sp>
          <p:nvSpPr>
            <p:cNvPr id="1324" name="Google Shape;1324;p5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3" name="Google Shape;1333;p5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2714500" y="34498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51"/>
          <p:cNvGrpSpPr/>
          <p:nvPr/>
        </p:nvGrpSpPr>
        <p:grpSpPr>
          <a:xfrm>
            <a:off x="7741747" y="734402"/>
            <a:ext cx="695830" cy="243805"/>
            <a:chOff x="2271950" y="2722775"/>
            <a:chExt cx="575875" cy="201775"/>
          </a:xfrm>
        </p:grpSpPr>
        <p:sp>
          <p:nvSpPr>
            <p:cNvPr id="1337" name="Google Shape;1337;p5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51"/>
          <p:cNvSpPr/>
          <p:nvPr/>
        </p:nvSpPr>
        <p:spPr>
          <a:xfrm rot="7198898">
            <a:off x="1625737" y="36279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rot="7201932">
            <a:off x="771379" y="36091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6605838" y="9781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1"/>
          <p:cNvSpPr/>
          <p:nvPr/>
        </p:nvSpPr>
        <p:spPr>
          <a:xfrm rot="-1685758">
            <a:off x="1428932" y="3655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1182786" y="412866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5830601" y="7054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rot="-1685758">
            <a:off x="8444007" y="12993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5"/>
        <p:cNvGrpSpPr/>
        <p:nvPr/>
      </p:nvGrpSpPr>
      <p:grpSpPr>
        <a:xfrm>
          <a:off x="0" y="0"/>
          <a:ext cx="0" cy="0"/>
          <a:chOff x="0" y="0"/>
          <a:chExt cx="0" cy="0"/>
        </a:xfrm>
      </p:grpSpPr>
      <p:sp>
        <p:nvSpPr>
          <p:cNvPr id="2266" name="Google Shape;2266;p6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hlink"/>
              </a:buClr>
              <a:buSzPts val="1100"/>
              <a:buFont typeface="Arial"/>
              <a:buNone/>
            </a:pPr>
            <a:r>
              <a:rPr lang="en" sz="2700">
                <a:latin typeface="Bebas Neue"/>
                <a:ea typeface="Bebas Neue"/>
                <a:cs typeface="Bebas Neue"/>
                <a:sym typeface="Bebas Neue"/>
              </a:rPr>
              <a:t>Do you have any questions?</a:t>
            </a:r>
            <a:endParaRPr sz="2700">
              <a:latin typeface="Bebas Neue"/>
              <a:ea typeface="Bebas Neue"/>
              <a:cs typeface="Bebas Neue"/>
              <a:sym typeface="Bebas Neue"/>
            </a:endParaRPr>
          </a:p>
          <a:p>
            <a:pPr marL="0" lvl="0" indent="0" algn="l" rtl="0">
              <a:spcBef>
                <a:spcPts val="1000"/>
              </a:spcBef>
              <a:spcAft>
                <a:spcPts val="0"/>
              </a:spcAft>
              <a:buClr>
                <a:schemeClr val="hlink"/>
              </a:buClr>
              <a:buSzPts val="1100"/>
              <a:buFont typeface="Arial"/>
              <a:buNone/>
            </a:pPr>
            <a:r>
              <a:rPr lang="en"/>
              <a:t>youremail@freepik.com </a:t>
            </a:r>
            <a:endParaRPr/>
          </a:p>
          <a:p>
            <a:pPr marL="0" lvl="0" indent="0" algn="l" rtl="0">
              <a:spcBef>
                <a:spcPts val="0"/>
              </a:spcBef>
              <a:spcAft>
                <a:spcPts val="0"/>
              </a:spcAft>
              <a:buClr>
                <a:schemeClr val="hlink"/>
              </a:buClr>
              <a:buSzPts val="1100"/>
              <a:buFont typeface="Arial"/>
              <a:buNone/>
            </a:pPr>
            <a:r>
              <a:rPr lang="en"/>
              <a:t>+91  620 421 838 </a:t>
            </a:r>
            <a:endParaRPr/>
          </a:p>
          <a:p>
            <a:pPr marL="0" lvl="0" indent="0" algn="l" rtl="0">
              <a:spcBef>
                <a:spcPts val="0"/>
              </a:spcBef>
              <a:spcAft>
                <a:spcPts val="0"/>
              </a:spcAft>
              <a:buNone/>
            </a:pPr>
            <a:r>
              <a:rPr lang="en"/>
              <a:t>yourcompany.com</a:t>
            </a:r>
            <a:endParaRPr/>
          </a:p>
        </p:txBody>
      </p:sp>
      <p:sp>
        <p:nvSpPr>
          <p:cNvPr id="2267" name="Google Shape;2267;p6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cxnSp>
        <p:nvCxnSpPr>
          <p:cNvPr id="2268" name="Google Shape;2268;p68"/>
          <p:cNvCxnSpPr/>
          <p:nvPr/>
        </p:nvCxnSpPr>
        <p:spPr>
          <a:xfrm>
            <a:off x="778650" y="1627303"/>
            <a:ext cx="3232500" cy="0"/>
          </a:xfrm>
          <a:prstGeom prst="straightConnector1">
            <a:avLst/>
          </a:prstGeom>
          <a:noFill/>
          <a:ln w="9525" cap="flat" cmpd="sng">
            <a:solidFill>
              <a:schemeClr val="dk1"/>
            </a:solidFill>
            <a:prstDash val="solid"/>
            <a:round/>
            <a:headEnd type="none" w="med" len="med"/>
            <a:tailEnd type="none" w="med" len="med"/>
          </a:ln>
        </p:spPr>
      </p:cxnSp>
      <p:sp>
        <p:nvSpPr>
          <p:cNvPr id="2269" name="Google Shape;2269;p68"/>
          <p:cNvSpPr/>
          <p:nvPr/>
        </p:nvSpPr>
        <p:spPr>
          <a:xfrm>
            <a:off x="1498889" y="3070551"/>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8"/>
          <p:cNvSpPr/>
          <p:nvPr/>
        </p:nvSpPr>
        <p:spPr>
          <a:xfrm>
            <a:off x="714289" y="3070551"/>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8"/>
          <p:cNvSpPr/>
          <p:nvPr/>
        </p:nvSpPr>
        <p:spPr>
          <a:xfrm>
            <a:off x="2283489" y="3070551"/>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8"/>
          <p:cNvSpPr txBox="1"/>
          <p:nvPr/>
        </p:nvSpPr>
        <p:spPr>
          <a:xfrm>
            <a:off x="714300" y="4145695"/>
            <a:ext cx="4739400" cy="253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Arimo"/>
                <a:ea typeface="Arimo"/>
                <a:cs typeface="Arimo"/>
                <a:sym typeface="Arimo"/>
              </a:rPr>
              <a:t>Please keep this slide for attribution</a:t>
            </a:r>
            <a:endParaRPr sz="1200" b="1">
              <a:solidFill>
                <a:schemeClr val="dk1"/>
              </a:solidFill>
              <a:latin typeface="Arimo"/>
              <a:ea typeface="Arimo"/>
              <a:cs typeface="Arimo"/>
              <a:sym typeface="Arimo"/>
            </a:endParaRPr>
          </a:p>
        </p:txBody>
      </p:sp>
      <p:sp>
        <p:nvSpPr>
          <p:cNvPr id="2273" name="Google Shape;2273;p68"/>
          <p:cNvSpPr/>
          <p:nvPr/>
        </p:nvSpPr>
        <p:spPr>
          <a:xfrm rot="1685758" flipH="1">
            <a:off x="4833278" y="28287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4" name="Google Shape;2274;p68"/>
          <p:cNvGrpSpPr/>
          <p:nvPr/>
        </p:nvGrpSpPr>
        <p:grpSpPr>
          <a:xfrm>
            <a:off x="5419191" y="718476"/>
            <a:ext cx="3369676" cy="3605166"/>
            <a:chOff x="5419191" y="718476"/>
            <a:chExt cx="3369676" cy="3605166"/>
          </a:xfrm>
        </p:grpSpPr>
        <p:grpSp>
          <p:nvGrpSpPr>
            <p:cNvPr id="2275" name="Google Shape;2275;p68"/>
            <p:cNvGrpSpPr/>
            <p:nvPr/>
          </p:nvGrpSpPr>
          <p:grpSpPr>
            <a:xfrm flipH="1">
              <a:off x="7684431" y="3475491"/>
              <a:ext cx="953591" cy="334099"/>
              <a:chOff x="2271950" y="2722775"/>
              <a:chExt cx="575875" cy="201775"/>
            </a:xfrm>
          </p:grpSpPr>
          <p:sp>
            <p:nvSpPr>
              <p:cNvPr id="2276" name="Google Shape;2276;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1" name="Google Shape;2281;p68"/>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2" name="Google Shape;2282;p68"/>
            <p:cNvGrpSpPr/>
            <p:nvPr/>
          </p:nvGrpSpPr>
          <p:grpSpPr>
            <a:xfrm flipH="1">
              <a:off x="5419191" y="1974291"/>
              <a:ext cx="858975" cy="300968"/>
              <a:chOff x="2271950" y="2722775"/>
              <a:chExt cx="575875" cy="201775"/>
            </a:xfrm>
          </p:grpSpPr>
          <p:sp>
            <p:nvSpPr>
              <p:cNvPr id="2283" name="Google Shape;2283;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68"/>
            <p:cNvGrpSpPr/>
            <p:nvPr/>
          </p:nvGrpSpPr>
          <p:grpSpPr>
            <a:xfrm>
              <a:off x="7039690" y="2776447"/>
              <a:ext cx="1068760" cy="1547196"/>
              <a:chOff x="-1602050" y="2114015"/>
              <a:chExt cx="1213397" cy="1756580"/>
            </a:xfrm>
          </p:grpSpPr>
          <p:sp>
            <p:nvSpPr>
              <p:cNvPr id="2289" name="Google Shape;2289;p68"/>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8"/>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8"/>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8"/>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8"/>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8"/>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5" name="Google Shape;2295;p68"/>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8"/>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8"/>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8"/>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8"/>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8"/>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8"/>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8"/>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8"/>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8"/>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8"/>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68"/>
            <p:cNvGrpSpPr/>
            <p:nvPr/>
          </p:nvGrpSpPr>
          <p:grpSpPr>
            <a:xfrm>
              <a:off x="5994591" y="1496066"/>
              <a:ext cx="1068791" cy="1338198"/>
              <a:chOff x="3443324" y="1093103"/>
              <a:chExt cx="2097725" cy="2626492"/>
            </a:xfrm>
          </p:grpSpPr>
          <p:sp>
            <p:nvSpPr>
              <p:cNvPr id="2307" name="Google Shape;2307;p68"/>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8"/>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8"/>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8"/>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1" name="Google Shape;2311;p68"/>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8"/>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3" name="Google Shape;2313;p68"/>
          <p:cNvSpPr/>
          <p:nvPr/>
        </p:nvSpPr>
        <p:spPr>
          <a:xfrm>
            <a:off x="3930312" y="9968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8"/>
          <p:cNvSpPr/>
          <p:nvPr/>
        </p:nvSpPr>
        <p:spPr>
          <a:xfrm flipH="1">
            <a:off x="4841319" y="14308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5" name="Google Shape;2315;p68"/>
          <p:cNvGrpSpPr/>
          <p:nvPr/>
        </p:nvGrpSpPr>
        <p:grpSpPr>
          <a:xfrm>
            <a:off x="813164" y="3170465"/>
            <a:ext cx="320617" cy="320697"/>
            <a:chOff x="1379798" y="1723250"/>
            <a:chExt cx="397887" cy="397887"/>
          </a:xfrm>
        </p:grpSpPr>
        <p:sp>
          <p:nvSpPr>
            <p:cNvPr id="2316" name="Google Shape;2316;p68"/>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8"/>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8"/>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8"/>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0" name="Google Shape;2320;p68"/>
          <p:cNvGrpSpPr/>
          <p:nvPr/>
        </p:nvGrpSpPr>
        <p:grpSpPr>
          <a:xfrm>
            <a:off x="1597778" y="3170465"/>
            <a:ext cx="320634" cy="320697"/>
            <a:chOff x="266768" y="1721375"/>
            <a:chExt cx="397907" cy="397887"/>
          </a:xfrm>
        </p:grpSpPr>
        <p:sp>
          <p:nvSpPr>
            <p:cNvPr id="2321" name="Google Shape;2321;p6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3" name="Google Shape;2323;p68"/>
          <p:cNvGrpSpPr/>
          <p:nvPr/>
        </p:nvGrpSpPr>
        <p:grpSpPr>
          <a:xfrm>
            <a:off x="2382396" y="3170465"/>
            <a:ext cx="320600" cy="320697"/>
            <a:chOff x="864491" y="1723250"/>
            <a:chExt cx="397866" cy="397887"/>
          </a:xfrm>
        </p:grpSpPr>
        <p:sp>
          <p:nvSpPr>
            <p:cNvPr id="2324" name="Google Shape;2324;p6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7" name="Google Shape;2327;p6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328" name="Google Shape;2328;p6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331" name="Google Shape;2331;p6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332" name="Google Shape;2332;p6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333" name="Google Shape;2333;p68"/>
          <p:cNvGrpSpPr/>
          <p:nvPr/>
        </p:nvGrpSpPr>
        <p:grpSpPr>
          <a:xfrm>
            <a:off x="706038" y="312972"/>
            <a:ext cx="140222" cy="140409"/>
            <a:chOff x="2741000" y="199475"/>
            <a:chExt cx="191953" cy="192210"/>
          </a:xfrm>
        </p:grpSpPr>
        <p:sp>
          <p:nvSpPr>
            <p:cNvPr id="2334" name="Google Shape;2334;p6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3" name="Google Shape;2343;p6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2"/>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Any </a:t>
            </a:r>
            <a:r>
              <a:rPr lang="en" dirty="0"/>
              <a:t>questions</a:t>
            </a:r>
            <a:endParaRPr dirty="0"/>
          </a:p>
        </p:txBody>
      </p:sp>
      <p:sp>
        <p:nvSpPr>
          <p:cNvPr id="1354" name="Google Shape;1354;p5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355" name="Google Shape;1355;p52"/>
          <p:cNvSpPr/>
          <p:nvPr/>
        </p:nvSpPr>
        <p:spPr>
          <a:xfrm rot="8100000">
            <a:off x="698745" y="26904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rot="7198710">
            <a:off x="7684748" y="7834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rot="7198898">
            <a:off x="1428737" y="365734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rot="7201932">
            <a:off x="7814250" y="17495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8322988" y="2452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1302152" y="15274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374" name="Google Shape;1374;p5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375" name="Google Shape;1375;p5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376" name="Google Shape;1376;p52"/>
          <p:cNvGrpSpPr/>
          <p:nvPr/>
        </p:nvGrpSpPr>
        <p:grpSpPr>
          <a:xfrm>
            <a:off x="706038" y="312972"/>
            <a:ext cx="140222" cy="140409"/>
            <a:chOff x="2741000" y="199475"/>
            <a:chExt cx="191953" cy="192210"/>
          </a:xfrm>
        </p:grpSpPr>
        <p:sp>
          <p:nvSpPr>
            <p:cNvPr id="1377" name="Google Shape;1377;p5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52">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7" name="Google Shape;1387;p52"/>
          <p:cNvCxnSpPr/>
          <p:nvPr/>
        </p:nvCxnSpPr>
        <p:spPr>
          <a:xfrm>
            <a:off x="2526911" y="2571738"/>
            <a:ext cx="4090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54"/>
          <p:cNvSpPr txBox="1">
            <a:spLocks noGrp="1"/>
          </p:cNvSpPr>
          <p:nvPr>
            <p:ph type="title"/>
          </p:nvPr>
        </p:nvSpPr>
        <p:spPr>
          <a:xfrm>
            <a:off x="1146851" y="2167525"/>
            <a:ext cx="1127100" cy="5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a:t>
            </a:r>
            <a:endParaRPr/>
          </a:p>
        </p:txBody>
      </p:sp>
      <p:sp>
        <p:nvSpPr>
          <p:cNvPr id="1447" name="Google Shape;1447;p54"/>
          <p:cNvSpPr txBox="1">
            <a:spLocks noGrp="1"/>
          </p:cNvSpPr>
          <p:nvPr>
            <p:ph type="subTitle" idx="1"/>
          </p:nvPr>
        </p:nvSpPr>
        <p:spPr>
          <a:xfrm>
            <a:off x="714350" y="3611525"/>
            <a:ext cx="1928700" cy="5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closest planet to the Sun</a:t>
            </a:r>
            <a:endParaRPr/>
          </a:p>
        </p:txBody>
      </p:sp>
      <p:sp>
        <p:nvSpPr>
          <p:cNvPr id="1448" name="Google Shape;1448;p54"/>
          <p:cNvSpPr txBox="1">
            <a:spLocks noGrp="1"/>
          </p:cNvSpPr>
          <p:nvPr>
            <p:ph type="title" idx="2"/>
          </p:nvPr>
        </p:nvSpPr>
        <p:spPr>
          <a:xfrm>
            <a:off x="3075717" y="2950750"/>
            <a:ext cx="1127100" cy="5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20%</a:t>
            </a:r>
            <a:endParaRPr/>
          </a:p>
        </p:txBody>
      </p:sp>
      <p:sp>
        <p:nvSpPr>
          <p:cNvPr id="1449" name="Google Shape;1449;p54"/>
          <p:cNvSpPr txBox="1">
            <a:spLocks noGrp="1"/>
          </p:cNvSpPr>
          <p:nvPr>
            <p:ph type="subTitle" idx="3"/>
          </p:nvPr>
        </p:nvSpPr>
        <p:spPr>
          <a:xfrm>
            <a:off x="2643217" y="1480100"/>
            <a:ext cx="1928700" cy="5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450" name="Google Shape;1450;p54"/>
          <p:cNvSpPr txBox="1">
            <a:spLocks noGrp="1"/>
          </p:cNvSpPr>
          <p:nvPr>
            <p:ph type="title" idx="4"/>
          </p:nvPr>
        </p:nvSpPr>
        <p:spPr>
          <a:xfrm>
            <a:off x="5004584" y="2167525"/>
            <a:ext cx="1127100" cy="5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25%</a:t>
            </a:r>
            <a:endParaRPr/>
          </a:p>
        </p:txBody>
      </p:sp>
      <p:sp>
        <p:nvSpPr>
          <p:cNvPr id="1451" name="Google Shape;1451;p54"/>
          <p:cNvSpPr txBox="1">
            <a:spLocks noGrp="1"/>
          </p:cNvSpPr>
          <p:nvPr>
            <p:ph type="subTitle" idx="5"/>
          </p:nvPr>
        </p:nvSpPr>
        <p:spPr>
          <a:xfrm>
            <a:off x="4572083" y="3611525"/>
            <a:ext cx="1928700" cy="5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very cold place</a:t>
            </a:r>
            <a:endParaRPr/>
          </a:p>
        </p:txBody>
      </p:sp>
      <p:sp>
        <p:nvSpPr>
          <p:cNvPr id="1452" name="Google Shape;1452;p54"/>
          <p:cNvSpPr txBox="1">
            <a:spLocks noGrp="1"/>
          </p:cNvSpPr>
          <p:nvPr>
            <p:ph type="title" idx="6"/>
          </p:nvPr>
        </p:nvSpPr>
        <p:spPr>
          <a:xfrm>
            <a:off x="6933451" y="2950750"/>
            <a:ext cx="1127100" cy="5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45%</a:t>
            </a:r>
            <a:endParaRPr/>
          </a:p>
        </p:txBody>
      </p:sp>
      <p:sp>
        <p:nvSpPr>
          <p:cNvPr id="1453" name="Google Shape;1453;p54"/>
          <p:cNvSpPr txBox="1">
            <a:spLocks noGrp="1"/>
          </p:cNvSpPr>
          <p:nvPr>
            <p:ph type="subTitle" idx="7"/>
          </p:nvPr>
        </p:nvSpPr>
        <p:spPr>
          <a:xfrm>
            <a:off x="6500950" y="1480100"/>
            <a:ext cx="1928700" cy="5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1454" name="Google Shape;1454;p54"/>
          <p:cNvSpPr/>
          <p:nvPr/>
        </p:nvSpPr>
        <p:spPr>
          <a:xfrm>
            <a:off x="962600" y="1733725"/>
            <a:ext cx="1432200" cy="1432200"/>
          </a:xfrm>
          <a:prstGeom prst="donut">
            <a:avLst>
              <a:gd name="adj" fmla="val 1714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4"/>
          <p:cNvSpPr/>
          <p:nvPr/>
        </p:nvSpPr>
        <p:spPr>
          <a:xfrm rot="5400000">
            <a:off x="1031816" y="1802859"/>
            <a:ext cx="1293900" cy="1293900"/>
          </a:xfrm>
          <a:prstGeom prst="blockArc">
            <a:avLst>
              <a:gd name="adj1" fmla="val 19646817"/>
              <a:gd name="adj2" fmla="val 21349235"/>
              <a:gd name="adj3" fmla="val 7823"/>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4"/>
          <p:cNvSpPr/>
          <p:nvPr/>
        </p:nvSpPr>
        <p:spPr>
          <a:xfrm>
            <a:off x="2891463" y="2516950"/>
            <a:ext cx="1432200" cy="1432200"/>
          </a:xfrm>
          <a:prstGeom prst="donut">
            <a:avLst>
              <a:gd name="adj" fmla="val 1714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rot="5400000">
            <a:off x="2960678" y="2586084"/>
            <a:ext cx="1293900" cy="1293900"/>
          </a:xfrm>
          <a:prstGeom prst="blockArc">
            <a:avLst>
              <a:gd name="adj1" fmla="val 18929285"/>
              <a:gd name="adj2" fmla="val 21349235"/>
              <a:gd name="adj3" fmla="val 7823"/>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p:nvPr/>
        </p:nvSpPr>
        <p:spPr>
          <a:xfrm>
            <a:off x="4820325" y="1733725"/>
            <a:ext cx="1432200" cy="1432200"/>
          </a:xfrm>
          <a:prstGeom prst="donut">
            <a:avLst>
              <a:gd name="adj" fmla="val 1714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4"/>
          <p:cNvSpPr/>
          <p:nvPr/>
        </p:nvSpPr>
        <p:spPr>
          <a:xfrm rot="5400000">
            <a:off x="4889541" y="1802859"/>
            <a:ext cx="1293900" cy="1293900"/>
          </a:xfrm>
          <a:prstGeom prst="blockArc">
            <a:avLst>
              <a:gd name="adj1" fmla="val 18115130"/>
              <a:gd name="adj2" fmla="val 21349235"/>
              <a:gd name="adj3" fmla="val 7823"/>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6749175" y="2516950"/>
            <a:ext cx="1432200" cy="1432200"/>
          </a:xfrm>
          <a:prstGeom prst="donut">
            <a:avLst>
              <a:gd name="adj" fmla="val 17145"/>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4"/>
          <p:cNvSpPr/>
          <p:nvPr/>
        </p:nvSpPr>
        <p:spPr>
          <a:xfrm rot="5400000">
            <a:off x="6818391" y="2586084"/>
            <a:ext cx="1293900" cy="1293900"/>
          </a:xfrm>
          <a:prstGeom prst="blockArc">
            <a:avLst>
              <a:gd name="adj1" fmla="val 13138971"/>
              <a:gd name="adj2" fmla="val 21349235"/>
              <a:gd name="adj3" fmla="val 7823"/>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2" name="Google Shape;1462;p54"/>
          <p:cNvCxnSpPr>
            <a:stCxn id="1454" idx="4"/>
            <a:endCxn id="1447" idx="0"/>
          </p:cNvCxnSpPr>
          <p:nvPr/>
        </p:nvCxnSpPr>
        <p:spPr>
          <a:xfrm>
            <a:off x="1678700" y="3165925"/>
            <a:ext cx="0" cy="445500"/>
          </a:xfrm>
          <a:prstGeom prst="straightConnector1">
            <a:avLst/>
          </a:prstGeom>
          <a:noFill/>
          <a:ln w="9525" cap="flat" cmpd="sng">
            <a:solidFill>
              <a:schemeClr val="dk1"/>
            </a:solidFill>
            <a:prstDash val="solid"/>
            <a:round/>
            <a:headEnd type="none" w="med" len="med"/>
            <a:tailEnd type="none" w="med" len="med"/>
          </a:ln>
        </p:spPr>
      </p:cxnSp>
      <p:cxnSp>
        <p:nvCxnSpPr>
          <p:cNvPr id="1463" name="Google Shape;1463;p54"/>
          <p:cNvCxnSpPr>
            <a:stCxn id="1456" idx="0"/>
            <a:endCxn id="1449" idx="2"/>
          </p:cNvCxnSpPr>
          <p:nvPr/>
        </p:nvCxnSpPr>
        <p:spPr>
          <a:xfrm rot="10800000">
            <a:off x="3607563" y="2044750"/>
            <a:ext cx="0" cy="472200"/>
          </a:xfrm>
          <a:prstGeom prst="straightConnector1">
            <a:avLst/>
          </a:prstGeom>
          <a:noFill/>
          <a:ln w="9525" cap="flat" cmpd="sng">
            <a:solidFill>
              <a:schemeClr val="dk1"/>
            </a:solidFill>
            <a:prstDash val="solid"/>
            <a:round/>
            <a:headEnd type="none" w="med" len="med"/>
            <a:tailEnd type="none" w="med" len="med"/>
          </a:ln>
        </p:spPr>
      </p:cxnSp>
      <p:cxnSp>
        <p:nvCxnSpPr>
          <p:cNvPr id="1464" name="Google Shape;1464;p54"/>
          <p:cNvCxnSpPr>
            <a:stCxn id="1458" idx="4"/>
            <a:endCxn id="1451" idx="0"/>
          </p:cNvCxnSpPr>
          <p:nvPr/>
        </p:nvCxnSpPr>
        <p:spPr>
          <a:xfrm>
            <a:off x="5536425" y="3165925"/>
            <a:ext cx="0" cy="445500"/>
          </a:xfrm>
          <a:prstGeom prst="straightConnector1">
            <a:avLst/>
          </a:prstGeom>
          <a:noFill/>
          <a:ln w="9525" cap="flat" cmpd="sng">
            <a:solidFill>
              <a:schemeClr val="dk1"/>
            </a:solidFill>
            <a:prstDash val="solid"/>
            <a:round/>
            <a:headEnd type="none" w="med" len="med"/>
            <a:tailEnd type="none" w="med" len="med"/>
          </a:ln>
        </p:spPr>
      </p:cxnSp>
      <p:cxnSp>
        <p:nvCxnSpPr>
          <p:cNvPr id="1465" name="Google Shape;1465;p54"/>
          <p:cNvCxnSpPr>
            <a:stCxn id="1460" idx="0"/>
            <a:endCxn id="1453" idx="2"/>
          </p:cNvCxnSpPr>
          <p:nvPr/>
        </p:nvCxnSpPr>
        <p:spPr>
          <a:xfrm rot="10800000">
            <a:off x="7465275" y="2044750"/>
            <a:ext cx="0" cy="472200"/>
          </a:xfrm>
          <a:prstGeom prst="straightConnector1">
            <a:avLst/>
          </a:prstGeom>
          <a:noFill/>
          <a:ln w="9525" cap="flat" cmpd="sng">
            <a:solidFill>
              <a:schemeClr val="dk1"/>
            </a:solidFill>
            <a:prstDash val="solid"/>
            <a:round/>
            <a:headEnd type="none" w="med" len="med"/>
            <a:tailEnd type="none" w="med" len="med"/>
          </a:ln>
        </p:spPr>
      </p:cxnSp>
      <p:sp>
        <p:nvSpPr>
          <p:cNvPr id="1466" name="Google Shape;1466;p5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467" name="Google Shape;1467;p54"/>
          <p:cNvSpPr txBox="1">
            <a:spLocks noGrp="1"/>
          </p:cNvSpPr>
          <p:nvPr>
            <p:ph type="title" idx="8"/>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METHODOLOGIES</a:t>
            </a:r>
            <a:endParaRPr/>
          </a:p>
        </p:txBody>
      </p:sp>
      <p:sp>
        <p:nvSpPr>
          <p:cNvPr id="1468" name="Google Shape;1468;p54"/>
          <p:cNvSpPr/>
          <p:nvPr/>
        </p:nvSpPr>
        <p:spPr>
          <a:xfrm>
            <a:off x="5838413" y="8302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4"/>
          <p:cNvSpPr/>
          <p:nvPr/>
        </p:nvSpPr>
        <p:spPr>
          <a:xfrm>
            <a:off x="7786413" y="41099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rot="-1685758">
            <a:off x="8122953" y="43338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7572988" y="1007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4"/>
          <p:cNvSpPr/>
          <p:nvPr/>
        </p:nvSpPr>
        <p:spPr>
          <a:xfrm>
            <a:off x="8181374" y="927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3" name="Google Shape;1473;p54"/>
          <p:cNvGrpSpPr/>
          <p:nvPr/>
        </p:nvGrpSpPr>
        <p:grpSpPr>
          <a:xfrm>
            <a:off x="6692735" y="694927"/>
            <a:ext cx="695830" cy="243805"/>
            <a:chOff x="2271950" y="2722775"/>
            <a:chExt cx="575875" cy="201775"/>
          </a:xfrm>
        </p:grpSpPr>
        <p:sp>
          <p:nvSpPr>
            <p:cNvPr id="1474" name="Google Shape;1474;p5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9" name="Google Shape;1479;p54"/>
          <p:cNvSpPr/>
          <p:nvPr/>
        </p:nvSpPr>
        <p:spPr>
          <a:xfrm>
            <a:off x="8289451" y="38799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4"/>
          <p:cNvSpPr/>
          <p:nvPr/>
        </p:nvSpPr>
        <p:spPr>
          <a:xfrm>
            <a:off x="7215613" y="41755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4"/>
          <p:cNvSpPr/>
          <p:nvPr/>
        </p:nvSpPr>
        <p:spPr>
          <a:xfrm rot="-1685758">
            <a:off x="6382628" y="10851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485" name="Google Shape;1485;p5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486" name="Google Shape;1486;p5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487" name="Google Shape;1487;p54"/>
          <p:cNvGrpSpPr/>
          <p:nvPr/>
        </p:nvGrpSpPr>
        <p:grpSpPr>
          <a:xfrm>
            <a:off x="706038" y="312972"/>
            <a:ext cx="140222" cy="140409"/>
            <a:chOff x="2741000" y="199475"/>
            <a:chExt cx="191953" cy="192210"/>
          </a:xfrm>
        </p:grpSpPr>
        <p:sp>
          <p:nvSpPr>
            <p:cNvPr id="1488" name="Google Shape;1488;p5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7" name="Google Shape;1497;p5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2759" y="829150"/>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xfrm>
            <a:off x="2928481" y="2024713"/>
            <a:ext cx="5834957" cy="300190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0" i="0" dirty="0">
                <a:solidFill>
                  <a:schemeClr val="tx1"/>
                </a:solidFill>
                <a:effectLst/>
                <a:latin typeface="Helvetica Neue"/>
              </a:rPr>
              <a:t>We will be analyzing a data set of customer information from a bank that is concerned about the high churn rate. Credit Card churning is the practice of repeatedly opening and closing credit card accounts to continually receive the incentives that are given to those who open new credit card accounts. We will be performing exploratory data analysis on this dataset, to see if we can gain any insight into which customers are more likely to churn and is there anyway of decreasing that number.</a:t>
            </a:r>
            <a:endParaRPr dirty="0">
              <a:solidFill>
                <a:schemeClr val="tx1"/>
              </a:solidFill>
            </a:endParaRPr>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a:cxnSpLocks/>
          </p:cNvCxnSpPr>
          <p:nvPr/>
        </p:nvCxnSpPr>
        <p:spPr>
          <a:xfrm>
            <a:off x="5132832" y="1739175"/>
            <a:ext cx="3345202"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5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BUDGET</a:t>
            </a:r>
            <a:endParaRPr/>
          </a:p>
        </p:txBody>
      </p:sp>
      <p:sp>
        <p:nvSpPr>
          <p:cNvPr id="1570" name="Google Shape;1570;p56"/>
          <p:cNvSpPr/>
          <p:nvPr/>
        </p:nvSpPr>
        <p:spPr>
          <a:xfrm>
            <a:off x="1537657" y="1618140"/>
            <a:ext cx="1462725" cy="14625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$ 30,000</a:t>
            </a:r>
            <a:endParaRPr sz="2600">
              <a:solidFill>
                <a:schemeClr val="lt1"/>
              </a:solidFill>
              <a:latin typeface="Bebas Neue"/>
              <a:ea typeface="Bebas Neue"/>
              <a:cs typeface="Bebas Neue"/>
              <a:sym typeface="Bebas Neue"/>
            </a:endParaRPr>
          </a:p>
        </p:txBody>
      </p:sp>
      <p:sp>
        <p:nvSpPr>
          <p:cNvPr id="1571" name="Google Shape;1571;p56"/>
          <p:cNvSpPr/>
          <p:nvPr/>
        </p:nvSpPr>
        <p:spPr>
          <a:xfrm>
            <a:off x="3980914" y="2343404"/>
            <a:ext cx="1182148" cy="11819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Bebas Neue"/>
                <a:ea typeface="Bebas Neue"/>
                <a:cs typeface="Bebas Neue"/>
                <a:sym typeface="Bebas Neue"/>
              </a:rPr>
              <a:t>$ 9,000</a:t>
            </a:r>
            <a:endParaRPr sz="2800">
              <a:solidFill>
                <a:schemeClr val="lt1"/>
              </a:solidFill>
              <a:latin typeface="Bebas Neue"/>
              <a:ea typeface="Bebas Neue"/>
              <a:cs typeface="Bebas Neue"/>
              <a:sym typeface="Bebas Neue"/>
            </a:endParaRPr>
          </a:p>
        </p:txBody>
      </p:sp>
      <p:sp>
        <p:nvSpPr>
          <p:cNvPr id="1572" name="Google Shape;1572;p56"/>
          <p:cNvSpPr/>
          <p:nvPr/>
        </p:nvSpPr>
        <p:spPr>
          <a:xfrm>
            <a:off x="6075900" y="1482747"/>
            <a:ext cx="1598152" cy="159790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600">
                <a:solidFill>
                  <a:schemeClr val="dk1"/>
                </a:solidFill>
                <a:latin typeface="Bebas Neue"/>
                <a:ea typeface="Bebas Neue"/>
                <a:cs typeface="Bebas Neue"/>
                <a:sym typeface="Bebas Neue"/>
              </a:rPr>
              <a:t>$ 1,300.000</a:t>
            </a:r>
            <a:endParaRPr>
              <a:solidFill>
                <a:schemeClr val="dk1"/>
              </a:solidFill>
            </a:endParaRPr>
          </a:p>
        </p:txBody>
      </p:sp>
      <p:sp>
        <p:nvSpPr>
          <p:cNvPr id="1573" name="Google Shape;1573;p56"/>
          <p:cNvSpPr txBox="1"/>
          <p:nvPr/>
        </p:nvSpPr>
        <p:spPr>
          <a:xfrm>
            <a:off x="1281863" y="3367535"/>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MERCURY</a:t>
            </a:r>
            <a:endParaRPr sz="2700">
              <a:solidFill>
                <a:schemeClr val="dk1"/>
              </a:solidFill>
              <a:latin typeface="Bebas Neue"/>
              <a:ea typeface="Bebas Neue"/>
              <a:cs typeface="Bebas Neue"/>
              <a:sym typeface="Bebas Neue"/>
            </a:endParaRPr>
          </a:p>
        </p:txBody>
      </p:sp>
      <p:sp>
        <p:nvSpPr>
          <p:cNvPr id="1574" name="Google Shape;1574;p56"/>
          <p:cNvSpPr txBox="1"/>
          <p:nvPr/>
        </p:nvSpPr>
        <p:spPr>
          <a:xfrm>
            <a:off x="1281863" y="3745160"/>
            <a:ext cx="1974300" cy="54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rimo"/>
                <a:ea typeface="Arimo"/>
                <a:cs typeface="Arimo"/>
                <a:sym typeface="Arimo"/>
              </a:rPr>
              <a:t>Mercury is the closest planet to the Sun</a:t>
            </a:r>
            <a:endParaRPr>
              <a:solidFill>
                <a:schemeClr val="dk1"/>
              </a:solidFill>
              <a:latin typeface="Arimo"/>
              <a:ea typeface="Arimo"/>
              <a:cs typeface="Arimo"/>
              <a:sym typeface="Arimo"/>
            </a:endParaRPr>
          </a:p>
        </p:txBody>
      </p:sp>
      <p:sp>
        <p:nvSpPr>
          <p:cNvPr id="1575" name="Google Shape;1575;p56"/>
          <p:cNvSpPr txBox="1"/>
          <p:nvPr/>
        </p:nvSpPr>
        <p:spPr>
          <a:xfrm>
            <a:off x="5887813" y="3367535"/>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576" name="Google Shape;1576;p56"/>
          <p:cNvSpPr txBox="1"/>
          <p:nvPr/>
        </p:nvSpPr>
        <p:spPr>
          <a:xfrm>
            <a:off x="5887813" y="3745160"/>
            <a:ext cx="1974300" cy="54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rimo"/>
                <a:ea typeface="Arimo"/>
                <a:cs typeface="Arimo"/>
                <a:sym typeface="Arimo"/>
              </a:rPr>
              <a:t>Despite being red, Mars is a cold place</a:t>
            </a:r>
            <a:endParaRPr>
              <a:solidFill>
                <a:schemeClr val="dk1"/>
              </a:solidFill>
              <a:latin typeface="Arimo"/>
              <a:ea typeface="Arimo"/>
              <a:cs typeface="Arimo"/>
              <a:sym typeface="Arimo"/>
            </a:endParaRPr>
          </a:p>
        </p:txBody>
      </p:sp>
      <p:sp>
        <p:nvSpPr>
          <p:cNvPr id="1577" name="Google Shape;1577;p56"/>
          <p:cNvSpPr txBox="1"/>
          <p:nvPr/>
        </p:nvSpPr>
        <p:spPr>
          <a:xfrm>
            <a:off x="3584838" y="1159138"/>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578" name="Google Shape;1578;p56"/>
          <p:cNvSpPr txBox="1"/>
          <p:nvPr/>
        </p:nvSpPr>
        <p:spPr>
          <a:xfrm>
            <a:off x="3584838" y="1536763"/>
            <a:ext cx="1974300" cy="54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rimo"/>
                <a:ea typeface="Arimo"/>
                <a:cs typeface="Arimo"/>
                <a:sym typeface="Arimo"/>
              </a:rPr>
              <a:t>Venus is the second planet from the Sun</a:t>
            </a:r>
            <a:endParaRPr>
              <a:solidFill>
                <a:schemeClr val="dk1"/>
              </a:solidFill>
              <a:latin typeface="Arimo"/>
              <a:ea typeface="Arimo"/>
              <a:cs typeface="Arimo"/>
              <a:sym typeface="Arimo"/>
            </a:endParaRPr>
          </a:p>
        </p:txBody>
      </p:sp>
      <p:sp>
        <p:nvSpPr>
          <p:cNvPr id="1579" name="Google Shape;1579;p5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580" name="Google Shape;1580;p5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583" name="Google Shape;1583;p5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584" name="Google Shape;1584;p5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585" name="Google Shape;1585;p56"/>
          <p:cNvGrpSpPr/>
          <p:nvPr/>
        </p:nvGrpSpPr>
        <p:grpSpPr>
          <a:xfrm>
            <a:off x="706038" y="312972"/>
            <a:ext cx="140222" cy="140409"/>
            <a:chOff x="2741000" y="199475"/>
            <a:chExt cx="191953" cy="192210"/>
          </a:xfrm>
        </p:grpSpPr>
        <p:sp>
          <p:nvSpPr>
            <p:cNvPr id="1586" name="Google Shape;1586;p5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5" name="Google Shape;1595;p5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6"/>
          <p:cNvSpPr/>
          <p:nvPr/>
        </p:nvSpPr>
        <p:spPr>
          <a:xfrm>
            <a:off x="6589850" y="6739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714300" y="37854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706039" y="20651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56"/>
          <p:cNvGrpSpPr/>
          <p:nvPr/>
        </p:nvGrpSpPr>
        <p:grpSpPr>
          <a:xfrm>
            <a:off x="7741747" y="734402"/>
            <a:ext cx="695830" cy="243805"/>
            <a:chOff x="2271950" y="2722775"/>
            <a:chExt cx="575875" cy="201775"/>
          </a:xfrm>
        </p:grpSpPr>
        <p:sp>
          <p:nvSpPr>
            <p:cNvPr id="1600" name="Google Shape;1600;p5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5" name="Google Shape;1605;p56"/>
          <p:cNvSpPr/>
          <p:nvPr/>
        </p:nvSpPr>
        <p:spPr>
          <a:xfrm rot="7198898">
            <a:off x="710687" y="25151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rot="7201932">
            <a:off x="8065691" y="1528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7095263" y="10077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rot="-1685758">
            <a:off x="800494" y="3461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7862136" y="12691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5935651" y="9782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58"/>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RESULTS </a:t>
            </a:r>
            <a:endParaRPr/>
          </a:p>
        </p:txBody>
      </p:sp>
      <p:graphicFrame>
        <p:nvGraphicFramePr>
          <p:cNvPr id="1714" name="Google Shape;1714;p58"/>
          <p:cNvGraphicFramePr/>
          <p:nvPr/>
        </p:nvGraphicFramePr>
        <p:xfrm>
          <a:off x="714275" y="1368129"/>
          <a:ext cx="7715425" cy="3032630"/>
        </p:xfrm>
        <a:graphic>
          <a:graphicData uri="http://schemas.openxmlformats.org/drawingml/2006/table">
            <a:tbl>
              <a:tblPr>
                <a:noFill/>
                <a:tableStyleId>{E4175A80-92B9-49D6-B691-4B5DECA77E11}</a:tableStyleId>
              </a:tblPr>
              <a:tblGrid>
                <a:gridCol w="3142700">
                  <a:extLst>
                    <a:ext uri="{9D8B030D-6E8A-4147-A177-3AD203B41FA5}">
                      <a16:colId xmlns:a16="http://schemas.microsoft.com/office/drawing/2014/main" val="20000"/>
                    </a:ext>
                  </a:extLst>
                </a:gridCol>
                <a:gridCol w="1143125">
                  <a:extLst>
                    <a:ext uri="{9D8B030D-6E8A-4147-A177-3AD203B41FA5}">
                      <a16:colId xmlns:a16="http://schemas.microsoft.com/office/drawing/2014/main" val="20001"/>
                    </a:ext>
                  </a:extLst>
                </a:gridCol>
                <a:gridCol w="1143200">
                  <a:extLst>
                    <a:ext uri="{9D8B030D-6E8A-4147-A177-3AD203B41FA5}">
                      <a16:colId xmlns:a16="http://schemas.microsoft.com/office/drawing/2014/main" val="20002"/>
                    </a:ext>
                  </a:extLst>
                </a:gridCol>
                <a:gridCol w="1143200">
                  <a:extLst>
                    <a:ext uri="{9D8B030D-6E8A-4147-A177-3AD203B41FA5}">
                      <a16:colId xmlns:a16="http://schemas.microsoft.com/office/drawing/2014/main" val="20003"/>
                    </a:ext>
                  </a:extLst>
                </a:gridCol>
                <a:gridCol w="1143200">
                  <a:extLst>
                    <a:ext uri="{9D8B030D-6E8A-4147-A177-3AD203B41FA5}">
                      <a16:colId xmlns:a16="http://schemas.microsoft.com/office/drawing/2014/main" val="20004"/>
                    </a:ext>
                  </a:extLst>
                </a:gridCol>
              </a:tblGrid>
              <a:tr h="594325">
                <a:tc>
                  <a:txBody>
                    <a:bodyPr/>
                    <a:lstStyle/>
                    <a:p>
                      <a:pPr marL="0" lvl="0" indent="0" algn="ctr" rtl="0">
                        <a:spcBef>
                          <a:spcPts val="0"/>
                        </a:spcBef>
                        <a:spcAft>
                          <a:spcPts val="0"/>
                        </a:spcAft>
                        <a:buNone/>
                      </a:pPr>
                      <a:r>
                        <a:rPr lang="en" sz="2700">
                          <a:solidFill>
                            <a:schemeClr val="lt1"/>
                          </a:solidFill>
                          <a:latin typeface="Bebas Neue"/>
                          <a:ea typeface="Bebas Neue"/>
                          <a:cs typeface="Bebas Neue"/>
                          <a:sym typeface="Bebas Neue"/>
                        </a:rPr>
                        <a:t>VARIABLE</a:t>
                      </a:r>
                      <a:endParaRPr sz="270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 sz="2700">
                          <a:solidFill>
                            <a:schemeClr val="lt1"/>
                          </a:solidFill>
                          <a:latin typeface="Bebas Neue"/>
                          <a:ea typeface="Bebas Neue"/>
                          <a:cs typeface="Bebas Neue"/>
                          <a:sym typeface="Bebas Neue"/>
                        </a:rPr>
                        <a:t>MODEL 1</a:t>
                      </a:r>
                      <a:endParaRPr sz="270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2"/>
                        </a:gs>
                        <a:gs pos="100000">
                          <a:schemeClr val="dk2"/>
                        </a:gs>
                      </a:gsLst>
                      <a:lin ang="5400700" scaled="0"/>
                    </a:gradFill>
                  </a:tcPr>
                </a:tc>
                <a:tc>
                  <a:txBody>
                    <a:bodyPr/>
                    <a:lstStyle/>
                    <a:p>
                      <a:pPr marL="0" lvl="0" indent="0" algn="ctr" rtl="0">
                        <a:spcBef>
                          <a:spcPts val="0"/>
                        </a:spcBef>
                        <a:spcAft>
                          <a:spcPts val="0"/>
                        </a:spcAft>
                        <a:buClr>
                          <a:schemeClr val="hlink"/>
                        </a:buClr>
                        <a:buSzPts val="1100"/>
                        <a:buFont typeface="Arial"/>
                        <a:buNone/>
                      </a:pPr>
                      <a:r>
                        <a:rPr lang="en" sz="2700">
                          <a:solidFill>
                            <a:schemeClr val="lt1"/>
                          </a:solidFill>
                          <a:latin typeface="Bebas Neue"/>
                          <a:ea typeface="Bebas Neue"/>
                          <a:cs typeface="Bebas Neue"/>
                          <a:sym typeface="Bebas Neue"/>
                        </a:rPr>
                        <a:t>MODEL 2</a:t>
                      </a:r>
                      <a:endParaRPr sz="270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2"/>
                        </a:gs>
                        <a:gs pos="100000">
                          <a:schemeClr val="dk2"/>
                        </a:gs>
                      </a:gsLst>
                      <a:lin ang="5400700" scaled="0"/>
                    </a:gradFill>
                  </a:tcPr>
                </a:tc>
                <a:tc>
                  <a:txBody>
                    <a:bodyPr/>
                    <a:lstStyle/>
                    <a:p>
                      <a:pPr marL="0" lvl="0" indent="0" algn="ctr" rtl="0">
                        <a:spcBef>
                          <a:spcPts val="0"/>
                        </a:spcBef>
                        <a:spcAft>
                          <a:spcPts val="0"/>
                        </a:spcAft>
                        <a:buClr>
                          <a:schemeClr val="hlink"/>
                        </a:buClr>
                        <a:buSzPts val="1100"/>
                        <a:buFont typeface="Arial"/>
                        <a:buNone/>
                      </a:pPr>
                      <a:r>
                        <a:rPr lang="en" sz="2700">
                          <a:solidFill>
                            <a:schemeClr val="lt1"/>
                          </a:solidFill>
                          <a:latin typeface="Bebas Neue"/>
                          <a:ea typeface="Bebas Neue"/>
                          <a:cs typeface="Bebas Neue"/>
                          <a:sym typeface="Bebas Neue"/>
                        </a:rPr>
                        <a:t>MODEL 1</a:t>
                      </a:r>
                      <a:endParaRPr sz="270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2"/>
                        </a:gs>
                        <a:gs pos="100000">
                          <a:schemeClr val="dk2"/>
                        </a:gs>
                      </a:gsLst>
                      <a:lin ang="5400700" scaled="0"/>
                    </a:gradFill>
                  </a:tcPr>
                </a:tc>
                <a:tc>
                  <a:txBody>
                    <a:bodyPr/>
                    <a:lstStyle/>
                    <a:p>
                      <a:pPr marL="0" lvl="0" indent="0" algn="ctr" rtl="0">
                        <a:spcBef>
                          <a:spcPts val="0"/>
                        </a:spcBef>
                        <a:spcAft>
                          <a:spcPts val="0"/>
                        </a:spcAft>
                        <a:buClr>
                          <a:schemeClr val="hlink"/>
                        </a:buClr>
                        <a:buSzPts val="1100"/>
                        <a:buFont typeface="Arial"/>
                        <a:buNone/>
                      </a:pPr>
                      <a:r>
                        <a:rPr lang="en" sz="2700">
                          <a:solidFill>
                            <a:schemeClr val="lt1"/>
                          </a:solidFill>
                          <a:latin typeface="Bebas Neue"/>
                          <a:ea typeface="Bebas Neue"/>
                          <a:cs typeface="Bebas Neue"/>
                          <a:sym typeface="Bebas Neue"/>
                        </a:rPr>
                        <a:t>MODEL 3</a:t>
                      </a:r>
                      <a:endParaRPr sz="270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2"/>
                        </a:gs>
                        <a:gs pos="100000">
                          <a:schemeClr val="dk2"/>
                        </a:gs>
                      </a:gsLst>
                      <a:lin ang="5400700" scaled="0"/>
                    </a:gradFill>
                  </a:tcPr>
                </a:tc>
                <a:extLst>
                  <a:ext uri="{0D108BD9-81ED-4DB2-BD59-A6C34878D82A}">
                    <a16:rowId xmlns:a16="http://schemas.microsoft.com/office/drawing/2014/main" val="10000"/>
                  </a:ext>
                </a:extLst>
              </a:tr>
              <a:tr h="609575">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Despite being red, Mars is actually a very cold place</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–0.234</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0.836</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–0.742</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0.600</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09575">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Venus is the second planet from the Sun in the Solar System</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–0.135</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0.642</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–0.982</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–0.102</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09575">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Mercury is the closest planet to the Sun and the smallest one</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–0.309</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0.752</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0.173</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0.500</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09575">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Jupiter is a gas giant and the biggest planet in the Solar System</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0.604</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–0.378</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0.402</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0.109</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715" name="Google Shape;1715;p5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718" name="Google Shape;1718;p5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719" name="Google Shape;1719;p5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720" name="Google Shape;1720;p58"/>
          <p:cNvGrpSpPr/>
          <p:nvPr/>
        </p:nvGrpSpPr>
        <p:grpSpPr>
          <a:xfrm>
            <a:off x="706038" y="312972"/>
            <a:ext cx="140222" cy="140409"/>
            <a:chOff x="2741000" y="199475"/>
            <a:chExt cx="191953" cy="192210"/>
          </a:xfrm>
        </p:grpSpPr>
        <p:sp>
          <p:nvSpPr>
            <p:cNvPr id="1721" name="Google Shape;1721;p5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0" name="Google Shape;1730;p5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8"/>
          <p:cNvSpPr/>
          <p:nvPr/>
        </p:nvSpPr>
        <p:spPr>
          <a:xfrm>
            <a:off x="6619251" y="703497"/>
            <a:ext cx="49025" cy="4935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2" name="Google Shape;1732;p58"/>
          <p:cNvGrpSpPr/>
          <p:nvPr/>
        </p:nvGrpSpPr>
        <p:grpSpPr>
          <a:xfrm>
            <a:off x="7733872" y="832627"/>
            <a:ext cx="695830" cy="243805"/>
            <a:chOff x="2271950" y="2722775"/>
            <a:chExt cx="575875" cy="201775"/>
          </a:xfrm>
        </p:grpSpPr>
        <p:sp>
          <p:nvSpPr>
            <p:cNvPr id="1733" name="Google Shape;1733;p5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58"/>
          <p:cNvSpPr/>
          <p:nvPr/>
        </p:nvSpPr>
        <p:spPr>
          <a:xfrm>
            <a:off x="6209351" y="935412"/>
            <a:ext cx="140201" cy="141024"/>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8"/>
          <p:cNvSpPr/>
          <p:nvPr/>
        </p:nvSpPr>
        <p:spPr>
          <a:xfrm>
            <a:off x="7161573" y="89736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61"/>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TABLE</a:t>
            </a:r>
            <a:endParaRPr/>
          </a:p>
        </p:txBody>
      </p:sp>
      <p:graphicFrame>
        <p:nvGraphicFramePr>
          <p:cNvPr id="1879" name="Google Shape;1879;p61"/>
          <p:cNvGraphicFramePr/>
          <p:nvPr/>
        </p:nvGraphicFramePr>
        <p:xfrm>
          <a:off x="714300" y="1590675"/>
          <a:ext cx="7715400" cy="2577430"/>
        </p:xfrm>
        <a:graphic>
          <a:graphicData uri="http://schemas.openxmlformats.org/drawingml/2006/table">
            <a:tbl>
              <a:tblPr>
                <a:noFill/>
                <a:tableStyleId>{E4175A80-92B9-49D6-B691-4B5DECA77E11}</a:tableStyleId>
              </a:tblPr>
              <a:tblGrid>
                <a:gridCol w="1662150">
                  <a:extLst>
                    <a:ext uri="{9D8B030D-6E8A-4147-A177-3AD203B41FA5}">
                      <a16:colId xmlns:a16="http://schemas.microsoft.com/office/drawing/2014/main" val="20000"/>
                    </a:ext>
                  </a:extLst>
                </a:gridCol>
                <a:gridCol w="2481300">
                  <a:extLst>
                    <a:ext uri="{9D8B030D-6E8A-4147-A177-3AD203B41FA5}">
                      <a16:colId xmlns:a16="http://schemas.microsoft.com/office/drawing/2014/main" val="20001"/>
                    </a:ext>
                  </a:extLst>
                </a:gridCol>
                <a:gridCol w="1585950">
                  <a:extLst>
                    <a:ext uri="{9D8B030D-6E8A-4147-A177-3AD203B41FA5}">
                      <a16:colId xmlns:a16="http://schemas.microsoft.com/office/drawing/2014/main" val="20002"/>
                    </a:ext>
                  </a:extLst>
                </a:gridCol>
                <a:gridCol w="1986000">
                  <a:extLst>
                    <a:ext uri="{9D8B030D-6E8A-4147-A177-3AD203B41FA5}">
                      <a16:colId xmlns:a16="http://schemas.microsoft.com/office/drawing/2014/main" val="20003"/>
                    </a:ext>
                  </a:extLst>
                </a:gridCol>
              </a:tblGrid>
              <a:tr h="451450">
                <a:tc>
                  <a:txBody>
                    <a:bodyPr/>
                    <a:lstStyle/>
                    <a:p>
                      <a:pPr marL="0" lvl="0" indent="0" algn="ctr" rtl="0">
                        <a:spcBef>
                          <a:spcPts val="0"/>
                        </a:spcBef>
                        <a:spcAft>
                          <a:spcPts val="0"/>
                        </a:spcAft>
                        <a:buNone/>
                      </a:pPr>
                      <a:r>
                        <a:rPr lang="en" sz="2700">
                          <a:solidFill>
                            <a:schemeClr val="lt1"/>
                          </a:solidFill>
                          <a:latin typeface="Bebas Neue"/>
                          <a:ea typeface="Bebas Neue"/>
                          <a:cs typeface="Bebas Neue"/>
                          <a:sym typeface="Bebas Neue"/>
                        </a:rPr>
                        <a:t>SEARCH TERM</a:t>
                      </a:r>
                      <a:endParaRPr sz="270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 sz="2700">
                          <a:solidFill>
                            <a:schemeClr val="lt1"/>
                          </a:solidFill>
                          <a:latin typeface="Bebas Neue"/>
                          <a:ea typeface="Bebas Neue"/>
                          <a:cs typeface="Bebas Neue"/>
                          <a:sym typeface="Bebas Neue"/>
                        </a:rPr>
                        <a:t>SUM OF IMPRESSIONS</a:t>
                      </a:r>
                      <a:endParaRPr sz="270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 sz="2700">
                          <a:solidFill>
                            <a:schemeClr val="lt1"/>
                          </a:solidFill>
                          <a:latin typeface="Bebas Neue"/>
                          <a:ea typeface="Bebas Neue"/>
                          <a:cs typeface="Bebas Neue"/>
                          <a:sym typeface="Bebas Neue"/>
                        </a:rPr>
                        <a:t>TOTAL COST</a:t>
                      </a:r>
                      <a:endParaRPr sz="270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 sz="2700">
                          <a:solidFill>
                            <a:schemeClr val="lt1"/>
                          </a:solidFill>
                          <a:latin typeface="Bebas Neue"/>
                          <a:ea typeface="Bebas Neue"/>
                          <a:cs typeface="Bebas Neue"/>
                          <a:sym typeface="Bebas Neue"/>
                        </a:rPr>
                        <a:t>RETURN</a:t>
                      </a:r>
                      <a:endParaRPr sz="270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extLst>
                  <a:ext uri="{0D108BD9-81ED-4DB2-BD59-A6C34878D82A}">
                    <a16:rowId xmlns:a16="http://schemas.microsoft.com/office/drawing/2014/main" val="10000"/>
                  </a:ext>
                </a:extLst>
              </a:tr>
              <a:tr h="495775">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Term 2387</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109</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$ 898,982</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8265 %</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5775">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Term 4028</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222</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$ 1,982.000</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2987 %</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95775">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Term 3105</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245</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$ 123,49</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4087 %</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95775">
                <a:tc>
                  <a:txBody>
                    <a:bodyPr/>
                    <a:lstStyle/>
                    <a:p>
                      <a:pPr marL="0" lvl="0" indent="0" algn="ctr" rtl="0">
                        <a:spcBef>
                          <a:spcPts val="0"/>
                        </a:spcBef>
                        <a:spcAft>
                          <a:spcPts val="0"/>
                        </a:spcAft>
                        <a:buClr>
                          <a:schemeClr val="hlink"/>
                        </a:buClr>
                        <a:buSzPts val="1100"/>
                        <a:buFont typeface="Arial"/>
                        <a:buNone/>
                      </a:pPr>
                      <a:r>
                        <a:rPr lang="en">
                          <a:solidFill>
                            <a:schemeClr val="dk1"/>
                          </a:solidFill>
                          <a:latin typeface="Arimo"/>
                          <a:ea typeface="Arimo"/>
                          <a:cs typeface="Arimo"/>
                          <a:sym typeface="Arimo"/>
                        </a:rPr>
                        <a:t>Term 2098</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154</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$ 120,000</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Arimo"/>
                          <a:ea typeface="Arimo"/>
                          <a:cs typeface="Arimo"/>
                          <a:sym typeface="Arimo"/>
                        </a:rPr>
                        <a:t>1287 %</a:t>
                      </a:r>
                      <a:endParaRPr>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880" name="Google Shape;1880;p6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881" name="Google Shape;1881;p61"/>
          <p:cNvSpPr/>
          <p:nvPr/>
        </p:nvSpPr>
        <p:spPr>
          <a:xfrm>
            <a:off x="7997801" y="6980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1"/>
          <p:cNvSpPr/>
          <p:nvPr/>
        </p:nvSpPr>
        <p:spPr>
          <a:xfrm rot="10800000">
            <a:off x="7382514" y="9366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1"/>
          <p:cNvSpPr/>
          <p:nvPr/>
        </p:nvSpPr>
        <p:spPr>
          <a:xfrm>
            <a:off x="5455438" y="7861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1"/>
          <p:cNvSpPr/>
          <p:nvPr/>
        </p:nvSpPr>
        <p:spPr>
          <a:xfrm>
            <a:off x="6850863" y="8794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1"/>
          <p:cNvSpPr/>
          <p:nvPr/>
        </p:nvSpPr>
        <p:spPr>
          <a:xfrm rot="-1685758">
            <a:off x="5847166" y="11045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1"/>
          <p:cNvSpPr/>
          <p:nvPr/>
        </p:nvSpPr>
        <p:spPr>
          <a:xfrm>
            <a:off x="636286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890" name="Google Shape;1890;p6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891" name="Google Shape;1891;p6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892" name="Google Shape;1892;p61"/>
          <p:cNvGrpSpPr/>
          <p:nvPr/>
        </p:nvGrpSpPr>
        <p:grpSpPr>
          <a:xfrm>
            <a:off x="706038" y="312972"/>
            <a:ext cx="140222" cy="140409"/>
            <a:chOff x="2741000" y="199475"/>
            <a:chExt cx="191953" cy="192210"/>
          </a:xfrm>
        </p:grpSpPr>
        <p:sp>
          <p:nvSpPr>
            <p:cNvPr id="1893" name="Google Shape;1893;p6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2" name="Google Shape;1902;p6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62"/>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ANALYSIS</a:t>
            </a:r>
            <a:endParaRPr/>
          </a:p>
        </p:txBody>
      </p:sp>
      <p:sp>
        <p:nvSpPr>
          <p:cNvPr id="1908" name="Google Shape;1908;p6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pic>
        <p:nvPicPr>
          <p:cNvPr id="1909" name="Google Shape;1909;p62" title="Gráfico">
            <a:hlinkClick r:id="rId3"/>
          </p:cNvPr>
          <p:cNvPicPr preferRelativeResize="0"/>
          <p:nvPr/>
        </p:nvPicPr>
        <p:blipFill>
          <a:blip r:embed="rId4">
            <a:alphaModFix/>
          </a:blip>
          <a:stretch>
            <a:fillRect/>
          </a:stretch>
        </p:blipFill>
        <p:spPr>
          <a:xfrm>
            <a:off x="714300" y="1395900"/>
            <a:ext cx="3857700" cy="2387044"/>
          </a:xfrm>
          <a:prstGeom prst="rect">
            <a:avLst/>
          </a:prstGeom>
          <a:noFill/>
          <a:ln>
            <a:noFill/>
          </a:ln>
        </p:spPr>
      </p:pic>
      <p:sp>
        <p:nvSpPr>
          <p:cNvPr id="1910" name="Google Shape;1910;p62"/>
          <p:cNvSpPr txBox="1"/>
          <p:nvPr/>
        </p:nvSpPr>
        <p:spPr>
          <a:xfrm>
            <a:off x="714300" y="3792475"/>
            <a:ext cx="3857700" cy="54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Arimo"/>
                <a:ea typeface="Arimo"/>
                <a:cs typeface="Arimo"/>
                <a:sym typeface="Arimo"/>
              </a:rPr>
              <a:t>Follow the link in the graph to modify its data and then paste the new one here. </a:t>
            </a:r>
            <a:r>
              <a:rPr lang="en" sz="1200" b="1">
                <a:solidFill>
                  <a:schemeClr val="dk1"/>
                </a:solidFill>
                <a:uFill>
                  <a:noFill/>
                </a:uFill>
                <a:latin typeface="Arimo"/>
                <a:ea typeface="Arimo"/>
                <a:cs typeface="Arimo"/>
                <a:sym typeface="Arimo"/>
                <a:hlinkClick r:id="rId5">
                  <a:extLst>
                    <a:ext uri="{A12FA001-AC4F-418D-AE19-62706E023703}">
                      <ahyp:hlinkClr xmlns:ahyp="http://schemas.microsoft.com/office/drawing/2018/hyperlinkcolor" val="tx"/>
                    </a:ext>
                  </a:extLst>
                </a:hlinkClick>
              </a:rPr>
              <a:t>For more info, click here</a:t>
            </a:r>
            <a:endParaRPr sz="1200">
              <a:solidFill>
                <a:schemeClr val="dk1"/>
              </a:solidFill>
              <a:latin typeface="Arimo"/>
              <a:ea typeface="Arimo"/>
              <a:cs typeface="Arimo"/>
              <a:sym typeface="Arimo"/>
            </a:endParaRPr>
          </a:p>
        </p:txBody>
      </p:sp>
      <p:sp>
        <p:nvSpPr>
          <p:cNvPr id="1911" name="Google Shape;1911;p62"/>
          <p:cNvSpPr txBox="1"/>
          <p:nvPr/>
        </p:nvSpPr>
        <p:spPr>
          <a:xfrm>
            <a:off x="5524329" y="1298550"/>
            <a:ext cx="26862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912" name="Google Shape;1912;p62"/>
          <p:cNvSpPr txBox="1"/>
          <p:nvPr/>
        </p:nvSpPr>
        <p:spPr>
          <a:xfrm>
            <a:off x="5524500" y="1619024"/>
            <a:ext cx="2686200" cy="60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Arimo"/>
                <a:ea typeface="Arimo"/>
                <a:cs typeface="Arimo"/>
                <a:sym typeface="Arimo"/>
              </a:rPr>
              <a:t>Mars is actually a cold place. It’s full of iron oxide dust</a:t>
            </a:r>
            <a:endParaRPr>
              <a:solidFill>
                <a:schemeClr val="dk1"/>
              </a:solidFill>
              <a:latin typeface="Arimo"/>
              <a:ea typeface="Arimo"/>
              <a:cs typeface="Arimo"/>
              <a:sym typeface="Arimo"/>
            </a:endParaRPr>
          </a:p>
        </p:txBody>
      </p:sp>
      <p:sp>
        <p:nvSpPr>
          <p:cNvPr id="1913" name="Google Shape;1913;p62"/>
          <p:cNvSpPr/>
          <p:nvPr/>
        </p:nvSpPr>
        <p:spPr>
          <a:xfrm>
            <a:off x="8210700" y="1341600"/>
            <a:ext cx="214800" cy="21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2"/>
          <p:cNvSpPr txBox="1"/>
          <p:nvPr/>
        </p:nvSpPr>
        <p:spPr>
          <a:xfrm>
            <a:off x="5524329" y="2383175"/>
            <a:ext cx="26862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a:solidFill>
                  <a:schemeClr val="dk1"/>
                </a:solidFill>
                <a:latin typeface="Bebas Neue"/>
                <a:ea typeface="Bebas Neue"/>
                <a:cs typeface="Bebas Neue"/>
                <a:sym typeface="Bebas Neue"/>
              </a:rPr>
              <a:t>NEPTUNE</a:t>
            </a:r>
            <a:endParaRPr sz="2700">
              <a:solidFill>
                <a:schemeClr val="dk1"/>
              </a:solidFill>
              <a:latin typeface="Bebas Neue"/>
              <a:ea typeface="Bebas Neue"/>
              <a:cs typeface="Bebas Neue"/>
              <a:sym typeface="Bebas Neue"/>
            </a:endParaRPr>
          </a:p>
        </p:txBody>
      </p:sp>
      <p:sp>
        <p:nvSpPr>
          <p:cNvPr id="1915" name="Google Shape;1915;p62"/>
          <p:cNvSpPr txBox="1"/>
          <p:nvPr/>
        </p:nvSpPr>
        <p:spPr>
          <a:xfrm>
            <a:off x="5524500" y="2703649"/>
            <a:ext cx="2686200" cy="60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Arimo"/>
                <a:ea typeface="Arimo"/>
                <a:cs typeface="Arimo"/>
                <a:sym typeface="Arimo"/>
              </a:rPr>
              <a:t>It’s the farthest planet from the Sun. It's also the fourth-largest</a:t>
            </a:r>
            <a:endParaRPr>
              <a:solidFill>
                <a:schemeClr val="dk1"/>
              </a:solidFill>
              <a:latin typeface="Arimo"/>
              <a:ea typeface="Arimo"/>
              <a:cs typeface="Arimo"/>
              <a:sym typeface="Arimo"/>
            </a:endParaRPr>
          </a:p>
        </p:txBody>
      </p:sp>
      <p:sp>
        <p:nvSpPr>
          <p:cNvPr id="1916" name="Google Shape;1916;p62"/>
          <p:cNvSpPr/>
          <p:nvPr/>
        </p:nvSpPr>
        <p:spPr>
          <a:xfrm>
            <a:off x="8210700" y="2426225"/>
            <a:ext cx="214800" cy="214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2"/>
          <p:cNvSpPr txBox="1"/>
          <p:nvPr/>
        </p:nvSpPr>
        <p:spPr>
          <a:xfrm>
            <a:off x="5524329" y="3467800"/>
            <a:ext cx="26862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a:solidFill>
                  <a:schemeClr val="dk1"/>
                </a:solidFill>
                <a:latin typeface="Bebas Neue"/>
                <a:ea typeface="Bebas Neue"/>
                <a:cs typeface="Bebas Neue"/>
                <a:sym typeface="Bebas Neue"/>
              </a:rPr>
              <a:t>venus</a:t>
            </a:r>
            <a:endParaRPr sz="2700">
              <a:solidFill>
                <a:schemeClr val="dk1"/>
              </a:solidFill>
              <a:latin typeface="Bebas Neue"/>
              <a:ea typeface="Bebas Neue"/>
              <a:cs typeface="Bebas Neue"/>
              <a:sym typeface="Bebas Neue"/>
            </a:endParaRPr>
          </a:p>
        </p:txBody>
      </p:sp>
      <p:sp>
        <p:nvSpPr>
          <p:cNvPr id="1918" name="Google Shape;1918;p62"/>
          <p:cNvSpPr txBox="1"/>
          <p:nvPr/>
        </p:nvSpPr>
        <p:spPr>
          <a:xfrm>
            <a:off x="5524500" y="3788274"/>
            <a:ext cx="2686200" cy="60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Arimo"/>
                <a:ea typeface="Arimo"/>
                <a:cs typeface="Arimo"/>
                <a:sym typeface="Arimo"/>
              </a:rPr>
              <a:t>It’s the second planet from the Sun in the Solar System</a:t>
            </a:r>
            <a:endParaRPr>
              <a:solidFill>
                <a:schemeClr val="dk1"/>
              </a:solidFill>
              <a:latin typeface="Arimo"/>
              <a:ea typeface="Arimo"/>
              <a:cs typeface="Arimo"/>
              <a:sym typeface="Arimo"/>
            </a:endParaRPr>
          </a:p>
        </p:txBody>
      </p:sp>
      <p:sp>
        <p:nvSpPr>
          <p:cNvPr id="1919" name="Google Shape;1919;p62"/>
          <p:cNvSpPr/>
          <p:nvPr/>
        </p:nvSpPr>
        <p:spPr>
          <a:xfrm>
            <a:off x="8210700" y="3510850"/>
            <a:ext cx="214800" cy="21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2">
            <a:hlinkClick r:id="rId6"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923" name="Google Shape;1923;p62">
            <a:hlinkClick r:id="rId7"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924" name="Google Shape;1924;p6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925" name="Google Shape;1925;p62"/>
          <p:cNvGrpSpPr/>
          <p:nvPr/>
        </p:nvGrpSpPr>
        <p:grpSpPr>
          <a:xfrm>
            <a:off x="706038" y="312972"/>
            <a:ext cx="140222" cy="140409"/>
            <a:chOff x="2741000" y="199475"/>
            <a:chExt cx="191953" cy="192210"/>
          </a:xfrm>
        </p:grpSpPr>
        <p:sp>
          <p:nvSpPr>
            <p:cNvPr id="1926" name="Google Shape;1926;p6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5" name="Google Shape;1935;p62">
            <a:hlinkClick r:id="rId8"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7013026" y="8967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7893277" y="6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2"/>
          <p:cNvSpPr/>
          <p:nvPr/>
        </p:nvSpPr>
        <p:spPr>
          <a:xfrm>
            <a:off x="6208138" y="1138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rot="-1685758">
            <a:off x="4793066" y="907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670406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5477851" y="7489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848"/>
        <p:cNvGrpSpPr/>
        <p:nvPr/>
      </p:nvGrpSpPr>
      <p:grpSpPr>
        <a:xfrm>
          <a:off x="0" y="0"/>
          <a:ext cx="0" cy="0"/>
          <a:chOff x="0" y="0"/>
          <a:chExt cx="0" cy="0"/>
        </a:xfrm>
      </p:grpSpPr>
      <p:sp>
        <p:nvSpPr>
          <p:cNvPr id="2849" name="Google Shape;2849;p75"/>
          <p:cNvSpPr txBox="1"/>
          <p:nvPr/>
        </p:nvSpPr>
        <p:spPr>
          <a:xfrm>
            <a:off x="1068100" y="1087849"/>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rgbClr val="FFFFFF"/>
                </a:solidFill>
              </a:rPr>
              <a:t>This presentation has been made using the following fonts:</a:t>
            </a:r>
            <a:endParaRPr sz="1100">
              <a:solidFill>
                <a:srgbClr val="FFFFFF"/>
              </a:solidFill>
            </a:endParaRPr>
          </a:p>
          <a:p>
            <a:pPr marL="0" lvl="0" indent="0" algn="l" rtl="0">
              <a:lnSpc>
                <a:spcPct val="115000"/>
              </a:lnSpc>
              <a:spcBef>
                <a:spcPts val="0"/>
              </a:spcBef>
              <a:spcAft>
                <a:spcPts val="0"/>
              </a:spcAft>
              <a:buNone/>
            </a:pPr>
            <a:endParaRPr sz="1300">
              <a:solidFill>
                <a:srgbClr val="435D74"/>
              </a:solidFill>
            </a:endParaRPr>
          </a:p>
        </p:txBody>
      </p:sp>
      <p:sp>
        <p:nvSpPr>
          <p:cNvPr id="2850" name="Google Shape;2850;p75"/>
          <p:cNvSpPr txBox="1"/>
          <p:nvPr/>
        </p:nvSpPr>
        <p:spPr>
          <a:xfrm>
            <a:off x="1068100" y="1610422"/>
            <a:ext cx="7047300" cy="1254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b="1">
                <a:solidFill>
                  <a:schemeClr val="lt1"/>
                </a:solidFill>
              </a:rPr>
              <a:t>Bebas Neue</a:t>
            </a:r>
            <a:endParaRPr sz="1100" b="1">
              <a:solidFill>
                <a:schemeClr val="lt1"/>
              </a:solidFill>
            </a:endParaRPr>
          </a:p>
          <a:p>
            <a:pPr marL="0" lvl="0" indent="0" algn="ctr" rtl="0">
              <a:lnSpc>
                <a:spcPct val="115000"/>
              </a:lnSpc>
              <a:spcBef>
                <a:spcPts val="0"/>
              </a:spcBef>
              <a:spcAft>
                <a:spcPts val="0"/>
              </a:spcAft>
              <a:buNone/>
            </a:pPr>
            <a:r>
              <a:rPr lang="en" sz="1100" b="1">
                <a:solidFill>
                  <a:schemeClr val="lt1"/>
                </a:solidFill>
              </a:rPr>
              <a:t>(</a:t>
            </a:r>
            <a:r>
              <a:rPr lang="en" sz="1100">
                <a:solidFill>
                  <a:schemeClr val="lt1"/>
                </a:solidFill>
                <a:uFill>
                  <a:noFill/>
                </a:uFill>
                <a:hlinkClick r:id="rId3">
                  <a:extLst>
                    <a:ext uri="{A12FA001-AC4F-418D-AE19-62706E023703}">
                      <ahyp:hlinkClr xmlns:ahyp="http://schemas.microsoft.com/office/drawing/2018/hyperlinkcolor" val="tx"/>
                    </a:ext>
                  </a:extLst>
                </a:hlinkClick>
              </a:rPr>
              <a:t>https://fonts.google.com/specimen/Bebas+Neue</a:t>
            </a:r>
            <a:r>
              <a:rPr lang="en" sz="1100">
                <a:solidFill>
                  <a:schemeClr val="lt1"/>
                </a:solidFill>
              </a:rPr>
              <a:t>)</a:t>
            </a:r>
            <a:endParaRPr sz="1100">
              <a:solidFill>
                <a:schemeClr val="lt1"/>
              </a:solidFill>
            </a:endParaRPr>
          </a:p>
          <a:p>
            <a:pPr marL="0" lvl="0" indent="0" algn="ctr" rtl="0">
              <a:lnSpc>
                <a:spcPct val="115000"/>
              </a:lnSpc>
              <a:spcBef>
                <a:spcPts val="0"/>
              </a:spcBef>
              <a:spcAft>
                <a:spcPts val="0"/>
              </a:spcAft>
              <a:buNone/>
            </a:pPr>
            <a:endParaRPr sz="800">
              <a:solidFill>
                <a:schemeClr val="lt1"/>
              </a:solidFill>
            </a:endParaRPr>
          </a:p>
          <a:p>
            <a:pPr marL="0" lvl="0" indent="0" algn="ctr" rtl="0">
              <a:lnSpc>
                <a:spcPct val="115000"/>
              </a:lnSpc>
              <a:spcBef>
                <a:spcPts val="0"/>
              </a:spcBef>
              <a:spcAft>
                <a:spcPts val="0"/>
              </a:spcAft>
              <a:buNone/>
            </a:pPr>
            <a:r>
              <a:rPr lang="en" sz="1100" b="1">
                <a:solidFill>
                  <a:schemeClr val="lt1"/>
                </a:solidFill>
              </a:rPr>
              <a:t>Arimo</a:t>
            </a:r>
            <a:endParaRPr sz="1100" b="1">
              <a:solidFill>
                <a:schemeClr val="lt1"/>
              </a:solidFill>
            </a:endParaRPr>
          </a:p>
          <a:p>
            <a:pPr marL="0" lvl="0" indent="0" algn="ctr" rtl="0">
              <a:lnSpc>
                <a:spcPct val="115000"/>
              </a:lnSpc>
              <a:spcBef>
                <a:spcPts val="0"/>
              </a:spcBef>
              <a:spcAft>
                <a:spcPts val="0"/>
              </a:spcAft>
              <a:buNone/>
            </a:pPr>
            <a:r>
              <a:rPr lang="en" sz="1100" b="1">
                <a:solidFill>
                  <a:schemeClr val="lt1"/>
                </a:solidFill>
              </a:rPr>
              <a:t>(</a:t>
            </a:r>
            <a:r>
              <a:rPr lang="en" sz="1100">
                <a:solidFill>
                  <a:schemeClr val="lt1"/>
                </a:solidFill>
                <a:uFill>
                  <a:noFill/>
                </a:uFill>
                <a:hlinkClick r:id="rId4">
                  <a:extLst>
                    <a:ext uri="{A12FA001-AC4F-418D-AE19-62706E023703}">
                      <ahyp:hlinkClr xmlns:ahyp="http://schemas.microsoft.com/office/drawing/2018/hyperlinkcolor" val="tx"/>
                    </a:ext>
                  </a:extLst>
                </a:hlinkClick>
              </a:rPr>
              <a:t>https://fonts.google.com/specimen/Arimo</a:t>
            </a:r>
            <a:r>
              <a:rPr lang="en" sz="1100">
                <a:solidFill>
                  <a:schemeClr val="lt1"/>
                </a:solidFill>
              </a:rPr>
              <a:t>)</a:t>
            </a:r>
            <a:endParaRPr sz="1100">
              <a:solidFill>
                <a:schemeClr val="lt1"/>
              </a:solidFill>
            </a:endParaRPr>
          </a:p>
        </p:txBody>
      </p:sp>
      <p:sp>
        <p:nvSpPr>
          <p:cNvPr id="2851" name="Google Shape;2851;p75"/>
          <p:cNvSpPr/>
          <p:nvPr/>
        </p:nvSpPr>
        <p:spPr>
          <a:xfrm>
            <a:off x="2603313" y="2988225"/>
            <a:ext cx="791400" cy="7542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5"/>
          <p:cNvSpPr/>
          <p:nvPr/>
        </p:nvSpPr>
        <p:spPr>
          <a:xfrm>
            <a:off x="3665132" y="2988225"/>
            <a:ext cx="791400" cy="754200"/>
          </a:xfrm>
          <a:prstGeom prst="roundRect">
            <a:avLst>
              <a:gd name="adj" fmla="val 16667"/>
            </a:avLst>
          </a:prstGeom>
          <a:solidFill>
            <a:srgbClr val="0E166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5"/>
          <p:cNvSpPr/>
          <p:nvPr/>
        </p:nvSpPr>
        <p:spPr>
          <a:xfrm>
            <a:off x="4726952" y="2988225"/>
            <a:ext cx="791400" cy="754200"/>
          </a:xfrm>
          <a:prstGeom prst="roundRect">
            <a:avLst>
              <a:gd name="adj" fmla="val 16667"/>
            </a:avLst>
          </a:prstGeom>
          <a:solidFill>
            <a:srgbClr val="921D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5"/>
          <p:cNvSpPr txBox="1"/>
          <p:nvPr/>
        </p:nvSpPr>
        <p:spPr>
          <a:xfrm>
            <a:off x="2603313"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#ffffff</a:t>
            </a:r>
            <a:endParaRPr sz="1000">
              <a:solidFill>
                <a:schemeClr val="dk1"/>
              </a:solidFill>
            </a:endParaRPr>
          </a:p>
        </p:txBody>
      </p:sp>
      <p:sp>
        <p:nvSpPr>
          <p:cNvPr id="2855" name="Google Shape;2855;p75"/>
          <p:cNvSpPr txBox="1"/>
          <p:nvPr/>
        </p:nvSpPr>
        <p:spPr>
          <a:xfrm>
            <a:off x="3665138"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#0e166c</a:t>
            </a:r>
            <a:endParaRPr sz="1000">
              <a:solidFill>
                <a:srgbClr val="FFFFFF"/>
              </a:solidFill>
            </a:endParaRPr>
          </a:p>
        </p:txBody>
      </p:sp>
      <p:sp>
        <p:nvSpPr>
          <p:cNvPr id="2856" name="Google Shape;2856;p75"/>
          <p:cNvSpPr txBox="1"/>
          <p:nvPr/>
        </p:nvSpPr>
        <p:spPr>
          <a:xfrm>
            <a:off x="4726963"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#921d87</a:t>
            </a:r>
            <a:endParaRPr sz="1000">
              <a:solidFill>
                <a:srgbClr val="FFFFFF"/>
              </a:solidFill>
            </a:endParaRPr>
          </a:p>
        </p:txBody>
      </p:sp>
      <p:sp>
        <p:nvSpPr>
          <p:cNvPr id="2857" name="Google Shape;2857;p75"/>
          <p:cNvSpPr/>
          <p:nvPr/>
        </p:nvSpPr>
        <p:spPr>
          <a:xfrm>
            <a:off x="5788788" y="2988225"/>
            <a:ext cx="791400" cy="754200"/>
          </a:xfrm>
          <a:prstGeom prst="roundRect">
            <a:avLst>
              <a:gd name="adj" fmla="val 16667"/>
            </a:avLst>
          </a:prstGeom>
          <a:solidFill>
            <a:srgbClr val="FFB6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5"/>
          <p:cNvSpPr txBox="1"/>
          <p:nvPr/>
        </p:nvSpPr>
        <p:spPr>
          <a:xfrm>
            <a:off x="5788788"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#ffb632</a:t>
            </a:r>
            <a:endParaRPr sz="1000">
              <a:solidFill>
                <a:schemeClr val="dk1"/>
              </a:solidFill>
            </a:endParaRPr>
          </a:p>
        </p:txBody>
      </p:sp>
      <p:sp>
        <p:nvSpPr>
          <p:cNvPr id="2859" name="Google Shape;2859;p75"/>
          <p:cNvSpPr/>
          <p:nvPr/>
        </p:nvSpPr>
        <p:spPr>
          <a:xfrm>
            <a:off x="3134225" y="3919325"/>
            <a:ext cx="791400" cy="754200"/>
          </a:xfrm>
          <a:prstGeom prst="roundRect">
            <a:avLst>
              <a:gd name="adj" fmla="val 16667"/>
            </a:avLst>
          </a:prstGeom>
          <a:solidFill>
            <a:srgbClr val="FFE48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5"/>
          <p:cNvSpPr/>
          <p:nvPr/>
        </p:nvSpPr>
        <p:spPr>
          <a:xfrm>
            <a:off x="4196045" y="3919325"/>
            <a:ext cx="791400" cy="754200"/>
          </a:xfrm>
          <a:prstGeom prst="roundRect">
            <a:avLst>
              <a:gd name="adj" fmla="val 16667"/>
            </a:avLst>
          </a:prstGeom>
          <a:solidFill>
            <a:srgbClr val="BE7AF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5"/>
          <p:cNvSpPr/>
          <p:nvPr/>
        </p:nvSpPr>
        <p:spPr>
          <a:xfrm>
            <a:off x="5257864" y="3919325"/>
            <a:ext cx="791400" cy="754200"/>
          </a:xfrm>
          <a:prstGeom prst="roundRect">
            <a:avLst>
              <a:gd name="adj" fmla="val 16667"/>
            </a:avLst>
          </a:prstGeom>
          <a:solidFill>
            <a:srgbClr val="51127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5"/>
          <p:cNvSpPr txBox="1"/>
          <p:nvPr/>
        </p:nvSpPr>
        <p:spPr>
          <a:xfrm>
            <a:off x="3134225"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#ffe485</a:t>
            </a:r>
            <a:endParaRPr sz="1000">
              <a:solidFill>
                <a:schemeClr val="dk1"/>
              </a:solidFill>
            </a:endParaRPr>
          </a:p>
        </p:txBody>
      </p:sp>
      <p:sp>
        <p:nvSpPr>
          <p:cNvPr id="2863" name="Google Shape;2863;p75"/>
          <p:cNvSpPr txBox="1"/>
          <p:nvPr/>
        </p:nvSpPr>
        <p:spPr>
          <a:xfrm>
            <a:off x="4196050"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#be7af3</a:t>
            </a:r>
            <a:endParaRPr sz="1000">
              <a:solidFill>
                <a:srgbClr val="FFFFFF"/>
              </a:solidFill>
            </a:endParaRPr>
          </a:p>
        </p:txBody>
      </p:sp>
      <p:sp>
        <p:nvSpPr>
          <p:cNvPr id="2864" name="Google Shape;2864;p75"/>
          <p:cNvSpPr txBox="1"/>
          <p:nvPr/>
        </p:nvSpPr>
        <p:spPr>
          <a:xfrm>
            <a:off x="5257875"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#51127c</a:t>
            </a:r>
            <a:endParaRPr sz="1000">
              <a:solidFill>
                <a:srgbClr val="FFFFFF"/>
              </a:solidFill>
            </a:endParaRPr>
          </a:p>
        </p:txBody>
      </p:sp>
      <p:sp>
        <p:nvSpPr>
          <p:cNvPr id="2865" name="Google Shape;2865;p7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Fonts &amp; colors used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11"/>
        <p:cNvGrpSpPr/>
        <p:nvPr/>
      </p:nvGrpSpPr>
      <p:grpSpPr>
        <a:xfrm>
          <a:off x="0" y="0"/>
          <a:ext cx="0" cy="0"/>
          <a:chOff x="0" y="0"/>
          <a:chExt cx="0" cy="0"/>
        </a:xfrm>
      </p:grpSpPr>
      <p:grpSp>
        <p:nvGrpSpPr>
          <p:cNvPr id="6012" name="Google Shape;6012;p79"/>
          <p:cNvGrpSpPr/>
          <p:nvPr/>
        </p:nvGrpSpPr>
        <p:grpSpPr>
          <a:xfrm>
            <a:off x="729274" y="969771"/>
            <a:ext cx="2507799" cy="206239"/>
            <a:chOff x="106648" y="895722"/>
            <a:chExt cx="4481413" cy="374300"/>
          </a:xfrm>
        </p:grpSpPr>
        <p:grpSp>
          <p:nvGrpSpPr>
            <p:cNvPr id="6013" name="Google Shape;6013;p79"/>
            <p:cNvGrpSpPr/>
            <p:nvPr/>
          </p:nvGrpSpPr>
          <p:grpSpPr>
            <a:xfrm>
              <a:off x="2233276" y="895722"/>
              <a:ext cx="1082667" cy="223591"/>
              <a:chOff x="4808316" y="2800065"/>
              <a:chExt cx="1999386" cy="412910"/>
            </a:xfrm>
          </p:grpSpPr>
          <p:sp>
            <p:nvSpPr>
              <p:cNvPr id="6014" name="Google Shape;6014;p79"/>
              <p:cNvSpPr/>
              <p:nvPr/>
            </p:nvSpPr>
            <p:spPr>
              <a:xfrm>
                <a:off x="4849302"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5" name="Google Shape;6015;p79"/>
              <p:cNvGrpSpPr/>
              <p:nvPr/>
            </p:nvGrpSpPr>
            <p:grpSpPr>
              <a:xfrm>
                <a:off x="4808316" y="2800065"/>
                <a:ext cx="92400" cy="411825"/>
                <a:chOff x="845575" y="2563700"/>
                <a:chExt cx="92400" cy="411825"/>
              </a:xfrm>
            </p:grpSpPr>
            <p:cxnSp>
              <p:nvCxnSpPr>
                <p:cNvPr id="6016" name="Google Shape;6016;p79"/>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6017" name="Google Shape;6017;p79"/>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18" name="Google Shape;6018;p79"/>
            <p:cNvGrpSpPr/>
            <p:nvPr/>
          </p:nvGrpSpPr>
          <p:grpSpPr>
            <a:xfrm>
              <a:off x="106648" y="895722"/>
              <a:ext cx="1088401" cy="223591"/>
              <a:chOff x="881025" y="2800065"/>
              <a:chExt cx="2009975" cy="412910"/>
            </a:xfrm>
          </p:grpSpPr>
          <p:sp>
            <p:nvSpPr>
              <p:cNvPr id="6019" name="Google Shape;6019;p79"/>
              <p:cNvSpPr/>
              <p:nvPr/>
            </p:nvSpPr>
            <p:spPr>
              <a:xfrm>
                <a:off x="932600" y="3079475"/>
                <a:ext cx="1958400" cy="133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0" name="Google Shape;6020;p79"/>
              <p:cNvGrpSpPr/>
              <p:nvPr/>
            </p:nvGrpSpPr>
            <p:grpSpPr>
              <a:xfrm>
                <a:off x="881025" y="2800065"/>
                <a:ext cx="92400" cy="411825"/>
                <a:chOff x="845575" y="2563700"/>
                <a:chExt cx="92400" cy="411825"/>
              </a:xfrm>
            </p:grpSpPr>
            <p:cxnSp>
              <p:nvCxnSpPr>
                <p:cNvPr id="6021" name="Google Shape;6021;p79"/>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6022" name="Google Shape;6022;p79"/>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23" name="Google Shape;6023;p79"/>
            <p:cNvGrpSpPr/>
            <p:nvPr/>
          </p:nvGrpSpPr>
          <p:grpSpPr>
            <a:xfrm>
              <a:off x="1172346" y="1047018"/>
              <a:ext cx="1083151" cy="223003"/>
              <a:chOff x="2849073" y="3079467"/>
              <a:chExt cx="2000279" cy="411825"/>
            </a:xfrm>
          </p:grpSpPr>
          <p:sp>
            <p:nvSpPr>
              <p:cNvPr id="6024" name="Google Shape;6024;p79"/>
              <p:cNvSpPr/>
              <p:nvPr/>
            </p:nvSpPr>
            <p:spPr>
              <a:xfrm>
                <a:off x="2890952" y="3079475"/>
                <a:ext cx="19584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5" name="Google Shape;6025;p79"/>
              <p:cNvGrpSpPr/>
              <p:nvPr/>
            </p:nvGrpSpPr>
            <p:grpSpPr>
              <a:xfrm rot="10800000">
                <a:off x="2849073" y="3079467"/>
                <a:ext cx="92400" cy="411825"/>
                <a:chOff x="2070100" y="2563700"/>
                <a:chExt cx="92400" cy="411825"/>
              </a:xfrm>
            </p:grpSpPr>
            <p:cxnSp>
              <p:nvCxnSpPr>
                <p:cNvPr id="6026" name="Google Shape;6026;p79"/>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6027" name="Google Shape;6027;p79"/>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28" name="Google Shape;6028;p79"/>
            <p:cNvGrpSpPr/>
            <p:nvPr/>
          </p:nvGrpSpPr>
          <p:grpSpPr>
            <a:xfrm>
              <a:off x="3290132" y="1047018"/>
              <a:ext cx="1297929" cy="223003"/>
              <a:chOff x="6760035" y="3079467"/>
              <a:chExt cx="2396914" cy="411825"/>
            </a:xfrm>
          </p:grpSpPr>
          <p:sp>
            <p:nvSpPr>
              <p:cNvPr id="6029" name="Google Shape;6029;p79"/>
              <p:cNvSpPr/>
              <p:nvPr/>
            </p:nvSpPr>
            <p:spPr>
              <a:xfrm>
                <a:off x="6807650" y="3079475"/>
                <a:ext cx="2349300" cy="133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0" name="Google Shape;6030;p79"/>
              <p:cNvGrpSpPr/>
              <p:nvPr/>
            </p:nvGrpSpPr>
            <p:grpSpPr>
              <a:xfrm rot="10800000">
                <a:off x="6760035" y="3079467"/>
                <a:ext cx="92400" cy="411825"/>
                <a:chOff x="2070100" y="2563700"/>
                <a:chExt cx="92400" cy="411825"/>
              </a:xfrm>
            </p:grpSpPr>
            <p:cxnSp>
              <p:nvCxnSpPr>
                <p:cNvPr id="6031" name="Google Shape;6031;p79"/>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6032" name="Google Shape;6032;p79"/>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033" name="Google Shape;6033;p79"/>
          <p:cNvGrpSpPr/>
          <p:nvPr/>
        </p:nvGrpSpPr>
        <p:grpSpPr>
          <a:xfrm>
            <a:off x="2147036" y="3369142"/>
            <a:ext cx="1086701" cy="799429"/>
            <a:chOff x="2183288" y="3555572"/>
            <a:chExt cx="1136241" cy="835873"/>
          </a:xfrm>
        </p:grpSpPr>
        <p:sp>
          <p:nvSpPr>
            <p:cNvPr id="6034" name="Google Shape;6034;p79"/>
            <p:cNvSpPr/>
            <p:nvPr/>
          </p:nvSpPr>
          <p:spPr>
            <a:xfrm>
              <a:off x="2673740"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5" name="Google Shape;6035;p79"/>
            <p:cNvGrpSpPr/>
            <p:nvPr/>
          </p:nvGrpSpPr>
          <p:grpSpPr>
            <a:xfrm>
              <a:off x="2205895" y="3637269"/>
              <a:ext cx="1089848" cy="724993"/>
              <a:chOff x="2205895" y="3637269"/>
              <a:chExt cx="1089848" cy="724993"/>
            </a:xfrm>
          </p:grpSpPr>
          <p:sp>
            <p:nvSpPr>
              <p:cNvPr id="6036" name="Google Shape;6036;p79"/>
              <p:cNvSpPr/>
              <p:nvPr/>
            </p:nvSpPr>
            <p:spPr>
              <a:xfrm>
                <a:off x="2205895" y="4204394"/>
                <a:ext cx="555376" cy="157849"/>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79"/>
              <p:cNvSpPr/>
              <p:nvPr/>
            </p:nvSpPr>
            <p:spPr>
              <a:xfrm>
                <a:off x="2206834" y="3993916"/>
                <a:ext cx="218757" cy="153401"/>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79"/>
              <p:cNvSpPr/>
              <p:nvPr/>
            </p:nvSpPr>
            <p:spPr>
              <a:xfrm>
                <a:off x="2487003" y="3847747"/>
                <a:ext cx="808740" cy="157849"/>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79"/>
              <p:cNvSpPr/>
              <p:nvPr/>
            </p:nvSpPr>
            <p:spPr>
              <a:xfrm>
                <a:off x="2919192" y="3637269"/>
                <a:ext cx="375081" cy="14849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79"/>
              <p:cNvSpPr/>
              <p:nvPr/>
            </p:nvSpPr>
            <p:spPr>
              <a:xfrm>
                <a:off x="2233143" y="3637269"/>
                <a:ext cx="621199" cy="1169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79"/>
              <p:cNvSpPr/>
              <p:nvPr/>
            </p:nvSpPr>
            <p:spPr>
              <a:xfrm>
                <a:off x="3004568"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2" name="Google Shape;6042;p79"/>
            <p:cNvSpPr/>
            <p:nvPr/>
          </p:nvSpPr>
          <p:spPr>
            <a:xfrm rot="5400000">
              <a:off x="2852961" y="3612770"/>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43" name="Google Shape;6043;p79"/>
            <p:cNvCxnSpPr/>
            <p:nvPr/>
          </p:nvCxnSpPr>
          <p:spPr>
            <a:xfrm>
              <a:off x="2887992" y="3555572"/>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6044" name="Google Shape;6044;p79"/>
            <p:cNvGrpSpPr/>
            <p:nvPr/>
          </p:nvGrpSpPr>
          <p:grpSpPr>
            <a:xfrm>
              <a:off x="3173850" y="3779426"/>
              <a:ext cx="145679" cy="70048"/>
              <a:chOff x="3173850" y="3779426"/>
              <a:chExt cx="145679" cy="70048"/>
            </a:xfrm>
          </p:grpSpPr>
          <p:cxnSp>
            <p:nvCxnSpPr>
              <p:cNvPr id="6045" name="Google Shape;6045;p79"/>
              <p:cNvCxnSpPr/>
              <p:nvPr/>
            </p:nvCxnSpPr>
            <p:spPr>
              <a:xfrm rot="10800000">
                <a:off x="3173850" y="3817250"/>
                <a:ext cx="94500" cy="0"/>
              </a:xfrm>
              <a:prstGeom prst="straightConnector1">
                <a:avLst/>
              </a:prstGeom>
              <a:noFill/>
              <a:ln w="9525" cap="flat" cmpd="sng">
                <a:solidFill>
                  <a:srgbClr val="BAC8D3"/>
                </a:solidFill>
                <a:prstDash val="solid"/>
                <a:round/>
                <a:headEnd type="none" w="med" len="med"/>
                <a:tailEnd type="diamond" w="med" len="med"/>
              </a:ln>
            </p:spPr>
          </p:cxnSp>
          <p:sp>
            <p:nvSpPr>
              <p:cNvPr id="6046" name="Google Shape;6046;p79"/>
              <p:cNvSpPr/>
              <p:nvPr/>
            </p:nvSpPr>
            <p:spPr>
              <a:xfrm rot="5400000">
                <a:off x="3254146" y="378409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7" name="Google Shape;6047;p79"/>
            <p:cNvGrpSpPr/>
            <p:nvPr/>
          </p:nvGrpSpPr>
          <p:grpSpPr>
            <a:xfrm>
              <a:off x="2183288" y="4139483"/>
              <a:ext cx="145133" cy="70048"/>
              <a:chOff x="2183288" y="4139483"/>
              <a:chExt cx="145133" cy="70048"/>
            </a:xfrm>
          </p:grpSpPr>
          <p:cxnSp>
            <p:nvCxnSpPr>
              <p:cNvPr id="6048" name="Google Shape;6048;p79"/>
              <p:cNvCxnSpPr/>
              <p:nvPr/>
            </p:nvCxnSpPr>
            <p:spPr>
              <a:xfrm rot="10800000">
                <a:off x="2239021" y="4174494"/>
                <a:ext cx="89400" cy="0"/>
              </a:xfrm>
              <a:prstGeom prst="straightConnector1">
                <a:avLst/>
              </a:prstGeom>
              <a:noFill/>
              <a:ln w="9525" cap="flat" cmpd="sng">
                <a:solidFill>
                  <a:srgbClr val="BAC8D3"/>
                </a:solidFill>
                <a:prstDash val="solid"/>
                <a:round/>
                <a:headEnd type="diamond" w="med" len="med"/>
                <a:tailEnd type="none" w="med" len="med"/>
              </a:ln>
            </p:spPr>
          </p:cxnSp>
          <p:sp>
            <p:nvSpPr>
              <p:cNvPr id="6049" name="Google Shape;6049;p79"/>
              <p:cNvSpPr/>
              <p:nvPr/>
            </p:nvSpPr>
            <p:spPr>
              <a:xfrm rot="5400000">
                <a:off x="2178622" y="4144149"/>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0" name="Google Shape;6050;p79"/>
            <p:cNvSpPr/>
            <p:nvPr/>
          </p:nvSpPr>
          <p:spPr>
            <a:xfrm rot="5400000">
              <a:off x="2420934" y="3967554"/>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51" name="Google Shape;6051;p79"/>
            <p:cNvCxnSpPr/>
            <p:nvPr/>
          </p:nvCxnSpPr>
          <p:spPr>
            <a:xfrm>
              <a:off x="2455973" y="3911736"/>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6052" name="Google Shape;6052;p79"/>
            <p:cNvGrpSpPr/>
            <p:nvPr/>
          </p:nvGrpSpPr>
          <p:grpSpPr>
            <a:xfrm>
              <a:off x="2943836" y="4268886"/>
              <a:ext cx="60717" cy="122559"/>
              <a:chOff x="2943836" y="4268886"/>
              <a:chExt cx="60717" cy="122559"/>
            </a:xfrm>
          </p:grpSpPr>
          <p:sp>
            <p:nvSpPr>
              <p:cNvPr id="6053" name="Google Shape;6053;p79"/>
              <p:cNvSpPr/>
              <p:nvPr/>
            </p:nvSpPr>
            <p:spPr>
              <a:xfrm rot="5400000">
                <a:off x="2939170" y="432606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54" name="Google Shape;6054;p79"/>
              <p:cNvCxnSpPr/>
              <p:nvPr/>
            </p:nvCxnSpPr>
            <p:spPr>
              <a:xfrm>
                <a:off x="2974204" y="4268886"/>
                <a:ext cx="0" cy="52500"/>
              </a:xfrm>
              <a:prstGeom prst="straightConnector1">
                <a:avLst/>
              </a:prstGeom>
              <a:noFill/>
              <a:ln w="9525" cap="flat" cmpd="sng">
                <a:solidFill>
                  <a:srgbClr val="BAC8D3"/>
                </a:solidFill>
                <a:prstDash val="solid"/>
                <a:round/>
                <a:headEnd type="diamond" w="med" len="med"/>
                <a:tailEnd type="none" w="med" len="med"/>
              </a:ln>
            </p:spPr>
          </p:cxnSp>
        </p:grpSp>
      </p:grpSp>
      <p:grpSp>
        <p:nvGrpSpPr>
          <p:cNvPr id="6055" name="Google Shape;6055;p79"/>
          <p:cNvGrpSpPr/>
          <p:nvPr/>
        </p:nvGrpSpPr>
        <p:grpSpPr>
          <a:xfrm>
            <a:off x="3409981" y="1290142"/>
            <a:ext cx="1675870" cy="758251"/>
            <a:chOff x="3530532" y="1496185"/>
            <a:chExt cx="1562000" cy="706730"/>
          </a:xfrm>
        </p:grpSpPr>
        <p:cxnSp>
          <p:nvCxnSpPr>
            <p:cNvPr id="6056" name="Google Shape;6056;p79"/>
            <p:cNvCxnSpPr/>
            <p:nvPr/>
          </p:nvCxnSpPr>
          <p:spPr>
            <a:xfrm>
              <a:off x="3583832" y="1857562"/>
              <a:ext cx="1508700" cy="0"/>
            </a:xfrm>
            <a:prstGeom prst="straightConnector1">
              <a:avLst/>
            </a:prstGeom>
            <a:noFill/>
            <a:ln w="28575" cap="flat" cmpd="sng">
              <a:solidFill>
                <a:srgbClr val="A5B7C6"/>
              </a:solidFill>
              <a:prstDash val="solid"/>
              <a:round/>
              <a:headEnd type="none" w="med" len="med"/>
              <a:tailEnd type="triangle" w="med" len="med"/>
            </a:ln>
          </p:spPr>
        </p:cxnSp>
        <p:grpSp>
          <p:nvGrpSpPr>
            <p:cNvPr id="6057" name="Google Shape;6057;p79"/>
            <p:cNvGrpSpPr/>
            <p:nvPr/>
          </p:nvGrpSpPr>
          <p:grpSpPr>
            <a:xfrm>
              <a:off x="3530532" y="1496185"/>
              <a:ext cx="323430" cy="463587"/>
              <a:chOff x="3530532" y="1496185"/>
              <a:chExt cx="323430" cy="463587"/>
            </a:xfrm>
          </p:grpSpPr>
          <p:grpSp>
            <p:nvGrpSpPr>
              <p:cNvPr id="6058" name="Google Shape;6058;p79"/>
              <p:cNvGrpSpPr/>
              <p:nvPr/>
            </p:nvGrpSpPr>
            <p:grpSpPr>
              <a:xfrm>
                <a:off x="3567462" y="1496185"/>
                <a:ext cx="286500" cy="361376"/>
                <a:chOff x="3567462" y="1496185"/>
                <a:chExt cx="286500" cy="361376"/>
              </a:xfrm>
            </p:grpSpPr>
            <p:cxnSp>
              <p:nvCxnSpPr>
                <p:cNvPr id="6059" name="Google Shape;6059;p79"/>
                <p:cNvCxnSpPr/>
                <p:nvPr/>
              </p:nvCxnSpPr>
              <p:spPr>
                <a:xfrm rot="10800000">
                  <a:off x="3626630" y="1565661"/>
                  <a:ext cx="0" cy="291900"/>
                </a:xfrm>
                <a:prstGeom prst="straightConnector1">
                  <a:avLst/>
                </a:prstGeom>
                <a:noFill/>
                <a:ln w="28575" cap="flat" cmpd="sng">
                  <a:solidFill>
                    <a:srgbClr val="A5B7C6"/>
                  </a:solidFill>
                  <a:prstDash val="solid"/>
                  <a:round/>
                  <a:headEnd type="none" w="med" len="med"/>
                  <a:tailEnd type="none" w="med" len="med"/>
                </a:ln>
              </p:spPr>
            </p:cxnSp>
            <p:sp>
              <p:nvSpPr>
                <p:cNvPr id="6060" name="Google Shape;6060;p79"/>
                <p:cNvSpPr/>
                <p:nvPr/>
              </p:nvSpPr>
              <p:spPr>
                <a:xfrm>
                  <a:off x="3567462" y="1496185"/>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1" name="Google Shape;6061;p79"/>
              <p:cNvSpPr/>
              <p:nvPr/>
            </p:nvSpPr>
            <p:spPr>
              <a:xfrm>
                <a:off x="3530532" y="1771972"/>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2" name="Google Shape;6062;p79"/>
            <p:cNvGrpSpPr/>
            <p:nvPr/>
          </p:nvGrpSpPr>
          <p:grpSpPr>
            <a:xfrm>
              <a:off x="3891569" y="1779209"/>
              <a:ext cx="323945" cy="423706"/>
              <a:chOff x="3891569" y="1779209"/>
              <a:chExt cx="323945" cy="423706"/>
            </a:xfrm>
          </p:grpSpPr>
          <p:grpSp>
            <p:nvGrpSpPr>
              <p:cNvPr id="6063" name="Google Shape;6063;p79"/>
              <p:cNvGrpSpPr/>
              <p:nvPr/>
            </p:nvGrpSpPr>
            <p:grpSpPr>
              <a:xfrm>
                <a:off x="3929014" y="1881638"/>
                <a:ext cx="286500" cy="321278"/>
                <a:chOff x="3929014" y="1881638"/>
                <a:chExt cx="286500" cy="321278"/>
              </a:xfrm>
            </p:grpSpPr>
            <p:cxnSp>
              <p:nvCxnSpPr>
                <p:cNvPr id="6064" name="Google Shape;6064;p79"/>
                <p:cNvCxnSpPr/>
                <p:nvPr/>
              </p:nvCxnSpPr>
              <p:spPr>
                <a:xfrm rot="10800000">
                  <a:off x="3988388" y="1881638"/>
                  <a:ext cx="0" cy="291900"/>
                </a:xfrm>
                <a:prstGeom prst="straightConnector1">
                  <a:avLst/>
                </a:prstGeom>
                <a:noFill/>
                <a:ln w="28575" cap="flat" cmpd="sng">
                  <a:solidFill>
                    <a:srgbClr val="A5B7C6"/>
                  </a:solidFill>
                  <a:prstDash val="solid"/>
                  <a:round/>
                  <a:headEnd type="none" w="med" len="med"/>
                  <a:tailEnd type="none" w="med" len="med"/>
                </a:ln>
              </p:spPr>
            </p:cxnSp>
            <p:sp>
              <p:nvSpPr>
                <p:cNvPr id="6065" name="Google Shape;6065;p79"/>
                <p:cNvSpPr/>
                <p:nvPr/>
              </p:nvSpPr>
              <p:spPr>
                <a:xfrm>
                  <a:off x="3929014" y="2103016"/>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6" name="Google Shape;6066;p79"/>
              <p:cNvSpPr/>
              <p:nvPr/>
            </p:nvSpPr>
            <p:spPr>
              <a:xfrm>
                <a:off x="3891569" y="1779209"/>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7" name="Google Shape;6067;p79"/>
            <p:cNvGrpSpPr/>
            <p:nvPr/>
          </p:nvGrpSpPr>
          <p:grpSpPr>
            <a:xfrm>
              <a:off x="4252606" y="1496185"/>
              <a:ext cx="324721" cy="463587"/>
              <a:chOff x="4252606" y="1496185"/>
              <a:chExt cx="324721" cy="463587"/>
            </a:xfrm>
          </p:grpSpPr>
          <p:grpSp>
            <p:nvGrpSpPr>
              <p:cNvPr id="6068" name="Google Shape;6068;p79"/>
              <p:cNvGrpSpPr/>
              <p:nvPr/>
            </p:nvGrpSpPr>
            <p:grpSpPr>
              <a:xfrm>
                <a:off x="4290828" y="1496185"/>
                <a:ext cx="286500" cy="361376"/>
                <a:chOff x="4290828" y="1496185"/>
                <a:chExt cx="286500" cy="361376"/>
              </a:xfrm>
            </p:grpSpPr>
            <p:cxnSp>
              <p:nvCxnSpPr>
                <p:cNvPr id="6069" name="Google Shape;6069;p79"/>
                <p:cNvCxnSpPr/>
                <p:nvPr/>
              </p:nvCxnSpPr>
              <p:spPr>
                <a:xfrm rot="10800000">
                  <a:off x="4349995" y="1565661"/>
                  <a:ext cx="0" cy="291900"/>
                </a:xfrm>
                <a:prstGeom prst="straightConnector1">
                  <a:avLst/>
                </a:prstGeom>
                <a:noFill/>
                <a:ln w="28575" cap="flat" cmpd="sng">
                  <a:solidFill>
                    <a:srgbClr val="A5B7C6"/>
                  </a:solidFill>
                  <a:prstDash val="solid"/>
                  <a:round/>
                  <a:headEnd type="none" w="med" len="med"/>
                  <a:tailEnd type="none" w="med" len="med"/>
                </a:ln>
              </p:spPr>
            </p:cxnSp>
            <p:sp>
              <p:nvSpPr>
                <p:cNvPr id="6070" name="Google Shape;6070;p79"/>
                <p:cNvSpPr/>
                <p:nvPr/>
              </p:nvSpPr>
              <p:spPr>
                <a:xfrm>
                  <a:off x="4290828" y="1496185"/>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1" name="Google Shape;6071;p79"/>
              <p:cNvSpPr/>
              <p:nvPr/>
            </p:nvSpPr>
            <p:spPr>
              <a:xfrm>
                <a:off x="4252606" y="1771972"/>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2" name="Google Shape;6072;p79"/>
            <p:cNvGrpSpPr/>
            <p:nvPr/>
          </p:nvGrpSpPr>
          <p:grpSpPr>
            <a:xfrm>
              <a:off x="4613643" y="1763716"/>
              <a:ext cx="325308" cy="439200"/>
              <a:chOff x="4613643" y="1763716"/>
              <a:chExt cx="325308" cy="439200"/>
            </a:xfrm>
          </p:grpSpPr>
          <p:grpSp>
            <p:nvGrpSpPr>
              <p:cNvPr id="6073" name="Google Shape;6073;p79"/>
              <p:cNvGrpSpPr/>
              <p:nvPr/>
            </p:nvGrpSpPr>
            <p:grpSpPr>
              <a:xfrm>
                <a:off x="4652451" y="1879538"/>
                <a:ext cx="286500" cy="323378"/>
                <a:chOff x="4652451" y="1879538"/>
                <a:chExt cx="286500" cy="323378"/>
              </a:xfrm>
            </p:grpSpPr>
            <p:cxnSp>
              <p:nvCxnSpPr>
                <p:cNvPr id="6074" name="Google Shape;6074;p79"/>
                <p:cNvCxnSpPr/>
                <p:nvPr/>
              </p:nvCxnSpPr>
              <p:spPr>
                <a:xfrm rot="10800000">
                  <a:off x="4707486" y="1879538"/>
                  <a:ext cx="0" cy="294000"/>
                </a:xfrm>
                <a:prstGeom prst="straightConnector1">
                  <a:avLst/>
                </a:prstGeom>
                <a:noFill/>
                <a:ln w="28575" cap="flat" cmpd="sng">
                  <a:solidFill>
                    <a:srgbClr val="A5B7C6"/>
                  </a:solidFill>
                  <a:prstDash val="solid"/>
                  <a:round/>
                  <a:headEnd type="none" w="med" len="med"/>
                  <a:tailEnd type="none" w="med" len="med"/>
                </a:ln>
              </p:spPr>
            </p:cxnSp>
            <p:sp>
              <p:nvSpPr>
                <p:cNvPr id="6075" name="Google Shape;6075;p79"/>
                <p:cNvSpPr/>
                <p:nvPr/>
              </p:nvSpPr>
              <p:spPr>
                <a:xfrm>
                  <a:off x="4652451" y="2103016"/>
                  <a:ext cx="286500" cy="999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6" name="Google Shape;6076;p79"/>
              <p:cNvSpPr/>
              <p:nvPr/>
            </p:nvSpPr>
            <p:spPr>
              <a:xfrm>
                <a:off x="4613643" y="1763716"/>
                <a:ext cx="187800" cy="1878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77" name="Google Shape;6077;p79"/>
          <p:cNvGrpSpPr/>
          <p:nvPr/>
        </p:nvGrpSpPr>
        <p:grpSpPr>
          <a:xfrm>
            <a:off x="3421841" y="2143768"/>
            <a:ext cx="1652173" cy="391517"/>
            <a:chOff x="3512551" y="2358270"/>
            <a:chExt cx="1597383" cy="378533"/>
          </a:xfrm>
        </p:grpSpPr>
        <p:cxnSp>
          <p:nvCxnSpPr>
            <p:cNvPr id="6078" name="Google Shape;6078;p79"/>
            <p:cNvCxnSpPr>
              <a:stCxn id="6079" idx="6"/>
              <a:endCxn id="6080" idx="2"/>
            </p:cNvCxnSpPr>
            <p:nvPr/>
          </p:nvCxnSpPr>
          <p:spPr>
            <a:xfrm>
              <a:off x="3738198" y="2553118"/>
              <a:ext cx="1146000" cy="0"/>
            </a:xfrm>
            <a:prstGeom prst="straightConnector1">
              <a:avLst/>
            </a:prstGeom>
            <a:noFill/>
            <a:ln w="19050" cap="flat" cmpd="sng">
              <a:solidFill>
                <a:srgbClr val="435D74"/>
              </a:solidFill>
              <a:prstDash val="solid"/>
              <a:round/>
              <a:headEnd type="none" w="med" len="med"/>
              <a:tailEnd type="none" w="med" len="med"/>
            </a:ln>
          </p:spPr>
        </p:cxnSp>
        <p:grpSp>
          <p:nvGrpSpPr>
            <p:cNvPr id="6081" name="Google Shape;6081;p79"/>
            <p:cNvGrpSpPr/>
            <p:nvPr/>
          </p:nvGrpSpPr>
          <p:grpSpPr>
            <a:xfrm>
              <a:off x="3512551" y="2358270"/>
              <a:ext cx="225647" cy="307714"/>
              <a:chOff x="2182679" y="2004714"/>
              <a:chExt cx="792300" cy="1080458"/>
            </a:xfrm>
          </p:grpSpPr>
          <p:cxnSp>
            <p:nvCxnSpPr>
              <p:cNvPr id="6082" name="Google Shape;6082;p79"/>
              <p:cNvCxnSpPr>
                <a:stCxn id="6083" idx="0"/>
              </p:cNvCxnSpPr>
              <p:nvPr/>
            </p:nvCxnSpPr>
            <p:spPr>
              <a:xfrm rot="10800000">
                <a:off x="2578961" y="2004714"/>
                <a:ext cx="0" cy="389100"/>
              </a:xfrm>
              <a:prstGeom prst="straightConnector1">
                <a:avLst/>
              </a:prstGeom>
              <a:noFill/>
              <a:ln w="9525" cap="flat" cmpd="sng">
                <a:solidFill>
                  <a:srgbClr val="435D74"/>
                </a:solidFill>
                <a:prstDash val="solid"/>
                <a:round/>
                <a:headEnd type="none" w="med" len="med"/>
                <a:tailEnd type="none" w="med" len="med"/>
              </a:ln>
            </p:spPr>
          </p:cxnSp>
          <p:sp>
            <p:nvSpPr>
              <p:cNvPr id="6079" name="Google Shape;6079;p79"/>
              <p:cNvSpPr/>
              <p:nvPr/>
            </p:nvSpPr>
            <p:spPr>
              <a:xfrm>
                <a:off x="2182679"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79"/>
              <p:cNvSpPr/>
              <p:nvPr/>
            </p:nvSpPr>
            <p:spPr>
              <a:xfrm>
                <a:off x="2283911"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4" name="Google Shape;6084;p79"/>
            <p:cNvGrpSpPr/>
            <p:nvPr/>
          </p:nvGrpSpPr>
          <p:grpSpPr>
            <a:xfrm>
              <a:off x="3969644" y="2440153"/>
              <a:ext cx="225853" cy="296651"/>
              <a:chOff x="3775710" y="1729289"/>
              <a:chExt cx="136500" cy="179289"/>
            </a:xfrm>
          </p:grpSpPr>
          <p:cxnSp>
            <p:nvCxnSpPr>
              <p:cNvPr id="6085" name="Google Shape;6085;p79"/>
              <p:cNvCxnSpPr/>
              <p:nvPr/>
            </p:nvCxnSpPr>
            <p:spPr>
              <a:xfrm>
                <a:off x="3843851" y="1848278"/>
                <a:ext cx="0" cy="60300"/>
              </a:xfrm>
              <a:prstGeom prst="straightConnector1">
                <a:avLst/>
              </a:prstGeom>
              <a:noFill/>
              <a:ln w="9525" cap="flat" cmpd="sng">
                <a:solidFill>
                  <a:srgbClr val="435D74"/>
                </a:solidFill>
                <a:prstDash val="solid"/>
                <a:round/>
                <a:headEnd type="none" w="med" len="med"/>
                <a:tailEnd type="none" w="med" len="med"/>
              </a:ln>
            </p:spPr>
          </p:cxnSp>
          <p:sp>
            <p:nvSpPr>
              <p:cNvPr id="6086" name="Google Shape;6086;p79"/>
              <p:cNvSpPr/>
              <p:nvPr/>
            </p:nvSpPr>
            <p:spPr>
              <a:xfrm>
                <a:off x="3775710" y="1729289"/>
                <a:ext cx="136500" cy="1365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79"/>
              <p:cNvSpPr/>
              <p:nvPr/>
            </p:nvSpPr>
            <p:spPr>
              <a:xfrm>
                <a:off x="3793133" y="1746713"/>
                <a:ext cx="101700" cy="1017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8" name="Google Shape;6088;p79"/>
            <p:cNvGrpSpPr/>
            <p:nvPr/>
          </p:nvGrpSpPr>
          <p:grpSpPr>
            <a:xfrm>
              <a:off x="4427051" y="2358270"/>
              <a:ext cx="225647" cy="307714"/>
              <a:chOff x="5393704" y="2004714"/>
              <a:chExt cx="792300" cy="1080458"/>
            </a:xfrm>
          </p:grpSpPr>
          <p:cxnSp>
            <p:nvCxnSpPr>
              <p:cNvPr id="6089" name="Google Shape;6089;p79"/>
              <p:cNvCxnSpPr>
                <a:stCxn id="6090" idx="0"/>
              </p:cNvCxnSpPr>
              <p:nvPr/>
            </p:nvCxnSpPr>
            <p:spPr>
              <a:xfrm rot="10800000">
                <a:off x="5789986" y="2004714"/>
                <a:ext cx="0" cy="389100"/>
              </a:xfrm>
              <a:prstGeom prst="straightConnector1">
                <a:avLst/>
              </a:prstGeom>
              <a:noFill/>
              <a:ln w="9525" cap="flat" cmpd="sng">
                <a:solidFill>
                  <a:srgbClr val="435D74"/>
                </a:solidFill>
                <a:prstDash val="solid"/>
                <a:round/>
                <a:headEnd type="none" w="med" len="med"/>
                <a:tailEnd type="none" w="med" len="med"/>
              </a:ln>
            </p:spPr>
          </p:cxnSp>
          <p:sp>
            <p:nvSpPr>
              <p:cNvPr id="6091" name="Google Shape;6091;p79"/>
              <p:cNvSpPr/>
              <p:nvPr/>
            </p:nvSpPr>
            <p:spPr>
              <a:xfrm>
                <a:off x="5393704"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79"/>
              <p:cNvSpPr/>
              <p:nvPr/>
            </p:nvSpPr>
            <p:spPr>
              <a:xfrm>
                <a:off x="5494936"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2" name="Google Shape;6092;p79"/>
            <p:cNvGrpSpPr/>
            <p:nvPr/>
          </p:nvGrpSpPr>
          <p:grpSpPr>
            <a:xfrm>
              <a:off x="4884287" y="2440252"/>
              <a:ext cx="225647" cy="296532"/>
              <a:chOff x="6999166" y="2292572"/>
              <a:chExt cx="792300" cy="1041192"/>
            </a:xfrm>
          </p:grpSpPr>
          <p:cxnSp>
            <p:nvCxnSpPr>
              <p:cNvPr id="6093" name="Google Shape;6093;p79"/>
              <p:cNvCxnSpPr/>
              <p:nvPr/>
            </p:nvCxnSpPr>
            <p:spPr>
              <a:xfrm>
                <a:off x="7395553" y="2983964"/>
                <a:ext cx="0" cy="349800"/>
              </a:xfrm>
              <a:prstGeom prst="straightConnector1">
                <a:avLst/>
              </a:prstGeom>
              <a:noFill/>
              <a:ln w="9525" cap="flat" cmpd="sng">
                <a:solidFill>
                  <a:srgbClr val="435D74"/>
                </a:solidFill>
                <a:prstDash val="solid"/>
                <a:round/>
                <a:headEnd type="none" w="med" len="med"/>
                <a:tailEnd type="none" w="med" len="med"/>
              </a:ln>
            </p:spPr>
          </p:cxnSp>
          <p:sp>
            <p:nvSpPr>
              <p:cNvPr id="6080" name="Google Shape;6080;p79"/>
              <p:cNvSpPr/>
              <p:nvPr/>
            </p:nvSpPr>
            <p:spPr>
              <a:xfrm>
                <a:off x="6999166" y="2292572"/>
                <a:ext cx="792300" cy="792600"/>
              </a:xfrm>
              <a:prstGeom prst="ellipse">
                <a:avLst/>
              </a:prstGeom>
              <a:noFill/>
              <a:ln w="19050"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79"/>
              <p:cNvSpPr/>
              <p:nvPr/>
            </p:nvSpPr>
            <p:spPr>
              <a:xfrm>
                <a:off x="7100398" y="2393814"/>
                <a:ext cx="590100" cy="590100"/>
              </a:xfrm>
              <a:prstGeom prst="ellipse">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95" name="Google Shape;6095;p79"/>
          <p:cNvGrpSpPr/>
          <p:nvPr/>
        </p:nvGrpSpPr>
        <p:grpSpPr>
          <a:xfrm>
            <a:off x="6842649" y="979967"/>
            <a:ext cx="1581844" cy="732818"/>
            <a:chOff x="634175" y="2986275"/>
            <a:chExt cx="3147949" cy="1458344"/>
          </a:xfrm>
        </p:grpSpPr>
        <p:cxnSp>
          <p:nvCxnSpPr>
            <p:cNvPr id="6096" name="Google Shape;6096;p79"/>
            <p:cNvCxnSpPr>
              <a:stCxn id="6097" idx="4"/>
              <a:endCxn id="6098" idx="0"/>
            </p:cNvCxnSpPr>
            <p:nvPr/>
          </p:nvCxnSpPr>
          <p:spPr>
            <a:xfrm>
              <a:off x="929975" y="3577875"/>
              <a:ext cx="591300" cy="275100"/>
            </a:xfrm>
            <a:prstGeom prst="straightConnector1">
              <a:avLst/>
            </a:prstGeom>
            <a:noFill/>
            <a:ln w="19050" cap="flat" cmpd="sng">
              <a:solidFill>
                <a:srgbClr val="435D74"/>
              </a:solidFill>
              <a:prstDash val="solid"/>
              <a:round/>
              <a:headEnd type="none" w="med" len="med"/>
              <a:tailEnd type="none" w="med" len="med"/>
            </a:ln>
          </p:spPr>
        </p:cxnSp>
        <p:cxnSp>
          <p:nvCxnSpPr>
            <p:cNvPr id="6099" name="Google Shape;6099;p79"/>
            <p:cNvCxnSpPr>
              <a:stCxn id="6098" idx="0"/>
              <a:endCxn id="6100" idx="4"/>
            </p:cNvCxnSpPr>
            <p:nvPr/>
          </p:nvCxnSpPr>
          <p:spPr>
            <a:xfrm rot="10800000" flipH="1">
              <a:off x="1521366" y="3577919"/>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6101" name="Google Shape;6101;p79"/>
            <p:cNvCxnSpPr>
              <a:stCxn id="6100" idx="4"/>
              <a:endCxn id="6102" idx="0"/>
            </p:cNvCxnSpPr>
            <p:nvPr/>
          </p:nvCxnSpPr>
          <p:spPr>
            <a:xfrm>
              <a:off x="2208152" y="3577875"/>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6103" name="Google Shape;6103;p79"/>
            <p:cNvCxnSpPr>
              <a:stCxn id="6102" idx="0"/>
              <a:endCxn id="6104" idx="4"/>
            </p:cNvCxnSpPr>
            <p:nvPr/>
          </p:nvCxnSpPr>
          <p:spPr>
            <a:xfrm rot="10800000" flipH="1">
              <a:off x="2894933" y="3577918"/>
              <a:ext cx="591300" cy="275100"/>
            </a:xfrm>
            <a:prstGeom prst="straightConnector1">
              <a:avLst/>
            </a:prstGeom>
            <a:noFill/>
            <a:ln w="19050" cap="flat" cmpd="sng">
              <a:solidFill>
                <a:srgbClr val="435D74"/>
              </a:solidFill>
              <a:prstDash val="solid"/>
              <a:round/>
              <a:headEnd type="none" w="med" len="med"/>
              <a:tailEnd type="none" w="med" len="med"/>
            </a:ln>
          </p:spPr>
        </p:cxnSp>
        <p:sp>
          <p:nvSpPr>
            <p:cNvPr id="6104" name="Google Shape;6104;p79"/>
            <p:cNvSpPr/>
            <p:nvPr/>
          </p:nvSpPr>
          <p:spPr>
            <a:xfrm>
              <a:off x="3190524"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6100" name="Google Shape;6100;p79"/>
            <p:cNvSpPr/>
            <p:nvPr/>
          </p:nvSpPr>
          <p:spPr>
            <a:xfrm>
              <a:off x="1912352"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6097" name="Google Shape;6097;p79"/>
            <p:cNvSpPr/>
            <p:nvPr/>
          </p:nvSpPr>
          <p:spPr>
            <a:xfrm>
              <a:off x="634175"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6102" name="Google Shape;6102;p79"/>
            <p:cNvSpPr/>
            <p:nvPr/>
          </p:nvSpPr>
          <p:spPr>
            <a:xfrm>
              <a:off x="2599133" y="3853018"/>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6098" name="Google Shape;6098;p79"/>
            <p:cNvSpPr/>
            <p:nvPr/>
          </p:nvSpPr>
          <p:spPr>
            <a:xfrm>
              <a:off x="1225566" y="3853019"/>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6105" name="Google Shape;6105;p79"/>
          <p:cNvGrpSpPr/>
          <p:nvPr/>
        </p:nvGrpSpPr>
        <p:grpSpPr>
          <a:xfrm>
            <a:off x="3410364" y="2674277"/>
            <a:ext cx="1675128" cy="313674"/>
            <a:chOff x="998425" y="1182125"/>
            <a:chExt cx="1065400" cy="199500"/>
          </a:xfrm>
        </p:grpSpPr>
        <p:sp>
          <p:nvSpPr>
            <p:cNvPr id="6106" name="Google Shape;6106;p79"/>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79"/>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79"/>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79"/>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79"/>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1" name="Google Shape;6111;p79"/>
          <p:cNvGrpSpPr/>
          <p:nvPr/>
        </p:nvGrpSpPr>
        <p:grpSpPr>
          <a:xfrm>
            <a:off x="3410363" y="3630244"/>
            <a:ext cx="1675129" cy="525345"/>
            <a:chOff x="5194708" y="3484366"/>
            <a:chExt cx="3148148" cy="987304"/>
          </a:xfrm>
        </p:grpSpPr>
        <p:grpSp>
          <p:nvGrpSpPr>
            <p:cNvPr id="6112" name="Google Shape;6112;p79"/>
            <p:cNvGrpSpPr/>
            <p:nvPr/>
          </p:nvGrpSpPr>
          <p:grpSpPr>
            <a:xfrm>
              <a:off x="7531521" y="3484366"/>
              <a:ext cx="811335" cy="987304"/>
              <a:chOff x="3379425" y="1617275"/>
              <a:chExt cx="1090650" cy="1327200"/>
            </a:xfrm>
          </p:grpSpPr>
          <p:sp>
            <p:nvSpPr>
              <p:cNvPr id="6113" name="Google Shape;6113;p79"/>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79"/>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79"/>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6" name="Google Shape;6116;p79"/>
            <p:cNvGrpSpPr/>
            <p:nvPr/>
          </p:nvGrpSpPr>
          <p:grpSpPr>
            <a:xfrm>
              <a:off x="6752546" y="3484366"/>
              <a:ext cx="811428" cy="987304"/>
              <a:chOff x="2332275" y="1617275"/>
              <a:chExt cx="1090775" cy="1327200"/>
            </a:xfrm>
          </p:grpSpPr>
          <p:sp>
            <p:nvSpPr>
              <p:cNvPr id="6117" name="Google Shape;6117;p79"/>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79"/>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79"/>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0" name="Google Shape;6120;p79"/>
            <p:cNvGrpSpPr/>
            <p:nvPr/>
          </p:nvGrpSpPr>
          <p:grpSpPr>
            <a:xfrm>
              <a:off x="5973664" y="3484366"/>
              <a:ext cx="811335" cy="987304"/>
              <a:chOff x="1285250" y="1617275"/>
              <a:chExt cx="1090650" cy="1327200"/>
            </a:xfrm>
          </p:grpSpPr>
          <p:sp>
            <p:nvSpPr>
              <p:cNvPr id="6121" name="Google Shape;6121;p79"/>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79"/>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79"/>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4" name="Google Shape;6124;p79"/>
            <p:cNvGrpSpPr/>
            <p:nvPr/>
          </p:nvGrpSpPr>
          <p:grpSpPr>
            <a:xfrm>
              <a:off x="5194708" y="3484366"/>
              <a:ext cx="811409" cy="987304"/>
              <a:chOff x="238125" y="1617275"/>
              <a:chExt cx="1090750" cy="1327200"/>
            </a:xfrm>
          </p:grpSpPr>
          <p:sp>
            <p:nvSpPr>
              <p:cNvPr id="6125" name="Google Shape;6125;p79"/>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79"/>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79"/>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28" name="Google Shape;6128;p79"/>
          <p:cNvGrpSpPr/>
          <p:nvPr/>
        </p:nvGrpSpPr>
        <p:grpSpPr>
          <a:xfrm>
            <a:off x="6844048" y="2276133"/>
            <a:ext cx="1579046" cy="522230"/>
            <a:chOff x="6853641" y="2534077"/>
            <a:chExt cx="1515545" cy="501229"/>
          </a:xfrm>
        </p:grpSpPr>
        <p:grpSp>
          <p:nvGrpSpPr>
            <p:cNvPr id="6129" name="Google Shape;6129;p79"/>
            <p:cNvGrpSpPr/>
            <p:nvPr/>
          </p:nvGrpSpPr>
          <p:grpSpPr>
            <a:xfrm>
              <a:off x="6853641" y="2618923"/>
              <a:ext cx="1515545" cy="324556"/>
              <a:chOff x="6853641" y="2618923"/>
              <a:chExt cx="1515545" cy="324556"/>
            </a:xfrm>
          </p:grpSpPr>
          <p:sp>
            <p:nvSpPr>
              <p:cNvPr id="6130" name="Google Shape;6130;p79"/>
              <p:cNvSpPr/>
              <p:nvPr/>
            </p:nvSpPr>
            <p:spPr>
              <a:xfrm>
                <a:off x="7747010" y="2781222"/>
                <a:ext cx="324578" cy="162258"/>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79"/>
              <p:cNvSpPr/>
              <p:nvPr/>
            </p:nvSpPr>
            <p:spPr>
              <a:xfrm>
                <a:off x="7449412" y="2618923"/>
                <a:ext cx="324496" cy="162258"/>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79"/>
              <p:cNvSpPr/>
              <p:nvPr/>
            </p:nvSpPr>
            <p:spPr>
              <a:xfrm>
                <a:off x="6853641" y="2618923"/>
                <a:ext cx="324824" cy="16279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79"/>
              <p:cNvSpPr/>
              <p:nvPr/>
            </p:nvSpPr>
            <p:spPr>
              <a:xfrm>
                <a:off x="7151691" y="2781222"/>
                <a:ext cx="324578" cy="162258"/>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79"/>
              <p:cNvSpPr/>
              <p:nvPr/>
            </p:nvSpPr>
            <p:spPr>
              <a:xfrm>
                <a:off x="8044362" y="2618923"/>
                <a:ext cx="324824" cy="16279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5" name="Google Shape;6135;p79"/>
            <p:cNvSpPr/>
            <p:nvPr/>
          </p:nvSpPr>
          <p:spPr>
            <a:xfrm>
              <a:off x="6899264" y="2673830"/>
              <a:ext cx="225242" cy="361476"/>
            </a:xfrm>
            <a:custGeom>
              <a:avLst/>
              <a:gdLst/>
              <a:ahLst/>
              <a:cxnLst/>
              <a:rect l="l" t="t" r="r" b="b"/>
              <a:pathLst>
                <a:path w="5485" h="8802" extrusionOk="0">
                  <a:moveTo>
                    <a:pt x="2798" y="1197"/>
                  </a:moveTo>
                  <a:cubicBezTo>
                    <a:pt x="2989" y="1197"/>
                    <a:pt x="3183" y="1234"/>
                    <a:pt x="3366" y="1310"/>
                  </a:cubicBezTo>
                  <a:cubicBezTo>
                    <a:pt x="3924" y="1542"/>
                    <a:pt x="4287" y="2085"/>
                    <a:pt x="4287" y="2689"/>
                  </a:cubicBezTo>
                  <a:cubicBezTo>
                    <a:pt x="4287" y="3512"/>
                    <a:pt x="3619" y="4178"/>
                    <a:pt x="2796" y="4180"/>
                  </a:cubicBezTo>
                  <a:cubicBezTo>
                    <a:pt x="2194" y="4180"/>
                    <a:pt x="1650" y="3816"/>
                    <a:pt x="1419" y="3259"/>
                  </a:cubicBezTo>
                  <a:cubicBezTo>
                    <a:pt x="1189" y="2702"/>
                    <a:pt x="1317" y="2061"/>
                    <a:pt x="1743" y="1634"/>
                  </a:cubicBezTo>
                  <a:cubicBezTo>
                    <a:pt x="2028" y="1348"/>
                    <a:pt x="2410" y="1197"/>
                    <a:pt x="2798" y="1197"/>
                  </a:cubicBezTo>
                  <a:close/>
                  <a:moveTo>
                    <a:pt x="2796" y="1"/>
                  </a:moveTo>
                  <a:cubicBezTo>
                    <a:pt x="2254" y="1"/>
                    <a:pt x="1714" y="165"/>
                    <a:pt x="1253" y="489"/>
                  </a:cubicBezTo>
                  <a:cubicBezTo>
                    <a:pt x="433" y="1063"/>
                    <a:pt x="0" y="2048"/>
                    <a:pt x="132" y="3043"/>
                  </a:cubicBezTo>
                  <a:cubicBezTo>
                    <a:pt x="263" y="4037"/>
                    <a:pt x="937" y="4875"/>
                    <a:pt x="1880" y="5216"/>
                  </a:cubicBezTo>
                  <a:lnTo>
                    <a:pt x="1880" y="6705"/>
                  </a:lnTo>
                  <a:lnTo>
                    <a:pt x="1067" y="6705"/>
                  </a:lnTo>
                  <a:lnTo>
                    <a:pt x="2723" y="8801"/>
                  </a:lnTo>
                  <a:lnTo>
                    <a:pt x="4377" y="6705"/>
                  </a:lnTo>
                  <a:lnTo>
                    <a:pt x="3563" y="6705"/>
                  </a:lnTo>
                  <a:lnTo>
                    <a:pt x="3563" y="5265"/>
                  </a:lnTo>
                  <a:cubicBezTo>
                    <a:pt x="4703" y="4926"/>
                    <a:pt x="5485" y="3877"/>
                    <a:pt x="5485" y="2689"/>
                  </a:cubicBezTo>
                  <a:cubicBezTo>
                    <a:pt x="5485" y="1685"/>
                    <a:pt x="4926" y="766"/>
                    <a:pt x="4037" y="304"/>
                  </a:cubicBezTo>
                  <a:cubicBezTo>
                    <a:pt x="3647" y="101"/>
                    <a:pt x="3221" y="1"/>
                    <a:pt x="279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79"/>
            <p:cNvSpPr/>
            <p:nvPr/>
          </p:nvSpPr>
          <p:spPr>
            <a:xfrm>
              <a:off x="7198259" y="2534077"/>
              <a:ext cx="235261" cy="360532"/>
            </a:xfrm>
            <a:custGeom>
              <a:avLst/>
              <a:gdLst/>
              <a:ahLst/>
              <a:cxnLst/>
              <a:rect l="l" t="t" r="r" b="b"/>
              <a:pathLst>
                <a:path w="5729" h="8779" extrusionOk="0">
                  <a:moveTo>
                    <a:pt x="2858" y="4600"/>
                  </a:moveTo>
                  <a:cubicBezTo>
                    <a:pt x="3050" y="4600"/>
                    <a:pt x="3243" y="4637"/>
                    <a:pt x="3427" y="4713"/>
                  </a:cubicBezTo>
                  <a:cubicBezTo>
                    <a:pt x="3985" y="4945"/>
                    <a:pt x="4347" y="5488"/>
                    <a:pt x="4347" y="6092"/>
                  </a:cubicBezTo>
                  <a:cubicBezTo>
                    <a:pt x="4347" y="6915"/>
                    <a:pt x="3679" y="7581"/>
                    <a:pt x="2856" y="7583"/>
                  </a:cubicBezTo>
                  <a:cubicBezTo>
                    <a:pt x="2254" y="7583"/>
                    <a:pt x="1709" y="7219"/>
                    <a:pt x="1479" y="6662"/>
                  </a:cubicBezTo>
                  <a:cubicBezTo>
                    <a:pt x="1248" y="6105"/>
                    <a:pt x="1376" y="5464"/>
                    <a:pt x="1802" y="5037"/>
                  </a:cubicBezTo>
                  <a:cubicBezTo>
                    <a:pt x="2087" y="4751"/>
                    <a:pt x="2469" y="4600"/>
                    <a:pt x="2858" y="4600"/>
                  </a:cubicBezTo>
                  <a:close/>
                  <a:moveTo>
                    <a:pt x="2883" y="0"/>
                  </a:moveTo>
                  <a:lnTo>
                    <a:pt x="1227" y="2097"/>
                  </a:lnTo>
                  <a:lnTo>
                    <a:pt x="2041" y="2097"/>
                  </a:lnTo>
                  <a:lnTo>
                    <a:pt x="2041" y="3530"/>
                  </a:lnTo>
                  <a:cubicBezTo>
                    <a:pt x="782" y="3930"/>
                    <a:pt x="1" y="5184"/>
                    <a:pt x="196" y="6491"/>
                  </a:cubicBezTo>
                  <a:cubicBezTo>
                    <a:pt x="393" y="7796"/>
                    <a:pt x="1507" y="8766"/>
                    <a:pt x="2827" y="8779"/>
                  </a:cubicBezTo>
                  <a:cubicBezTo>
                    <a:pt x="2837" y="8779"/>
                    <a:pt x="2847" y="8779"/>
                    <a:pt x="2857" y="8779"/>
                  </a:cubicBezTo>
                  <a:cubicBezTo>
                    <a:pt x="4165" y="8779"/>
                    <a:pt x="5285" y="7837"/>
                    <a:pt x="5506" y="6545"/>
                  </a:cubicBezTo>
                  <a:cubicBezTo>
                    <a:pt x="5729" y="5245"/>
                    <a:pt x="4974" y="3973"/>
                    <a:pt x="3724" y="3547"/>
                  </a:cubicBezTo>
                  <a:lnTo>
                    <a:pt x="3724" y="2097"/>
                  </a:lnTo>
                  <a:lnTo>
                    <a:pt x="4539" y="2097"/>
                  </a:lnTo>
                  <a:lnTo>
                    <a:pt x="288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79"/>
            <p:cNvSpPr/>
            <p:nvPr/>
          </p:nvSpPr>
          <p:spPr>
            <a:xfrm>
              <a:off x="7493639" y="2673830"/>
              <a:ext cx="225200" cy="361476"/>
            </a:xfrm>
            <a:custGeom>
              <a:avLst/>
              <a:gdLst/>
              <a:ahLst/>
              <a:cxnLst/>
              <a:rect l="l" t="t" r="r" b="b"/>
              <a:pathLst>
                <a:path w="5484" h="8802" extrusionOk="0">
                  <a:moveTo>
                    <a:pt x="2796" y="1197"/>
                  </a:moveTo>
                  <a:cubicBezTo>
                    <a:pt x="2988" y="1197"/>
                    <a:pt x="3181" y="1234"/>
                    <a:pt x="3365" y="1310"/>
                  </a:cubicBezTo>
                  <a:cubicBezTo>
                    <a:pt x="3922" y="1542"/>
                    <a:pt x="4286" y="2085"/>
                    <a:pt x="4286" y="2689"/>
                  </a:cubicBezTo>
                  <a:cubicBezTo>
                    <a:pt x="4284" y="3512"/>
                    <a:pt x="3618" y="4178"/>
                    <a:pt x="2795" y="4180"/>
                  </a:cubicBezTo>
                  <a:cubicBezTo>
                    <a:pt x="2191" y="4180"/>
                    <a:pt x="1649" y="3816"/>
                    <a:pt x="1418" y="3259"/>
                  </a:cubicBezTo>
                  <a:cubicBezTo>
                    <a:pt x="1187" y="2702"/>
                    <a:pt x="1314" y="2061"/>
                    <a:pt x="1740" y="1634"/>
                  </a:cubicBezTo>
                  <a:cubicBezTo>
                    <a:pt x="2026" y="1348"/>
                    <a:pt x="2408" y="1197"/>
                    <a:pt x="2796" y="1197"/>
                  </a:cubicBezTo>
                  <a:close/>
                  <a:moveTo>
                    <a:pt x="2794" y="1"/>
                  </a:moveTo>
                  <a:cubicBezTo>
                    <a:pt x="2254" y="1"/>
                    <a:pt x="1717" y="163"/>
                    <a:pt x="1258" y="484"/>
                  </a:cubicBezTo>
                  <a:cubicBezTo>
                    <a:pt x="436" y="1055"/>
                    <a:pt x="1" y="2037"/>
                    <a:pt x="127" y="3030"/>
                  </a:cubicBezTo>
                  <a:cubicBezTo>
                    <a:pt x="255" y="4023"/>
                    <a:pt x="923" y="4863"/>
                    <a:pt x="1862" y="5211"/>
                  </a:cubicBezTo>
                  <a:lnTo>
                    <a:pt x="1862" y="6705"/>
                  </a:lnTo>
                  <a:lnTo>
                    <a:pt x="1048" y="6705"/>
                  </a:lnTo>
                  <a:lnTo>
                    <a:pt x="2704" y="8801"/>
                  </a:lnTo>
                  <a:lnTo>
                    <a:pt x="4360" y="6705"/>
                  </a:lnTo>
                  <a:lnTo>
                    <a:pt x="3545" y="6705"/>
                  </a:lnTo>
                  <a:lnTo>
                    <a:pt x="3545" y="5270"/>
                  </a:lnTo>
                  <a:cubicBezTo>
                    <a:pt x="4693" y="4935"/>
                    <a:pt x="5484" y="3883"/>
                    <a:pt x="5484" y="2689"/>
                  </a:cubicBezTo>
                  <a:cubicBezTo>
                    <a:pt x="5482" y="1688"/>
                    <a:pt x="4927" y="769"/>
                    <a:pt x="4039" y="306"/>
                  </a:cubicBezTo>
                  <a:cubicBezTo>
                    <a:pt x="3647" y="102"/>
                    <a:pt x="3220" y="1"/>
                    <a:pt x="27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79"/>
            <p:cNvSpPr/>
            <p:nvPr/>
          </p:nvSpPr>
          <p:spPr>
            <a:xfrm>
              <a:off x="7792387" y="2534077"/>
              <a:ext cx="235261" cy="360532"/>
            </a:xfrm>
            <a:custGeom>
              <a:avLst/>
              <a:gdLst/>
              <a:ahLst/>
              <a:cxnLst/>
              <a:rect l="l" t="t" r="r" b="b"/>
              <a:pathLst>
                <a:path w="5729" h="8779" extrusionOk="0">
                  <a:moveTo>
                    <a:pt x="2861" y="4601"/>
                  </a:moveTo>
                  <a:cubicBezTo>
                    <a:pt x="3053" y="4601"/>
                    <a:pt x="3247" y="4638"/>
                    <a:pt x="3431" y="4715"/>
                  </a:cubicBezTo>
                  <a:cubicBezTo>
                    <a:pt x="3988" y="4945"/>
                    <a:pt x="4351" y="5488"/>
                    <a:pt x="4351" y="6092"/>
                  </a:cubicBezTo>
                  <a:cubicBezTo>
                    <a:pt x="4350" y="6915"/>
                    <a:pt x="3684" y="7581"/>
                    <a:pt x="2861" y="7583"/>
                  </a:cubicBezTo>
                  <a:cubicBezTo>
                    <a:pt x="2259" y="7583"/>
                    <a:pt x="1714" y="7219"/>
                    <a:pt x="1483" y="6662"/>
                  </a:cubicBezTo>
                  <a:cubicBezTo>
                    <a:pt x="1253" y="6105"/>
                    <a:pt x="1381" y="5464"/>
                    <a:pt x="1807" y="5038"/>
                  </a:cubicBezTo>
                  <a:cubicBezTo>
                    <a:pt x="2092" y="4752"/>
                    <a:pt x="2473" y="4601"/>
                    <a:pt x="2861" y="4601"/>
                  </a:cubicBezTo>
                  <a:close/>
                  <a:moveTo>
                    <a:pt x="2870" y="0"/>
                  </a:moveTo>
                  <a:lnTo>
                    <a:pt x="1214" y="2097"/>
                  </a:lnTo>
                  <a:lnTo>
                    <a:pt x="2028" y="2097"/>
                  </a:lnTo>
                  <a:lnTo>
                    <a:pt x="2028" y="3536"/>
                  </a:lnTo>
                  <a:cubicBezTo>
                    <a:pt x="773" y="3944"/>
                    <a:pt x="1" y="5205"/>
                    <a:pt x="204" y="6508"/>
                  </a:cubicBezTo>
                  <a:cubicBezTo>
                    <a:pt x="409" y="7813"/>
                    <a:pt x="1532" y="8776"/>
                    <a:pt x="2851" y="8779"/>
                  </a:cubicBezTo>
                  <a:cubicBezTo>
                    <a:pt x="2854" y="8779"/>
                    <a:pt x="2858" y="8779"/>
                    <a:pt x="2861" y="8779"/>
                  </a:cubicBezTo>
                  <a:cubicBezTo>
                    <a:pt x="4178" y="8779"/>
                    <a:pt x="5300" y="7828"/>
                    <a:pt x="5514" y="6527"/>
                  </a:cubicBezTo>
                  <a:cubicBezTo>
                    <a:pt x="5729" y="5225"/>
                    <a:pt x="4965" y="3959"/>
                    <a:pt x="3713" y="3543"/>
                  </a:cubicBezTo>
                  <a:lnTo>
                    <a:pt x="3713" y="2097"/>
                  </a:lnTo>
                  <a:lnTo>
                    <a:pt x="4526" y="2097"/>
                  </a:lnTo>
                  <a:lnTo>
                    <a:pt x="287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79"/>
            <p:cNvSpPr/>
            <p:nvPr/>
          </p:nvSpPr>
          <p:spPr>
            <a:xfrm>
              <a:off x="8090150" y="2673789"/>
              <a:ext cx="225857" cy="361517"/>
            </a:xfrm>
            <a:custGeom>
              <a:avLst/>
              <a:gdLst/>
              <a:ahLst/>
              <a:cxnLst/>
              <a:rect l="l" t="t" r="r" b="b"/>
              <a:pathLst>
                <a:path w="5500" h="8803" extrusionOk="0">
                  <a:moveTo>
                    <a:pt x="2811" y="1198"/>
                  </a:moveTo>
                  <a:cubicBezTo>
                    <a:pt x="3003" y="1198"/>
                    <a:pt x="3197" y="1235"/>
                    <a:pt x="3381" y="1311"/>
                  </a:cubicBezTo>
                  <a:cubicBezTo>
                    <a:pt x="3938" y="1543"/>
                    <a:pt x="4302" y="2086"/>
                    <a:pt x="4302" y="2690"/>
                  </a:cubicBezTo>
                  <a:cubicBezTo>
                    <a:pt x="4300" y="3513"/>
                    <a:pt x="3634" y="4179"/>
                    <a:pt x="2811" y="4181"/>
                  </a:cubicBezTo>
                  <a:cubicBezTo>
                    <a:pt x="2209" y="4181"/>
                    <a:pt x="1664" y="3817"/>
                    <a:pt x="1434" y="3260"/>
                  </a:cubicBezTo>
                  <a:cubicBezTo>
                    <a:pt x="1203" y="2703"/>
                    <a:pt x="1330" y="2062"/>
                    <a:pt x="1757" y="1635"/>
                  </a:cubicBezTo>
                  <a:cubicBezTo>
                    <a:pt x="2042" y="1349"/>
                    <a:pt x="2423" y="1198"/>
                    <a:pt x="2811" y="1198"/>
                  </a:cubicBezTo>
                  <a:close/>
                  <a:moveTo>
                    <a:pt x="2812" y="1"/>
                  </a:moveTo>
                  <a:cubicBezTo>
                    <a:pt x="2257" y="1"/>
                    <a:pt x="1706" y="172"/>
                    <a:pt x="1238" y="509"/>
                  </a:cubicBezTo>
                  <a:cubicBezTo>
                    <a:pt x="420" y="1098"/>
                    <a:pt x="1" y="2097"/>
                    <a:pt x="154" y="3095"/>
                  </a:cubicBezTo>
                  <a:cubicBezTo>
                    <a:pt x="306" y="4093"/>
                    <a:pt x="1005" y="4920"/>
                    <a:pt x="1962" y="5239"/>
                  </a:cubicBezTo>
                  <a:lnTo>
                    <a:pt x="1962" y="6706"/>
                  </a:lnTo>
                  <a:lnTo>
                    <a:pt x="1149" y="6706"/>
                  </a:lnTo>
                  <a:lnTo>
                    <a:pt x="2804" y="8802"/>
                  </a:lnTo>
                  <a:lnTo>
                    <a:pt x="4460" y="6706"/>
                  </a:lnTo>
                  <a:lnTo>
                    <a:pt x="3645" y="6706"/>
                  </a:lnTo>
                  <a:lnTo>
                    <a:pt x="3645" y="5244"/>
                  </a:lnTo>
                  <a:cubicBezTo>
                    <a:pt x="4750" y="4882"/>
                    <a:pt x="5499" y="3852"/>
                    <a:pt x="5499" y="2690"/>
                  </a:cubicBezTo>
                  <a:cubicBezTo>
                    <a:pt x="5499" y="1679"/>
                    <a:pt x="4934" y="755"/>
                    <a:pt x="4036" y="296"/>
                  </a:cubicBezTo>
                  <a:cubicBezTo>
                    <a:pt x="3650" y="98"/>
                    <a:pt x="3230" y="1"/>
                    <a:pt x="28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0" name="Google Shape;6140;p79"/>
          <p:cNvGrpSpPr/>
          <p:nvPr/>
        </p:nvGrpSpPr>
        <p:grpSpPr>
          <a:xfrm>
            <a:off x="3438940" y="3151173"/>
            <a:ext cx="1617976" cy="346616"/>
            <a:chOff x="1808063" y="4294338"/>
            <a:chExt cx="3370782" cy="721817"/>
          </a:xfrm>
        </p:grpSpPr>
        <p:sp>
          <p:nvSpPr>
            <p:cNvPr id="6141" name="Google Shape;6141;p79"/>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79"/>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79"/>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79"/>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79"/>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79"/>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79"/>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79"/>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79"/>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79"/>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1" name="Google Shape;6151;p79"/>
          <p:cNvGrpSpPr/>
          <p:nvPr/>
        </p:nvGrpSpPr>
        <p:grpSpPr>
          <a:xfrm>
            <a:off x="5264936" y="3817923"/>
            <a:ext cx="1417067" cy="350605"/>
            <a:chOff x="4234950" y="2101012"/>
            <a:chExt cx="4219974" cy="1044090"/>
          </a:xfrm>
        </p:grpSpPr>
        <p:sp>
          <p:nvSpPr>
            <p:cNvPr id="6152" name="Google Shape;6152;p79"/>
            <p:cNvSpPr/>
            <p:nvPr/>
          </p:nvSpPr>
          <p:spPr>
            <a:xfrm rot="10800000">
              <a:off x="7528544" y="2218809"/>
              <a:ext cx="826790" cy="826702"/>
            </a:xfrm>
            <a:custGeom>
              <a:avLst/>
              <a:gdLst/>
              <a:ahLst/>
              <a:cxnLst/>
              <a:rect l="l" t="t" r="r" b="b"/>
              <a:pathLst>
                <a:path w="34893" h="34893" extrusionOk="0">
                  <a:moveTo>
                    <a:pt x="1" y="1"/>
                  </a:moveTo>
                  <a:lnTo>
                    <a:pt x="1" y="34892"/>
                  </a:lnTo>
                  <a:lnTo>
                    <a:pt x="34892" y="34892"/>
                  </a:lnTo>
                  <a:lnTo>
                    <a:pt x="34892"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79"/>
            <p:cNvSpPr/>
            <p:nvPr/>
          </p:nvSpPr>
          <p:spPr>
            <a:xfrm rot="10800000">
              <a:off x="6487595" y="2218809"/>
              <a:ext cx="827572" cy="826702"/>
            </a:xfrm>
            <a:custGeom>
              <a:avLst/>
              <a:gdLst/>
              <a:ahLst/>
              <a:cxnLst/>
              <a:rect l="l" t="t" r="r" b="b"/>
              <a:pathLst>
                <a:path w="34926" h="34893" extrusionOk="0">
                  <a:moveTo>
                    <a:pt x="1" y="1"/>
                  </a:moveTo>
                  <a:lnTo>
                    <a:pt x="1" y="34892"/>
                  </a:lnTo>
                  <a:lnTo>
                    <a:pt x="34926" y="34892"/>
                  </a:lnTo>
                  <a:lnTo>
                    <a:pt x="349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79"/>
            <p:cNvSpPr/>
            <p:nvPr/>
          </p:nvSpPr>
          <p:spPr>
            <a:xfrm rot="10800000">
              <a:off x="5430819" y="2218809"/>
              <a:ext cx="827572" cy="826702"/>
            </a:xfrm>
            <a:custGeom>
              <a:avLst/>
              <a:gdLst/>
              <a:ahLst/>
              <a:cxnLst/>
              <a:rect l="l" t="t" r="r" b="b"/>
              <a:pathLst>
                <a:path w="34926" h="34893" extrusionOk="0">
                  <a:moveTo>
                    <a:pt x="0" y="1"/>
                  </a:moveTo>
                  <a:lnTo>
                    <a:pt x="0" y="34892"/>
                  </a:lnTo>
                  <a:lnTo>
                    <a:pt x="34925" y="34892"/>
                  </a:lnTo>
                  <a:lnTo>
                    <a:pt x="34925"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79"/>
            <p:cNvSpPr/>
            <p:nvPr/>
          </p:nvSpPr>
          <p:spPr>
            <a:xfrm rot="10800000">
              <a:off x="4374848" y="2218809"/>
              <a:ext cx="826790" cy="826702"/>
            </a:xfrm>
            <a:custGeom>
              <a:avLst/>
              <a:gdLst/>
              <a:ahLst/>
              <a:cxnLst/>
              <a:rect l="l" t="t" r="r" b="b"/>
              <a:pathLst>
                <a:path w="34893" h="34893" extrusionOk="0">
                  <a:moveTo>
                    <a:pt x="1" y="1"/>
                  </a:moveTo>
                  <a:lnTo>
                    <a:pt x="1" y="34892"/>
                  </a:lnTo>
                  <a:lnTo>
                    <a:pt x="34892" y="34892"/>
                  </a:lnTo>
                  <a:lnTo>
                    <a:pt x="3489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79"/>
            <p:cNvSpPr/>
            <p:nvPr/>
          </p:nvSpPr>
          <p:spPr>
            <a:xfrm rot="10800000">
              <a:off x="7410780" y="2622683"/>
              <a:ext cx="1044144" cy="522420"/>
            </a:xfrm>
            <a:custGeom>
              <a:avLst/>
              <a:gdLst/>
              <a:ahLst/>
              <a:cxnLst/>
              <a:rect l="l" t="t" r="r" b="b"/>
              <a:pathLst>
                <a:path w="44066" h="22050" fill="none" extrusionOk="0">
                  <a:moveTo>
                    <a:pt x="1" y="22050"/>
                  </a:moveTo>
                  <a:cubicBezTo>
                    <a:pt x="1" y="9874"/>
                    <a:pt x="9874" y="1"/>
                    <a:pt x="22050" y="1"/>
                  </a:cubicBezTo>
                  <a:cubicBezTo>
                    <a:pt x="34192" y="1"/>
                    <a:pt x="44065" y="9874"/>
                    <a:pt x="44065" y="22050"/>
                  </a:cubicBezTo>
                </a:path>
              </a:pathLst>
            </a:custGeom>
            <a:noFill/>
            <a:ln w="20850"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79"/>
            <p:cNvSpPr/>
            <p:nvPr/>
          </p:nvSpPr>
          <p:spPr>
            <a:xfrm rot="10800000">
              <a:off x="6366656" y="2101012"/>
              <a:ext cx="1044144" cy="521638"/>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noFill/>
            <a:ln w="20850"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79"/>
            <p:cNvSpPr/>
            <p:nvPr/>
          </p:nvSpPr>
          <p:spPr>
            <a:xfrm rot="10800000">
              <a:off x="5322557" y="2622683"/>
              <a:ext cx="1044120" cy="522420"/>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noFill/>
            <a:ln w="20850" cap="rnd" cmpd="sng">
              <a:solidFill>
                <a:srgbClr val="869FB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79"/>
            <p:cNvSpPr/>
            <p:nvPr/>
          </p:nvSpPr>
          <p:spPr>
            <a:xfrm rot="10800000">
              <a:off x="4278434" y="2101012"/>
              <a:ext cx="1044144" cy="521638"/>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noFill/>
            <a:ln w="20850" cap="rnd" cmpd="sng">
              <a:solidFill>
                <a:srgbClr val="BAC8D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79"/>
            <p:cNvSpPr/>
            <p:nvPr/>
          </p:nvSpPr>
          <p:spPr>
            <a:xfrm rot="10800000">
              <a:off x="7367296" y="2570459"/>
              <a:ext cx="86984" cy="86975"/>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79"/>
            <p:cNvSpPr/>
            <p:nvPr/>
          </p:nvSpPr>
          <p:spPr>
            <a:xfrm rot="10800000">
              <a:off x="6323197" y="2570459"/>
              <a:ext cx="86961" cy="86975"/>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79"/>
            <p:cNvSpPr/>
            <p:nvPr/>
          </p:nvSpPr>
          <p:spPr>
            <a:xfrm rot="10800000">
              <a:off x="5279073" y="2570459"/>
              <a:ext cx="86961" cy="869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79"/>
            <p:cNvSpPr/>
            <p:nvPr/>
          </p:nvSpPr>
          <p:spPr>
            <a:xfrm rot="10800000">
              <a:off x="4234950" y="2570459"/>
              <a:ext cx="86961" cy="86975"/>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79"/>
            <p:cNvSpPr/>
            <p:nvPr/>
          </p:nvSpPr>
          <p:spPr>
            <a:xfrm rot="10800000">
              <a:off x="7541197" y="2231460"/>
              <a:ext cx="801483" cy="800617"/>
            </a:xfrm>
            <a:custGeom>
              <a:avLst/>
              <a:gdLst/>
              <a:ahLst/>
              <a:cxnLst/>
              <a:rect l="l" t="t" r="r" b="b"/>
              <a:pathLst>
                <a:path w="33825" h="33792" extrusionOk="0">
                  <a:moveTo>
                    <a:pt x="16912" y="1835"/>
                  </a:moveTo>
                  <a:cubicBezTo>
                    <a:pt x="25218" y="1835"/>
                    <a:pt x="31956" y="8573"/>
                    <a:pt x="31956" y="16879"/>
                  </a:cubicBezTo>
                  <a:cubicBezTo>
                    <a:pt x="31956" y="25185"/>
                    <a:pt x="25218" y="31923"/>
                    <a:pt x="16912" y="31923"/>
                  </a:cubicBezTo>
                  <a:cubicBezTo>
                    <a:pt x="8606" y="31923"/>
                    <a:pt x="1868" y="25185"/>
                    <a:pt x="1868" y="16879"/>
                  </a:cubicBezTo>
                  <a:cubicBezTo>
                    <a:pt x="1868" y="8573"/>
                    <a:pt x="8606" y="1835"/>
                    <a:pt x="16912" y="1835"/>
                  </a:cubicBezTo>
                  <a:close/>
                  <a:moveTo>
                    <a:pt x="16912" y="1"/>
                  </a:moveTo>
                  <a:cubicBezTo>
                    <a:pt x="7572" y="1"/>
                    <a:pt x="0" y="7539"/>
                    <a:pt x="0" y="16879"/>
                  </a:cubicBezTo>
                  <a:cubicBezTo>
                    <a:pt x="0" y="26219"/>
                    <a:pt x="7572" y="33791"/>
                    <a:pt x="16912" y="33791"/>
                  </a:cubicBezTo>
                  <a:cubicBezTo>
                    <a:pt x="26252" y="33791"/>
                    <a:pt x="33824" y="26219"/>
                    <a:pt x="33824" y="16879"/>
                  </a:cubicBezTo>
                  <a:cubicBezTo>
                    <a:pt x="33824" y="7539"/>
                    <a:pt x="26252" y="1"/>
                    <a:pt x="16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79"/>
            <p:cNvSpPr/>
            <p:nvPr/>
          </p:nvSpPr>
          <p:spPr>
            <a:xfrm rot="10800000">
              <a:off x="6488377" y="2231460"/>
              <a:ext cx="800701" cy="800617"/>
            </a:xfrm>
            <a:custGeom>
              <a:avLst/>
              <a:gdLst/>
              <a:ahLst/>
              <a:cxnLst/>
              <a:rect l="l" t="t" r="r" b="b"/>
              <a:pathLst>
                <a:path w="33792" h="33792" extrusionOk="0">
                  <a:moveTo>
                    <a:pt x="16912" y="1"/>
                  </a:moveTo>
                  <a:cubicBezTo>
                    <a:pt x="7572" y="1"/>
                    <a:pt x="0" y="7539"/>
                    <a:pt x="0" y="16879"/>
                  </a:cubicBezTo>
                  <a:cubicBezTo>
                    <a:pt x="0" y="26219"/>
                    <a:pt x="7572" y="33791"/>
                    <a:pt x="16912" y="33791"/>
                  </a:cubicBezTo>
                  <a:cubicBezTo>
                    <a:pt x="26219" y="33791"/>
                    <a:pt x="33791" y="26219"/>
                    <a:pt x="33791" y="16879"/>
                  </a:cubicBezTo>
                  <a:cubicBezTo>
                    <a:pt x="33791" y="7539"/>
                    <a:pt x="26252" y="1"/>
                    <a:pt x="16912" y="1"/>
                  </a:cubicBezTo>
                  <a:close/>
                  <a:moveTo>
                    <a:pt x="16912" y="31923"/>
                  </a:moveTo>
                  <a:cubicBezTo>
                    <a:pt x="8607" y="31923"/>
                    <a:pt x="1868" y="25185"/>
                    <a:pt x="1868" y="16879"/>
                  </a:cubicBezTo>
                  <a:cubicBezTo>
                    <a:pt x="1868" y="8573"/>
                    <a:pt x="8607" y="1835"/>
                    <a:pt x="16912" y="1835"/>
                  </a:cubicBezTo>
                  <a:cubicBezTo>
                    <a:pt x="25218" y="1835"/>
                    <a:pt x="31957" y="8573"/>
                    <a:pt x="31957" y="16879"/>
                  </a:cubicBezTo>
                  <a:cubicBezTo>
                    <a:pt x="31957" y="25185"/>
                    <a:pt x="25218" y="31923"/>
                    <a:pt x="16912"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79"/>
            <p:cNvSpPr/>
            <p:nvPr/>
          </p:nvSpPr>
          <p:spPr>
            <a:xfrm rot="10800000">
              <a:off x="5434776" y="2231460"/>
              <a:ext cx="800701" cy="800617"/>
            </a:xfrm>
            <a:custGeom>
              <a:avLst/>
              <a:gdLst/>
              <a:ahLst/>
              <a:cxnLst/>
              <a:rect l="l" t="t" r="r" b="b"/>
              <a:pathLst>
                <a:path w="33792" h="33792" extrusionOk="0">
                  <a:moveTo>
                    <a:pt x="16879" y="1"/>
                  </a:moveTo>
                  <a:cubicBezTo>
                    <a:pt x="7539" y="1"/>
                    <a:pt x="0" y="7539"/>
                    <a:pt x="0" y="16879"/>
                  </a:cubicBezTo>
                  <a:cubicBezTo>
                    <a:pt x="0" y="26219"/>
                    <a:pt x="7539" y="33791"/>
                    <a:pt x="16879" y="33791"/>
                  </a:cubicBezTo>
                  <a:cubicBezTo>
                    <a:pt x="26219" y="33791"/>
                    <a:pt x="33791" y="26219"/>
                    <a:pt x="33791" y="16879"/>
                  </a:cubicBezTo>
                  <a:cubicBezTo>
                    <a:pt x="33791" y="7539"/>
                    <a:pt x="26219" y="1"/>
                    <a:pt x="16879" y="1"/>
                  </a:cubicBezTo>
                  <a:close/>
                  <a:moveTo>
                    <a:pt x="16879" y="31923"/>
                  </a:moveTo>
                  <a:cubicBezTo>
                    <a:pt x="8573" y="31923"/>
                    <a:pt x="1835" y="25185"/>
                    <a:pt x="1835" y="16879"/>
                  </a:cubicBezTo>
                  <a:cubicBezTo>
                    <a:pt x="1835" y="8573"/>
                    <a:pt x="8573" y="1835"/>
                    <a:pt x="16879" y="1835"/>
                  </a:cubicBezTo>
                  <a:cubicBezTo>
                    <a:pt x="25185" y="1835"/>
                    <a:pt x="31923" y="8573"/>
                    <a:pt x="31923" y="16879"/>
                  </a:cubicBezTo>
                  <a:cubicBezTo>
                    <a:pt x="31923" y="25185"/>
                    <a:pt x="25185" y="31923"/>
                    <a:pt x="16879"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79"/>
            <p:cNvSpPr/>
            <p:nvPr/>
          </p:nvSpPr>
          <p:spPr>
            <a:xfrm rot="10800000">
              <a:off x="4381980" y="2231460"/>
              <a:ext cx="800678" cy="800617"/>
            </a:xfrm>
            <a:custGeom>
              <a:avLst/>
              <a:gdLst/>
              <a:ahLst/>
              <a:cxnLst/>
              <a:rect l="l" t="t" r="r" b="b"/>
              <a:pathLst>
                <a:path w="33791" h="33792" extrusionOk="0">
                  <a:moveTo>
                    <a:pt x="16912" y="1"/>
                  </a:moveTo>
                  <a:cubicBezTo>
                    <a:pt x="7572" y="1"/>
                    <a:pt x="0" y="7539"/>
                    <a:pt x="0" y="16879"/>
                  </a:cubicBezTo>
                  <a:cubicBezTo>
                    <a:pt x="0" y="26219"/>
                    <a:pt x="7572" y="33791"/>
                    <a:pt x="16912" y="33791"/>
                  </a:cubicBezTo>
                  <a:cubicBezTo>
                    <a:pt x="26252" y="33791"/>
                    <a:pt x="33791" y="26219"/>
                    <a:pt x="33791" y="16879"/>
                  </a:cubicBezTo>
                  <a:cubicBezTo>
                    <a:pt x="33791" y="7539"/>
                    <a:pt x="26252" y="1"/>
                    <a:pt x="16912" y="1"/>
                  </a:cubicBezTo>
                  <a:close/>
                  <a:moveTo>
                    <a:pt x="16912" y="31923"/>
                  </a:moveTo>
                  <a:cubicBezTo>
                    <a:pt x="8606" y="31923"/>
                    <a:pt x="1868" y="25185"/>
                    <a:pt x="1868" y="16879"/>
                  </a:cubicBezTo>
                  <a:cubicBezTo>
                    <a:pt x="1868" y="8573"/>
                    <a:pt x="8606" y="1835"/>
                    <a:pt x="16912" y="1835"/>
                  </a:cubicBezTo>
                  <a:cubicBezTo>
                    <a:pt x="25218" y="1835"/>
                    <a:pt x="31956" y="8573"/>
                    <a:pt x="31956" y="16879"/>
                  </a:cubicBezTo>
                  <a:cubicBezTo>
                    <a:pt x="31956" y="25185"/>
                    <a:pt x="25218" y="31923"/>
                    <a:pt x="16912" y="3192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8" name="Google Shape;6168;p79"/>
          <p:cNvGrpSpPr/>
          <p:nvPr/>
        </p:nvGrpSpPr>
        <p:grpSpPr>
          <a:xfrm>
            <a:off x="6840408" y="1808681"/>
            <a:ext cx="1586327" cy="371557"/>
            <a:chOff x="1247650" y="2075423"/>
            <a:chExt cx="6648477" cy="1557238"/>
          </a:xfrm>
        </p:grpSpPr>
        <p:sp>
          <p:nvSpPr>
            <p:cNvPr id="6169" name="Google Shape;6169;p79"/>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79"/>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79"/>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79"/>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79"/>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79"/>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solidFill>
              <a:srgbClr val="191919"/>
            </a:solidFill>
            <a:ln w="19050"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5" name="Google Shape;6175;p79"/>
          <p:cNvGrpSpPr/>
          <p:nvPr/>
        </p:nvGrpSpPr>
        <p:grpSpPr>
          <a:xfrm>
            <a:off x="5271678" y="961870"/>
            <a:ext cx="1415601" cy="1648533"/>
            <a:chOff x="1839112" y="2209163"/>
            <a:chExt cx="1918159" cy="2233784"/>
          </a:xfrm>
        </p:grpSpPr>
        <p:sp>
          <p:nvSpPr>
            <p:cNvPr id="6176" name="Google Shape;6176;p79"/>
            <p:cNvSpPr/>
            <p:nvPr/>
          </p:nvSpPr>
          <p:spPr>
            <a:xfrm>
              <a:off x="1839112" y="2209163"/>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79"/>
            <p:cNvSpPr/>
            <p:nvPr/>
          </p:nvSpPr>
          <p:spPr>
            <a:xfrm>
              <a:off x="3182171" y="2209163"/>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79"/>
            <p:cNvSpPr/>
            <p:nvPr/>
          </p:nvSpPr>
          <p:spPr>
            <a:xfrm>
              <a:off x="3182171" y="3040766"/>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79" name="Google Shape;6179;p79"/>
            <p:cNvCxnSpPr>
              <a:stCxn id="6176" idx="6"/>
              <a:endCxn id="6177" idx="2"/>
            </p:cNvCxnSpPr>
            <p:nvPr/>
          </p:nvCxnSpPr>
          <p:spPr>
            <a:xfrm>
              <a:off x="2414212" y="2496713"/>
              <a:ext cx="768000" cy="600"/>
            </a:xfrm>
            <a:prstGeom prst="bentConnector3">
              <a:avLst>
                <a:gd name="adj1" fmla="val 49997"/>
              </a:avLst>
            </a:prstGeom>
            <a:noFill/>
            <a:ln w="19050" cap="flat" cmpd="sng">
              <a:solidFill>
                <a:srgbClr val="374957"/>
              </a:solidFill>
              <a:prstDash val="solid"/>
              <a:round/>
              <a:headEnd type="none" w="med" len="med"/>
              <a:tailEnd type="none" w="med" len="med"/>
            </a:ln>
          </p:spPr>
        </p:cxnSp>
        <p:cxnSp>
          <p:nvCxnSpPr>
            <p:cNvPr id="6180" name="Google Shape;6180;p79"/>
            <p:cNvCxnSpPr>
              <a:stCxn id="6177" idx="4"/>
              <a:endCxn id="6181" idx="0"/>
            </p:cNvCxnSpPr>
            <p:nvPr/>
          </p:nvCxnSpPr>
          <p:spPr>
            <a:xfrm rot="5400000">
              <a:off x="2669921" y="2240963"/>
              <a:ext cx="256500" cy="1343100"/>
            </a:xfrm>
            <a:prstGeom prst="bentConnector3">
              <a:avLst>
                <a:gd name="adj1" fmla="val 50000"/>
              </a:avLst>
            </a:prstGeom>
            <a:noFill/>
            <a:ln w="19050" cap="flat" cmpd="sng">
              <a:solidFill>
                <a:srgbClr val="374957"/>
              </a:solidFill>
              <a:prstDash val="solid"/>
              <a:round/>
              <a:headEnd type="none" w="med" len="med"/>
              <a:tailEnd type="none" w="med" len="med"/>
            </a:ln>
          </p:spPr>
        </p:cxnSp>
        <p:cxnSp>
          <p:nvCxnSpPr>
            <p:cNvPr id="6182" name="Google Shape;6182;p79"/>
            <p:cNvCxnSpPr>
              <a:stCxn id="6181" idx="6"/>
              <a:endCxn id="6178" idx="2"/>
            </p:cNvCxnSpPr>
            <p:nvPr/>
          </p:nvCxnSpPr>
          <p:spPr>
            <a:xfrm>
              <a:off x="2414212" y="3328316"/>
              <a:ext cx="768000" cy="600"/>
            </a:xfrm>
            <a:prstGeom prst="bentConnector3">
              <a:avLst>
                <a:gd name="adj1" fmla="val 49997"/>
              </a:avLst>
            </a:prstGeom>
            <a:noFill/>
            <a:ln w="19050" cap="flat" cmpd="sng">
              <a:solidFill>
                <a:srgbClr val="374957"/>
              </a:solidFill>
              <a:prstDash val="solid"/>
              <a:round/>
              <a:headEnd type="none" w="med" len="med"/>
              <a:tailEnd type="none" w="med" len="med"/>
            </a:ln>
          </p:spPr>
        </p:cxnSp>
        <p:cxnSp>
          <p:nvCxnSpPr>
            <p:cNvPr id="6183" name="Google Shape;6183;p79"/>
            <p:cNvCxnSpPr>
              <a:stCxn id="6178" idx="4"/>
              <a:endCxn id="6184" idx="0"/>
            </p:cNvCxnSpPr>
            <p:nvPr/>
          </p:nvCxnSpPr>
          <p:spPr>
            <a:xfrm rot="5400000">
              <a:off x="2672171" y="3070316"/>
              <a:ext cx="252000" cy="1343100"/>
            </a:xfrm>
            <a:prstGeom prst="bentConnector3">
              <a:avLst>
                <a:gd name="adj1" fmla="val 49996"/>
              </a:avLst>
            </a:prstGeom>
            <a:noFill/>
            <a:ln w="19050" cap="flat" cmpd="sng">
              <a:solidFill>
                <a:srgbClr val="374957"/>
              </a:solidFill>
              <a:prstDash val="solid"/>
              <a:round/>
              <a:headEnd type="none" w="med" len="med"/>
              <a:tailEnd type="none" w="med" len="med"/>
            </a:ln>
          </p:spPr>
        </p:cxnSp>
        <p:sp>
          <p:nvSpPr>
            <p:cNvPr id="6181" name="Google Shape;6181;p79"/>
            <p:cNvSpPr/>
            <p:nvPr/>
          </p:nvSpPr>
          <p:spPr>
            <a:xfrm>
              <a:off x="1839112" y="3040766"/>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79"/>
            <p:cNvSpPr/>
            <p:nvPr/>
          </p:nvSpPr>
          <p:spPr>
            <a:xfrm>
              <a:off x="1839112" y="3867848"/>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79"/>
            <p:cNvSpPr/>
            <p:nvPr/>
          </p:nvSpPr>
          <p:spPr>
            <a:xfrm>
              <a:off x="3182171" y="3867848"/>
              <a:ext cx="575100" cy="575100"/>
            </a:xfrm>
            <a:prstGeom prst="flowChartConnector">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86" name="Google Shape;6186;p79"/>
            <p:cNvCxnSpPr>
              <a:endCxn id="6185" idx="2"/>
            </p:cNvCxnSpPr>
            <p:nvPr/>
          </p:nvCxnSpPr>
          <p:spPr>
            <a:xfrm>
              <a:off x="2413871" y="4154498"/>
              <a:ext cx="768300" cy="900"/>
            </a:xfrm>
            <a:prstGeom prst="bentConnector3">
              <a:avLst>
                <a:gd name="adj1" fmla="val 50000"/>
              </a:avLst>
            </a:prstGeom>
            <a:noFill/>
            <a:ln w="19050" cap="flat" cmpd="sng">
              <a:solidFill>
                <a:srgbClr val="374957"/>
              </a:solidFill>
              <a:prstDash val="solid"/>
              <a:round/>
              <a:headEnd type="none" w="med" len="med"/>
              <a:tailEnd type="none" w="med" len="med"/>
            </a:ln>
          </p:spPr>
        </p:cxnSp>
      </p:grpSp>
      <p:grpSp>
        <p:nvGrpSpPr>
          <p:cNvPr id="6187" name="Google Shape;6187;p79"/>
          <p:cNvGrpSpPr/>
          <p:nvPr/>
        </p:nvGrpSpPr>
        <p:grpSpPr>
          <a:xfrm>
            <a:off x="3428944" y="979954"/>
            <a:ext cx="1637968" cy="154942"/>
            <a:chOff x="238125" y="2506075"/>
            <a:chExt cx="7115411" cy="673075"/>
          </a:xfrm>
        </p:grpSpPr>
        <p:sp>
          <p:nvSpPr>
            <p:cNvPr id="6188" name="Google Shape;6188;p79"/>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79"/>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79"/>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79"/>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9"/>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3" name="Google Shape;6193;p79"/>
          <p:cNvGrpSpPr/>
          <p:nvPr/>
        </p:nvGrpSpPr>
        <p:grpSpPr>
          <a:xfrm>
            <a:off x="1969680" y="1294672"/>
            <a:ext cx="1262932" cy="785408"/>
            <a:chOff x="548861" y="389676"/>
            <a:chExt cx="3843371" cy="2390163"/>
          </a:xfrm>
        </p:grpSpPr>
        <p:cxnSp>
          <p:nvCxnSpPr>
            <p:cNvPr id="6194" name="Google Shape;6194;p79"/>
            <p:cNvCxnSpPr/>
            <p:nvPr/>
          </p:nvCxnSpPr>
          <p:spPr>
            <a:xfrm rot="10800000" flipH="1">
              <a:off x="3486925" y="1918250"/>
              <a:ext cx="742200" cy="6903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6195" name="Google Shape;6195;p79"/>
            <p:cNvCxnSpPr/>
            <p:nvPr/>
          </p:nvCxnSpPr>
          <p:spPr>
            <a:xfrm rot="-5400000" flipH="1">
              <a:off x="3486925" y="577350"/>
              <a:ext cx="650100" cy="6501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6196" name="Google Shape;6196;p79"/>
            <p:cNvCxnSpPr/>
            <p:nvPr/>
          </p:nvCxnSpPr>
          <p:spPr>
            <a:xfrm>
              <a:off x="2725450" y="576000"/>
              <a:ext cx="1410600" cy="1800"/>
            </a:xfrm>
            <a:prstGeom prst="bentConnector3">
              <a:avLst>
                <a:gd name="adj1" fmla="val 50000"/>
              </a:avLst>
            </a:prstGeom>
            <a:noFill/>
            <a:ln w="9525" cap="flat" cmpd="sng">
              <a:solidFill>
                <a:srgbClr val="869FB2"/>
              </a:solidFill>
              <a:prstDash val="solid"/>
              <a:round/>
              <a:headEnd type="none" w="med" len="med"/>
              <a:tailEnd type="none" w="med" len="med"/>
            </a:ln>
          </p:spPr>
        </p:cxnSp>
        <p:cxnSp>
          <p:nvCxnSpPr>
            <p:cNvPr id="6197" name="Google Shape;6197;p79"/>
            <p:cNvCxnSpPr/>
            <p:nvPr/>
          </p:nvCxnSpPr>
          <p:spPr>
            <a:xfrm rot="10800000" flipH="1">
              <a:off x="756500" y="577975"/>
              <a:ext cx="1705500" cy="1049100"/>
            </a:xfrm>
            <a:prstGeom prst="bentConnector3">
              <a:avLst>
                <a:gd name="adj1" fmla="val 50000"/>
              </a:avLst>
            </a:prstGeom>
            <a:noFill/>
            <a:ln w="9525" cap="flat" cmpd="sng">
              <a:solidFill>
                <a:srgbClr val="BAC8D3"/>
              </a:solidFill>
              <a:prstDash val="solid"/>
              <a:round/>
              <a:headEnd type="none" w="med" len="med"/>
              <a:tailEnd type="none" w="med" len="med"/>
            </a:ln>
          </p:spPr>
        </p:cxnSp>
        <p:cxnSp>
          <p:nvCxnSpPr>
            <p:cNvPr id="6198" name="Google Shape;6198;p79"/>
            <p:cNvCxnSpPr/>
            <p:nvPr/>
          </p:nvCxnSpPr>
          <p:spPr>
            <a:xfrm>
              <a:off x="760067" y="1625791"/>
              <a:ext cx="1689000" cy="9741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6199" name="Google Shape;6199;p79"/>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00" name="Google Shape;6200;p79"/>
            <p:cNvCxnSpPr/>
            <p:nvPr/>
          </p:nvCxnSpPr>
          <p:spPr>
            <a:xfrm>
              <a:off x="2725450" y="2609025"/>
              <a:ext cx="1416000" cy="18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6201" name="Google Shape;6201;p79"/>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9"/>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9"/>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9"/>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9"/>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9"/>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7" name="Google Shape;6207;p79"/>
          <p:cNvGrpSpPr/>
          <p:nvPr/>
        </p:nvGrpSpPr>
        <p:grpSpPr>
          <a:xfrm>
            <a:off x="757812" y="2401550"/>
            <a:ext cx="1412054" cy="633562"/>
            <a:chOff x="1187400" y="2529299"/>
            <a:chExt cx="6769193" cy="2241903"/>
          </a:xfrm>
        </p:grpSpPr>
        <p:sp>
          <p:nvSpPr>
            <p:cNvPr id="6208" name="Google Shape;6208;p79"/>
            <p:cNvSpPr/>
            <p:nvPr/>
          </p:nvSpPr>
          <p:spPr>
            <a:xfrm>
              <a:off x="3802943" y="2529299"/>
              <a:ext cx="1538100" cy="442500"/>
            </a:xfrm>
            <a:prstGeom prst="roundRect">
              <a:avLst>
                <a:gd name="adj" fmla="val 5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09" name="Google Shape;6209;p79"/>
            <p:cNvSpPr/>
            <p:nvPr/>
          </p:nvSpPr>
          <p:spPr>
            <a:xfrm>
              <a:off x="5573240" y="3429000"/>
              <a:ext cx="1538100"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6210" name="Google Shape;6210;p79"/>
            <p:cNvSpPr/>
            <p:nvPr/>
          </p:nvSpPr>
          <p:spPr>
            <a:xfrm>
              <a:off x="2032647" y="3429000"/>
              <a:ext cx="1538100"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6211" name="Google Shape;6211;p79"/>
            <p:cNvSpPr/>
            <p:nvPr/>
          </p:nvSpPr>
          <p:spPr>
            <a:xfrm>
              <a:off x="1187400"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6212" name="Google Shape;6212;p79"/>
            <p:cNvSpPr/>
            <p:nvPr/>
          </p:nvSpPr>
          <p:spPr>
            <a:xfrm>
              <a:off x="2877893"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6213" name="Google Shape;6213;p79"/>
            <p:cNvSpPr/>
            <p:nvPr/>
          </p:nvSpPr>
          <p:spPr>
            <a:xfrm>
              <a:off x="4728000"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6214" name="Google Shape;6214;p79"/>
            <p:cNvSpPr/>
            <p:nvPr/>
          </p:nvSpPr>
          <p:spPr>
            <a:xfrm>
              <a:off x="6418493" y="4328701"/>
              <a:ext cx="1538100"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6215" name="Google Shape;6215;p79"/>
            <p:cNvCxnSpPr>
              <a:stCxn id="6208" idx="2"/>
              <a:endCxn id="6209" idx="0"/>
            </p:cNvCxnSpPr>
            <p:nvPr/>
          </p:nvCxnSpPr>
          <p:spPr>
            <a:xfrm rot="-5400000" flipH="1">
              <a:off x="5228543" y="2315249"/>
              <a:ext cx="457200" cy="17703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6216" name="Google Shape;6216;p79"/>
            <p:cNvCxnSpPr>
              <a:stCxn id="6210" idx="0"/>
              <a:endCxn id="6208" idx="2"/>
            </p:cNvCxnSpPr>
            <p:nvPr/>
          </p:nvCxnSpPr>
          <p:spPr>
            <a:xfrm rot="-5400000">
              <a:off x="3458247" y="2315250"/>
              <a:ext cx="457200" cy="17703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6217" name="Google Shape;6217;p79"/>
            <p:cNvCxnSpPr>
              <a:stCxn id="6210" idx="2"/>
              <a:endCxn id="6212" idx="0"/>
            </p:cNvCxnSpPr>
            <p:nvPr/>
          </p:nvCxnSpPr>
          <p:spPr>
            <a:xfrm rot="-5400000" flipH="1">
              <a:off x="2995647" y="3677550"/>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6218" name="Google Shape;6218;p79"/>
            <p:cNvCxnSpPr>
              <a:stCxn id="6211" idx="0"/>
              <a:endCxn id="6210" idx="2"/>
            </p:cNvCxnSpPr>
            <p:nvPr/>
          </p:nvCxnSpPr>
          <p:spPr>
            <a:xfrm rot="-5400000">
              <a:off x="2150400" y="3677551"/>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6219" name="Google Shape;6219;p79"/>
            <p:cNvCxnSpPr>
              <a:stCxn id="6209" idx="2"/>
              <a:endCxn id="6214" idx="0"/>
            </p:cNvCxnSpPr>
            <p:nvPr/>
          </p:nvCxnSpPr>
          <p:spPr>
            <a:xfrm rot="-5400000" flipH="1">
              <a:off x="6536390" y="3677400"/>
              <a:ext cx="457200" cy="845400"/>
            </a:xfrm>
            <a:prstGeom prst="bentConnector3">
              <a:avLst>
                <a:gd name="adj1" fmla="val 49967"/>
              </a:avLst>
            </a:prstGeom>
            <a:noFill/>
            <a:ln w="9525" cap="flat" cmpd="sng">
              <a:solidFill>
                <a:srgbClr val="C2C2C2"/>
              </a:solidFill>
              <a:prstDash val="solid"/>
              <a:round/>
              <a:headEnd type="none" w="sm" len="sm"/>
              <a:tailEnd type="none" w="sm" len="sm"/>
            </a:ln>
          </p:spPr>
        </p:cxnSp>
        <p:cxnSp>
          <p:nvCxnSpPr>
            <p:cNvPr id="6220" name="Google Shape;6220;p79"/>
            <p:cNvCxnSpPr>
              <a:stCxn id="6213" idx="0"/>
              <a:endCxn id="6209" idx="2"/>
            </p:cNvCxnSpPr>
            <p:nvPr/>
          </p:nvCxnSpPr>
          <p:spPr>
            <a:xfrm rot="-5400000">
              <a:off x="5691000" y="3677551"/>
              <a:ext cx="457200" cy="845100"/>
            </a:xfrm>
            <a:prstGeom prst="bentConnector3">
              <a:avLst>
                <a:gd name="adj1" fmla="val 49967"/>
              </a:avLst>
            </a:prstGeom>
            <a:noFill/>
            <a:ln w="9525" cap="flat" cmpd="sng">
              <a:solidFill>
                <a:srgbClr val="C2C2C2"/>
              </a:solidFill>
              <a:prstDash val="solid"/>
              <a:round/>
              <a:headEnd type="none" w="sm" len="sm"/>
              <a:tailEnd type="none" w="sm" len="sm"/>
            </a:ln>
          </p:spPr>
        </p:cxnSp>
      </p:grpSp>
      <p:grpSp>
        <p:nvGrpSpPr>
          <p:cNvPr id="6221" name="Google Shape;6221;p79"/>
          <p:cNvGrpSpPr/>
          <p:nvPr/>
        </p:nvGrpSpPr>
        <p:grpSpPr>
          <a:xfrm>
            <a:off x="6844058" y="2894258"/>
            <a:ext cx="1579035" cy="540873"/>
            <a:chOff x="6895650" y="3126697"/>
            <a:chExt cx="1436662" cy="492105"/>
          </a:xfrm>
        </p:grpSpPr>
        <p:sp>
          <p:nvSpPr>
            <p:cNvPr id="6222" name="Google Shape;6222;p79"/>
            <p:cNvSpPr/>
            <p:nvPr/>
          </p:nvSpPr>
          <p:spPr>
            <a:xfrm>
              <a:off x="715182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79"/>
            <p:cNvSpPr/>
            <p:nvPr/>
          </p:nvSpPr>
          <p:spPr>
            <a:xfrm>
              <a:off x="7664160" y="3406364"/>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79"/>
            <p:cNvSpPr/>
            <p:nvPr/>
          </p:nvSpPr>
          <p:spPr>
            <a:xfrm>
              <a:off x="6895650" y="3127761"/>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79"/>
            <p:cNvSpPr/>
            <p:nvPr/>
          </p:nvSpPr>
          <p:spPr>
            <a:xfrm>
              <a:off x="7399482"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79"/>
            <p:cNvSpPr/>
            <p:nvPr/>
          </p:nvSpPr>
          <p:spPr>
            <a:xfrm>
              <a:off x="7911823" y="3126697"/>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7" name="Google Shape;6227;p79"/>
            <p:cNvGrpSpPr/>
            <p:nvPr/>
          </p:nvGrpSpPr>
          <p:grpSpPr>
            <a:xfrm>
              <a:off x="6995957" y="3335810"/>
              <a:ext cx="1230393" cy="71754"/>
              <a:chOff x="6995957" y="3287964"/>
              <a:chExt cx="1230393" cy="71754"/>
            </a:xfrm>
          </p:grpSpPr>
          <p:sp>
            <p:nvSpPr>
              <p:cNvPr id="6228" name="Google Shape;6228;p79"/>
              <p:cNvSpPr/>
              <p:nvPr/>
            </p:nvSpPr>
            <p:spPr>
              <a:xfrm>
                <a:off x="8006733" y="3287964"/>
                <a:ext cx="219617" cy="71754"/>
              </a:xfrm>
              <a:custGeom>
                <a:avLst/>
                <a:gdLst/>
                <a:ahLst/>
                <a:cxnLst/>
                <a:rect l="l" t="t" r="r" b="b"/>
                <a:pathLst>
                  <a:path w="6608" h="2159" extrusionOk="0">
                    <a:moveTo>
                      <a:pt x="3501" y="647"/>
                    </a:moveTo>
                    <a:cubicBezTo>
                      <a:pt x="3723" y="647"/>
                      <a:pt x="3935" y="820"/>
                      <a:pt x="3936" y="1080"/>
                    </a:cubicBezTo>
                    <a:cubicBezTo>
                      <a:pt x="3936" y="1318"/>
                      <a:pt x="3743" y="1512"/>
                      <a:pt x="3504" y="1512"/>
                    </a:cubicBezTo>
                    <a:cubicBezTo>
                      <a:pt x="3118" y="1512"/>
                      <a:pt x="2924" y="1048"/>
                      <a:pt x="3198" y="775"/>
                    </a:cubicBezTo>
                    <a:cubicBezTo>
                      <a:pt x="3286" y="687"/>
                      <a:pt x="3395" y="647"/>
                      <a:pt x="3501" y="647"/>
                    </a:cubicBezTo>
                    <a:close/>
                    <a:moveTo>
                      <a:pt x="3504" y="0"/>
                    </a:moveTo>
                    <a:cubicBezTo>
                      <a:pt x="3051" y="0"/>
                      <a:pt x="2646" y="282"/>
                      <a:pt x="2490" y="708"/>
                    </a:cubicBezTo>
                    <a:lnTo>
                      <a:pt x="357" y="708"/>
                    </a:lnTo>
                    <a:cubicBezTo>
                      <a:pt x="160" y="708"/>
                      <a:pt x="0" y="868"/>
                      <a:pt x="0" y="1065"/>
                    </a:cubicBezTo>
                    <a:lnTo>
                      <a:pt x="0" y="1129"/>
                    </a:lnTo>
                    <a:cubicBezTo>
                      <a:pt x="0" y="1326"/>
                      <a:pt x="160" y="1486"/>
                      <a:pt x="357" y="1486"/>
                    </a:cubicBezTo>
                    <a:lnTo>
                      <a:pt x="2502" y="1486"/>
                    </a:lnTo>
                    <a:cubicBezTo>
                      <a:pt x="2668" y="1893"/>
                      <a:pt x="3064" y="2159"/>
                      <a:pt x="3502" y="2159"/>
                    </a:cubicBezTo>
                    <a:cubicBezTo>
                      <a:pt x="3943" y="2159"/>
                      <a:pt x="4338" y="1893"/>
                      <a:pt x="4503" y="1486"/>
                    </a:cubicBezTo>
                    <a:lnTo>
                      <a:pt x="6271" y="1486"/>
                    </a:lnTo>
                    <a:cubicBezTo>
                      <a:pt x="6457" y="1486"/>
                      <a:pt x="6607" y="1336"/>
                      <a:pt x="6607" y="1150"/>
                    </a:cubicBezTo>
                    <a:lnTo>
                      <a:pt x="6607" y="1044"/>
                    </a:lnTo>
                    <a:cubicBezTo>
                      <a:pt x="6607" y="859"/>
                      <a:pt x="6457" y="710"/>
                      <a:pt x="6271" y="708"/>
                    </a:cubicBezTo>
                    <a:lnTo>
                      <a:pt x="4518" y="708"/>
                    </a:lnTo>
                    <a:cubicBezTo>
                      <a:pt x="4362" y="282"/>
                      <a:pt x="3957" y="0"/>
                      <a:pt x="350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79"/>
              <p:cNvSpPr/>
              <p:nvPr/>
            </p:nvSpPr>
            <p:spPr>
              <a:xfrm>
                <a:off x="7756540" y="3287964"/>
                <a:ext cx="219617" cy="71754"/>
              </a:xfrm>
              <a:custGeom>
                <a:avLst/>
                <a:gdLst/>
                <a:ahLst/>
                <a:cxnLst/>
                <a:rect l="l" t="t" r="r" b="b"/>
                <a:pathLst>
                  <a:path w="6608" h="2159" extrusionOk="0">
                    <a:moveTo>
                      <a:pt x="3500" y="647"/>
                    </a:moveTo>
                    <a:cubicBezTo>
                      <a:pt x="3722" y="647"/>
                      <a:pt x="3935" y="820"/>
                      <a:pt x="3935" y="1080"/>
                    </a:cubicBezTo>
                    <a:cubicBezTo>
                      <a:pt x="3935" y="1318"/>
                      <a:pt x="3741" y="1512"/>
                      <a:pt x="3503" y="1512"/>
                    </a:cubicBezTo>
                    <a:cubicBezTo>
                      <a:pt x="3117" y="1512"/>
                      <a:pt x="2925" y="1048"/>
                      <a:pt x="3197" y="775"/>
                    </a:cubicBezTo>
                    <a:cubicBezTo>
                      <a:pt x="3285" y="687"/>
                      <a:pt x="3393" y="647"/>
                      <a:pt x="3500" y="647"/>
                    </a:cubicBezTo>
                    <a:close/>
                    <a:moveTo>
                      <a:pt x="3503" y="0"/>
                    </a:moveTo>
                    <a:cubicBezTo>
                      <a:pt x="3049" y="0"/>
                      <a:pt x="2644" y="282"/>
                      <a:pt x="2489" y="708"/>
                    </a:cubicBezTo>
                    <a:lnTo>
                      <a:pt x="358" y="708"/>
                    </a:lnTo>
                    <a:cubicBezTo>
                      <a:pt x="159" y="708"/>
                      <a:pt x="0" y="868"/>
                      <a:pt x="0" y="1065"/>
                    </a:cubicBezTo>
                    <a:lnTo>
                      <a:pt x="0" y="1129"/>
                    </a:lnTo>
                    <a:cubicBezTo>
                      <a:pt x="0" y="1326"/>
                      <a:pt x="159" y="1486"/>
                      <a:pt x="358" y="1486"/>
                    </a:cubicBezTo>
                    <a:lnTo>
                      <a:pt x="2502" y="1486"/>
                    </a:lnTo>
                    <a:cubicBezTo>
                      <a:pt x="2668" y="1893"/>
                      <a:pt x="3064" y="2159"/>
                      <a:pt x="3503" y="2159"/>
                    </a:cubicBezTo>
                    <a:cubicBezTo>
                      <a:pt x="3941" y="2159"/>
                      <a:pt x="4338" y="1893"/>
                      <a:pt x="4503" y="1486"/>
                    </a:cubicBezTo>
                    <a:lnTo>
                      <a:pt x="6271" y="1486"/>
                    </a:lnTo>
                    <a:cubicBezTo>
                      <a:pt x="6457" y="1486"/>
                      <a:pt x="6608" y="1336"/>
                      <a:pt x="6608" y="1150"/>
                    </a:cubicBezTo>
                    <a:lnTo>
                      <a:pt x="6608" y="1044"/>
                    </a:lnTo>
                    <a:cubicBezTo>
                      <a:pt x="6606" y="859"/>
                      <a:pt x="6455" y="708"/>
                      <a:pt x="6270"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79"/>
              <p:cNvSpPr/>
              <p:nvPr/>
            </p:nvSpPr>
            <p:spPr>
              <a:xfrm>
                <a:off x="7496443"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4" y="1512"/>
                    </a:cubicBezTo>
                    <a:cubicBezTo>
                      <a:pt x="3119" y="1512"/>
                      <a:pt x="2925" y="1048"/>
                      <a:pt x="3197" y="775"/>
                    </a:cubicBezTo>
                    <a:cubicBezTo>
                      <a:pt x="3285" y="687"/>
                      <a:pt x="3394" y="647"/>
                      <a:pt x="3500" y="647"/>
                    </a:cubicBezTo>
                    <a:close/>
                    <a:moveTo>
                      <a:pt x="3504" y="0"/>
                    </a:moveTo>
                    <a:cubicBezTo>
                      <a:pt x="3050" y="0"/>
                      <a:pt x="2646" y="282"/>
                      <a:pt x="2491" y="708"/>
                    </a:cubicBezTo>
                    <a:lnTo>
                      <a:pt x="358" y="708"/>
                    </a:lnTo>
                    <a:cubicBezTo>
                      <a:pt x="159" y="708"/>
                      <a:pt x="1" y="868"/>
                      <a:pt x="1" y="1065"/>
                    </a:cubicBezTo>
                    <a:lnTo>
                      <a:pt x="1" y="1129"/>
                    </a:lnTo>
                    <a:cubicBezTo>
                      <a:pt x="1" y="1326"/>
                      <a:pt x="159" y="1486"/>
                      <a:pt x="358" y="1486"/>
                    </a:cubicBezTo>
                    <a:lnTo>
                      <a:pt x="2502" y="1486"/>
                    </a:lnTo>
                    <a:cubicBezTo>
                      <a:pt x="2669" y="1893"/>
                      <a:pt x="3064" y="2159"/>
                      <a:pt x="3503" y="2159"/>
                    </a:cubicBezTo>
                    <a:cubicBezTo>
                      <a:pt x="3943" y="2159"/>
                      <a:pt x="4339" y="1893"/>
                      <a:pt x="4504" y="1486"/>
                    </a:cubicBezTo>
                    <a:lnTo>
                      <a:pt x="6272" y="1486"/>
                    </a:lnTo>
                    <a:cubicBezTo>
                      <a:pt x="6457" y="1486"/>
                      <a:pt x="6608" y="1336"/>
                      <a:pt x="6608" y="1150"/>
                    </a:cubicBezTo>
                    <a:lnTo>
                      <a:pt x="6608" y="1044"/>
                    </a:lnTo>
                    <a:cubicBezTo>
                      <a:pt x="6608" y="859"/>
                      <a:pt x="6457" y="710"/>
                      <a:pt x="6272" y="708"/>
                    </a:cubicBezTo>
                    <a:lnTo>
                      <a:pt x="4518" y="708"/>
                    </a:lnTo>
                    <a:cubicBezTo>
                      <a:pt x="4361" y="282"/>
                      <a:pt x="3958" y="0"/>
                      <a:pt x="350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79"/>
              <p:cNvSpPr/>
              <p:nvPr/>
            </p:nvSpPr>
            <p:spPr>
              <a:xfrm>
                <a:off x="7243757" y="3287964"/>
                <a:ext cx="219617" cy="71754"/>
              </a:xfrm>
              <a:custGeom>
                <a:avLst/>
                <a:gdLst/>
                <a:ahLst/>
                <a:cxnLst/>
                <a:rect l="l" t="t" r="r" b="b"/>
                <a:pathLst>
                  <a:path w="6608" h="2159" extrusionOk="0">
                    <a:moveTo>
                      <a:pt x="3500" y="647"/>
                    </a:moveTo>
                    <a:cubicBezTo>
                      <a:pt x="3722" y="647"/>
                      <a:pt x="3935" y="820"/>
                      <a:pt x="3935" y="1080"/>
                    </a:cubicBezTo>
                    <a:cubicBezTo>
                      <a:pt x="3935" y="1318"/>
                      <a:pt x="3743" y="1512"/>
                      <a:pt x="3503" y="1512"/>
                    </a:cubicBezTo>
                    <a:cubicBezTo>
                      <a:pt x="3118" y="1512"/>
                      <a:pt x="2925" y="1048"/>
                      <a:pt x="3197" y="775"/>
                    </a:cubicBezTo>
                    <a:cubicBezTo>
                      <a:pt x="3285" y="687"/>
                      <a:pt x="3394" y="647"/>
                      <a:pt x="3500" y="647"/>
                    </a:cubicBezTo>
                    <a:close/>
                    <a:moveTo>
                      <a:pt x="3503" y="0"/>
                    </a:moveTo>
                    <a:cubicBezTo>
                      <a:pt x="3050" y="0"/>
                      <a:pt x="2644" y="282"/>
                      <a:pt x="2489" y="708"/>
                    </a:cubicBezTo>
                    <a:lnTo>
                      <a:pt x="358" y="708"/>
                    </a:lnTo>
                    <a:cubicBezTo>
                      <a:pt x="159" y="708"/>
                      <a:pt x="1" y="868"/>
                      <a:pt x="1" y="1065"/>
                    </a:cubicBezTo>
                    <a:lnTo>
                      <a:pt x="1" y="1129"/>
                    </a:lnTo>
                    <a:cubicBezTo>
                      <a:pt x="1" y="1326"/>
                      <a:pt x="159" y="1486"/>
                      <a:pt x="358" y="1486"/>
                    </a:cubicBezTo>
                    <a:lnTo>
                      <a:pt x="2502" y="1486"/>
                    </a:lnTo>
                    <a:cubicBezTo>
                      <a:pt x="2668" y="1893"/>
                      <a:pt x="3064" y="2159"/>
                      <a:pt x="3503" y="2159"/>
                    </a:cubicBezTo>
                    <a:cubicBezTo>
                      <a:pt x="3943" y="2159"/>
                      <a:pt x="4339" y="1893"/>
                      <a:pt x="4504" y="1486"/>
                    </a:cubicBezTo>
                    <a:lnTo>
                      <a:pt x="6271" y="1486"/>
                    </a:lnTo>
                    <a:cubicBezTo>
                      <a:pt x="6457" y="1486"/>
                      <a:pt x="6608" y="1336"/>
                      <a:pt x="6608" y="1150"/>
                    </a:cubicBezTo>
                    <a:lnTo>
                      <a:pt x="6608" y="1044"/>
                    </a:lnTo>
                    <a:cubicBezTo>
                      <a:pt x="6608" y="859"/>
                      <a:pt x="6457" y="710"/>
                      <a:pt x="6271" y="708"/>
                    </a:cubicBezTo>
                    <a:lnTo>
                      <a:pt x="4516" y="708"/>
                    </a:lnTo>
                    <a:cubicBezTo>
                      <a:pt x="4361" y="282"/>
                      <a:pt x="3956" y="0"/>
                      <a:pt x="350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79"/>
              <p:cNvSpPr/>
              <p:nvPr/>
            </p:nvSpPr>
            <p:spPr>
              <a:xfrm>
                <a:off x="6995957" y="3287964"/>
                <a:ext cx="219617" cy="71754"/>
              </a:xfrm>
              <a:custGeom>
                <a:avLst/>
                <a:gdLst/>
                <a:ahLst/>
                <a:cxnLst/>
                <a:rect l="l" t="t" r="r" b="b"/>
                <a:pathLst>
                  <a:path w="6608" h="2159" extrusionOk="0">
                    <a:moveTo>
                      <a:pt x="3502" y="647"/>
                    </a:moveTo>
                    <a:cubicBezTo>
                      <a:pt x="3724" y="647"/>
                      <a:pt x="3937" y="820"/>
                      <a:pt x="3937" y="1080"/>
                    </a:cubicBezTo>
                    <a:cubicBezTo>
                      <a:pt x="3937" y="1318"/>
                      <a:pt x="3743" y="1512"/>
                      <a:pt x="3505" y="1512"/>
                    </a:cubicBezTo>
                    <a:cubicBezTo>
                      <a:pt x="3119" y="1512"/>
                      <a:pt x="2926" y="1048"/>
                      <a:pt x="3199" y="775"/>
                    </a:cubicBezTo>
                    <a:cubicBezTo>
                      <a:pt x="3287" y="687"/>
                      <a:pt x="3395" y="647"/>
                      <a:pt x="3502" y="647"/>
                    </a:cubicBezTo>
                    <a:close/>
                    <a:moveTo>
                      <a:pt x="3505" y="0"/>
                    </a:moveTo>
                    <a:cubicBezTo>
                      <a:pt x="3051" y="0"/>
                      <a:pt x="2646" y="282"/>
                      <a:pt x="2491" y="708"/>
                    </a:cubicBezTo>
                    <a:lnTo>
                      <a:pt x="358" y="708"/>
                    </a:lnTo>
                    <a:cubicBezTo>
                      <a:pt x="161" y="708"/>
                      <a:pt x="1" y="868"/>
                      <a:pt x="1" y="1065"/>
                    </a:cubicBezTo>
                    <a:lnTo>
                      <a:pt x="1" y="1129"/>
                    </a:lnTo>
                    <a:cubicBezTo>
                      <a:pt x="1" y="1326"/>
                      <a:pt x="161" y="1486"/>
                      <a:pt x="358" y="1486"/>
                    </a:cubicBezTo>
                    <a:lnTo>
                      <a:pt x="2504" y="1486"/>
                    </a:lnTo>
                    <a:cubicBezTo>
                      <a:pt x="2669" y="1893"/>
                      <a:pt x="3064" y="2159"/>
                      <a:pt x="3505" y="2159"/>
                    </a:cubicBezTo>
                    <a:cubicBezTo>
                      <a:pt x="3943" y="2159"/>
                      <a:pt x="4339" y="1893"/>
                      <a:pt x="4505" y="1486"/>
                    </a:cubicBezTo>
                    <a:lnTo>
                      <a:pt x="6272" y="1486"/>
                    </a:lnTo>
                    <a:cubicBezTo>
                      <a:pt x="6457" y="1486"/>
                      <a:pt x="6608" y="1336"/>
                      <a:pt x="6608" y="1150"/>
                    </a:cubicBezTo>
                    <a:lnTo>
                      <a:pt x="6608" y="1044"/>
                    </a:lnTo>
                    <a:cubicBezTo>
                      <a:pt x="6608" y="859"/>
                      <a:pt x="6457" y="710"/>
                      <a:pt x="6272" y="708"/>
                    </a:cubicBezTo>
                    <a:lnTo>
                      <a:pt x="4518" y="708"/>
                    </a:lnTo>
                    <a:cubicBezTo>
                      <a:pt x="4363" y="282"/>
                      <a:pt x="3958" y="0"/>
                      <a:pt x="350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33" name="Google Shape;6233;p79"/>
          <p:cNvGrpSpPr/>
          <p:nvPr/>
        </p:nvGrpSpPr>
        <p:grpSpPr>
          <a:xfrm>
            <a:off x="6842640" y="3531021"/>
            <a:ext cx="1581862" cy="650625"/>
            <a:chOff x="6777990" y="3710194"/>
            <a:chExt cx="1646915" cy="677382"/>
          </a:xfrm>
        </p:grpSpPr>
        <p:grpSp>
          <p:nvGrpSpPr>
            <p:cNvPr id="6234" name="Google Shape;6234;p79"/>
            <p:cNvGrpSpPr/>
            <p:nvPr/>
          </p:nvGrpSpPr>
          <p:grpSpPr>
            <a:xfrm>
              <a:off x="6777990" y="3874492"/>
              <a:ext cx="411129" cy="513083"/>
              <a:chOff x="6777990" y="3874492"/>
              <a:chExt cx="411129" cy="513083"/>
            </a:xfrm>
          </p:grpSpPr>
          <p:cxnSp>
            <p:nvCxnSpPr>
              <p:cNvPr id="6235" name="Google Shape;6235;p79"/>
              <p:cNvCxnSpPr/>
              <p:nvPr/>
            </p:nvCxnSpPr>
            <p:spPr>
              <a:xfrm>
                <a:off x="6977019" y="4216875"/>
                <a:ext cx="0" cy="170700"/>
              </a:xfrm>
              <a:prstGeom prst="straightConnector1">
                <a:avLst/>
              </a:prstGeom>
              <a:noFill/>
              <a:ln w="19050" cap="flat" cmpd="sng">
                <a:solidFill>
                  <a:srgbClr val="A5B7C6"/>
                </a:solidFill>
                <a:prstDash val="solid"/>
                <a:round/>
                <a:headEnd type="none" w="med" len="med"/>
                <a:tailEnd type="diamond" w="med" len="med"/>
              </a:ln>
            </p:spPr>
          </p:cxnSp>
          <p:sp>
            <p:nvSpPr>
              <p:cNvPr id="6236" name="Google Shape;6236;p79"/>
              <p:cNvSpPr/>
              <p:nvPr/>
            </p:nvSpPr>
            <p:spPr>
              <a:xfrm>
                <a:off x="6777990"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7" name="Google Shape;6237;p79"/>
            <p:cNvGrpSpPr/>
            <p:nvPr/>
          </p:nvGrpSpPr>
          <p:grpSpPr>
            <a:xfrm>
              <a:off x="7188425" y="3710194"/>
              <a:ext cx="411123" cy="520535"/>
              <a:chOff x="7188425" y="3710194"/>
              <a:chExt cx="411123" cy="520535"/>
            </a:xfrm>
          </p:grpSpPr>
          <p:cxnSp>
            <p:nvCxnSpPr>
              <p:cNvPr id="6238" name="Google Shape;6238;p79"/>
              <p:cNvCxnSpPr/>
              <p:nvPr/>
            </p:nvCxnSpPr>
            <p:spPr>
              <a:xfrm rot="10800000">
                <a:off x="7393988" y="3710194"/>
                <a:ext cx="0" cy="170700"/>
              </a:xfrm>
              <a:prstGeom prst="straightConnector1">
                <a:avLst/>
              </a:prstGeom>
              <a:noFill/>
              <a:ln w="19050" cap="flat" cmpd="sng">
                <a:solidFill>
                  <a:srgbClr val="A5B7C6"/>
                </a:solidFill>
                <a:prstDash val="solid"/>
                <a:round/>
                <a:headEnd type="none" w="med" len="med"/>
                <a:tailEnd type="diamond" w="med" len="med"/>
              </a:ln>
            </p:spPr>
          </p:cxnSp>
          <p:sp>
            <p:nvSpPr>
              <p:cNvPr id="6239" name="Google Shape;6239;p79"/>
              <p:cNvSpPr/>
              <p:nvPr/>
            </p:nvSpPr>
            <p:spPr>
              <a:xfrm>
                <a:off x="7188425" y="3874492"/>
                <a:ext cx="411123" cy="356237"/>
              </a:xfrm>
              <a:custGeom>
                <a:avLst/>
                <a:gdLst/>
                <a:ahLst/>
                <a:cxnLst/>
                <a:rect l="l" t="t" r="r" b="b"/>
                <a:pathLst>
                  <a:path w="69271" h="60023" extrusionOk="0">
                    <a:moveTo>
                      <a:pt x="17274" y="0"/>
                    </a:moveTo>
                    <a:lnTo>
                      <a:pt x="0" y="30011"/>
                    </a:lnTo>
                    <a:lnTo>
                      <a:pt x="17274"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0" name="Google Shape;6240;p79"/>
            <p:cNvGrpSpPr/>
            <p:nvPr/>
          </p:nvGrpSpPr>
          <p:grpSpPr>
            <a:xfrm>
              <a:off x="7603341" y="3874492"/>
              <a:ext cx="411474" cy="513083"/>
              <a:chOff x="7603341" y="3874492"/>
              <a:chExt cx="411474" cy="513083"/>
            </a:xfrm>
          </p:grpSpPr>
          <p:cxnSp>
            <p:nvCxnSpPr>
              <p:cNvPr id="6241" name="Google Shape;6241;p79"/>
              <p:cNvCxnSpPr/>
              <p:nvPr/>
            </p:nvCxnSpPr>
            <p:spPr>
              <a:xfrm>
                <a:off x="7809095" y="4216875"/>
                <a:ext cx="0" cy="170700"/>
              </a:xfrm>
              <a:prstGeom prst="straightConnector1">
                <a:avLst/>
              </a:prstGeom>
              <a:noFill/>
              <a:ln w="19050" cap="flat" cmpd="sng">
                <a:solidFill>
                  <a:srgbClr val="A5B7C6"/>
                </a:solidFill>
                <a:prstDash val="solid"/>
                <a:round/>
                <a:headEnd type="none" w="med" len="med"/>
                <a:tailEnd type="diamond" w="med" len="med"/>
              </a:ln>
            </p:spPr>
          </p:cxnSp>
          <p:sp>
            <p:nvSpPr>
              <p:cNvPr id="6242" name="Google Shape;6242;p79"/>
              <p:cNvSpPr/>
              <p:nvPr/>
            </p:nvSpPr>
            <p:spPr>
              <a:xfrm>
                <a:off x="7603341" y="3874492"/>
                <a:ext cx="411474" cy="356237"/>
              </a:xfrm>
              <a:custGeom>
                <a:avLst/>
                <a:gdLst/>
                <a:ahLst/>
                <a:cxnLst/>
                <a:rect l="l" t="t" r="r" b="b"/>
                <a:pathLst>
                  <a:path w="69330" h="60023" extrusionOk="0">
                    <a:moveTo>
                      <a:pt x="17333" y="0"/>
                    </a:moveTo>
                    <a:lnTo>
                      <a:pt x="1" y="30011"/>
                    </a:lnTo>
                    <a:lnTo>
                      <a:pt x="17333" y="60023"/>
                    </a:lnTo>
                    <a:lnTo>
                      <a:pt x="51998" y="60023"/>
                    </a:lnTo>
                    <a:lnTo>
                      <a:pt x="69330" y="30011"/>
                    </a:lnTo>
                    <a:lnTo>
                      <a:pt x="51998"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3" name="Google Shape;6243;p79"/>
            <p:cNvGrpSpPr/>
            <p:nvPr/>
          </p:nvGrpSpPr>
          <p:grpSpPr>
            <a:xfrm>
              <a:off x="8013776" y="3722847"/>
              <a:ext cx="411129" cy="507881"/>
              <a:chOff x="8013776" y="3722847"/>
              <a:chExt cx="411129" cy="507881"/>
            </a:xfrm>
          </p:grpSpPr>
          <p:cxnSp>
            <p:nvCxnSpPr>
              <p:cNvPr id="6244" name="Google Shape;6244;p79"/>
              <p:cNvCxnSpPr/>
              <p:nvPr/>
            </p:nvCxnSpPr>
            <p:spPr>
              <a:xfrm rot="10800000">
                <a:off x="8219339" y="3722847"/>
                <a:ext cx="0" cy="169800"/>
              </a:xfrm>
              <a:prstGeom prst="straightConnector1">
                <a:avLst/>
              </a:prstGeom>
              <a:noFill/>
              <a:ln w="19050" cap="flat" cmpd="sng">
                <a:solidFill>
                  <a:srgbClr val="A5B7C6"/>
                </a:solidFill>
                <a:prstDash val="solid"/>
                <a:round/>
                <a:headEnd type="none" w="med" len="med"/>
                <a:tailEnd type="diamond" w="med" len="med"/>
              </a:ln>
            </p:spPr>
          </p:cxnSp>
          <p:sp>
            <p:nvSpPr>
              <p:cNvPr id="6245" name="Google Shape;6245;p79"/>
              <p:cNvSpPr/>
              <p:nvPr/>
            </p:nvSpPr>
            <p:spPr>
              <a:xfrm>
                <a:off x="8013776"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solidFill>
                <a:srgbClr val="435D74"/>
              </a:solidFill>
              <a:ln w="19050" cap="flat" cmpd="sng">
                <a:solidFill>
                  <a:srgbClr val="A5B7C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46" name="Google Shape;6246;p79"/>
          <p:cNvGrpSpPr/>
          <p:nvPr/>
        </p:nvGrpSpPr>
        <p:grpSpPr>
          <a:xfrm>
            <a:off x="5262155" y="2703861"/>
            <a:ext cx="1421889" cy="1020603"/>
            <a:chOff x="5190863" y="2824811"/>
            <a:chExt cx="1544860" cy="1108869"/>
          </a:xfrm>
        </p:grpSpPr>
        <p:grpSp>
          <p:nvGrpSpPr>
            <p:cNvPr id="6247" name="Google Shape;6247;p79"/>
            <p:cNvGrpSpPr/>
            <p:nvPr/>
          </p:nvGrpSpPr>
          <p:grpSpPr>
            <a:xfrm>
              <a:off x="5938695" y="3176919"/>
              <a:ext cx="685761" cy="404739"/>
              <a:chOff x="5938695" y="3176919"/>
              <a:chExt cx="685761" cy="404739"/>
            </a:xfrm>
          </p:grpSpPr>
          <p:grpSp>
            <p:nvGrpSpPr>
              <p:cNvPr id="6248" name="Google Shape;6248;p79"/>
              <p:cNvGrpSpPr/>
              <p:nvPr/>
            </p:nvGrpSpPr>
            <p:grpSpPr>
              <a:xfrm>
                <a:off x="5938695" y="3176919"/>
                <a:ext cx="685761" cy="404739"/>
                <a:chOff x="5938695" y="3176919"/>
                <a:chExt cx="685761" cy="404739"/>
              </a:xfrm>
            </p:grpSpPr>
            <p:sp>
              <p:nvSpPr>
                <p:cNvPr id="6249" name="Google Shape;6249;p79"/>
                <p:cNvSpPr/>
                <p:nvPr/>
              </p:nvSpPr>
              <p:spPr>
                <a:xfrm>
                  <a:off x="5938695" y="3176919"/>
                  <a:ext cx="404679" cy="404739"/>
                </a:xfrm>
                <a:custGeom>
                  <a:avLst/>
                  <a:gdLst/>
                  <a:ahLst/>
                  <a:cxnLst/>
                  <a:rect l="l" t="t" r="r" b="b"/>
                  <a:pathLst>
                    <a:path w="9649" h="9651" extrusionOk="0">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79"/>
                <p:cNvSpPr/>
                <p:nvPr/>
              </p:nvSpPr>
              <p:spPr>
                <a:xfrm>
                  <a:off x="6256893" y="3285705"/>
                  <a:ext cx="367562" cy="187754"/>
                </a:xfrm>
                <a:custGeom>
                  <a:avLst/>
                  <a:gdLst/>
                  <a:ahLst/>
                  <a:cxnLst/>
                  <a:rect l="l" t="t" r="r" b="b"/>
                  <a:pathLst>
                    <a:path w="8764" h="4477" extrusionOk="0">
                      <a:moveTo>
                        <a:pt x="6645" y="1"/>
                      </a:moveTo>
                      <a:cubicBezTo>
                        <a:pt x="6644" y="1"/>
                        <a:pt x="6643" y="1"/>
                        <a:pt x="6642" y="1"/>
                      </a:cubicBezTo>
                      <a:lnTo>
                        <a:pt x="14" y="1"/>
                      </a:lnTo>
                      <a:cubicBezTo>
                        <a:pt x="1061" y="1309"/>
                        <a:pt x="1055" y="3173"/>
                        <a:pt x="1" y="4476"/>
                      </a:cubicBezTo>
                      <a:lnTo>
                        <a:pt x="6642" y="4476"/>
                      </a:lnTo>
                      <a:cubicBezTo>
                        <a:pt x="7814" y="4476"/>
                        <a:pt x="8763" y="3527"/>
                        <a:pt x="8763" y="2355"/>
                      </a:cubicBezTo>
                      <a:lnTo>
                        <a:pt x="8763" y="2121"/>
                      </a:lnTo>
                      <a:cubicBezTo>
                        <a:pt x="8762" y="950"/>
                        <a:pt x="7814" y="1"/>
                        <a:pt x="664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1" name="Google Shape;6251;p79"/>
              <p:cNvSpPr/>
              <p:nvPr/>
            </p:nvSpPr>
            <p:spPr>
              <a:xfrm>
                <a:off x="6044300" y="3282475"/>
                <a:ext cx="191959" cy="191990"/>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2" name="Google Shape;6252;p79"/>
            <p:cNvGrpSpPr/>
            <p:nvPr/>
          </p:nvGrpSpPr>
          <p:grpSpPr>
            <a:xfrm>
              <a:off x="5305233" y="3176835"/>
              <a:ext cx="685971" cy="404655"/>
              <a:chOff x="5305233" y="3176835"/>
              <a:chExt cx="685971" cy="404655"/>
            </a:xfrm>
          </p:grpSpPr>
          <p:grpSp>
            <p:nvGrpSpPr>
              <p:cNvPr id="6253" name="Google Shape;6253;p79"/>
              <p:cNvGrpSpPr/>
              <p:nvPr/>
            </p:nvGrpSpPr>
            <p:grpSpPr>
              <a:xfrm>
                <a:off x="5305233" y="3176835"/>
                <a:ext cx="685971" cy="404655"/>
                <a:chOff x="5305233" y="3176835"/>
                <a:chExt cx="685971" cy="404655"/>
              </a:xfrm>
            </p:grpSpPr>
            <p:sp>
              <p:nvSpPr>
                <p:cNvPr id="6254" name="Google Shape;6254;p79"/>
                <p:cNvSpPr/>
                <p:nvPr/>
              </p:nvSpPr>
              <p:spPr>
                <a:xfrm>
                  <a:off x="5586650" y="3176835"/>
                  <a:ext cx="404553" cy="404655"/>
                </a:xfrm>
                <a:custGeom>
                  <a:avLst/>
                  <a:gdLst/>
                  <a:ahLst/>
                  <a:cxnLst/>
                  <a:rect l="l" t="t" r="r" b="b"/>
                  <a:pathLst>
                    <a:path w="9646" h="9649" extrusionOk="0">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79"/>
                <p:cNvSpPr/>
                <p:nvPr/>
              </p:nvSpPr>
              <p:spPr>
                <a:xfrm>
                  <a:off x="5305233" y="3285914"/>
                  <a:ext cx="367352" cy="187796"/>
                </a:xfrm>
                <a:custGeom>
                  <a:avLst/>
                  <a:gdLst/>
                  <a:ahLst/>
                  <a:cxnLst/>
                  <a:rect l="l" t="t" r="r" b="b"/>
                  <a:pathLst>
                    <a:path w="8759" h="4478" extrusionOk="0">
                      <a:moveTo>
                        <a:pt x="2123" y="0"/>
                      </a:moveTo>
                      <a:cubicBezTo>
                        <a:pt x="951" y="0"/>
                        <a:pt x="1" y="950"/>
                        <a:pt x="1" y="2122"/>
                      </a:cubicBezTo>
                      <a:lnTo>
                        <a:pt x="1" y="2356"/>
                      </a:lnTo>
                      <a:cubicBezTo>
                        <a:pt x="1" y="3528"/>
                        <a:pt x="951" y="4478"/>
                        <a:pt x="2123" y="4478"/>
                      </a:cubicBezTo>
                      <a:lnTo>
                        <a:pt x="8759" y="4478"/>
                      </a:lnTo>
                      <a:cubicBezTo>
                        <a:pt x="7702" y="3176"/>
                        <a:pt x="7694" y="1314"/>
                        <a:pt x="8739" y="2"/>
                      </a:cubicBezTo>
                      <a:lnTo>
                        <a:pt x="8739"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6" name="Google Shape;6256;p79"/>
              <p:cNvSpPr/>
              <p:nvPr/>
            </p:nvSpPr>
            <p:spPr>
              <a:xfrm>
                <a:off x="5694436" y="3282475"/>
                <a:ext cx="192001" cy="191990"/>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7" name="Google Shape;6257;p79"/>
            <p:cNvSpPr/>
            <p:nvPr/>
          </p:nvSpPr>
          <p:spPr>
            <a:xfrm>
              <a:off x="6103938" y="3114683"/>
              <a:ext cx="40933" cy="7549"/>
            </a:xfrm>
            <a:custGeom>
              <a:avLst/>
              <a:gdLst/>
              <a:ahLst/>
              <a:cxnLst/>
              <a:rect l="l" t="t" r="r" b="b"/>
              <a:pathLst>
                <a:path w="976" h="180" extrusionOk="0">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8" name="Google Shape;6258;p79"/>
            <p:cNvGrpSpPr/>
            <p:nvPr/>
          </p:nvGrpSpPr>
          <p:grpSpPr>
            <a:xfrm>
              <a:off x="5657361" y="2824811"/>
              <a:ext cx="1078361" cy="404655"/>
              <a:chOff x="5657361" y="2824811"/>
              <a:chExt cx="1078361" cy="404655"/>
            </a:xfrm>
          </p:grpSpPr>
          <p:grpSp>
            <p:nvGrpSpPr>
              <p:cNvPr id="6259" name="Google Shape;6259;p79"/>
              <p:cNvGrpSpPr/>
              <p:nvPr/>
            </p:nvGrpSpPr>
            <p:grpSpPr>
              <a:xfrm>
                <a:off x="5657361" y="2824811"/>
                <a:ext cx="1078361" cy="404655"/>
                <a:chOff x="5657361" y="2824811"/>
                <a:chExt cx="1078361" cy="404655"/>
              </a:xfrm>
            </p:grpSpPr>
            <p:grpSp>
              <p:nvGrpSpPr>
                <p:cNvPr id="6260" name="Google Shape;6260;p79"/>
                <p:cNvGrpSpPr/>
                <p:nvPr/>
              </p:nvGrpSpPr>
              <p:grpSpPr>
                <a:xfrm>
                  <a:off x="5938485" y="2824811"/>
                  <a:ext cx="797237" cy="404655"/>
                  <a:chOff x="5938485" y="2824811"/>
                  <a:chExt cx="797237" cy="404655"/>
                </a:xfrm>
              </p:grpSpPr>
              <p:sp>
                <p:nvSpPr>
                  <p:cNvPr id="6261" name="Google Shape;6261;p79"/>
                  <p:cNvSpPr/>
                  <p:nvPr/>
                </p:nvSpPr>
                <p:spPr>
                  <a:xfrm>
                    <a:off x="6137952" y="2824811"/>
                    <a:ext cx="597771" cy="301698"/>
                  </a:xfrm>
                  <a:custGeom>
                    <a:avLst/>
                    <a:gdLst/>
                    <a:ahLst/>
                    <a:cxnLst/>
                    <a:rect l="l" t="t" r="r" b="b"/>
                    <a:pathLst>
                      <a:path w="14253" h="7194" extrusionOk="0">
                        <a:moveTo>
                          <a:pt x="1" y="1"/>
                        </a:moveTo>
                        <a:lnTo>
                          <a:pt x="1" y="1255"/>
                        </a:lnTo>
                        <a:cubicBezTo>
                          <a:pt x="1972" y="1256"/>
                          <a:pt x="3570" y="2856"/>
                          <a:pt x="3570" y="4826"/>
                        </a:cubicBezTo>
                        <a:lnTo>
                          <a:pt x="3570" y="4827"/>
                        </a:lnTo>
                        <a:cubicBezTo>
                          <a:pt x="3570" y="4994"/>
                          <a:pt x="3578" y="5160"/>
                          <a:pt x="3594" y="5322"/>
                        </a:cubicBezTo>
                        <a:cubicBezTo>
                          <a:pt x="3703" y="6385"/>
                          <a:pt x="4598" y="7194"/>
                          <a:pt x="5668" y="7194"/>
                        </a:cubicBezTo>
                        <a:lnTo>
                          <a:pt x="14253" y="7194"/>
                        </a:lnTo>
                        <a:lnTo>
                          <a:pt x="14253" y="6015"/>
                        </a:lnTo>
                        <a:lnTo>
                          <a:pt x="5982" y="6017"/>
                        </a:lnTo>
                        <a:cubicBezTo>
                          <a:pt x="5333" y="6017"/>
                          <a:pt x="4819" y="5485"/>
                          <a:pt x="4821" y="4838"/>
                        </a:cubicBezTo>
                        <a:lnTo>
                          <a:pt x="4821" y="4826"/>
                        </a:lnTo>
                        <a:cubicBezTo>
                          <a:pt x="4821" y="2163"/>
                          <a:pt x="2662" y="2"/>
                          <a:pt x="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79"/>
                  <p:cNvSpPr/>
                  <p:nvPr/>
                </p:nvSpPr>
                <p:spPr>
                  <a:xfrm>
                    <a:off x="5938485" y="2824811"/>
                    <a:ext cx="202151" cy="404655"/>
                  </a:xfrm>
                  <a:custGeom>
                    <a:avLst/>
                    <a:gdLst/>
                    <a:ahLst/>
                    <a:cxnLst/>
                    <a:rect l="l" t="t" r="r" b="b"/>
                    <a:pathLst>
                      <a:path w="4820" h="9649" extrusionOk="0">
                        <a:moveTo>
                          <a:pt x="4819" y="1"/>
                        </a:moveTo>
                        <a:cubicBezTo>
                          <a:pt x="2161" y="4"/>
                          <a:pt x="1" y="2167"/>
                          <a:pt x="1" y="4827"/>
                        </a:cubicBezTo>
                        <a:cubicBezTo>
                          <a:pt x="1" y="6565"/>
                          <a:pt x="934" y="8168"/>
                          <a:pt x="2446" y="9023"/>
                        </a:cubicBezTo>
                        <a:cubicBezTo>
                          <a:pt x="3141" y="9418"/>
                          <a:pt x="3924" y="9634"/>
                          <a:pt x="4725" y="9649"/>
                        </a:cubicBezTo>
                        <a:cubicBezTo>
                          <a:pt x="4757" y="9649"/>
                          <a:pt x="4789" y="9647"/>
                          <a:pt x="4819" y="9647"/>
                        </a:cubicBezTo>
                        <a:lnTo>
                          <a:pt x="4819" y="8398"/>
                        </a:lnTo>
                        <a:cubicBezTo>
                          <a:pt x="4787" y="8398"/>
                          <a:pt x="4757" y="8398"/>
                          <a:pt x="4725" y="8397"/>
                        </a:cubicBezTo>
                        <a:lnTo>
                          <a:pt x="4723" y="8397"/>
                        </a:lnTo>
                        <a:cubicBezTo>
                          <a:pt x="2742" y="8342"/>
                          <a:pt x="1165" y="6672"/>
                          <a:pt x="1256" y="4657"/>
                        </a:cubicBezTo>
                        <a:cubicBezTo>
                          <a:pt x="1340" y="2818"/>
                          <a:pt x="2843" y="1327"/>
                          <a:pt x="4685" y="1255"/>
                        </a:cubicBezTo>
                        <a:cubicBezTo>
                          <a:pt x="4730" y="1253"/>
                          <a:pt x="4774" y="1253"/>
                          <a:pt x="4819" y="1253"/>
                        </a:cubicBezTo>
                        <a:lnTo>
                          <a:pt x="481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3" name="Google Shape;6263;p79"/>
                <p:cNvSpPr/>
                <p:nvPr/>
              </p:nvSpPr>
              <p:spPr>
                <a:xfrm>
                  <a:off x="5657361" y="2934478"/>
                  <a:ext cx="367688" cy="187838"/>
                </a:xfrm>
                <a:custGeom>
                  <a:avLst/>
                  <a:gdLst/>
                  <a:ahLst/>
                  <a:cxnLst/>
                  <a:rect l="l" t="t" r="r" b="b"/>
                  <a:pathLst>
                    <a:path w="8767" h="4479" extrusionOk="0">
                      <a:moveTo>
                        <a:pt x="2123" y="1"/>
                      </a:moveTo>
                      <a:cubicBezTo>
                        <a:pt x="952" y="1"/>
                        <a:pt x="1" y="950"/>
                        <a:pt x="1" y="2123"/>
                      </a:cubicBezTo>
                      <a:lnTo>
                        <a:pt x="1" y="2356"/>
                      </a:lnTo>
                      <a:cubicBezTo>
                        <a:pt x="1" y="3527"/>
                        <a:pt x="952" y="4478"/>
                        <a:pt x="2123" y="4478"/>
                      </a:cubicBezTo>
                      <a:lnTo>
                        <a:pt x="8766" y="4478"/>
                      </a:lnTo>
                      <a:cubicBezTo>
                        <a:pt x="7702" y="3181"/>
                        <a:pt x="7684" y="1319"/>
                        <a:pt x="872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4" name="Google Shape;6264;p79"/>
              <p:cNvSpPr/>
              <p:nvPr/>
            </p:nvSpPr>
            <p:spPr>
              <a:xfrm>
                <a:off x="6047361" y="2932675"/>
                <a:ext cx="192001" cy="191990"/>
              </a:xfrm>
              <a:custGeom>
                <a:avLst/>
                <a:gdLst/>
                <a:ahLst/>
                <a:cxnLst/>
                <a:rect l="l" t="t" r="r" b="b"/>
                <a:pathLst>
                  <a:path w="4578" h="4578" extrusionOk="0">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5" name="Google Shape;6265;p79"/>
            <p:cNvGrpSpPr/>
            <p:nvPr/>
          </p:nvGrpSpPr>
          <p:grpSpPr>
            <a:xfrm>
              <a:off x="5190863" y="3528942"/>
              <a:ext cx="1078026" cy="404739"/>
              <a:chOff x="5190863" y="3528942"/>
              <a:chExt cx="1078026" cy="404739"/>
            </a:xfrm>
          </p:grpSpPr>
          <p:sp>
            <p:nvSpPr>
              <p:cNvPr id="6266" name="Google Shape;6266;p79"/>
              <p:cNvSpPr/>
              <p:nvPr/>
            </p:nvSpPr>
            <p:spPr>
              <a:xfrm>
                <a:off x="5694436" y="3635379"/>
                <a:ext cx="192001" cy="191990"/>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7" name="Google Shape;6267;p79"/>
              <p:cNvGrpSpPr/>
              <p:nvPr/>
            </p:nvGrpSpPr>
            <p:grpSpPr>
              <a:xfrm>
                <a:off x="5190863" y="3528942"/>
                <a:ext cx="1078026" cy="404739"/>
                <a:chOff x="5190863" y="3528942"/>
                <a:chExt cx="1078026" cy="404739"/>
              </a:xfrm>
            </p:grpSpPr>
            <p:sp>
              <p:nvSpPr>
                <p:cNvPr id="6268" name="Google Shape;6268;p79"/>
                <p:cNvSpPr/>
                <p:nvPr/>
              </p:nvSpPr>
              <p:spPr>
                <a:xfrm>
                  <a:off x="5190863" y="3528942"/>
                  <a:ext cx="800551" cy="404739"/>
                </a:xfrm>
                <a:custGeom>
                  <a:avLst/>
                  <a:gdLst/>
                  <a:ahLst/>
                  <a:cxnLst/>
                  <a:rect l="l" t="t" r="r" b="b"/>
                  <a:pathLst>
                    <a:path w="19088" h="9651" extrusionOk="0">
                      <a:moveTo>
                        <a:pt x="14266" y="1"/>
                      </a:moveTo>
                      <a:lnTo>
                        <a:pt x="14266" y="1253"/>
                      </a:lnTo>
                      <a:cubicBezTo>
                        <a:pt x="14298" y="1253"/>
                        <a:pt x="14330" y="1253"/>
                        <a:pt x="14362" y="1255"/>
                      </a:cubicBezTo>
                      <a:cubicBezTo>
                        <a:pt x="16314" y="1309"/>
                        <a:pt x="17861" y="2922"/>
                        <a:pt x="17833" y="4874"/>
                      </a:cubicBezTo>
                      <a:cubicBezTo>
                        <a:pt x="17808" y="6827"/>
                        <a:pt x="16218" y="8396"/>
                        <a:pt x="14266" y="8398"/>
                      </a:cubicBezTo>
                      <a:lnTo>
                        <a:pt x="14261" y="8398"/>
                      </a:lnTo>
                      <a:cubicBezTo>
                        <a:pt x="12331" y="8398"/>
                        <a:pt x="10757" y="6867"/>
                        <a:pt x="10691" y="4952"/>
                      </a:cubicBezTo>
                      <a:lnTo>
                        <a:pt x="10691" y="4950"/>
                      </a:lnTo>
                      <a:cubicBezTo>
                        <a:pt x="10688" y="4909"/>
                        <a:pt x="10688" y="4867"/>
                        <a:pt x="10688" y="4825"/>
                      </a:cubicBezTo>
                      <a:cubicBezTo>
                        <a:pt x="10688" y="4784"/>
                        <a:pt x="10688" y="4744"/>
                        <a:pt x="10691" y="4704"/>
                      </a:cubicBezTo>
                      <a:lnTo>
                        <a:pt x="10691" y="4680"/>
                      </a:lnTo>
                      <a:cubicBezTo>
                        <a:pt x="10653" y="3432"/>
                        <a:pt x="9614" y="2446"/>
                        <a:pt x="8364" y="2446"/>
                      </a:cubicBezTo>
                      <a:cubicBezTo>
                        <a:pt x="8363" y="2446"/>
                        <a:pt x="8362" y="2446"/>
                        <a:pt x="8361" y="2446"/>
                      </a:cubicBezTo>
                      <a:cubicBezTo>
                        <a:pt x="6936" y="2446"/>
                        <a:pt x="2798" y="2449"/>
                        <a:pt x="1" y="2449"/>
                      </a:cubicBezTo>
                      <a:lnTo>
                        <a:pt x="1" y="3626"/>
                      </a:lnTo>
                      <a:lnTo>
                        <a:pt x="8387" y="3626"/>
                      </a:lnTo>
                      <a:cubicBezTo>
                        <a:pt x="8978" y="3626"/>
                        <a:pt x="9452" y="4113"/>
                        <a:pt x="9438" y="4704"/>
                      </a:cubicBezTo>
                      <a:lnTo>
                        <a:pt x="9438" y="4715"/>
                      </a:lnTo>
                      <a:cubicBezTo>
                        <a:pt x="9438" y="4752"/>
                        <a:pt x="9438" y="4789"/>
                        <a:pt x="9438" y="4825"/>
                      </a:cubicBezTo>
                      <a:cubicBezTo>
                        <a:pt x="9438" y="4862"/>
                        <a:pt x="9438" y="4901"/>
                        <a:pt x="9438" y="4939"/>
                      </a:cubicBezTo>
                      <a:cubicBezTo>
                        <a:pt x="9498" y="7558"/>
                        <a:pt x="11639" y="9650"/>
                        <a:pt x="14259" y="9650"/>
                      </a:cubicBezTo>
                      <a:cubicBezTo>
                        <a:pt x="14260" y="9650"/>
                        <a:pt x="14261" y="9650"/>
                        <a:pt x="14262" y="9650"/>
                      </a:cubicBezTo>
                      <a:lnTo>
                        <a:pt x="14267" y="9650"/>
                      </a:lnTo>
                      <a:cubicBezTo>
                        <a:pt x="16929" y="9647"/>
                        <a:pt x="19087" y="7488"/>
                        <a:pt x="19087" y="4825"/>
                      </a:cubicBezTo>
                      <a:cubicBezTo>
                        <a:pt x="19087" y="3088"/>
                        <a:pt x="18154" y="1484"/>
                        <a:pt x="16640" y="628"/>
                      </a:cubicBezTo>
                      <a:cubicBezTo>
                        <a:pt x="15945" y="233"/>
                        <a:pt x="15162" y="17"/>
                        <a:pt x="14362" y="2"/>
                      </a:cubicBezTo>
                      <a:cubicBezTo>
                        <a:pt x="14330" y="2"/>
                        <a:pt x="14298" y="1"/>
                        <a:pt x="14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79"/>
                <p:cNvSpPr/>
                <p:nvPr/>
              </p:nvSpPr>
              <p:spPr>
                <a:xfrm>
                  <a:off x="5905730" y="3637351"/>
                  <a:ext cx="363158" cy="187796"/>
                </a:xfrm>
                <a:custGeom>
                  <a:avLst/>
                  <a:gdLst/>
                  <a:ahLst/>
                  <a:cxnLst/>
                  <a:rect l="l" t="t" r="r" b="b"/>
                  <a:pathLst>
                    <a:path w="8659" h="4478" extrusionOk="0">
                      <a:moveTo>
                        <a:pt x="0" y="0"/>
                      </a:moveTo>
                      <a:cubicBezTo>
                        <a:pt x="1051" y="1307"/>
                        <a:pt x="1051" y="3169"/>
                        <a:pt x="0" y="4478"/>
                      </a:cubicBezTo>
                      <a:lnTo>
                        <a:pt x="6537" y="4478"/>
                      </a:lnTo>
                      <a:cubicBezTo>
                        <a:pt x="7708" y="4478"/>
                        <a:pt x="8659" y="3526"/>
                        <a:pt x="8659" y="2356"/>
                      </a:cubicBezTo>
                      <a:lnTo>
                        <a:pt x="8659" y="2120"/>
                      </a:lnTo>
                      <a:cubicBezTo>
                        <a:pt x="8657" y="950"/>
                        <a:pt x="7708" y="0"/>
                        <a:pt x="65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270" name="Google Shape;6270;p79"/>
          <p:cNvGrpSpPr/>
          <p:nvPr/>
        </p:nvGrpSpPr>
        <p:grpSpPr>
          <a:xfrm>
            <a:off x="728162" y="1268329"/>
            <a:ext cx="1086719" cy="879487"/>
            <a:chOff x="803162" y="1474292"/>
            <a:chExt cx="1086719" cy="879487"/>
          </a:xfrm>
        </p:grpSpPr>
        <p:grpSp>
          <p:nvGrpSpPr>
            <p:cNvPr id="6271" name="Google Shape;6271;p79"/>
            <p:cNvGrpSpPr/>
            <p:nvPr/>
          </p:nvGrpSpPr>
          <p:grpSpPr>
            <a:xfrm>
              <a:off x="803162" y="1625948"/>
              <a:ext cx="445856" cy="576579"/>
              <a:chOff x="803162" y="1625948"/>
              <a:chExt cx="445856" cy="576579"/>
            </a:xfrm>
          </p:grpSpPr>
          <p:sp>
            <p:nvSpPr>
              <p:cNvPr id="6272" name="Google Shape;6272;p79"/>
              <p:cNvSpPr/>
              <p:nvPr/>
            </p:nvSpPr>
            <p:spPr>
              <a:xfrm>
                <a:off x="803162" y="1847356"/>
                <a:ext cx="133646" cy="13386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3" name="Google Shape;6273;p79"/>
              <p:cNvGrpSpPr/>
              <p:nvPr/>
            </p:nvGrpSpPr>
            <p:grpSpPr>
              <a:xfrm>
                <a:off x="1056023" y="1625948"/>
                <a:ext cx="192995" cy="576579"/>
                <a:chOff x="1056023" y="1625948"/>
                <a:chExt cx="192995" cy="576579"/>
              </a:xfrm>
            </p:grpSpPr>
            <p:sp>
              <p:nvSpPr>
                <p:cNvPr id="6274" name="Google Shape;6274;p79"/>
                <p:cNvSpPr/>
                <p:nvPr/>
              </p:nvSpPr>
              <p:spPr>
                <a:xfrm>
                  <a:off x="1066902" y="1914079"/>
                  <a:ext cx="167456" cy="269382"/>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79"/>
                <p:cNvSpPr/>
                <p:nvPr/>
              </p:nvSpPr>
              <p:spPr>
                <a:xfrm>
                  <a:off x="1066902" y="1645136"/>
                  <a:ext cx="167456" cy="269382"/>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79"/>
                <p:cNvSpPr/>
                <p:nvPr/>
              </p:nvSpPr>
              <p:spPr>
                <a:xfrm>
                  <a:off x="1056023" y="1893872"/>
                  <a:ext cx="40644" cy="40644"/>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79"/>
                <p:cNvSpPr/>
                <p:nvPr/>
              </p:nvSpPr>
              <p:spPr>
                <a:xfrm>
                  <a:off x="1220365" y="2164199"/>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79"/>
                <p:cNvSpPr/>
                <p:nvPr/>
              </p:nvSpPr>
              <p:spPr>
                <a:xfrm>
                  <a:off x="1220365" y="1625948"/>
                  <a:ext cx="28654" cy="38467"/>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9" name="Google Shape;6279;p79"/>
            <p:cNvGrpSpPr/>
            <p:nvPr/>
          </p:nvGrpSpPr>
          <p:grpSpPr>
            <a:xfrm>
              <a:off x="1371406" y="1474292"/>
              <a:ext cx="518475" cy="879487"/>
              <a:chOff x="1398231" y="1474292"/>
              <a:chExt cx="518475" cy="879487"/>
            </a:xfrm>
          </p:grpSpPr>
          <p:grpSp>
            <p:nvGrpSpPr>
              <p:cNvPr id="6280" name="Google Shape;6280;p79"/>
              <p:cNvGrpSpPr/>
              <p:nvPr/>
            </p:nvGrpSpPr>
            <p:grpSpPr>
              <a:xfrm>
                <a:off x="1398231" y="1474292"/>
                <a:ext cx="518475" cy="341643"/>
                <a:chOff x="1398231" y="1474292"/>
                <a:chExt cx="518475" cy="341643"/>
              </a:xfrm>
            </p:grpSpPr>
            <p:sp>
              <p:nvSpPr>
                <p:cNvPr id="6281" name="Google Shape;6281;p79"/>
                <p:cNvSpPr/>
                <p:nvPr/>
              </p:nvSpPr>
              <p:spPr>
                <a:xfrm>
                  <a:off x="1398231" y="1595601"/>
                  <a:ext cx="102159" cy="99017"/>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2" name="Google Shape;6282;p79"/>
                <p:cNvGrpSpPr/>
                <p:nvPr/>
              </p:nvGrpSpPr>
              <p:grpSpPr>
                <a:xfrm>
                  <a:off x="1616453" y="1474292"/>
                  <a:ext cx="300253" cy="341643"/>
                  <a:chOff x="1616453" y="1475379"/>
                  <a:chExt cx="300253" cy="341643"/>
                </a:xfrm>
              </p:grpSpPr>
              <p:sp>
                <p:nvSpPr>
                  <p:cNvPr id="6283" name="Google Shape;6283;p79"/>
                  <p:cNvSpPr/>
                  <p:nvPr/>
                </p:nvSpPr>
                <p:spPr>
                  <a:xfrm>
                    <a:off x="1631387" y="1645136"/>
                    <a:ext cx="85283" cy="74624"/>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79"/>
                  <p:cNvSpPr/>
                  <p:nvPr/>
                </p:nvSpPr>
                <p:spPr>
                  <a:xfrm>
                    <a:off x="1716447" y="1509882"/>
                    <a:ext cx="82400" cy="61302"/>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79"/>
                  <p:cNvSpPr/>
                  <p:nvPr/>
                </p:nvSpPr>
                <p:spPr>
                  <a:xfrm>
                    <a:off x="1716447" y="1719091"/>
                    <a:ext cx="82400" cy="61076"/>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79"/>
                  <p:cNvSpPr/>
                  <p:nvPr/>
                </p:nvSpPr>
                <p:spPr>
                  <a:xfrm>
                    <a:off x="1631387" y="1570955"/>
                    <a:ext cx="85283" cy="74185"/>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79"/>
                  <p:cNvSpPr/>
                  <p:nvPr/>
                </p:nvSpPr>
                <p:spPr>
                  <a:xfrm>
                    <a:off x="1616453" y="1624776"/>
                    <a:ext cx="42868" cy="40717"/>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79"/>
                  <p:cNvSpPr/>
                  <p:nvPr/>
                </p:nvSpPr>
                <p:spPr>
                  <a:xfrm>
                    <a:off x="1784849" y="1760975"/>
                    <a:ext cx="28654" cy="38467"/>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79"/>
                  <p:cNvSpPr/>
                  <p:nvPr/>
                </p:nvSpPr>
                <p:spPr>
                  <a:xfrm>
                    <a:off x="1784849" y="1490834"/>
                    <a:ext cx="28654" cy="38327"/>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0" name="Google Shape;6290;p79"/>
                  <p:cNvGrpSpPr/>
                  <p:nvPr/>
                </p:nvGrpSpPr>
                <p:grpSpPr>
                  <a:xfrm>
                    <a:off x="1839639" y="1475379"/>
                    <a:ext cx="77067" cy="341643"/>
                    <a:chOff x="1839639" y="1475379"/>
                    <a:chExt cx="77067" cy="341643"/>
                  </a:xfrm>
                </p:grpSpPr>
                <p:sp>
                  <p:nvSpPr>
                    <p:cNvPr id="6291" name="Google Shape;6291;p79"/>
                    <p:cNvSpPr/>
                    <p:nvPr/>
                  </p:nvSpPr>
                  <p:spPr>
                    <a:xfrm>
                      <a:off x="1839639" y="1745481"/>
                      <a:ext cx="77067" cy="7154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79"/>
                    <p:cNvSpPr/>
                    <p:nvPr/>
                  </p:nvSpPr>
                  <p:spPr>
                    <a:xfrm>
                      <a:off x="1839639" y="1475379"/>
                      <a:ext cx="77067" cy="71595"/>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293" name="Google Shape;6293;p79"/>
              <p:cNvGrpSpPr/>
              <p:nvPr/>
            </p:nvGrpSpPr>
            <p:grpSpPr>
              <a:xfrm>
                <a:off x="1398451" y="2012951"/>
                <a:ext cx="518255" cy="340828"/>
                <a:chOff x="1398451" y="2012951"/>
                <a:chExt cx="518255" cy="340828"/>
              </a:xfrm>
            </p:grpSpPr>
            <p:sp>
              <p:nvSpPr>
                <p:cNvPr id="6294" name="Google Shape;6294;p79"/>
                <p:cNvSpPr/>
                <p:nvPr/>
              </p:nvSpPr>
              <p:spPr>
                <a:xfrm>
                  <a:off x="1398451" y="2133928"/>
                  <a:ext cx="102166" cy="99017"/>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5" name="Google Shape;6295;p79"/>
                <p:cNvGrpSpPr/>
                <p:nvPr/>
              </p:nvGrpSpPr>
              <p:grpSpPr>
                <a:xfrm>
                  <a:off x="1616453" y="2012951"/>
                  <a:ext cx="300253" cy="340828"/>
                  <a:chOff x="1616453" y="2013538"/>
                  <a:chExt cx="300253" cy="340828"/>
                </a:xfrm>
              </p:grpSpPr>
              <p:sp>
                <p:nvSpPr>
                  <p:cNvPr id="6296" name="Google Shape;6296;p79"/>
                  <p:cNvSpPr/>
                  <p:nvPr/>
                </p:nvSpPr>
                <p:spPr>
                  <a:xfrm>
                    <a:off x="1631387" y="2183474"/>
                    <a:ext cx="85283" cy="74624"/>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79"/>
                  <p:cNvSpPr/>
                  <p:nvPr/>
                </p:nvSpPr>
                <p:spPr>
                  <a:xfrm>
                    <a:off x="1716447" y="2048220"/>
                    <a:ext cx="82400" cy="61076"/>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79"/>
                  <p:cNvSpPr/>
                  <p:nvPr/>
                </p:nvSpPr>
                <p:spPr>
                  <a:xfrm>
                    <a:off x="1716447" y="2257422"/>
                    <a:ext cx="82400" cy="61083"/>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79"/>
                  <p:cNvSpPr/>
                  <p:nvPr/>
                </p:nvSpPr>
                <p:spPr>
                  <a:xfrm>
                    <a:off x="1631387" y="2109073"/>
                    <a:ext cx="85283" cy="74398"/>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79"/>
                  <p:cNvSpPr/>
                  <p:nvPr/>
                </p:nvSpPr>
                <p:spPr>
                  <a:xfrm>
                    <a:off x="1616453" y="2163114"/>
                    <a:ext cx="42868" cy="40491"/>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79"/>
                  <p:cNvSpPr/>
                  <p:nvPr/>
                </p:nvSpPr>
                <p:spPr>
                  <a:xfrm>
                    <a:off x="1784849" y="2299227"/>
                    <a:ext cx="28654" cy="3851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79"/>
                  <p:cNvSpPr/>
                  <p:nvPr/>
                </p:nvSpPr>
                <p:spPr>
                  <a:xfrm>
                    <a:off x="1784849" y="2028946"/>
                    <a:ext cx="28654" cy="38547"/>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3" name="Google Shape;6303;p79"/>
                  <p:cNvGrpSpPr/>
                  <p:nvPr/>
                </p:nvGrpSpPr>
                <p:grpSpPr>
                  <a:xfrm>
                    <a:off x="1839639" y="2013538"/>
                    <a:ext cx="77067" cy="340828"/>
                    <a:chOff x="1839639" y="2013538"/>
                    <a:chExt cx="77067" cy="340828"/>
                  </a:xfrm>
                </p:grpSpPr>
                <p:sp>
                  <p:nvSpPr>
                    <p:cNvPr id="6304" name="Google Shape;6304;p79"/>
                    <p:cNvSpPr/>
                    <p:nvPr/>
                  </p:nvSpPr>
                  <p:spPr>
                    <a:xfrm>
                      <a:off x="1839639" y="2282618"/>
                      <a:ext cx="77067" cy="71748"/>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79"/>
                    <p:cNvSpPr/>
                    <p:nvPr/>
                  </p:nvSpPr>
                  <p:spPr>
                    <a:xfrm>
                      <a:off x="1839639" y="2013538"/>
                      <a:ext cx="77067" cy="7158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6306" name="Google Shape;6306;p79"/>
          <p:cNvGrpSpPr/>
          <p:nvPr/>
        </p:nvGrpSpPr>
        <p:grpSpPr>
          <a:xfrm>
            <a:off x="724986" y="3399516"/>
            <a:ext cx="1368681" cy="682918"/>
            <a:chOff x="724986" y="3605478"/>
            <a:chExt cx="1368681" cy="682918"/>
          </a:xfrm>
        </p:grpSpPr>
        <p:grpSp>
          <p:nvGrpSpPr>
            <p:cNvPr id="6307" name="Google Shape;6307;p79"/>
            <p:cNvGrpSpPr/>
            <p:nvPr/>
          </p:nvGrpSpPr>
          <p:grpSpPr>
            <a:xfrm>
              <a:off x="1289102" y="3823629"/>
              <a:ext cx="240442" cy="250435"/>
              <a:chOff x="-165066" y="3843615"/>
              <a:chExt cx="221259" cy="230455"/>
            </a:xfrm>
          </p:grpSpPr>
          <p:sp>
            <p:nvSpPr>
              <p:cNvPr id="6308" name="Google Shape;6308;p79"/>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79"/>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79"/>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79"/>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79"/>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79"/>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79"/>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79"/>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79"/>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79"/>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79"/>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79"/>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79"/>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79"/>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79"/>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79"/>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79"/>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79"/>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79"/>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79"/>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8" name="Google Shape;6328;p79"/>
            <p:cNvGrpSpPr/>
            <p:nvPr/>
          </p:nvGrpSpPr>
          <p:grpSpPr>
            <a:xfrm>
              <a:off x="724986" y="3605478"/>
              <a:ext cx="1368681" cy="682918"/>
              <a:chOff x="724986" y="3605478"/>
              <a:chExt cx="1368681" cy="682918"/>
            </a:xfrm>
          </p:grpSpPr>
          <p:grpSp>
            <p:nvGrpSpPr>
              <p:cNvPr id="6329" name="Google Shape;6329;p79"/>
              <p:cNvGrpSpPr/>
              <p:nvPr/>
            </p:nvGrpSpPr>
            <p:grpSpPr>
              <a:xfrm>
                <a:off x="1498221" y="4047614"/>
                <a:ext cx="529172" cy="240783"/>
                <a:chOff x="1498221" y="4047614"/>
                <a:chExt cx="529172" cy="240783"/>
              </a:xfrm>
            </p:grpSpPr>
            <p:grpSp>
              <p:nvGrpSpPr>
                <p:cNvPr id="6330" name="Google Shape;6330;p79"/>
                <p:cNvGrpSpPr/>
                <p:nvPr/>
              </p:nvGrpSpPr>
              <p:grpSpPr>
                <a:xfrm>
                  <a:off x="1826655" y="4224370"/>
                  <a:ext cx="200738" cy="25631"/>
                  <a:chOff x="1826655" y="4224370"/>
                  <a:chExt cx="200738" cy="25631"/>
                </a:xfrm>
              </p:grpSpPr>
              <p:sp>
                <p:nvSpPr>
                  <p:cNvPr id="6331" name="Google Shape;6331;p79"/>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79"/>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3" name="Google Shape;6333;p79"/>
                <p:cNvGrpSpPr/>
                <p:nvPr/>
              </p:nvGrpSpPr>
              <p:grpSpPr>
                <a:xfrm>
                  <a:off x="1498221" y="4047614"/>
                  <a:ext cx="328444" cy="240783"/>
                  <a:chOff x="1498221" y="4047614"/>
                  <a:chExt cx="328444" cy="240783"/>
                </a:xfrm>
              </p:grpSpPr>
              <p:sp>
                <p:nvSpPr>
                  <p:cNvPr id="6334" name="Google Shape;6334;p79"/>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5" name="Google Shape;6335;p79"/>
                  <p:cNvGrpSpPr/>
                  <p:nvPr/>
                </p:nvGrpSpPr>
                <p:grpSpPr>
                  <a:xfrm>
                    <a:off x="1498221" y="4047614"/>
                    <a:ext cx="150566" cy="190416"/>
                    <a:chOff x="1498221" y="4047614"/>
                    <a:chExt cx="150566" cy="190416"/>
                  </a:xfrm>
                </p:grpSpPr>
                <p:sp>
                  <p:nvSpPr>
                    <p:cNvPr id="6336" name="Google Shape;6336;p79"/>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79"/>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38" name="Google Shape;6338;p79"/>
              <p:cNvGrpSpPr/>
              <p:nvPr/>
            </p:nvGrpSpPr>
            <p:grpSpPr>
              <a:xfrm>
                <a:off x="1560718" y="3800594"/>
                <a:ext cx="532948" cy="302090"/>
                <a:chOff x="1560718" y="3800594"/>
                <a:chExt cx="532948" cy="302090"/>
              </a:xfrm>
            </p:grpSpPr>
            <p:grpSp>
              <p:nvGrpSpPr>
                <p:cNvPr id="6339" name="Google Shape;6339;p79"/>
                <p:cNvGrpSpPr/>
                <p:nvPr/>
              </p:nvGrpSpPr>
              <p:grpSpPr>
                <a:xfrm>
                  <a:off x="1912179" y="3827344"/>
                  <a:ext cx="181487" cy="25631"/>
                  <a:chOff x="1912179" y="3827344"/>
                  <a:chExt cx="181487" cy="25631"/>
                </a:xfrm>
              </p:grpSpPr>
              <p:sp>
                <p:nvSpPr>
                  <p:cNvPr id="6340" name="Google Shape;6340;p79"/>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79"/>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2" name="Google Shape;6342;p79"/>
                <p:cNvGrpSpPr/>
                <p:nvPr/>
              </p:nvGrpSpPr>
              <p:grpSpPr>
                <a:xfrm>
                  <a:off x="1912179" y="4044505"/>
                  <a:ext cx="181487" cy="25622"/>
                  <a:chOff x="1912179" y="4044506"/>
                  <a:chExt cx="181487" cy="25622"/>
                </a:xfrm>
              </p:grpSpPr>
              <p:sp>
                <p:nvSpPr>
                  <p:cNvPr id="6343" name="Google Shape;6343;p79"/>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79"/>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5" name="Google Shape;6345;p79"/>
                <p:cNvGrpSpPr/>
                <p:nvPr/>
              </p:nvGrpSpPr>
              <p:grpSpPr>
                <a:xfrm>
                  <a:off x="1560718" y="3800594"/>
                  <a:ext cx="351472" cy="302090"/>
                  <a:chOff x="1560718" y="3800594"/>
                  <a:chExt cx="351472" cy="302090"/>
                </a:xfrm>
              </p:grpSpPr>
              <p:grpSp>
                <p:nvGrpSpPr>
                  <p:cNvPr id="6346" name="Google Shape;6346;p79"/>
                  <p:cNvGrpSpPr/>
                  <p:nvPr/>
                </p:nvGrpSpPr>
                <p:grpSpPr>
                  <a:xfrm>
                    <a:off x="1560718" y="3842857"/>
                    <a:ext cx="173586" cy="217131"/>
                    <a:chOff x="1560718" y="3842857"/>
                    <a:chExt cx="173586" cy="217131"/>
                  </a:xfrm>
                </p:grpSpPr>
                <p:sp>
                  <p:nvSpPr>
                    <p:cNvPr id="6347" name="Google Shape;6347;p79"/>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79"/>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79"/>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0" name="Google Shape;6350;p79"/>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79"/>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2" name="Google Shape;6352;p79"/>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3" name="Google Shape;6353;p79"/>
              <p:cNvGrpSpPr/>
              <p:nvPr/>
            </p:nvGrpSpPr>
            <p:grpSpPr>
              <a:xfrm>
                <a:off x="785350" y="3605478"/>
                <a:ext cx="535311" cy="249245"/>
                <a:chOff x="785350" y="3605478"/>
                <a:chExt cx="535311" cy="249245"/>
              </a:xfrm>
            </p:grpSpPr>
            <p:grpSp>
              <p:nvGrpSpPr>
                <p:cNvPr id="6354" name="Google Shape;6354;p79"/>
                <p:cNvGrpSpPr/>
                <p:nvPr/>
              </p:nvGrpSpPr>
              <p:grpSpPr>
                <a:xfrm>
                  <a:off x="785350" y="3605478"/>
                  <a:ext cx="376191" cy="102736"/>
                  <a:chOff x="785350" y="3605478"/>
                  <a:chExt cx="376191" cy="102736"/>
                </a:xfrm>
              </p:grpSpPr>
              <p:sp>
                <p:nvSpPr>
                  <p:cNvPr id="6355" name="Google Shape;6355;p79"/>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79"/>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79"/>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8" name="Google Shape;6358;p79"/>
                <p:cNvGrpSpPr/>
                <p:nvPr/>
              </p:nvGrpSpPr>
              <p:grpSpPr>
                <a:xfrm>
                  <a:off x="1161530" y="3655851"/>
                  <a:ext cx="159131" cy="198872"/>
                  <a:chOff x="1161530" y="3655851"/>
                  <a:chExt cx="159131" cy="198872"/>
                </a:xfrm>
              </p:grpSpPr>
              <p:sp>
                <p:nvSpPr>
                  <p:cNvPr id="6359" name="Google Shape;6359;p79"/>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79"/>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1" name="Google Shape;6361;p79"/>
              <p:cNvGrpSpPr/>
              <p:nvPr/>
            </p:nvGrpSpPr>
            <p:grpSpPr>
              <a:xfrm>
                <a:off x="785350" y="4047614"/>
                <a:ext cx="535311" cy="240783"/>
                <a:chOff x="785350" y="4047614"/>
                <a:chExt cx="535311" cy="240783"/>
              </a:xfrm>
            </p:grpSpPr>
            <p:grpSp>
              <p:nvGrpSpPr>
                <p:cNvPr id="6362" name="Google Shape;6362;p79"/>
                <p:cNvGrpSpPr/>
                <p:nvPr/>
              </p:nvGrpSpPr>
              <p:grpSpPr>
                <a:xfrm>
                  <a:off x="1161636" y="4047614"/>
                  <a:ext cx="159025" cy="190415"/>
                  <a:chOff x="1161636" y="4047614"/>
                  <a:chExt cx="159025" cy="190415"/>
                </a:xfrm>
              </p:grpSpPr>
              <p:sp>
                <p:nvSpPr>
                  <p:cNvPr id="6363" name="Google Shape;6363;p79"/>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79"/>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5" name="Google Shape;6365;p79"/>
                <p:cNvGrpSpPr/>
                <p:nvPr/>
              </p:nvGrpSpPr>
              <p:grpSpPr>
                <a:xfrm>
                  <a:off x="785350" y="4185661"/>
                  <a:ext cx="376191" cy="102736"/>
                  <a:chOff x="785350" y="4185661"/>
                  <a:chExt cx="376191" cy="102736"/>
                </a:xfrm>
              </p:grpSpPr>
              <p:sp>
                <p:nvSpPr>
                  <p:cNvPr id="6366" name="Google Shape;6366;p79"/>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79"/>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79"/>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9" name="Google Shape;6369;p79"/>
              <p:cNvGrpSpPr/>
              <p:nvPr/>
            </p:nvGrpSpPr>
            <p:grpSpPr>
              <a:xfrm>
                <a:off x="1501054" y="3605478"/>
                <a:ext cx="526340" cy="249240"/>
                <a:chOff x="1501054" y="3605478"/>
                <a:chExt cx="526340" cy="249240"/>
              </a:xfrm>
            </p:grpSpPr>
            <p:grpSp>
              <p:nvGrpSpPr>
                <p:cNvPr id="6370" name="Google Shape;6370;p79"/>
                <p:cNvGrpSpPr/>
                <p:nvPr/>
              </p:nvGrpSpPr>
              <p:grpSpPr>
                <a:xfrm>
                  <a:off x="1834208" y="3643867"/>
                  <a:ext cx="193185" cy="25622"/>
                  <a:chOff x="1834208" y="3643867"/>
                  <a:chExt cx="193185" cy="25622"/>
                </a:xfrm>
              </p:grpSpPr>
              <p:sp>
                <p:nvSpPr>
                  <p:cNvPr id="6371" name="Google Shape;6371;p79"/>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79"/>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3" name="Google Shape;6373;p79"/>
                <p:cNvGrpSpPr/>
                <p:nvPr/>
              </p:nvGrpSpPr>
              <p:grpSpPr>
                <a:xfrm>
                  <a:off x="1501054" y="3605478"/>
                  <a:ext cx="333165" cy="249240"/>
                  <a:chOff x="1501054" y="3605478"/>
                  <a:chExt cx="333165" cy="249240"/>
                </a:xfrm>
              </p:grpSpPr>
              <p:sp>
                <p:nvSpPr>
                  <p:cNvPr id="6374" name="Google Shape;6374;p79"/>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5" name="Google Shape;6375;p79"/>
                  <p:cNvGrpSpPr/>
                  <p:nvPr/>
                </p:nvGrpSpPr>
                <p:grpSpPr>
                  <a:xfrm>
                    <a:off x="1501054" y="3655851"/>
                    <a:ext cx="155286" cy="198867"/>
                    <a:chOff x="1501054" y="3655851"/>
                    <a:chExt cx="155286" cy="198867"/>
                  </a:xfrm>
                </p:grpSpPr>
                <p:sp>
                  <p:nvSpPr>
                    <p:cNvPr id="6376" name="Google Shape;6376;p79"/>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79"/>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78" name="Google Shape;6378;p79"/>
              <p:cNvGrpSpPr/>
              <p:nvPr/>
            </p:nvGrpSpPr>
            <p:grpSpPr>
              <a:xfrm>
                <a:off x="724986" y="3800594"/>
                <a:ext cx="532950" cy="302090"/>
                <a:chOff x="724986" y="3800594"/>
                <a:chExt cx="532950" cy="302090"/>
              </a:xfrm>
            </p:grpSpPr>
            <p:grpSp>
              <p:nvGrpSpPr>
                <p:cNvPr id="6379" name="Google Shape;6379;p79"/>
                <p:cNvGrpSpPr/>
                <p:nvPr/>
              </p:nvGrpSpPr>
              <p:grpSpPr>
                <a:xfrm>
                  <a:off x="724986" y="4044367"/>
                  <a:ext cx="181314" cy="25626"/>
                  <a:chOff x="724986" y="4044367"/>
                  <a:chExt cx="181314" cy="25626"/>
                </a:xfrm>
              </p:grpSpPr>
              <p:sp>
                <p:nvSpPr>
                  <p:cNvPr id="6380" name="Google Shape;6380;p79"/>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79"/>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2" name="Google Shape;6382;p79"/>
                <p:cNvGrpSpPr/>
                <p:nvPr/>
              </p:nvGrpSpPr>
              <p:grpSpPr>
                <a:xfrm>
                  <a:off x="906290" y="3800594"/>
                  <a:ext cx="351646" cy="302090"/>
                  <a:chOff x="906290" y="3800594"/>
                  <a:chExt cx="351646" cy="302090"/>
                </a:xfrm>
              </p:grpSpPr>
              <p:grpSp>
                <p:nvGrpSpPr>
                  <p:cNvPr id="6383" name="Google Shape;6383;p79"/>
                  <p:cNvGrpSpPr/>
                  <p:nvPr/>
                </p:nvGrpSpPr>
                <p:grpSpPr>
                  <a:xfrm>
                    <a:off x="1084172" y="3842857"/>
                    <a:ext cx="173764" cy="217131"/>
                    <a:chOff x="1084172" y="3842857"/>
                    <a:chExt cx="173764" cy="217131"/>
                  </a:xfrm>
                </p:grpSpPr>
                <p:grpSp>
                  <p:nvGrpSpPr>
                    <p:cNvPr id="6384" name="Google Shape;6384;p79"/>
                    <p:cNvGrpSpPr/>
                    <p:nvPr/>
                  </p:nvGrpSpPr>
                  <p:grpSpPr>
                    <a:xfrm>
                      <a:off x="1156862" y="3936509"/>
                      <a:ext cx="101073" cy="25622"/>
                      <a:chOff x="1156862" y="3936509"/>
                      <a:chExt cx="101073" cy="25622"/>
                    </a:xfrm>
                  </p:grpSpPr>
                  <p:sp>
                    <p:nvSpPr>
                      <p:cNvPr id="6385" name="Google Shape;6385;p79"/>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79"/>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7" name="Google Shape;6387;p79"/>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8" name="Google Shape;6388;p79"/>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79"/>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0" name="Google Shape;6390;p79"/>
                <p:cNvGrpSpPr/>
                <p:nvPr/>
              </p:nvGrpSpPr>
              <p:grpSpPr>
                <a:xfrm>
                  <a:off x="724986" y="3830189"/>
                  <a:ext cx="189533" cy="25626"/>
                  <a:chOff x="724986" y="3830189"/>
                  <a:chExt cx="189533" cy="25626"/>
                </a:xfrm>
              </p:grpSpPr>
              <p:sp>
                <p:nvSpPr>
                  <p:cNvPr id="6391" name="Google Shape;6391;p79"/>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79"/>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6393" name="Google Shape;6393;p79"/>
          <p:cNvGrpSpPr/>
          <p:nvPr/>
        </p:nvGrpSpPr>
        <p:grpSpPr>
          <a:xfrm>
            <a:off x="2253298" y="2249677"/>
            <a:ext cx="948701" cy="935378"/>
            <a:chOff x="2253298" y="2428317"/>
            <a:chExt cx="948701" cy="935378"/>
          </a:xfrm>
        </p:grpSpPr>
        <p:sp>
          <p:nvSpPr>
            <p:cNvPr id="6394" name="Google Shape;6394;p79"/>
            <p:cNvSpPr/>
            <p:nvPr/>
          </p:nvSpPr>
          <p:spPr>
            <a:xfrm>
              <a:off x="2418065" y="2799334"/>
              <a:ext cx="619167" cy="19335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79"/>
            <p:cNvSpPr/>
            <p:nvPr/>
          </p:nvSpPr>
          <p:spPr>
            <a:xfrm>
              <a:off x="2373234" y="2761962"/>
              <a:ext cx="248482" cy="26810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79"/>
            <p:cNvSpPr/>
            <p:nvPr/>
          </p:nvSpPr>
          <p:spPr>
            <a:xfrm>
              <a:off x="2726356" y="3024889"/>
              <a:ext cx="2582" cy="9932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79"/>
            <p:cNvSpPr/>
            <p:nvPr/>
          </p:nvSpPr>
          <p:spPr>
            <a:xfrm>
              <a:off x="2785174" y="3024884"/>
              <a:ext cx="287220" cy="9933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79"/>
            <p:cNvSpPr/>
            <p:nvPr/>
          </p:nvSpPr>
          <p:spPr>
            <a:xfrm>
              <a:off x="2382903" y="3024884"/>
              <a:ext cx="287215" cy="9933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79"/>
            <p:cNvSpPr/>
            <p:nvPr/>
          </p:nvSpPr>
          <p:spPr>
            <a:xfrm>
              <a:off x="2596756" y="3151259"/>
              <a:ext cx="261784" cy="212436"/>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79"/>
            <p:cNvSpPr/>
            <p:nvPr/>
          </p:nvSpPr>
          <p:spPr>
            <a:xfrm>
              <a:off x="2940204" y="3151259"/>
              <a:ext cx="261795" cy="212436"/>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79"/>
            <p:cNvSpPr/>
            <p:nvPr/>
          </p:nvSpPr>
          <p:spPr>
            <a:xfrm>
              <a:off x="2253298" y="3151259"/>
              <a:ext cx="261795" cy="212436"/>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79"/>
            <p:cNvSpPr/>
            <p:nvPr/>
          </p:nvSpPr>
          <p:spPr>
            <a:xfrm>
              <a:off x="2718685" y="3113966"/>
              <a:ext cx="17919" cy="17924"/>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79"/>
            <p:cNvSpPr/>
            <p:nvPr/>
          </p:nvSpPr>
          <p:spPr>
            <a:xfrm>
              <a:off x="3062128" y="3113966"/>
              <a:ext cx="17924" cy="17924"/>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79"/>
            <p:cNvSpPr/>
            <p:nvPr/>
          </p:nvSpPr>
          <p:spPr>
            <a:xfrm>
              <a:off x="2375226" y="3113966"/>
              <a:ext cx="17924" cy="17924"/>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79"/>
            <p:cNvSpPr/>
            <p:nvPr/>
          </p:nvSpPr>
          <p:spPr>
            <a:xfrm>
              <a:off x="2718685" y="3017224"/>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79"/>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79"/>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79"/>
            <p:cNvSpPr/>
            <p:nvPr/>
          </p:nvSpPr>
          <p:spPr>
            <a:xfrm>
              <a:off x="2726356" y="2667807"/>
              <a:ext cx="2582" cy="99322"/>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79"/>
            <p:cNvSpPr/>
            <p:nvPr/>
          </p:nvSpPr>
          <p:spPr>
            <a:xfrm>
              <a:off x="2785174" y="2667796"/>
              <a:ext cx="287210" cy="9933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79"/>
            <p:cNvSpPr/>
            <p:nvPr/>
          </p:nvSpPr>
          <p:spPr>
            <a:xfrm>
              <a:off x="2382892" y="2667796"/>
              <a:ext cx="287226" cy="9933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79"/>
            <p:cNvSpPr/>
            <p:nvPr/>
          </p:nvSpPr>
          <p:spPr>
            <a:xfrm>
              <a:off x="2596756" y="2428317"/>
              <a:ext cx="261784" cy="212447"/>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79"/>
            <p:cNvSpPr/>
            <p:nvPr/>
          </p:nvSpPr>
          <p:spPr>
            <a:xfrm>
              <a:off x="2940204" y="2428317"/>
              <a:ext cx="261795" cy="212447"/>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79"/>
            <p:cNvSpPr/>
            <p:nvPr/>
          </p:nvSpPr>
          <p:spPr>
            <a:xfrm>
              <a:off x="2253298" y="2428317"/>
              <a:ext cx="261795" cy="212447"/>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79"/>
            <p:cNvSpPr/>
            <p:nvPr/>
          </p:nvSpPr>
          <p:spPr>
            <a:xfrm>
              <a:off x="2718685" y="2660136"/>
              <a:ext cx="17919" cy="17919"/>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79"/>
            <p:cNvSpPr/>
            <p:nvPr/>
          </p:nvSpPr>
          <p:spPr>
            <a:xfrm>
              <a:off x="3062128" y="2660136"/>
              <a:ext cx="17924" cy="17919"/>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79"/>
            <p:cNvSpPr/>
            <p:nvPr/>
          </p:nvSpPr>
          <p:spPr>
            <a:xfrm>
              <a:off x="2375226" y="2660136"/>
              <a:ext cx="17924" cy="17919"/>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79"/>
            <p:cNvSpPr/>
            <p:nvPr/>
          </p:nvSpPr>
          <p:spPr>
            <a:xfrm>
              <a:off x="2718685" y="2756878"/>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79"/>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79"/>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79"/>
            <p:cNvSpPr/>
            <p:nvPr/>
          </p:nvSpPr>
          <p:spPr>
            <a:xfrm>
              <a:off x="2301024" y="2533889"/>
              <a:ext cx="163753" cy="1291"/>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79"/>
            <p:cNvSpPr/>
            <p:nvPr/>
          </p:nvSpPr>
          <p:spPr>
            <a:xfrm>
              <a:off x="2644918" y="2533889"/>
              <a:ext cx="163747" cy="1291"/>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79"/>
            <p:cNvSpPr/>
            <p:nvPr/>
          </p:nvSpPr>
          <p:spPr>
            <a:xfrm>
              <a:off x="2990071" y="2533889"/>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79"/>
            <p:cNvSpPr/>
            <p:nvPr/>
          </p:nvSpPr>
          <p:spPr>
            <a:xfrm>
              <a:off x="2644918" y="3256825"/>
              <a:ext cx="163758" cy="1291"/>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79"/>
            <p:cNvSpPr/>
            <p:nvPr/>
          </p:nvSpPr>
          <p:spPr>
            <a:xfrm>
              <a:off x="2301427" y="3256825"/>
              <a:ext cx="163758" cy="1291"/>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79"/>
            <p:cNvSpPr/>
            <p:nvPr/>
          </p:nvSpPr>
          <p:spPr>
            <a:xfrm>
              <a:off x="2990102" y="3256847"/>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79"/>
            <p:cNvSpPr/>
            <p:nvPr/>
          </p:nvSpPr>
          <p:spPr>
            <a:xfrm>
              <a:off x="2833559" y="2761962"/>
              <a:ext cx="248503" cy="26810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30"/>
        <p:cNvGrpSpPr/>
        <p:nvPr/>
      </p:nvGrpSpPr>
      <p:grpSpPr>
        <a:xfrm>
          <a:off x="0" y="0"/>
          <a:ext cx="0" cy="0"/>
          <a:chOff x="0" y="0"/>
          <a:chExt cx="0" cy="0"/>
        </a:xfrm>
      </p:grpSpPr>
      <p:grpSp>
        <p:nvGrpSpPr>
          <p:cNvPr id="6431" name="Google Shape;6431;p80"/>
          <p:cNvGrpSpPr/>
          <p:nvPr/>
        </p:nvGrpSpPr>
        <p:grpSpPr>
          <a:xfrm>
            <a:off x="3339744" y="952977"/>
            <a:ext cx="2363393" cy="1017867"/>
            <a:chOff x="3292400" y="1219146"/>
            <a:chExt cx="2615240" cy="1110239"/>
          </a:xfrm>
        </p:grpSpPr>
        <p:sp>
          <p:nvSpPr>
            <p:cNvPr id="6432" name="Google Shape;6432;p80"/>
            <p:cNvSpPr/>
            <p:nvPr/>
          </p:nvSpPr>
          <p:spPr>
            <a:xfrm>
              <a:off x="3292400" y="1845763"/>
              <a:ext cx="370500" cy="478500"/>
            </a:xfrm>
            <a:prstGeom prst="round2DiagRect">
              <a:avLst>
                <a:gd name="adj1" fmla="val 16667"/>
                <a:gd name="adj2" fmla="val 0"/>
              </a:avLst>
            </a:prstGeom>
            <a:solidFill>
              <a:srgbClr val="ABBCC9"/>
            </a:solidFill>
            <a:ln>
              <a:noFill/>
            </a:ln>
          </p:spPr>
          <p:txBody>
            <a:bodyPr spcFirstLastPara="1" wrap="square" lIns="0" tIns="0" rIns="0" bIns="0" anchor="ctr" anchorCtr="0">
              <a:noAutofit/>
            </a:bodyPr>
            <a:lstStyle/>
            <a:p>
              <a:pPr marL="0" lvl="0" indent="0" algn="l" rtl="0">
                <a:spcBef>
                  <a:spcPts val="0"/>
                </a:spcBef>
                <a:spcAft>
                  <a:spcPts val="0"/>
                </a:spcAft>
                <a:buNone/>
              </a:pPr>
              <a:endParaRPr sz="200">
                <a:solidFill>
                  <a:srgbClr val="FFFFFF"/>
                </a:solidFill>
              </a:endParaRPr>
            </a:p>
          </p:txBody>
        </p:sp>
        <p:sp>
          <p:nvSpPr>
            <p:cNvPr id="6433" name="Google Shape;6433;p80"/>
            <p:cNvSpPr/>
            <p:nvPr/>
          </p:nvSpPr>
          <p:spPr>
            <a:xfrm>
              <a:off x="3292400" y="1314860"/>
              <a:ext cx="370500" cy="478500"/>
            </a:xfrm>
            <a:prstGeom prst="round2DiagRect">
              <a:avLst>
                <a:gd name="adj1" fmla="val 16667"/>
                <a:gd name="adj2" fmla="val 0"/>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34" name="Google Shape;6434;p80"/>
            <p:cNvSpPr txBox="1"/>
            <p:nvPr/>
          </p:nvSpPr>
          <p:spPr>
            <a:xfrm flipH="1">
              <a:off x="3678794" y="1219157"/>
              <a:ext cx="3705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 sz="200">
                  <a:solidFill>
                    <a:srgbClr val="FFFFFF"/>
                  </a:solidFill>
                </a:rPr>
                <a:t>JANUARY</a:t>
              </a:r>
              <a:endParaRPr sz="200">
                <a:solidFill>
                  <a:srgbClr val="FFFFFF"/>
                </a:solidFill>
              </a:endParaRPr>
            </a:p>
          </p:txBody>
        </p:sp>
        <p:sp>
          <p:nvSpPr>
            <p:cNvPr id="6435" name="Google Shape;6435;p80"/>
            <p:cNvSpPr txBox="1"/>
            <p:nvPr/>
          </p:nvSpPr>
          <p:spPr>
            <a:xfrm flipH="1">
              <a:off x="4051671" y="1219146"/>
              <a:ext cx="4014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 sz="200">
                  <a:solidFill>
                    <a:srgbClr val="FFFFFF"/>
                  </a:solidFill>
                </a:rPr>
                <a:t>FEBRUARY</a:t>
              </a:r>
              <a:endParaRPr sz="200">
                <a:solidFill>
                  <a:srgbClr val="FFFFFF"/>
                </a:solidFill>
              </a:endParaRPr>
            </a:p>
          </p:txBody>
        </p:sp>
        <p:sp>
          <p:nvSpPr>
            <p:cNvPr id="6436" name="Google Shape;6436;p80"/>
            <p:cNvSpPr txBox="1"/>
            <p:nvPr/>
          </p:nvSpPr>
          <p:spPr>
            <a:xfrm flipH="1">
              <a:off x="4453057" y="1219146"/>
              <a:ext cx="3480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 sz="200">
                  <a:solidFill>
                    <a:srgbClr val="FFFFFF"/>
                  </a:solidFill>
                </a:rPr>
                <a:t>MARCH</a:t>
              </a:r>
              <a:endParaRPr sz="200">
                <a:solidFill>
                  <a:srgbClr val="FFFFFF"/>
                </a:solidFill>
              </a:endParaRPr>
            </a:p>
          </p:txBody>
        </p:sp>
        <p:sp>
          <p:nvSpPr>
            <p:cNvPr id="6437" name="Google Shape;6437;p80"/>
            <p:cNvSpPr txBox="1"/>
            <p:nvPr/>
          </p:nvSpPr>
          <p:spPr>
            <a:xfrm flipH="1">
              <a:off x="4831790" y="1219155"/>
              <a:ext cx="3132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 sz="200">
                  <a:solidFill>
                    <a:srgbClr val="FFFFFF"/>
                  </a:solidFill>
                </a:rPr>
                <a:t>APRIL</a:t>
              </a:r>
              <a:endParaRPr sz="200">
                <a:solidFill>
                  <a:srgbClr val="FFFFFF"/>
                </a:solidFill>
              </a:endParaRPr>
            </a:p>
          </p:txBody>
        </p:sp>
        <p:sp>
          <p:nvSpPr>
            <p:cNvPr id="6438" name="Google Shape;6438;p80"/>
            <p:cNvSpPr txBox="1"/>
            <p:nvPr/>
          </p:nvSpPr>
          <p:spPr>
            <a:xfrm flipH="1">
              <a:off x="5186134" y="1219155"/>
              <a:ext cx="3132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 sz="200">
                  <a:solidFill>
                    <a:srgbClr val="FFFFFF"/>
                  </a:solidFill>
                </a:rPr>
                <a:t>MAY</a:t>
              </a:r>
              <a:endParaRPr sz="200">
                <a:solidFill>
                  <a:srgbClr val="FFFFFF"/>
                </a:solidFill>
              </a:endParaRPr>
            </a:p>
          </p:txBody>
        </p:sp>
        <p:sp>
          <p:nvSpPr>
            <p:cNvPr id="6439" name="Google Shape;6439;p80"/>
            <p:cNvSpPr txBox="1"/>
            <p:nvPr/>
          </p:nvSpPr>
          <p:spPr>
            <a:xfrm flipH="1">
              <a:off x="5562148" y="1219155"/>
              <a:ext cx="313200" cy="8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 sz="200">
                  <a:solidFill>
                    <a:srgbClr val="FFFFFF"/>
                  </a:solidFill>
                </a:rPr>
                <a:t>JUNE</a:t>
              </a:r>
              <a:endParaRPr sz="200">
                <a:solidFill>
                  <a:srgbClr val="FFFFFF"/>
                </a:solidFill>
              </a:endParaRPr>
            </a:p>
          </p:txBody>
        </p:sp>
        <p:sp>
          <p:nvSpPr>
            <p:cNvPr id="6440" name="Google Shape;6440;p80"/>
            <p:cNvSpPr txBox="1"/>
            <p:nvPr/>
          </p:nvSpPr>
          <p:spPr>
            <a:xfrm flipH="1">
              <a:off x="3338153" y="1379250"/>
              <a:ext cx="279000" cy="96600"/>
            </a:xfrm>
            <a:prstGeom prst="rect">
              <a:avLst/>
            </a:prstGeom>
            <a:noFill/>
            <a:ln>
              <a:noFill/>
            </a:ln>
          </p:spPr>
          <p:txBody>
            <a:bodyPr spcFirstLastPara="1" wrap="square" lIns="0" tIns="0" rIns="0" bIns="0" anchor="t" anchorCtr="0">
              <a:noAutofit/>
            </a:bodyPr>
            <a:lstStyle/>
            <a:p>
              <a:pPr marL="0" lvl="0" indent="0" algn="r" rtl="0">
                <a:spcBef>
                  <a:spcPts val="0"/>
                </a:spcBef>
                <a:spcAft>
                  <a:spcPts val="1600"/>
                </a:spcAft>
                <a:buNone/>
              </a:pPr>
              <a:r>
                <a:rPr lang="en" sz="200">
                  <a:solidFill>
                    <a:srgbClr val="FFFFFF"/>
                  </a:solidFill>
                </a:rPr>
                <a:t>PHASE 1</a:t>
              </a:r>
              <a:endParaRPr sz="200">
                <a:solidFill>
                  <a:srgbClr val="FFFFFF"/>
                </a:solidFill>
              </a:endParaRPr>
            </a:p>
          </p:txBody>
        </p:sp>
        <p:sp>
          <p:nvSpPr>
            <p:cNvPr id="6441" name="Google Shape;6441;p80"/>
            <p:cNvSpPr txBox="1"/>
            <p:nvPr/>
          </p:nvSpPr>
          <p:spPr>
            <a:xfrm flipH="1">
              <a:off x="3338156" y="1902299"/>
              <a:ext cx="279000" cy="96600"/>
            </a:xfrm>
            <a:prstGeom prst="rect">
              <a:avLst/>
            </a:prstGeom>
            <a:noFill/>
            <a:ln>
              <a:noFill/>
            </a:ln>
          </p:spPr>
          <p:txBody>
            <a:bodyPr spcFirstLastPara="1" wrap="square" lIns="0" tIns="0" rIns="0" bIns="0" anchor="t" anchorCtr="0">
              <a:noAutofit/>
            </a:bodyPr>
            <a:lstStyle/>
            <a:p>
              <a:pPr marL="0" lvl="0" indent="0" algn="r" rtl="0">
                <a:spcBef>
                  <a:spcPts val="0"/>
                </a:spcBef>
                <a:spcAft>
                  <a:spcPts val="1600"/>
                </a:spcAft>
                <a:buNone/>
              </a:pPr>
              <a:r>
                <a:rPr lang="en" sz="200">
                  <a:solidFill>
                    <a:srgbClr val="FFFFFF"/>
                  </a:solidFill>
                </a:rPr>
                <a:t>PHASE 2</a:t>
              </a:r>
              <a:endParaRPr sz="200">
                <a:solidFill>
                  <a:srgbClr val="FFFFFF"/>
                </a:solidFill>
              </a:endParaRPr>
            </a:p>
          </p:txBody>
        </p:sp>
        <p:sp>
          <p:nvSpPr>
            <p:cNvPr id="6442" name="Google Shape;6442;p80"/>
            <p:cNvSpPr txBox="1"/>
            <p:nvPr/>
          </p:nvSpPr>
          <p:spPr>
            <a:xfrm flipH="1">
              <a:off x="3344522" y="1537172"/>
              <a:ext cx="262200" cy="966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n" sz="200">
                  <a:solidFill>
                    <a:srgbClr val="FFFFFF"/>
                  </a:solidFill>
                </a:rPr>
                <a:t>Task 1</a:t>
              </a:r>
              <a:endParaRPr sz="200">
                <a:solidFill>
                  <a:srgbClr val="FFFFFF"/>
                </a:solidFill>
              </a:endParaRPr>
            </a:p>
          </p:txBody>
        </p:sp>
        <p:sp>
          <p:nvSpPr>
            <p:cNvPr id="6443" name="Google Shape;6443;p80"/>
            <p:cNvSpPr txBox="1"/>
            <p:nvPr/>
          </p:nvSpPr>
          <p:spPr>
            <a:xfrm flipH="1">
              <a:off x="3344522" y="1713877"/>
              <a:ext cx="262200" cy="966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n" sz="200">
                  <a:solidFill>
                    <a:srgbClr val="FFFFFF"/>
                  </a:solidFill>
                </a:rPr>
                <a:t>Task 2</a:t>
              </a:r>
              <a:endParaRPr sz="200">
                <a:solidFill>
                  <a:srgbClr val="FFFFFF"/>
                </a:solidFill>
              </a:endParaRPr>
            </a:p>
          </p:txBody>
        </p:sp>
        <p:sp>
          <p:nvSpPr>
            <p:cNvPr id="6444" name="Google Shape;6444;p80"/>
            <p:cNvSpPr txBox="1"/>
            <p:nvPr/>
          </p:nvSpPr>
          <p:spPr>
            <a:xfrm flipH="1">
              <a:off x="3344522" y="2079003"/>
              <a:ext cx="262200" cy="966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n" sz="200">
                  <a:solidFill>
                    <a:srgbClr val="FFFFFF"/>
                  </a:solidFill>
                </a:rPr>
                <a:t>Task 1</a:t>
              </a:r>
              <a:endParaRPr sz="200">
                <a:solidFill>
                  <a:srgbClr val="FFFFFF"/>
                </a:solidFill>
              </a:endParaRPr>
            </a:p>
          </p:txBody>
        </p:sp>
        <p:sp>
          <p:nvSpPr>
            <p:cNvPr id="6445" name="Google Shape;6445;p80"/>
            <p:cNvSpPr txBox="1"/>
            <p:nvPr/>
          </p:nvSpPr>
          <p:spPr>
            <a:xfrm flipH="1">
              <a:off x="3344527" y="2246885"/>
              <a:ext cx="262200" cy="82500"/>
            </a:xfrm>
            <a:prstGeom prst="rect">
              <a:avLst/>
            </a:prstGeom>
            <a:noFill/>
            <a:ln>
              <a:noFill/>
            </a:ln>
          </p:spPr>
          <p:txBody>
            <a:bodyPr spcFirstLastPara="1" wrap="square" lIns="0" tIns="0" rIns="0" bIns="0" anchor="t" anchorCtr="0">
              <a:noAutofit/>
            </a:bodyPr>
            <a:lstStyle/>
            <a:p>
              <a:pPr marL="0" lvl="0" indent="0" algn="r" rtl="0">
                <a:lnSpc>
                  <a:spcPct val="115000"/>
                </a:lnSpc>
                <a:spcBef>
                  <a:spcPts val="0"/>
                </a:spcBef>
                <a:spcAft>
                  <a:spcPts val="1600"/>
                </a:spcAft>
                <a:buNone/>
              </a:pPr>
              <a:r>
                <a:rPr lang="en" sz="200">
                  <a:solidFill>
                    <a:srgbClr val="FFFFFF"/>
                  </a:solidFill>
                </a:rPr>
                <a:t>Task 2</a:t>
              </a:r>
              <a:endParaRPr sz="200">
                <a:solidFill>
                  <a:srgbClr val="FFFFFF"/>
                </a:solidFill>
              </a:endParaRPr>
            </a:p>
          </p:txBody>
        </p:sp>
        <p:grpSp>
          <p:nvGrpSpPr>
            <p:cNvPr id="6446" name="Google Shape;6446;p80"/>
            <p:cNvGrpSpPr/>
            <p:nvPr/>
          </p:nvGrpSpPr>
          <p:grpSpPr>
            <a:xfrm>
              <a:off x="3748438" y="1378608"/>
              <a:ext cx="2159202" cy="903971"/>
              <a:chOff x="1683525" y="2179850"/>
              <a:chExt cx="4519050" cy="2134525"/>
            </a:xfrm>
          </p:grpSpPr>
          <p:sp>
            <p:nvSpPr>
              <p:cNvPr id="6447" name="Google Shape;6447;p80"/>
              <p:cNvSpPr/>
              <p:nvPr/>
            </p:nvSpPr>
            <p:spPr>
              <a:xfrm>
                <a:off x="1683525" y="2179850"/>
                <a:ext cx="4519050" cy="53925"/>
              </a:xfrm>
              <a:custGeom>
                <a:avLst/>
                <a:gdLst/>
                <a:ahLst/>
                <a:cxnLst/>
                <a:rect l="l" t="t" r="r" b="b"/>
                <a:pathLst>
                  <a:path w="180762" h="2157" extrusionOk="0">
                    <a:moveTo>
                      <a:pt x="1072" y="1"/>
                    </a:moveTo>
                    <a:cubicBezTo>
                      <a:pt x="477" y="1"/>
                      <a:pt x="1" y="477"/>
                      <a:pt x="1" y="1073"/>
                    </a:cubicBezTo>
                    <a:cubicBezTo>
                      <a:pt x="1" y="1668"/>
                      <a:pt x="477" y="2156"/>
                      <a:pt x="1072" y="2156"/>
                    </a:cubicBezTo>
                    <a:lnTo>
                      <a:pt x="179678" y="2156"/>
                    </a:lnTo>
                    <a:cubicBezTo>
                      <a:pt x="180273" y="2156"/>
                      <a:pt x="180761" y="1668"/>
                      <a:pt x="180761" y="1073"/>
                    </a:cubicBezTo>
                    <a:cubicBezTo>
                      <a:pt x="180761" y="477"/>
                      <a:pt x="180273" y="1"/>
                      <a:pt x="179678" y="1"/>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48" name="Google Shape;6448;p80"/>
              <p:cNvSpPr/>
              <p:nvPr/>
            </p:nvSpPr>
            <p:spPr>
              <a:xfrm>
                <a:off x="1683525" y="2595975"/>
                <a:ext cx="4519050" cy="53900"/>
              </a:xfrm>
              <a:custGeom>
                <a:avLst/>
                <a:gdLst/>
                <a:ahLst/>
                <a:cxnLst/>
                <a:rect l="l" t="t" r="r" b="b"/>
                <a:pathLst>
                  <a:path w="180762" h="2156" extrusionOk="0">
                    <a:moveTo>
                      <a:pt x="1072" y="1"/>
                    </a:moveTo>
                    <a:cubicBezTo>
                      <a:pt x="477" y="1"/>
                      <a:pt x="1" y="489"/>
                      <a:pt x="1" y="1084"/>
                    </a:cubicBezTo>
                    <a:cubicBezTo>
                      <a:pt x="1" y="1668"/>
                      <a:pt x="477" y="2156"/>
                      <a:pt x="1072" y="2156"/>
                    </a:cubicBezTo>
                    <a:lnTo>
                      <a:pt x="179678" y="2156"/>
                    </a:lnTo>
                    <a:cubicBezTo>
                      <a:pt x="180273" y="2156"/>
                      <a:pt x="180761" y="1668"/>
                      <a:pt x="180761" y="1084"/>
                    </a:cubicBezTo>
                    <a:cubicBezTo>
                      <a:pt x="180761" y="489"/>
                      <a:pt x="180273" y="1"/>
                      <a:pt x="179678"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49" name="Google Shape;6449;p80"/>
              <p:cNvSpPr/>
              <p:nvPr/>
            </p:nvSpPr>
            <p:spPr>
              <a:xfrm>
                <a:off x="1683525" y="3012100"/>
                <a:ext cx="4519050" cy="53900"/>
              </a:xfrm>
              <a:custGeom>
                <a:avLst/>
                <a:gdLst/>
                <a:ahLst/>
                <a:cxnLst/>
                <a:rect l="l" t="t" r="r" b="b"/>
                <a:pathLst>
                  <a:path w="180762" h="2156" extrusionOk="0">
                    <a:moveTo>
                      <a:pt x="1072" y="1"/>
                    </a:moveTo>
                    <a:cubicBezTo>
                      <a:pt x="477" y="1"/>
                      <a:pt x="1" y="489"/>
                      <a:pt x="1" y="1084"/>
                    </a:cubicBezTo>
                    <a:cubicBezTo>
                      <a:pt x="1" y="1680"/>
                      <a:pt x="477" y="2156"/>
                      <a:pt x="1072" y="2156"/>
                    </a:cubicBezTo>
                    <a:lnTo>
                      <a:pt x="179678" y="2156"/>
                    </a:lnTo>
                    <a:cubicBezTo>
                      <a:pt x="180273" y="2156"/>
                      <a:pt x="180761" y="1668"/>
                      <a:pt x="180761" y="1072"/>
                    </a:cubicBezTo>
                    <a:cubicBezTo>
                      <a:pt x="180761" y="477"/>
                      <a:pt x="180273" y="1"/>
                      <a:pt x="179678" y="1"/>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50" name="Google Shape;6450;p80"/>
              <p:cNvSpPr/>
              <p:nvPr/>
            </p:nvSpPr>
            <p:spPr>
              <a:xfrm>
                <a:off x="1683525" y="3428225"/>
                <a:ext cx="4519050" cy="53900"/>
              </a:xfrm>
              <a:custGeom>
                <a:avLst/>
                <a:gdLst/>
                <a:ahLst/>
                <a:cxnLst/>
                <a:rect l="l" t="t" r="r" b="b"/>
                <a:pathLst>
                  <a:path w="180762" h="2156" extrusionOk="0">
                    <a:moveTo>
                      <a:pt x="1072" y="1"/>
                    </a:moveTo>
                    <a:cubicBezTo>
                      <a:pt x="477" y="1"/>
                      <a:pt x="1" y="489"/>
                      <a:pt x="1" y="1084"/>
                    </a:cubicBezTo>
                    <a:cubicBezTo>
                      <a:pt x="1" y="1679"/>
                      <a:pt x="477" y="2156"/>
                      <a:pt x="1072" y="2156"/>
                    </a:cubicBezTo>
                    <a:lnTo>
                      <a:pt x="179678" y="2156"/>
                    </a:lnTo>
                    <a:cubicBezTo>
                      <a:pt x="180273" y="2156"/>
                      <a:pt x="180761" y="1679"/>
                      <a:pt x="180761" y="1084"/>
                    </a:cubicBezTo>
                    <a:cubicBezTo>
                      <a:pt x="180761" y="489"/>
                      <a:pt x="180273" y="1"/>
                      <a:pt x="179678"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51" name="Google Shape;6451;p80"/>
              <p:cNvSpPr/>
              <p:nvPr/>
            </p:nvSpPr>
            <p:spPr>
              <a:xfrm>
                <a:off x="1683525" y="3844350"/>
                <a:ext cx="4519050" cy="53900"/>
              </a:xfrm>
              <a:custGeom>
                <a:avLst/>
                <a:gdLst/>
                <a:ahLst/>
                <a:cxnLst/>
                <a:rect l="l" t="t" r="r" b="b"/>
                <a:pathLst>
                  <a:path w="180762" h="2156" extrusionOk="0">
                    <a:moveTo>
                      <a:pt x="548" y="1"/>
                    </a:moveTo>
                    <a:cubicBezTo>
                      <a:pt x="251" y="1"/>
                      <a:pt x="1" y="251"/>
                      <a:pt x="1" y="560"/>
                    </a:cubicBezTo>
                    <a:lnTo>
                      <a:pt x="1" y="1608"/>
                    </a:lnTo>
                    <a:cubicBezTo>
                      <a:pt x="1" y="1917"/>
                      <a:pt x="251" y="2156"/>
                      <a:pt x="548" y="2156"/>
                    </a:cubicBezTo>
                    <a:lnTo>
                      <a:pt x="180202" y="2156"/>
                    </a:lnTo>
                    <a:cubicBezTo>
                      <a:pt x="180511" y="2156"/>
                      <a:pt x="180761" y="1917"/>
                      <a:pt x="180761" y="1608"/>
                    </a:cubicBezTo>
                    <a:lnTo>
                      <a:pt x="180761" y="560"/>
                    </a:lnTo>
                    <a:cubicBezTo>
                      <a:pt x="180761" y="251"/>
                      <a:pt x="180511" y="1"/>
                      <a:pt x="180202" y="1"/>
                    </a:cubicBezTo>
                    <a:close/>
                  </a:path>
                </a:pathLst>
              </a:custGeom>
              <a:solidFill>
                <a:srgbClr val="7994A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52" name="Google Shape;6452;p80"/>
              <p:cNvSpPr/>
              <p:nvPr/>
            </p:nvSpPr>
            <p:spPr>
              <a:xfrm>
                <a:off x="1683525" y="4260475"/>
                <a:ext cx="4519050" cy="53900"/>
              </a:xfrm>
              <a:custGeom>
                <a:avLst/>
                <a:gdLst/>
                <a:ahLst/>
                <a:cxnLst/>
                <a:rect l="l" t="t" r="r" b="b"/>
                <a:pathLst>
                  <a:path w="180762" h="2156" extrusionOk="0">
                    <a:moveTo>
                      <a:pt x="1072" y="0"/>
                    </a:moveTo>
                    <a:cubicBezTo>
                      <a:pt x="477" y="0"/>
                      <a:pt x="1" y="489"/>
                      <a:pt x="1" y="1084"/>
                    </a:cubicBezTo>
                    <a:cubicBezTo>
                      <a:pt x="1" y="1679"/>
                      <a:pt x="477" y="2156"/>
                      <a:pt x="1072" y="2156"/>
                    </a:cubicBezTo>
                    <a:lnTo>
                      <a:pt x="179678" y="2156"/>
                    </a:lnTo>
                    <a:cubicBezTo>
                      <a:pt x="180273" y="2156"/>
                      <a:pt x="180761" y="1679"/>
                      <a:pt x="180761" y="1084"/>
                    </a:cubicBezTo>
                    <a:cubicBezTo>
                      <a:pt x="180761" y="489"/>
                      <a:pt x="180273" y="0"/>
                      <a:pt x="179678"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53" name="Google Shape;6453;p80"/>
              <p:cNvSpPr/>
              <p:nvPr/>
            </p:nvSpPr>
            <p:spPr>
              <a:xfrm>
                <a:off x="1683525" y="2179850"/>
                <a:ext cx="921275" cy="53925"/>
              </a:xfrm>
              <a:custGeom>
                <a:avLst/>
                <a:gdLst/>
                <a:ahLst/>
                <a:cxnLst/>
                <a:rect l="l" t="t" r="r" b="b"/>
                <a:pathLst>
                  <a:path w="36851" h="2157" extrusionOk="0">
                    <a:moveTo>
                      <a:pt x="1072" y="1"/>
                    </a:moveTo>
                    <a:cubicBezTo>
                      <a:pt x="477" y="1"/>
                      <a:pt x="1" y="477"/>
                      <a:pt x="1" y="1073"/>
                    </a:cubicBezTo>
                    <a:cubicBezTo>
                      <a:pt x="1" y="1668"/>
                      <a:pt x="477" y="2156"/>
                      <a:pt x="1072" y="2156"/>
                    </a:cubicBezTo>
                    <a:lnTo>
                      <a:pt x="35767" y="2156"/>
                    </a:lnTo>
                    <a:cubicBezTo>
                      <a:pt x="36362" y="2156"/>
                      <a:pt x="36851" y="1668"/>
                      <a:pt x="36851" y="1073"/>
                    </a:cubicBezTo>
                    <a:cubicBezTo>
                      <a:pt x="36851" y="477"/>
                      <a:pt x="36362" y="1"/>
                      <a:pt x="357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54" name="Google Shape;6454;p80"/>
              <p:cNvSpPr/>
              <p:nvPr/>
            </p:nvSpPr>
            <p:spPr>
              <a:xfrm>
                <a:off x="2166625" y="2595975"/>
                <a:ext cx="2036900" cy="53900"/>
              </a:xfrm>
              <a:custGeom>
                <a:avLst/>
                <a:gdLst/>
                <a:ahLst/>
                <a:cxnLst/>
                <a:rect l="l" t="t" r="r" b="b"/>
                <a:pathLst>
                  <a:path w="81476" h="2156" extrusionOk="0">
                    <a:moveTo>
                      <a:pt x="1084" y="1"/>
                    </a:moveTo>
                    <a:cubicBezTo>
                      <a:pt x="489" y="1"/>
                      <a:pt x="1" y="489"/>
                      <a:pt x="1" y="1084"/>
                    </a:cubicBezTo>
                    <a:cubicBezTo>
                      <a:pt x="1" y="1668"/>
                      <a:pt x="489" y="2156"/>
                      <a:pt x="1084" y="2156"/>
                    </a:cubicBezTo>
                    <a:lnTo>
                      <a:pt x="80392" y="2156"/>
                    </a:lnTo>
                    <a:cubicBezTo>
                      <a:pt x="80987" y="2156"/>
                      <a:pt x="81475" y="1668"/>
                      <a:pt x="81475" y="1084"/>
                    </a:cubicBezTo>
                    <a:cubicBezTo>
                      <a:pt x="81475" y="489"/>
                      <a:pt x="80987" y="1"/>
                      <a:pt x="80392" y="1"/>
                    </a:cubicBezTo>
                    <a:close/>
                  </a:path>
                </a:pathLst>
              </a:custGeom>
              <a:solidFill>
                <a:srgbClr val="D7DFE5">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55" name="Google Shape;6455;p80"/>
              <p:cNvSpPr/>
              <p:nvPr/>
            </p:nvSpPr>
            <p:spPr>
              <a:xfrm>
                <a:off x="2808675" y="3012100"/>
                <a:ext cx="1082000" cy="53900"/>
              </a:xfrm>
              <a:custGeom>
                <a:avLst/>
                <a:gdLst/>
                <a:ahLst/>
                <a:cxnLst/>
                <a:rect l="l" t="t" r="r" b="b"/>
                <a:pathLst>
                  <a:path w="43280" h="2156" extrusionOk="0">
                    <a:moveTo>
                      <a:pt x="1072" y="1"/>
                    </a:moveTo>
                    <a:cubicBezTo>
                      <a:pt x="477" y="1"/>
                      <a:pt x="0" y="477"/>
                      <a:pt x="0" y="1072"/>
                    </a:cubicBezTo>
                    <a:cubicBezTo>
                      <a:pt x="0" y="1668"/>
                      <a:pt x="477" y="2156"/>
                      <a:pt x="1072" y="2156"/>
                    </a:cubicBezTo>
                    <a:lnTo>
                      <a:pt x="42196" y="2156"/>
                    </a:lnTo>
                    <a:cubicBezTo>
                      <a:pt x="42791" y="2156"/>
                      <a:pt x="43280" y="1668"/>
                      <a:pt x="43280" y="1072"/>
                    </a:cubicBezTo>
                    <a:cubicBezTo>
                      <a:pt x="43280" y="477"/>
                      <a:pt x="42791" y="1"/>
                      <a:pt x="4219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56" name="Google Shape;6456;p80"/>
              <p:cNvSpPr/>
              <p:nvPr/>
            </p:nvSpPr>
            <p:spPr>
              <a:xfrm>
                <a:off x="2942925" y="3428225"/>
                <a:ext cx="2044925" cy="53900"/>
              </a:xfrm>
              <a:custGeom>
                <a:avLst/>
                <a:gdLst/>
                <a:ahLst/>
                <a:cxnLst/>
                <a:rect l="l" t="t" r="r" b="b"/>
                <a:pathLst>
                  <a:path w="81797" h="2156" extrusionOk="0">
                    <a:moveTo>
                      <a:pt x="1084" y="1"/>
                    </a:moveTo>
                    <a:cubicBezTo>
                      <a:pt x="488" y="1"/>
                      <a:pt x="0" y="489"/>
                      <a:pt x="12" y="1084"/>
                    </a:cubicBezTo>
                    <a:cubicBezTo>
                      <a:pt x="12" y="1679"/>
                      <a:pt x="488" y="2156"/>
                      <a:pt x="1084" y="2156"/>
                    </a:cubicBezTo>
                    <a:lnTo>
                      <a:pt x="80713" y="2156"/>
                    </a:lnTo>
                    <a:cubicBezTo>
                      <a:pt x="81308" y="2156"/>
                      <a:pt x="81796" y="1679"/>
                      <a:pt x="81796" y="1084"/>
                    </a:cubicBezTo>
                    <a:cubicBezTo>
                      <a:pt x="81796" y="489"/>
                      <a:pt x="81308" y="1"/>
                      <a:pt x="80713" y="1"/>
                    </a:cubicBezTo>
                    <a:close/>
                  </a:path>
                </a:pathLst>
              </a:custGeom>
              <a:solidFill>
                <a:srgbClr val="D7DFE5">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57" name="Google Shape;6457;p80"/>
              <p:cNvSpPr/>
              <p:nvPr/>
            </p:nvSpPr>
            <p:spPr>
              <a:xfrm>
                <a:off x="3933825" y="3844350"/>
                <a:ext cx="1650825" cy="53900"/>
              </a:xfrm>
              <a:custGeom>
                <a:avLst/>
                <a:gdLst/>
                <a:ahLst/>
                <a:cxnLst/>
                <a:rect l="l" t="t" r="r" b="b"/>
                <a:pathLst>
                  <a:path w="66033" h="2156" extrusionOk="0">
                    <a:moveTo>
                      <a:pt x="548" y="1"/>
                    </a:moveTo>
                    <a:cubicBezTo>
                      <a:pt x="238" y="1"/>
                      <a:pt x="0" y="251"/>
                      <a:pt x="0" y="560"/>
                    </a:cubicBezTo>
                    <a:lnTo>
                      <a:pt x="0" y="1608"/>
                    </a:lnTo>
                    <a:cubicBezTo>
                      <a:pt x="0" y="1917"/>
                      <a:pt x="238" y="2156"/>
                      <a:pt x="548" y="2156"/>
                    </a:cubicBezTo>
                    <a:lnTo>
                      <a:pt x="65472" y="2156"/>
                    </a:lnTo>
                    <a:cubicBezTo>
                      <a:pt x="65782" y="2156"/>
                      <a:pt x="66032" y="1917"/>
                      <a:pt x="66032" y="1608"/>
                    </a:cubicBezTo>
                    <a:lnTo>
                      <a:pt x="66032" y="560"/>
                    </a:lnTo>
                    <a:cubicBezTo>
                      <a:pt x="66032" y="251"/>
                      <a:pt x="65782" y="1"/>
                      <a:pt x="6547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sp>
            <p:nvSpPr>
              <p:cNvPr id="6458" name="Google Shape;6458;p80"/>
              <p:cNvSpPr/>
              <p:nvPr/>
            </p:nvSpPr>
            <p:spPr>
              <a:xfrm>
                <a:off x="5058950" y="4260775"/>
                <a:ext cx="1143625" cy="53600"/>
              </a:xfrm>
              <a:custGeom>
                <a:avLst/>
                <a:gdLst/>
                <a:ahLst/>
                <a:cxnLst/>
                <a:rect l="l" t="t" r="r" b="b"/>
                <a:pathLst>
                  <a:path w="45745" h="2144" extrusionOk="0">
                    <a:moveTo>
                      <a:pt x="1072" y="0"/>
                    </a:moveTo>
                    <a:cubicBezTo>
                      <a:pt x="477" y="0"/>
                      <a:pt x="1" y="477"/>
                      <a:pt x="1" y="1072"/>
                    </a:cubicBezTo>
                    <a:cubicBezTo>
                      <a:pt x="1" y="1667"/>
                      <a:pt x="477" y="2144"/>
                      <a:pt x="1072" y="2144"/>
                    </a:cubicBezTo>
                    <a:lnTo>
                      <a:pt x="44661" y="2144"/>
                    </a:lnTo>
                    <a:cubicBezTo>
                      <a:pt x="45256" y="2144"/>
                      <a:pt x="45744" y="1667"/>
                      <a:pt x="45744" y="1072"/>
                    </a:cubicBezTo>
                    <a:cubicBezTo>
                      <a:pt x="45744" y="477"/>
                      <a:pt x="45256" y="0"/>
                      <a:pt x="44661" y="0"/>
                    </a:cubicBezTo>
                    <a:close/>
                  </a:path>
                </a:pathLst>
              </a:custGeom>
              <a:solidFill>
                <a:srgbClr val="D7DFE5">
                  <a:alpha val="65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rgbClr val="FFFFFF"/>
                  </a:solidFill>
                </a:endParaRPr>
              </a:p>
            </p:txBody>
          </p:sp>
        </p:grpSp>
      </p:grpSp>
      <p:graphicFrame>
        <p:nvGraphicFramePr>
          <p:cNvPr id="6459" name="Google Shape;6459;p80"/>
          <p:cNvGraphicFramePr/>
          <p:nvPr/>
        </p:nvGraphicFramePr>
        <p:xfrm>
          <a:off x="5935838" y="2130450"/>
          <a:ext cx="2491300" cy="868600"/>
        </p:xfrm>
        <a:graphic>
          <a:graphicData uri="http://schemas.openxmlformats.org/drawingml/2006/table">
            <a:tbl>
              <a:tblPr>
                <a:noFill/>
                <a:tableStyleId>{E4175A80-92B9-49D6-B691-4B5DECA77E11}</a:tableStyleId>
              </a:tblPr>
              <a:tblGrid>
                <a:gridCol w="622825">
                  <a:extLst>
                    <a:ext uri="{9D8B030D-6E8A-4147-A177-3AD203B41FA5}">
                      <a16:colId xmlns:a16="http://schemas.microsoft.com/office/drawing/2014/main" val="20000"/>
                    </a:ext>
                  </a:extLst>
                </a:gridCol>
                <a:gridCol w="622825">
                  <a:extLst>
                    <a:ext uri="{9D8B030D-6E8A-4147-A177-3AD203B41FA5}">
                      <a16:colId xmlns:a16="http://schemas.microsoft.com/office/drawing/2014/main" val="20001"/>
                    </a:ext>
                  </a:extLst>
                </a:gridCol>
                <a:gridCol w="622825">
                  <a:extLst>
                    <a:ext uri="{9D8B030D-6E8A-4147-A177-3AD203B41FA5}">
                      <a16:colId xmlns:a16="http://schemas.microsoft.com/office/drawing/2014/main" val="20002"/>
                    </a:ext>
                  </a:extLst>
                </a:gridCol>
                <a:gridCol w="622825">
                  <a:extLst>
                    <a:ext uri="{9D8B030D-6E8A-4147-A177-3AD203B41FA5}">
                      <a16:colId xmlns:a16="http://schemas.microsoft.com/office/drawing/2014/main" val="20003"/>
                    </a:ext>
                  </a:extLst>
                </a:gridCol>
              </a:tblGrid>
              <a:tr h="217150">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19050" cap="flat" cmpd="sng">
                      <a:solidFill>
                        <a:srgbClr val="E1E7EC"/>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solid"/>
                      <a:round/>
                      <a:headEnd type="none" w="sm" len="sm"/>
                      <a:tailEnd type="none" w="sm" len="sm"/>
                    </a:lnT>
                    <a:lnB w="19050" cap="flat" cmpd="sng">
                      <a:solidFill>
                        <a:srgbClr val="E1E7EC"/>
                      </a:solidFill>
                      <a:prstDash val="dot"/>
                      <a:round/>
                      <a:headEnd type="none" w="sm" len="sm"/>
                      <a:tailEnd type="none" w="sm" len="sm"/>
                    </a:lnB>
                    <a:solidFill>
                      <a:srgbClr val="CFD9E0"/>
                    </a:solidFill>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solid"/>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solid"/>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solid"/>
                      <a:round/>
                      <a:headEnd type="none" w="sm" len="sm"/>
                      <a:tailEnd type="none" w="sm" len="sm"/>
                    </a:lnT>
                    <a:lnB w="19050" cap="flat" cmpd="sng">
                      <a:solidFill>
                        <a:srgbClr val="E1E7EC"/>
                      </a:solidFill>
                      <a:prstDash val="dot"/>
                      <a:round/>
                      <a:headEnd type="none" w="sm" len="sm"/>
                      <a:tailEnd type="none" w="sm" len="sm"/>
                    </a:lnB>
                  </a:tcPr>
                </a:tc>
                <a:extLst>
                  <a:ext uri="{0D108BD9-81ED-4DB2-BD59-A6C34878D82A}">
                    <a16:rowId xmlns:a16="http://schemas.microsoft.com/office/drawing/2014/main" val="10000"/>
                  </a:ext>
                </a:extLst>
              </a:tr>
              <a:tr h="217150">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19050" cap="flat" cmpd="sng">
                      <a:solidFill>
                        <a:srgbClr val="E1E7EC"/>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solidFill>
                      <a:srgbClr val="CFD9E0"/>
                    </a:solidFill>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extLst>
                  <a:ext uri="{0D108BD9-81ED-4DB2-BD59-A6C34878D82A}">
                    <a16:rowId xmlns:a16="http://schemas.microsoft.com/office/drawing/2014/main" val="10001"/>
                  </a:ext>
                </a:extLst>
              </a:tr>
              <a:tr h="217150">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19050" cap="flat" cmpd="sng">
                      <a:solidFill>
                        <a:srgbClr val="E1E7EC"/>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solidFill>
                      <a:srgbClr val="E3E9ED"/>
                    </a:solidFill>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solidFill>
                      <a:srgbClr val="869FB2"/>
                    </a:solidFill>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extLst>
                  <a:ext uri="{0D108BD9-81ED-4DB2-BD59-A6C34878D82A}">
                    <a16:rowId xmlns:a16="http://schemas.microsoft.com/office/drawing/2014/main" val="10002"/>
                  </a:ext>
                </a:extLst>
              </a:tr>
              <a:tr h="217150">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19050" cap="flat" cmpd="sng">
                      <a:solidFill>
                        <a:srgbClr val="E1E7EC"/>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tcPr>
                </a:tc>
                <a:tc>
                  <a:txBody>
                    <a:bodyPr/>
                    <a:lstStyle/>
                    <a:p>
                      <a:pPr marL="0" lvl="0" indent="0" algn="ctr" rtl="0">
                        <a:spcBef>
                          <a:spcPts val="0"/>
                        </a:spcBef>
                        <a:spcAft>
                          <a:spcPts val="0"/>
                        </a:spcAft>
                        <a:buNone/>
                      </a:pPr>
                      <a:endParaRPr sz="200" b="1">
                        <a:latin typeface="Amatic SC"/>
                        <a:ea typeface="Amatic SC"/>
                        <a:cs typeface="Amatic SC"/>
                        <a:sym typeface="Amatic SC"/>
                      </a:endParaRPr>
                    </a:p>
                  </a:txBody>
                  <a:tcPr marL="91425" marR="91425" marT="91425" marB="91425">
                    <a:lnL w="9525" cap="flat" cmpd="sng">
                      <a:solidFill>
                        <a:srgbClr val="E1E7EC">
                          <a:alpha val="0"/>
                        </a:srgbClr>
                      </a:solidFill>
                      <a:prstDash val="solid"/>
                      <a:round/>
                      <a:headEnd type="none" w="sm" len="sm"/>
                      <a:tailEnd type="none" w="sm" len="sm"/>
                    </a:lnL>
                    <a:lnR w="9525" cap="flat" cmpd="sng">
                      <a:solidFill>
                        <a:srgbClr val="E1E7EC">
                          <a:alpha val="0"/>
                        </a:srgbClr>
                      </a:solidFill>
                      <a:prstDash val="solid"/>
                      <a:round/>
                      <a:headEnd type="none" w="sm" len="sm"/>
                      <a:tailEnd type="none" w="sm" len="sm"/>
                    </a:lnR>
                    <a:lnT w="19050" cap="flat" cmpd="sng">
                      <a:solidFill>
                        <a:srgbClr val="E1E7EC"/>
                      </a:solidFill>
                      <a:prstDash val="dot"/>
                      <a:round/>
                      <a:headEnd type="none" w="sm" len="sm"/>
                      <a:tailEnd type="none" w="sm" len="sm"/>
                    </a:lnT>
                    <a:lnB w="19050" cap="flat" cmpd="sng">
                      <a:solidFill>
                        <a:srgbClr val="E1E7EC"/>
                      </a:solidFill>
                      <a:prstDash val="dot"/>
                      <a:round/>
                      <a:headEnd type="none" w="sm" len="sm"/>
                      <a:tailEnd type="none" w="sm" len="sm"/>
                    </a:lnB>
                    <a:solidFill>
                      <a:srgbClr val="7994A9">
                        <a:alpha val="64709"/>
                      </a:srgbClr>
                    </a:solidFill>
                  </a:tcPr>
                </a:tc>
                <a:extLst>
                  <a:ext uri="{0D108BD9-81ED-4DB2-BD59-A6C34878D82A}">
                    <a16:rowId xmlns:a16="http://schemas.microsoft.com/office/drawing/2014/main" val="10003"/>
                  </a:ext>
                </a:extLst>
              </a:tr>
            </a:tbl>
          </a:graphicData>
        </a:graphic>
      </p:graphicFrame>
      <p:grpSp>
        <p:nvGrpSpPr>
          <p:cNvPr id="6460" name="Google Shape;6460;p80"/>
          <p:cNvGrpSpPr/>
          <p:nvPr/>
        </p:nvGrpSpPr>
        <p:grpSpPr>
          <a:xfrm>
            <a:off x="5913087" y="3189047"/>
            <a:ext cx="2519825" cy="1001454"/>
            <a:chOff x="1906114" y="789980"/>
            <a:chExt cx="1487676" cy="606868"/>
          </a:xfrm>
        </p:grpSpPr>
        <p:cxnSp>
          <p:nvCxnSpPr>
            <p:cNvPr id="6461" name="Google Shape;6461;p80"/>
            <p:cNvCxnSpPr/>
            <p:nvPr/>
          </p:nvCxnSpPr>
          <p:spPr>
            <a:xfrm rot="10800000">
              <a:off x="2109981" y="1180903"/>
              <a:ext cx="1280400" cy="0"/>
            </a:xfrm>
            <a:prstGeom prst="straightConnector1">
              <a:avLst/>
            </a:prstGeom>
            <a:noFill/>
            <a:ln w="9525" cap="flat" cmpd="sng">
              <a:solidFill>
                <a:srgbClr val="B3C3CE"/>
              </a:solidFill>
              <a:prstDash val="solid"/>
              <a:round/>
              <a:headEnd type="none" w="med" len="med"/>
              <a:tailEnd type="none" w="med" len="med"/>
            </a:ln>
          </p:spPr>
        </p:cxnSp>
        <p:cxnSp>
          <p:nvCxnSpPr>
            <p:cNvPr id="6462" name="Google Shape;6462;p80"/>
            <p:cNvCxnSpPr/>
            <p:nvPr/>
          </p:nvCxnSpPr>
          <p:spPr>
            <a:xfrm rot="10800000">
              <a:off x="2109981" y="985080"/>
              <a:ext cx="1280400" cy="0"/>
            </a:xfrm>
            <a:prstGeom prst="straightConnector1">
              <a:avLst/>
            </a:prstGeom>
            <a:noFill/>
            <a:ln w="9525" cap="flat" cmpd="sng">
              <a:solidFill>
                <a:srgbClr val="B3C3CE"/>
              </a:solidFill>
              <a:prstDash val="solid"/>
              <a:round/>
              <a:headEnd type="none" w="med" len="med"/>
              <a:tailEnd type="none" w="med" len="med"/>
            </a:ln>
          </p:spPr>
        </p:cxnSp>
        <p:cxnSp>
          <p:nvCxnSpPr>
            <p:cNvPr id="6463" name="Google Shape;6463;p80"/>
            <p:cNvCxnSpPr/>
            <p:nvPr/>
          </p:nvCxnSpPr>
          <p:spPr>
            <a:xfrm rot="10800000">
              <a:off x="2109981" y="1376729"/>
              <a:ext cx="1280400" cy="0"/>
            </a:xfrm>
            <a:prstGeom prst="straightConnector1">
              <a:avLst/>
            </a:prstGeom>
            <a:noFill/>
            <a:ln w="9525" cap="flat" cmpd="sng">
              <a:solidFill>
                <a:srgbClr val="B3C3CE"/>
              </a:solidFill>
              <a:prstDash val="solid"/>
              <a:round/>
              <a:headEnd type="none" w="med" len="med"/>
              <a:tailEnd type="none" w="med" len="med"/>
            </a:ln>
          </p:spPr>
        </p:cxnSp>
        <p:sp>
          <p:nvSpPr>
            <p:cNvPr id="6464" name="Google Shape;6464;p80"/>
            <p:cNvSpPr txBox="1"/>
            <p:nvPr/>
          </p:nvSpPr>
          <p:spPr>
            <a:xfrm flipH="1">
              <a:off x="2109710" y="789981"/>
              <a:ext cx="281100" cy="1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300">
                  <a:solidFill>
                    <a:srgbClr val="E3E9ED"/>
                  </a:solidFill>
                </a:rPr>
                <a:t>JANUARY</a:t>
              </a:r>
              <a:endParaRPr sz="300">
                <a:solidFill>
                  <a:srgbClr val="E3E9ED"/>
                </a:solidFill>
              </a:endParaRPr>
            </a:p>
          </p:txBody>
        </p:sp>
        <p:sp>
          <p:nvSpPr>
            <p:cNvPr id="6465" name="Google Shape;6465;p80"/>
            <p:cNvSpPr txBox="1"/>
            <p:nvPr/>
          </p:nvSpPr>
          <p:spPr>
            <a:xfrm flipH="1">
              <a:off x="2434275" y="789980"/>
              <a:ext cx="289200" cy="1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300">
                  <a:solidFill>
                    <a:srgbClr val="E3E9ED"/>
                  </a:solidFill>
                </a:rPr>
                <a:t>FEBRUARY</a:t>
              </a:r>
              <a:endParaRPr sz="300">
                <a:solidFill>
                  <a:srgbClr val="E3E9ED"/>
                </a:solidFill>
              </a:endParaRPr>
            </a:p>
          </p:txBody>
        </p:sp>
        <p:sp>
          <p:nvSpPr>
            <p:cNvPr id="6466" name="Google Shape;6466;p80"/>
            <p:cNvSpPr txBox="1"/>
            <p:nvPr/>
          </p:nvSpPr>
          <p:spPr>
            <a:xfrm flipH="1">
              <a:off x="2781049" y="789981"/>
              <a:ext cx="281100" cy="1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300">
                  <a:solidFill>
                    <a:srgbClr val="E3E9ED"/>
                  </a:solidFill>
                </a:rPr>
                <a:t>MARCH</a:t>
              </a:r>
              <a:endParaRPr sz="300">
                <a:solidFill>
                  <a:srgbClr val="E3E9ED"/>
                </a:solidFill>
              </a:endParaRPr>
            </a:p>
          </p:txBody>
        </p:sp>
        <p:sp>
          <p:nvSpPr>
            <p:cNvPr id="6467" name="Google Shape;6467;p80"/>
            <p:cNvSpPr txBox="1"/>
            <p:nvPr/>
          </p:nvSpPr>
          <p:spPr>
            <a:xfrm flipH="1">
              <a:off x="3112690" y="789981"/>
              <a:ext cx="281100" cy="10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300">
                  <a:solidFill>
                    <a:srgbClr val="E3E9ED"/>
                  </a:solidFill>
                </a:rPr>
                <a:t>APRIL</a:t>
              </a:r>
              <a:endParaRPr sz="300">
                <a:solidFill>
                  <a:srgbClr val="E3E9ED"/>
                </a:solidFill>
              </a:endParaRPr>
            </a:p>
          </p:txBody>
        </p:sp>
        <p:sp>
          <p:nvSpPr>
            <p:cNvPr id="6468" name="Google Shape;6468;p80"/>
            <p:cNvSpPr/>
            <p:nvPr/>
          </p:nvSpPr>
          <p:spPr>
            <a:xfrm>
              <a:off x="2105681" y="964326"/>
              <a:ext cx="289200" cy="426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80"/>
            <p:cNvSpPr/>
            <p:nvPr/>
          </p:nvSpPr>
          <p:spPr>
            <a:xfrm>
              <a:off x="2109515" y="1159286"/>
              <a:ext cx="280200" cy="426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80"/>
            <p:cNvSpPr/>
            <p:nvPr/>
          </p:nvSpPr>
          <p:spPr>
            <a:xfrm>
              <a:off x="2753389" y="1353677"/>
              <a:ext cx="325500" cy="426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80"/>
            <p:cNvSpPr/>
            <p:nvPr/>
          </p:nvSpPr>
          <p:spPr>
            <a:xfrm>
              <a:off x="2105681" y="1159287"/>
              <a:ext cx="289200" cy="426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80"/>
            <p:cNvSpPr/>
            <p:nvPr/>
          </p:nvSpPr>
          <p:spPr>
            <a:xfrm>
              <a:off x="2412005" y="1354248"/>
              <a:ext cx="325500" cy="426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80"/>
            <p:cNvSpPr/>
            <p:nvPr/>
          </p:nvSpPr>
          <p:spPr>
            <a:xfrm>
              <a:off x="2410087" y="964961"/>
              <a:ext cx="325500" cy="426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80"/>
            <p:cNvSpPr txBox="1"/>
            <p:nvPr/>
          </p:nvSpPr>
          <p:spPr>
            <a:xfrm flipH="1">
              <a:off x="1906114" y="918164"/>
              <a:ext cx="203400" cy="10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300">
                  <a:solidFill>
                    <a:srgbClr val="E3E9ED"/>
                  </a:solidFill>
                </a:rPr>
                <a:t>PHASE 1</a:t>
              </a:r>
              <a:endParaRPr sz="300">
                <a:solidFill>
                  <a:srgbClr val="E3E9ED"/>
                </a:solidFill>
              </a:endParaRPr>
            </a:p>
          </p:txBody>
        </p:sp>
        <p:sp>
          <p:nvSpPr>
            <p:cNvPr id="6475" name="Google Shape;6475;p80"/>
            <p:cNvSpPr txBox="1"/>
            <p:nvPr/>
          </p:nvSpPr>
          <p:spPr>
            <a:xfrm flipH="1">
              <a:off x="1919618" y="1113390"/>
              <a:ext cx="189900" cy="9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300">
                  <a:solidFill>
                    <a:srgbClr val="E3E9ED"/>
                  </a:solidFill>
                </a:rPr>
                <a:t>Task 1</a:t>
              </a:r>
              <a:endParaRPr sz="300">
                <a:solidFill>
                  <a:srgbClr val="E3E9ED"/>
                </a:solidFill>
              </a:endParaRPr>
            </a:p>
          </p:txBody>
        </p:sp>
        <p:sp>
          <p:nvSpPr>
            <p:cNvPr id="6476" name="Google Shape;6476;p80"/>
            <p:cNvSpPr txBox="1"/>
            <p:nvPr/>
          </p:nvSpPr>
          <p:spPr>
            <a:xfrm flipH="1">
              <a:off x="1906118" y="1304527"/>
              <a:ext cx="203400" cy="9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300">
                  <a:solidFill>
                    <a:srgbClr val="E3E9ED"/>
                  </a:solidFill>
                </a:rPr>
                <a:t>Task 2</a:t>
              </a:r>
              <a:endParaRPr sz="300">
                <a:solidFill>
                  <a:srgbClr val="E3E9ED"/>
                </a:solidFill>
              </a:endParaRPr>
            </a:p>
          </p:txBody>
        </p:sp>
        <p:sp>
          <p:nvSpPr>
            <p:cNvPr id="6477" name="Google Shape;6477;p80"/>
            <p:cNvSpPr/>
            <p:nvPr/>
          </p:nvSpPr>
          <p:spPr>
            <a:xfrm>
              <a:off x="2750975" y="964961"/>
              <a:ext cx="325500" cy="426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8" name="Google Shape;6478;p80"/>
          <p:cNvGrpSpPr/>
          <p:nvPr/>
        </p:nvGrpSpPr>
        <p:grpSpPr>
          <a:xfrm>
            <a:off x="712562" y="998005"/>
            <a:ext cx="2394370" cy="976502"/>
            <a:chOff x="749309" y="1112739"/>
            <a:chExt cx="2371603" cy="976502"/>
          </a:xfrm>
        </p:grpSpPr>
        <p:sp>
          <p:nvSpPr>
            <p:cNvPr id="6479" name="Google Shape;6479;p80"/>
            <p:cNvSpPr/>
            <p:nvPr/>
          </p:nvSpPr>
          <p:spPr>
            <a:xfrm>
              <a:off x="1092126"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80"/>
            <p:cNvSpPr/>
            <p:nvPr/>
          </p:nvSpPr>
          <p:spPr>
            <a:xfrm>
              <a:off x="1434943"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80"/>
            <p:cNvSpPr/>
            <p:nvPr/>
          </p:nvSpPr>
          <p:spPr>
            <a:xfrm>
              <a:off x="1777760"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80"/>
            <p:cNvSpPr/>
            <p:nvPr/>
          </p:nvSpPr>
          <p:spPr>
            <a:xfrm>
              <a:off x="2120578"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80"/>
            <p:cNvSpPr/>
            <p:nvPr/>
          </p:nvSpPr>
          <p:spPr>
            <a:xfrm>
              <a:off x="2463395"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80"/>
            <p:cNvSpPr/>
            <p:nvPr/>
          </p:nvSpPr>
          <p:spPr>
            <a:xfrm>
              <a:off x="2806212" y="111273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80"/>
            <p:cNvSpPr/>
            <p:nvPr/>
          </p:nvSpPr>
          <p:spPr>
            <a:xfrm>
              <a:off x="749309" y="1362294"/>
              <a:ext cx="314700" cy="2268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80"/>
            <p:cNvSpPr/>
            <p:nvPr/>
          </p:nvSpPr>
          <p:spPr>
            <a:xfrm>
              <a:off x="1092126"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80"/>
            <p:cNvSpPr/>
            <p:nvPr/>
          </p:nvSpPr>
          <p:spPr>
            <a:xfrm>
              <a:off x="1434943"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80"/>
            <p:cNvSpPr/>
            <p:nvPr/>
          </p:nvSpPr>
          <p:spPr>
            <a:xfrm>
              <a:off x="1777760"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80"/>
            <p:cNvSpPr/>
            <p:nvPr/>
          </p:nvSpPr>
          <p:spPr>
            <a:xfrm>
              <a:off x="2120578"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80"/>
            <p:cNvSpPr/>
            <p:nvPr/>
          </p:nvSpPr>
          <p:spPr>
            <a:xfrm>
              <a:off x="2463395"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80"/>
            <p:cNvSpPr/>
            <p:nvPr/>
          </p:nvSpPr>
          <p:spPr>
            <a:xfrm>
              <a:off x="2806212" y="136229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80"/>
            <p:cNvSpPr/>
            <p:nvPr/>
          </p:nvSpPr>
          <p:spPr>
            <a:xfrm>
              <a:off x="749309" y="1611849"/>
              <a:ext cx="314700" cy="2268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80"/>
            <p:cNvSpPr/>
            <p:nvPr/>
          </p:nvSpPr>
          <p:spPr>
            <a:xfrm>
              <a:off x="1092126"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80"/>
            <p:cNvSpPr/>
            <p:nvPr/>
          </p:nvSpPr>
          <p:spPr>
            <a:xfrm>
              <a:off x="1434943"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80"/>
            <p:cNvSpPr/>
            <p:nvPr/>
          </p:nvSpPr>
          <p:spPr>
            <a:xfrm>
              <a:off x="1777760"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80"/>
            <p:cNvSpPr/>
            <p:nvPr/>
          </p:nvSpPr>
          <p:spPr>
            <a:xfrm>
              <a:off x="2120578"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80"/>
            <p:cNvSpPr/>
            <p:nvPr/>
          </p:nvSpPr>
          <p:spPr>
            <a:xfrm>
              <a:off x="2463395"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80"/>
            <p:cNvSpPr/>
            <p:nvPr/>
          </p:nvSpPr>
          <p:spPr>
            <a:xfrm>
              <a:off x="2806212" y="1611849"/>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80"/>
            <p:cNvSpPr/>
            <p:nvPr/>
          </p:nvSpPr>
          <p:spPr>
            <a:xfrm>
              <a:off x="749309" y="1861404"/>
              <a:ext cx="314700" cy="2268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80"/>
            <p:cNvSpPr/>
            <p:nvPr/>
          </p:nvSpPr>
          <p:spPr>
            <a:xfrm>
              <a:off x="1092126"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80"/>
            <p:cNvSpPr/>
            <p:nvPr/>
          </p:nvSpPr>
          <p:spPr>
            <a:xfrm>
              <a:off x="1434943"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80"/>
            <p:cNvSpPr/>
            <p:nvPr/>
          </p:nvSpPr>
          <p:spPr>
            <a:xfrm>
              <a:off x="1777760"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80"/>
            <p:cNvSpPr/>
            <p:nvPr/>
          </p:nvSpPr>
          <p:spPr>
            <a:xfrm>
              <a:off x="2120578"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80"/>
            <p:cNvSpPr/>
            <p:nvPr/>
          </p:nvSpPr>
          <p:spPr>
            <a:xfrm>
              <a:off x="2463395"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80"/>
            <p:cNvSpPr/>
            <p:nvPr/>
          </p:nvSpPr>
          <p:spPr>
            <a:xfrm>
              <a:off x="2806212" y="1861404"/>
              <a:ext cx="314700" cy="2268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80"/>
            <p:cNvSpPr/>
            <p:nvPr/>
          </p:nvSpPr>
          <p:spPr>
            <a:xfrm>
              <a:off x="749309" y="1112739"/>
              <a:ext cx="314700" cy="226800"/>
            </a:xfrm>
            <a:prstGeom prst="rect">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80"/>
            <p:cNvSpPr/>
            <p:nvPr/>
          </p:nvSpPr>
          <p:spPr>
            <a:xfrm>
              <a:off x="1434877" y="1258345"/>
              <a:ext cx="1685700" cy="78600"/>
            </a:xfrm>
            <a:prstGeom prst="rect">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80"/>
            <p:cNvSpPr/>
            <p:nvPr/>
          </p:nvSpPr>
          <p:spPr>
            <a:xfrm>
              <a:off x="1777683" y="2010641"/>
              <a:ext cx="1000200" cy="78600"/>
            </a:xfrm>
            <a:prstGeom prst="rect">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80"/>
            <p:cNvSpPr/>
            <p:nvPr/>
          </p:nvSpPr>
          <p:spPr>
            <a:xfrm>
              <a:off x="1092070" y="1759876"/>
              <a:ext cx="657600" cy="78600"/>
            </a:xfrm>
            <a:prstGeom prst="rect">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80"/>
            <p:cNvSpPr/>
            <p:nvPr/>
          </p:nvSpPr>
          <p:spPr>
            <a:xfrm>
              <a:off x="2463277" y="1759876"/>
              <a:ext cx="657600" cy="78600"/>
            </a:xfrm>
            <a:prstGeom prst="rect">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511" name="Google Shape;6511;p80"/>
          <p:cNvGraphicFramePr/>
          <p:nvPr/>
        </p:nvGraphicFramePr>
        <p:xfrm>
          <a:off x="5935863" y="996300"/>
          <a:ext cx="2491300" cy="976425"/>
        </p:xfrm>
        <a:graphic>
          <a:graphicData uri="http://schemas.openxmlformats.org/drawingml/2006/table">
            <a:tbl>
              <a:tblPr>
                <a:noFill/>
                <a:tableStyleId>{E4175A80-92B9-49D6-B691-4B5DECA77E11}</a:tableStyleId>
              </a:tblPr>
              <a:tblGrid>
                <a:gridCol w="622825">
                  <a:extLst>
                    <a:ext uri="{9D8B030D-6E8A-4147-A177-3AD203B41FA5}">
                      <a16:colId xmlns:a16="http://schemas.microsoft.com/office/drawing/2014/main" val="20000"/>
                    </a:ext>
                  </a:extLst>
                </a:gridCol>
                <a:gridCol w="622825">
                  <a:extLst>
                    <a:ext uri="{9D8B030D-6E8A-4147-A177-3AD203B41FA5}">
                      <a16:colId xmlns:a16="http://schemas.microsoft.com/office/drawing/2014/main" val="20001"/>
                    </a:ext>
                  </a:extLst>
                </a:gridCol>
                <a:gridCol w="622825">
                  <a:extLst>
                    <a:ext uri="{9D8B030D-6E8A-4147-A177-3AD203B41FA5}">
                      <a16:colId xmlns:a16="http://schemas.microsoft.com/office/drawing/2014/main" val="20002"/>
                    </a:ext>
                  </a:extLst>
                </a:gridCol>
                <a:gridCol w="622825">
                  <a:extLst>
                    <a:ext uri="{9D8B030D-6E8A-4147-A177-3AD203B41FA5}">
                      <a16:colId xmlns:a16="http://schemas.microsoft.com/office/drawing/2014/main" val="20003"/>
                    </a:ext>
                  </a:extLst>
                </a:gridCol>
              </a:tblGrid>
              <a:tr h="325475">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extLst>
                  <a:ext uri="{0D108BD9-81ED-4DB2-BD59-A6C34878D82A}">
                    <a16:rowId xmlns:a16="http://schemas.microsoft.com/office/drawing/2014/main" val="10000"/>
                  </a:ext>
                </a:extLst>
              </a:tr>
              <a:tr h="325475">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325475">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A5B7C5"/>
                    </a:solidFill>
                  </a:tcPr>
                </a:tc>
                <a:extLst>
                  <a:ext uri="{0D108BD9-81ED-4DB2-BD59-A6C34878D82A}">
                    <a16:rowId xmlns:a16="http://schemas.microsoft.com/office/drawing/2014/main" val="10002"/>
                  </a:ext>
                </a:extLst>
              </a:tr>
            </a:tbl>
          </a:graphicData>
        </a:graphic>
      </p:graphicFrame>
      <p:graphicFrame>
        <p:nvGraphicFramePr>
          <p:cNvPr id="6512" name="Google Shape;6512;p80"/>
          <p:cNvGraphicFramePr/>
          <p:nvPr/>
        </p:nvGraphicFramePr>
        <p:xfrm>
          <a:off x="3342575" y="2130450"/>
          <a:ext cx="2363400" cy="868575"/>
        </p:xfrm>
        <a:graphic>
          <a:graphicData uri="http://schemas.openxmlformats.org/drawingml/2006/table">
            <a:tbl>
              <a:tblPr>
                <a:noFill/>
                <a:tableStyleId>{E4175A80-92B9-49D6-B691-4B5DECA77E11}</a:tableStyleId>
              </a:tblPr>
              <a:tblGrid>
                <a:gridCol w="590850">
                  <a:extLst>
                    <a:ext uri="{9D8B030D-6E8A-4147-A177-3AD203B41FA5}">
                      <a16:colId xmlns:a16="http://schemas.microsoft.com/office/drawing/2014/main" val="20000"/>
                    </a:ext>
                  </a:extLst>
                </a:gridCol>
                <a:gridCol w="590850">
                  <a:extLst>
                    <a:ext uri="{9D8B030D-6E8A-4147-A177-3AD203B41FA5}">
                      <a16:colId xmlns:a16="http://schemas.microsoft.com/office/drawing/2014/main" val="20001"/>
                    </a:ext>
                  </a:extLst>
                </a:gridCol>
                <a:gridCol w="590850">
                  <a:extLst>
                    <a:ext uri="{9D8B030D-6E8A-4147-A177-3AD203B41FA5}">
                      <a16:colId xmlns:a16="http://schemas.microsoft.com/office/drawing/2014/main" val="20002"/>
                    </a:ext>
                  </a:extLst>
                </a:gridCol>
                <a:gridCol w="590850">
                  <a:extLst>
                    <a:ext uri="{9D8B030D-6E8A-4147-A177-3AD203B41FA5}">
                      <a16:colId xmlns:a16="http://schemas.microsoft.com/office/drawing/2014/main" val="20003"/>
                    </a:ext>
                  </a:extLst>
                </a:gridCol>
              </a:tblGrid>
              <a:tr h="289525">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0E2A47"/>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9525" cap="flat" cmpd="sng">
                      <a:solidFill>
                        <a:srgbClr val="0E2A47"/>
                      </a:solidFill>
                      <a:prstDash val="solid"/>
                      <a:round/>
                      <a:headEnd type="none" w="sm" len="sm"/>
                      <a:tailEnd type="none" w="sm" len="sm"/>
                    </a:lnB>
                  </a:tcPr>
                </a:tc>
                <a:tc>
                  <a:txBody>
                    <a:bodyPr/>
                    <a:lstStyle/>
                    <a:p>
                      <a:pPr marL="0" lvl="0" indent="0" algn="l" rtl="0">
                        <a:spcBef>
                          <a:spcPts val="0"/>
                        </a:spcBef>
                        <a:spcAft>
                          <a:spcPts val="0"/>
                        </a:spcAft>
                        <a:buNone/>
                      </a:pPr>
                      <a:endParaRPr sz="200"/>
                    </a:p>
                  </a:txBody>
                  <a:tcPr marL="91425" marR="91425" marT="91425" marB="91425">
                    <a:lnL w="19050"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19050"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5F819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19050"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5F8195"/>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19050" cap="flat" cmpd="sng">
                      <a:solidFill>
                        <a:srgbClr val="0E2A47"/>
                      </a:solidFill>
                      <a:prstDash val="solid"/>
                      <a:round/>
                      <a:headEnd type="none" w="sm" len="sm"/>
                      <a:tailEnd type="none" w="sm" len="sm"/>
                    </a:lnR>
                    <a:lnT w="19050"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5F8195"/>
                    </a:solidFill>
                  </a:tcPr>
                </a:tc>
                <a:extLst>
                  <a:ext uri="{0D108BD9-81ED-4DB2-BD59-A6C34878D82A}">
                    <a16:rowId xmlns:a16="http://schemas.microsoft.com/office/drawing/2014/main" val="10000"/>
                  </a:ext>
                </a:extLst>
              </a:tr>
              <a:tr h="289525">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9525" cap="flat" cmpd="sng">
                      <a:solidFill>
                        <a:srgbClr val="0E2A47"/>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9525" cap="flat" cmpd="sng">
                      <a:solidFill>
                        <a:srgbClr val="0E2A47"/>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9525" cap="flat" cmpd="sng">
                      <a:solidFill>
                        <a:srgbClr val="0E2A47"/>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289525">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9525" cap="flat" cmpd="sng">
                      <a:solidFill>
                        <a:srgbClr val="0E2A47"/>
                      </a:solidFill>
                      <a:prstDash val="solid"/>
                      <a:round/>
                      <a:headEnd type="none" w="sm" len="sm"/>
                      <a:tailEnd type="none" w="sm" len="sm"/>
                    </a:lnR>
                    <a:lnT w="9525" cap="flat" cmpd="sng">
                      <a:solidFill>
                        <a:srgbClr val="0E2A47"/>
                      </a:solidFill>
                      <a:prstDash val="solid"/>
                      <a:round/>
                      <a:headEnd type="none" w="sm" len="sm"/>
                      <a:tailEnd type="none" w="sm" len="sm"/>
                    </a:lnT>
                    <a:lnB w="9525" cap="flat" cmpd="sng">
                      <a:solidFill>
                        <a:srgbClr val="0E2A47"/>
                      </a:solidFill>
                      <a:prstDash val="solid"/>
                      <a:round/>
                      <a:headEnd type="none" w="sm" len="sm"/>
                      <a:tailEnd type="none" w="sm" len="sm"/>
                    </a:lnB>
                    <a:solidFill>
                      <a:srgbClr val="7994A9"/>
                    </a:solidFill>
                  </a:tcPr>
                </a:tc>
                <a:tc>
                  <a:txBody>
                    <a:bodyPr/>
                    <a:lstStyle/>
                    <a:p>
                      <a:pPr marL="0" lvl="0" indent="0" algn="l" rtl="0">
                        <a:spcBef>
                          <a:spcPts val="0"/>
                        </a:spcBef>
                        <a:spcAft>
                          <a:spcPts val="0"/>
                        </a:spcAft>
                        <a:buNone/>
                      </a:pPr>
                      <a:endParaRPr sz="200"/>
                    </a:p>
                  </a:txBody>
                  <a:tcPr marL="91425" marR="91425" marT="91425" marB="91425">
                    <a:lnL w="9525" cap="flat" cmpd="sng">
                      <a:solidFill>
                        <a:srgbClr val="0E2A47"/>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extLst>
                  <a:ext uri="{0D108BD9-81ED-4DB2-BD59-A6C34878D82A}">
                    <a16:rowId xmlns:a16="http://schemas.microsoft.com/office/drawing/2014/main" val="10002"/>
                  </a:ext>
                </a:extLst>
              </a:tr>
            </a:tbl>
          </a:graphicData>
        </a:graphic>
      </p:graphicFrame>
      <p:grpSp>
        <p:nvGrpSpPr>
          <p:cNvPr id="6513" name="Google Shape;6513;p80"/>
          <p:cNvGrpSpPr/>
          <p:nvPr/>
        </p:nvGrpSpPr>
        <p:grpSpPr>
          <a:xfrm>
            <a:off x="4086504" y="2517093"/>
            <a:ext cx="1517436" cy="74460"/>
            <a:chOff x="3980086" y="2804397"/>
            <a:chExt cx="1227600" cy="66900"/>
          </a:xfrm>
        </p:grpSpPr>
        <p:sp>
          <p:nvSpPr>
            <p:cNvPr id="6514" name="Google Shape;6514;p80"/>
            <p:cNvSpPr/>
            <p:nvPr/>
          </p:nvSpPr>
          <p:spPr>
            <a:xfrm rot="5400000" flipH="1">
              <a:off x="4560736" y="2223904"/>
              <a:ext cx="66300" cy="1227600"/>
            </a:xfrm>
            <a:prstGeom prst="round2SameRect">
              <a:avLst>
                <a:gd name="adj1" fmla="val 50000"/>
                <a:gd name="adj2" fmla="val 50000"/>
              </a:avLst>
            </a:prstGeom>
            <a:solidFill>
              <a:srgbClr val="F4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80"/>
            <p:cNvSpPr/>
            <p:nvPr/>
          </p:nvSpPr>
          <p:spPr>
            <a:xfrm rot="5400000" flipH="1">
              <a:off x="4086125" y="2698647"/>
              <a:ext cx="66900" cy="278400"/>
            </a:xfrm>
            <a:prstGeom prst="round2SameRect">
              <a:avLst>
                <a:gd name="adj1" fmla="val 50000"/>
                <a:gd name="adj2" fmla="val 50000"/>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6" name="Google Shape;6516;p80"/>
          <p:cNvGrpSpPr/>
          <p:nvPr/>
        </p:nvGrpSpPr>
        <p:grpSpPr>
          <a:xfrm>
            <a:off x="4711569" y="2809680"/>
            <a:ext cx="892956" cy="74460"/>
            <a:chOff x="3980086" y="2804397"/>
            <a:chExt cx="1227600" cy="66900"/>
          </a:xfrm>
        </p:grpSpPr>
        <p:sp>
          <p:nvSpPr>
            <p:cNvPr id="6517" name="Google Shape;6517;p80"/>
            <p:cNvSpPr/>
            <p:nvPr/>
          </p:nvSpPr>
          <p:spPr>
            <a:xfrm rot="5400000" flipH="1">
              <a:off x="4560736" y="2223904"/>
              <a:ext cx="66300" cy="1227600"/>
            </a:xfrm>
            <a:prstGeom prst="round2SameRect">
              <a:avLst>
                <a:gd name="adj1" fmla="val 50000"/>
                <a:gd name="adj2" fmla="val 50000"/>
              </a:avLst>
            </a:prstGeom>
            <a:solidFill>
              <a:srgbClr val="F4F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80"/>
            <p:cNvSpPr/>
            <p:nvPr/>
          </p:nvSpPr>
          <p:spPr>
            <a:xfrm rot="5400000" flipH="1">
              <a:off x="4086125" y="2698647"/>
              <a:ext cx="66900" cy="278400"/>
            </a:xfrm>
            <a:prstGeom prst="round2SameRect">
              <a:avLst>
                <a:gd name="adj1" fmla="val 50000"/>
                <a:gd name="adj2" fmla="val 50000"/>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9" name="Google Shape;6519;p80"/>
          <p:cNvGrpSpPr/>
          <p:nvPr/>
        </p:nvGrpSpPr>
        <p:grpSpPr>
          <a:xfrm>
            <a:off x="3344661" y="3168563"/>
            <a:ext cx="2363244" cy="1005943"/>
            <a:chOff x="3358415" y="3361302"/>
            <a:chExt cx="2363244" cy="1024695"/>
          </a:xfrm>
        </p:grpSpPr>
        <p:grpSp>
          <p:nvGrpSpPr>
            <p:cNvPr id="6520" name="Google Shape;6520;p80"/>
            <p:cNvGrpSpPr/>
            <p:nvPr/>
          </p:nvGrpSpPr>
          <p:grpSpPr>
            <a:xfrm>
              <a:off x="3358415" y="3361302"/>
              <a:ext cx="441300" cy="1024695"/>
              <a:chOff x="3358415" y="3361302"/>
              <a:chExt cx="441300" cy="1024695"/>
            </a:xfrm>
          </p:grpSpPr>
          <p:sp>
            <p:nvSpPr>
              <p:cNvPr id="6521" name="Google Shape;6521;p80"/>
              <p:cNvSpPr/>
              <p:nvPr/>
            </p:nvSpPr>
            <p:spPr>
              <a:xfrm>
                <a:off x="3358415" y="3361302"/>
                <a:ext cx="441300" cy="1365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80"/>
              <p:cNvSpPr/>
              <p:nvPr/>
            </p:nvSpPr>
            <p:spPr>
              <a:xfrm>
                <a:off x="3358415"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80"/>
              <p:cNvSpPr/>
              <p:nvPr/>
            </p:nvSpPr>
            <p:spPr>
              <a:xfrm>
                <a:off x="3358415"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80"/>
              <p:cNvSpPr/>
              <p:nvPr/>
            </p:nvSpPr>
            <p:spPr>
              <a:xfrm>
                <a:off x="3358415"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80"/>
              <p:cNvSpPr/>
              <p:nvPr/>
            </p:nvSpPr>
            <p:spPr>
              <a:xfrm>
                <a:off x="3358415"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80"/>
              <p:cNvSpPr/>
              <p:nvPr/>
            </p:nvSpPr>
            <p:spPr>
              <a:xfrm>
                <a:off x="3358415" y="424949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7" name="Google Shape;6527;p80"/>
            <p:cNvGrpSpPr/>
            <p:nvPr/>
          </p:nvGrpSpPr>
          <p:grpSpPr>
            <a:xfrm>
              <a:off x="3838901" y="3361302"/>
              <a:ext cx="441300" cy="1024695"/>
              <a:chOff x="3838901" y="3361302"/>
              <a:chExt cx="441300" cy="1024695"/>
            </a:xfrm>
          </p:grpSpPr>
          <p:sp>
            <p:nvSpPr>
              <p:cNvPr id="6528" name="Google Shape;6528;p80"/>
              <p:cNvSpPr/>
              <p:nvPr/>
            </p:nvSpPr>
            <p:spPr>
              <a:xfrm>
                <a:off x="3838901" y="3361302"/>
                <a:ext cx="441300" cy="1365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80"/>
              <p:cNvSpPr/>
              <p:nvPr/>
            </p:nvSpPr>
            <p:spPr>
              <a:xfrm>
                <a:off x="3838901"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80"/>
              <p:cNvSpPr/>
              <p:nvPr/>
            </p:nvSpPr>
            <p:spPr>
              <a:xfrm>
                <a:off x="3838901"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80"/>
              <p:cNvSpPr/>
              <p:nvPr/>
            </p:nvSpPr>
            <p:spPr>
              <a:xfrm>
                <a:off x="3838901"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80"/>
              <p:cNvSpPr/>
              <p:nvPr/>
            </p:nvSpPr>
            <p:spPr>
              <a:xfrm>
                <a:off x="3838901"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80"/>
              <p:cNvSpPr/>
              <p:nvPr/>
            </p:nvSpPr>
            <p:spPr>
              <a:xfrm>
                <a:off x="3838901" y="424949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4" name="Google Shape;6534;p80"/>
            <p:cNvGrpSpPr/>
            <p:nvPr/>
          </p:nvGrpSpPr>
          <p:grpSpPr>
            <a:xfrm>
              <a:off x="4319387" y="3361302"/>
              <a:ext cx="441300" cy="1024695"/>
              <a:chOff x="4319387" y="3361302"/>
              <a:chExt cx="441300" cy="1024695"/>
            </a:xfrm>
          </p:grpSpPr>
          <p:sp>
            <p:nvSpPr>
              <p:cNvPr id="6535" name="Google Shape;6535;p80"/>
              <p:cNvSpPr/>
              <p:nvPr/>
            </p:nvSpPr>
            <p:spPr>
              <a:xfrm>
                <a:off x="4319387" y="3361302"/>
                <a:ext cx="441300" cy="1365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80"/>
              <p:cNvSpPr/>
              <p:nvPr/>
            </p:nvSpPr>
            <p:spPr>
              <a:xfrm>
                <a:off x="4319387"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80"/>
              <p:cNvSpPr/>
              <p:nvPr/>
            </p:nvSpPr>
            <p:spPr>
              <a:xfrm>
                <a:off x="4319387"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80"/>
              <p:cNvSpPr/>
              <p:nvPr/>
            </p:nvSpPr>
            <p:spPr>
              <a:xfrm>
                <a:off x="4319387"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80"/>
              <p:cNvSpPr/>
              <p:nvPr/>
            </p:nvSpPr>
            <p:spPr>
              <a:xfrm>
                <a:off x="4319387"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80"/>
              <p:cNvSpPr/>
              <p:nvPr/>
            </p:nvSpPr>
            <p:spPr>
              <a:xfrm>
                <a:off x="4319387" y="424949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1" name="Google Shape;6541;p80"/>
            <p:cNvGrpSpPr/>
            <p:nvPr/>
          </p:nvGrpSpPr>
          <p:grpSpPr>
            <a:xfrm>
              <a:off x="4799873" y="3361302"/>
              <a:ext cx="441300" cy="1024695"/>
              <a:chOff x="4799873" y="3361302"/>
              <a:chExt cx="441300" cy="1024695"/>
            </a:xfrm>
          </p:grpSpPr>
          <p:sp>
            <p:nvSpPr>
              <p:cNvPr id="6542" name="Google Shape;6542;p80"/>
              <p:cNvSpPr/>
              <p:nvPr/>
            </p:nvSpPr>
            <p:spPr>
              <a:xfrm>
                <a:off x="4799873" y="3361302"/>
                <a:ext cx="441300" cy="1365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80"/>
              <p:cNvSpPr/>
              <p:nvPr/>
            </p:nvSpPr>
            <p:spPr>
              <a:xfrm>
                <a:off x="4799873"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80"/>
              <p:cNvSpPr/>
              <p:nvPr/>
            </p:nvSpPr>
            <p:spPr>
              <a:xfrm>
                <a:off x="4799873"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80"/>
              <p:cNvSpPr/>
              <p:nvPr/>
            </p:nvSpPr>
            <p:spPr>
              <a:xfrm>
                <a:off x="4799873"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80"/>
              <p:cNvSpPr/>
              <p:nvPr/>
            </p:nvSpPr>
            <p:spPr>
              <a:xfrm>
                <a:off x="4799873"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80"/>
              <p:cNvSpPr/>
              <p:nvPr/>
            </p:nvSpPr>
            <p:spPr>
              <a:xfrm>
                <a:off x="4799873" y="424949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8" name="Google Shape;6548;p80"/>
            <p:cNvGrpSpPr/>
            <p:nvPr/>
          </p:nvGrpSpPr>
          <p:grpSpPr>
            <a:xfrm>
              <a:off x="5280360" y="3361302"/>
              <a:ext cx="441300" cy="1024695"/>
              <a:chOff x="5280360" y="3361302"/>
              <a:chExt cx="441300" cy="1024695"/>
            </a:xfrm>
          </p:grpSpPr>
          <p:sp>
            <p:nvSpPr>
              <p:cNvPr id="6549" name="Google Shape;6549;p80"/>
              <p:cNvSpPr/>
              <p:nvPr/>
            </p:nvSpPr>
            <p:spPr>
              <a:xfrm>
                <a:off x="5280360" y="3361302"/>
                <a:ext cx="441300" cy="136500"/>
              </a:xfrm>
              <a:prstGeom prst="flowChartAlternateProcess">
                <a:avLst/>
              </a:pr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80"/>
              <p:cNvSpPr/>
              <p:nvPr/>
            </p:nvSpPr>
            <p:spPr>
              <a:xfrm>
                <a:off x="5280360"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80"/>
              <p:cNvSpPr/>
              <p:nvPr/>
            </p:nvSpPr>
            <p:spPr>
              <a:xfrm>
                <a:off x="5280360"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80"/>
              <p:cNvSpPr/>
              <p:nvPr/>
            </p:nvSpPr>
            <p:spPr>
              <a:xfrm>
                <a:off x="5280360"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80"/>
              <p:cNvSpPr/>
              <p:nvPr/>
            </p:nvSpPr>
            <p:spPr>
              <a:xfrm>
                <a:off x="5280360"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80"/>
              <p:cNvSpPr/>
              <p:nvPr/>
            </p:nvSpPr>
            <p:spPr>
              <a:xfrm>
                <a:off x="5280360" y="424949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6555" name="Google Shape;6555;p80"/>
          <p:cNvGraphicFramePr/>
          <p:nvPr/>
        </p:nvGraphicFramePr>
        <p:xfrm>
          <a:off x="711088" y="2130450"/>
          <a:ext cx="2403600" cy="881400"/>
        </p:xfrm>
        <a:graphic>
          <a:graphicData uri="http://schemas.openxmlformats.org/drawingml/2006/table">
            <a:tbl>
              <a:tblPr>
                <a:noFill/>
                <a:tableStyleId>{E4175A80-92B9-49D6-B691-4B5DECA77E11}</a:tableStyleId>
              </a:tblPr>
              <a:tblGrid>
                <a:gridCol w="600900">
                  <a:extLst>
                    <a:ext uri="{9D8B030D-6E8A-4147-A177-3AD203B41FA5}">
                      <a16:colId xmlns:a16="http://schemas.microsoft.com/office/drawing/2014/main" val="20000"/>
                    </a:ext>
                  </a:extLst>
                </a:gridCol>
                <a:gridCol w="600900">
                  <a:extLst>
                    <a:ext uri="{9D8B030D-6E8A-4147-A177-3AD203B41FA5}">
                      <a16:colId xmlns:a16="http://schemas.microsoft.com/office/drawing/2014/main" val="20001"/>
                    </a:ext>
                  </a:extLst>
                </a:gridCol>
                <a:gridCol w="600900">
                  <a:extLst>
                    <a:ext uri="{9D8B030D-6E8A-4147-A177-3AD203B41FA5}">
                      <a16:colId xmlns:a16="http://schemas.microsoft.com/office/drawing/2014/main" val="20002"/>
                    </a:ext>
                  </a:extLst>
                </a:gridCol>
                <a:gridCol w="600900">
                  <a:extLst>
                    <a:ext uri="{9D8B030D-6E8A-4147-A177-3AD203B41FA5}">
                      <a16:colId xmlns:a16="http://schemas.microsoft.com/office/drawing/2014/main" val="20003"/>
                    </a:ext>
                  </a:extLst>
                </a:gridCol>
              </a:tblGrid>
              <a:tr h="293800">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5F8195"/>
                    </a:solidFill>
                  </a:tcPr>
                </a:tc>
                <a:extLst>
                  <a:ext uri="{0D108BD9-81ED-4DB2-BD59-A6C34878D82A}">
                    <a16:rowId xmlns:a16="http://schemas.microsoft.com/office/drawing/2014/main" val="10000"/>
                  </a:ext>
                </a:extLst>
              </a:tr>
              <a:tr h="293800">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869FB1"/>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5B7C5"/>
                    </a:solidFill>
                  </a:tcPr>
                </a:tc>
                <a:extLst>
                  <a:ext uri="{0D108BD9-81ED-4DB2-BD59-A6C34878D82A}">
                    <a16:rowId xmlns:a16="http://schemas.microsoft.com/office/drawing/2014/main" val="10001"/>
                  </a:ext>
                </a:extLst>
              </a:tr>
              <a:tr h="293800">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7994A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tc>
                  <a:txBody>
                    <a:bodyPr/>
                    <a:lstStyle/>
                    <a:p>
                      <a:pPr marL="0" lvl="0" indent="0" algn="l" rtl="0">
                        <a:spcBef>
                          <a:spcPts val="0"/>
                        </a:spcBef>
                        <a:spcAft>
                          <a:spcPts val="0"/>
                        </a:spcAft>
                        <a:buNone/>
                      </a:pPr>
                      <a:endParaRPr sz="200"/>
                    </a:p>
                  </a:txBody>
                  <a:tcPr marL="91425" marR="91425" marT="91425" marB="91425">
                    <a:lnL w="19050" cap="flat" cmpd="sng">
                      <a:solidFill>
                        <a:srgbClr val="F2F2F2">
                          <a:alpha val="0"/>
                        </a:srgbClr>
                      </a:solidFill>
                      <a:prstDash val="solid"/>
                      <a:round/>
                      <a:headEnd type="none" w="sm" len="sm"/>
                      <a:tailEnd type="none" w="sm" len="sm"/>
                    </a:lnL>
                    <a:lnR w="19050" cap="flat" cmpd="sng">
                      <a:solidFill>
                        <a:srgbClr val="F2F2F2">
                          <a:alpha val="0"/>
                        </a:srgbClr>
                      </a:solidFill>
                      <a:prstDash val="solid"/>
                      <a:round/>
                      <a:headEnd type="none" w="sm" len="sm"/>
                      <a:tailEnd type="none" w="sm" len="sm"/>
                    </a:lnR>
                    <a:lnT w="19050" cap="flat" cmpd="sng">
                      <a:solidFill>
                        <a:srgbClr val="F2F2F2">
                          <a:alpha val="0"/>
                        </a:srgbClr>
                      </a:solidFill>
                      <a:prstDash val="solid"/>
                      <a:round/>
                      <a:headEnd type="none" w="sm" len="sm"/>
                      <a:tailEnd type="none" w="sm" len="sm"/>
                    </a:lnT>
                    <a:lnB w="19050" cap="flat" cmpd="sng">
                      <a:solidFill>
                        <a:srgbClr val="F2F2F2">
                          <a:alpha val="0"/>
                        </a:srgbClr>
                      </a:solidFill>
                      <a:prstDash val="solid"/>
                      <a:round/>
                      <a:headEnd type="none" w="sm" len="sm"/>
                      <a:tailEnd type="none" w="sm" len="sm"/>
                    </a:lnB>
                    <a:solidFill>
                      <a:srgbClr val="ABBCC9"/>
                    </a:solidFill>
                  </a:tcPr>
                </a:tc>
                <a:extLst>
                  <a:ext uri="{0D108BD9-81ED-4DB2-BD59-A6C34878D82A}">
                    <a16:rowId xmlns:a16="http://schemas.microsoft.com/office/drawing/2014/main" val="10002"/>
                  </a:ext>
                </a:extLst>
              </a:tr>
            </a:tbl>
          </a:graphicData>
        </a:graphic>
      </p:graphicFrame>
      <p:grpSp>
        <p:nvGrpSpPr>
          <p:cNvPr id="6556" name="Google Shape;6556;p80"/>
          <p:cNvGrpSpPr/>
          <p:nvPr/>
        </p:nvGrpSpPr>
        <p:grpSpPr>
          <a:xfrm>
            <a:off x="712613" y="3180175"/>
            <a:ext cx="2403614" cy="1005900"/>
            <a:chOff x="726450" y="3372825"/>
            <a:chExt cx="2403614" cy="1005900"/>
          </a:xfrm>
        </p:grpSpPr>
        <p:grpSp>
          <p:nvGrpSpPr>
            <p:cNvPr id="6557" name="Google Shape;6557;p80"/>
            <p:cNvGrpSpPr/>
            <p:nvPr/>
          </p:nvGrpSpPr>
          <p:grpSpPr>
            <a:xfrm>
              <a:off x="726450" y="3696000"/>
              <a:ext cx="2403614" cy="500898"/>
              <a:chOff x="726450" y="3696000"/>
              <a:chExt cx="2403614" cy="500898"/>
            </a:xfrm>
          </p:grpSpPr>
          <p:sp>
            <p:nvSpPr>
              <p:cNvPr id="6558" name="Google Shape;6558;p80"/>
              <p:cNvSpPr/>
              <p:nvPr/>
            </p:nvSpPr>
            <p:spPr>
              <a:xfrm>
                <a:off x="726450" y="3696000"/>
                <a:ext cx="2403600" cy="167100"/>
              </a:xfrm>
              <a:prstGeom prst="rec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559" name="Google Shape;6559;p80"/>
              <p:cNvSpPr/>
              <p:nvPr/>
            </p:nvSpPr>
            <p:spPr>
              <a:xfrm>
                <a:off x="726464" y="4029798"/>
                <a:ext cx="2403600" cy="167100"/>
              </a:xfrm>
              <a:prstGeom prst="rec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grpSp>
        <p:grpSp>
          <p:nvGrpSpPr>
            <p:cNvPr id="6560" name="Google Shape;6560;p80"/>
            <p:cNvGrpSpPr/>
            <p:nvPr/>
          </p:nvGrpSpPr>
          <p:grpSpPr>
            <a:xfrm>
              <a:off x="1348050" y="3372825"/>
              <a:ext cx="1720425" cy="1005900"/>
              <a:chOff x="1348050" y="3372825"/>
              <a:chExt cx="1720425" cy="1005900"/>
            </a:xfrm>
          </p:grpSpPr>
          <p:sp>
            <p:nvSpPr>
              <p:cNvPr id="6561" name="Google Shape;6561;p80"/>
              <p:cNvSpPr/>
              <p:nvPr/>
            </p:nvSpPr>
            <p:spPr>
              <a:xfrm>
                <a:off x="1348050" y="3372825"/>
                <a:ext cx="307200" cy="1005900"/>
              </a:xfrm>
              <a:prstGeom prst="rect">
                <a:avLst/>
              </a:prstGeom>
              <a:solidFill>
                <a:srgbClr val="869FB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562" name="Google Shape;6562;p80"/>
              <p:cNvSpPr/>
              <p:nvPr/>
            </p:nvSpPr>
            <p:spPr>
              <a:xfrm>
                <a:off x="1701356" y="3372825"/>
                <a:ext cx="307200" cy="1005900"/>
              </a:xfrm>
              <a:prstGeom prst="rect">
                <a:avLst/>
              </a:prstGeom>
              <a:solidFill>
                <a:srgbClr val="869FB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563" name="Google Shape;6563;p80"/>
              <p:cNvSpPr/>
              <p:nvPr/>
            </p:nvSpPr>
            <p:spPr>
              <a:xfrm>
                <a:off x="2054663" y="3372825"/>
                <a:ext cx="307200" cy="1005900"/>
              </a:xfrm>
              <a:prstGeom prst="rect">
                <a:avLst/>
              </a:prstGeom>
              <a:solidFill>
                <a:srgbClr val="869FB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564" name="Google Shape;6564;p80"/>
              <p:cNvSpPr/>
              <p:nvPr/>
            </p:nvSpPr>
            <p:spPr>
              <a:xfrm>
                <a:off x="2407969" y="3372825"/>
                <a:ext cx="307200" cy="1005900"/>
              </a:xfrm>
              <a:prstGeom prst="rect">
                <a:avLst/>
              </a:prstGeom>
              <a:solidFill>
                <a:srgbClr val="869FB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6565" name="Google Shape;6565;p80"/>
              <p:cNvSpPr/>
              <p:nvPr/>
            </p:nvSpPr>
            <p:spPr>
              <a:xfrm>
                <a:off x="2761275" y="3372825"/>
                <a:ext cx="307200" cy="1005900"/>
              </a:xfrm>
              <a:prstGeom prst="rect">
                <a:avLst/>
              </a:prstGeom>
              <a:solidFill>
                <a:srgbClr val="869FB1"/>
              </a:solidFill>
              <a:ln w="19050" cap="flat"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grpSp>
        <p:grpSp>
          <p:nvGrpSpPr>
            <p:cNvPr id="6566" name="Google Shape;6566;p80"/>
            <p:cNvGrpSpPr/>
            <p:nvPr/>
          </p:nvGrpSpPr>
          <p:grpSpPr>
            <a:xfrm>
              <a:off x="1455707" y="3731058"/>
              <a:ext cx="1491150" cy="417657"/>
              <a:chOff x="1455707" y="3731058"/>
              <a:chExt cx="1491150" cy="417657"/>
            </a:xfrm>
          </p:grpSpPr>
          <p:grpSp>
            <p:nvGrpSpPr>
              <p:cNvPr id="6567" name="Google Shape;6567;p80"/>
              <p:cNvGrpSpPr/>
              <p:nvPr/>
            </p:nvGrpSpPr>
            <p:grpSpPr>
              <a:xfrm>
                <a:off x="1472938" y="3745828"/>
                <a:ext cx="72126" cy="53788"/>
                <a:chOff x="1472938" y="3745828"/>
                <a:chExt cx="72126" cy="53788"/>
              </a:xfrm>
            </p:grpSpPr>
            <p:sp>
              <p:nvSpPr>
                <p:cNvPr id="6568" name="Google Shape;6568;p80"/>
                <p:cNvSpPr/>
                <p:nvPr/>
              </p:nvSpPr>
              <p:spPr>
                <a:xfrm>
                  <a:off x="1472938" y="3763820"/>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80"/>
                <p:cNvSpPr/>
                <p:nvPr/>
              </p:nvSpPr>
              <p:spPr>
                <a:xfrm>
                  <a:off x="1490853" y="3745828"/>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0" name="Google Shape;6570;p80"/>
              <p:cNvGrpSpPr/>
              <p:nvPr/>
            </p:nvGrpSpPr>
            <p:grpSpPr>
              <a:xfrm>
                <a:off x="1819181" y="4089633"/>
                <a:ext cx="72126" cy="53788"/>
                <a:chOff x="1819181" y="4089633"/>
                <a:chExt cx="72126" cy="53788"/>
              </a:xfrm>
            </p:grpSpPr>
            <p:sp>
              <p:nvSpPr>
                <p:cNvPr id="6571" name="Google Shape;6571;p80"/>
                <p:cNvSpPr/>
                <p:nvPr/>
              </p:nvSpPr>
              <p:spPr>
                <a:xfrm>
                  <a:off x="1819181" y="41076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80"/>
                <p:cNvSpPr/>
                <p:nvPr/>
              </p:nvSpPr>
              <p:spPr>
                <a:xfrm>
                  <a:off x="1837096" y="40896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3" name="Google Shape;6573;p80"/>
              <p:cNvGrpSpPr/>
              <p:nvPr/>
            </p:nvGrpSpPr>
            <p:grpSpPr>
              <a:xfrm>
                <a:off x="1455707" y="4084171"/>
                <a:ext cx="64321" cy="64544"/>
                <a:chOff x="1455707" y="4084171"/>
                <a:chExt cx="64321" cy="64544"/>
              </a:xfrm>
            </p:grpSpPr>
            <p:sp>
              <p:nvSpPr>
                <p:cNvPr id="6574" name="Google Shape;6574;p80"/>
                <p:cNvSpPr/>
                <p:nvPr/>
              </p:nvSpPr>
              <p:spPr>
                <a:xfrm>
                  <a:off x="1478676" y="4084402"/>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80"/>
                <p:cNvSpPr/>
                <p:nvPr/>
              </p:nvSpPr>
              <p:spPr>
                <a:xfrm>
                  <a:off x="1455707" y="4084171"/>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6" name="Google Shape;6576;p80"/>
              <p:cNvGrpSpPr/>
              <p:nvPr/>
            </p:nvGrpSpPr>
            <p:grpSpPr>
              <a:xfrm>
                <a:off x="1818610" y="3731058"/>
                <a:ext cx="64321" cy="64544"/>
                <a:chOff x="1818610" y="3731058"/>
                <a:chExt cx="64321" cy="64544"/>
              </a:xfrm>
            </p:grpSpPr>
            <p:sp>
              <p:nvSpPr>
                <p:cNvPr id="6577" name="Google Shape;6577;p80"/>
                <p:cNvSpPr/>
                <p:nvPr/>
              </p:nvSpPr>
              <p:spPr>
                <a:xfrm>
                  <a:off x="1841579" y="37312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80"/>
                <p:cNvSpPr/>
                <p:nvPr/>
              </p:nvSpPr>
              <p:spPr>
                <a:xfrm>
                  <a:off x="1818610" y="37310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9" name="Google Shape;6579;p80"/>
              <p:cNvGrpSpPr/>
              <p:nvPr/>
            </p:nvGrpSpPr>
            <p:grpSpPr>
              <a:xfrm>
                <a:off x="2172491" y="4089633"/>
                <a:ext cx="72126" cy="53788"/>
                <a:chOff x="2172491" y="4089633"/>
                <a:chExt cx="72126" cy="53788"/>
              </a:xfrm>
            </p:grpSpPr>
            <p:sp>
              <p:nvSpPr>
                <p:cNvPr id="6580" name="Google Shape;6580;p80"/>
                <p:cNvSpPr/>
                <p:nvPr/>
              </p:nvSpPr>
              <p:spPr>
                <a:xfrm>
                  <a:off x="2172491" y="41076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80"/>
                <p:cNvSpPr/>
                <p:nvPr/>
              </p:nvSpPr>
              <p:spPr>
                <a:xfrm>
                  <a:off x="2190406" y="40896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2" name="Google Shape;6582;p80"/>
              <p:cNvGrpSpPr/>
              <p:nvPr/>
            </p:nvGrpSpPr>
            <p:grpSpPr>
              <a:xfrm>
                <a:off x="2171920" y="3731058"/>
                <a:ext cx="64321" cy="64544"/>
                <a:chOff x="2171920" y="3731058"/>
                <a:chExt cx="64321" cy="64544"/>
              </a:xfrm>
            </p:grpSpPr>
            <p:sp>
              <p:nvSpPr>
                <p:cNvPr id="6583" name="Google Shape;6583;p80"/>
                <p:cNvSpPr/>
                <p:nvPr/>
              </p:nvSpPr>
              <p:spPr>
                <a:xfrm>
                  <a:off x="2194889" y="37312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80"/>
                <p:cNvSpPr/>
                <p:nvPr/>
              </p:nvSpPr>
              <p:spPr>
                <a:xfrm>
                  <a:off x="2171920" y="37310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5" name="Google Shape;6585;p80"/>
              <p:cNvGrpSpPr/>
              <p:nvPr/>
            </p:nvGrpSpPr>
            <p:grpSpPr>
              <a:xfrm>
                <a:off x="2874730" y="3745828"/>
                <a:ext cx="72126" cy="53788"/>
                <a:chOff x="2874730" y="3745828"/>
                <a:chExt cx="72126" cy="53788"/>
              </a:xfrm>
            </p:grpSpPr>
            <p:sp>
              <p:nvSpPr>
                <p:cNvPr id="6586" name="Google Shape;6586;p80"/>
                <p:cNvSpPr/>
                <p:nvPr/>
              </p:nvSpPr>
              <p:spPr>
                <a:xfrm>
                  <a:off x="2874730" y="3763820"/>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80"/>
                <p:cNvSpPr/>
                <p:nvPr/>
              </p:nvSpPr>
              <p:spPr>
                <a:xfrm>
                  <a:off x="2892645" y="3745828"/>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8" name="Google Shape;6588;p80"/>
              <p:cNvGrpSpPr/>
              <p:nvPr/>
            </p:nvGrpSpPr>
            <p:grpSpPr>
              <a:xfrm>
                <a:off x="2878589" y="4081481"/>
                <a:ext cx="64321" cy="64544"/>
                <a:chOff x="2878589" y="4081481"/>
                <a:chExt cx="64321" cy="64544"/>
              </a:xfrm>
            </p:grpSpPr>
            <p:sp>
              <p:nvSpPr>
                <p:cNvPr id="6589" name="Google Shape;6589;p80"/>
                <p:cNvSpPr/>
                <p:nvPr/>
              </p:nvSpPr>
              <p:spPr>
                <a:xfrm>
                  <a:off x="2901559" y="4081712"/>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80"/>
                <p:cNvSpPr/>
                <p:nvPr/>
              </p:nvSpPr>
              <p:spPr>
                <a:xfrm>
                  <a:off x="2878589" y="4081481"/>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1" name="Google Shape;6591;p80"/>
              <p:cNvGrpSpPr/>
              <p:nvPr/>
            </p:nvGrpSpPr>
            <p:grpSpPr>
              <a:xfrm>
                <a:off x="2525796" y="4089633"/>
                <a:ext cx="72126" cy="53788"/>
                <a:chOff x="2525796" y="4089633"/>
                <a:chExt cx="72126" cy="53788"/>
              </a:xfrm>
            </p:grpSpPr>
            <p:sp>
              <p:nvSpPr>
                <p:cNvPr id="6592" name="Google Shape;6592;p80"/>
                <p:cNvSpPr/>
                <p:nvPr/>
              </p:nvSpPr>
              <p:spPr>
                <a:xfrm>
                  <a:off x="2525796" y="41076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80"/>
                <p:cNvSpPr/>
                <p:nvPr/>
              </p:nvSpPr>
              <p:spPr>
                <a:xfrm>
                  <a:off x="2543711" y="40896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4" name="Google Shape;6594;p80"/>
              <p:cNvGrpSpPr/>
              <p:nvPr/>
            </p:nvGrpSpPr>
            <p:grpSpPr>
              <a:xfrm>
                <a:off x="2525225" y="3731058"/>
                <a:ext cx="64321" cy="64544"/>
                <a:chOff x="2525225" y="3731058"/>
                <a:chExt cx="64321" cy="64544"/>
              </a:xfrm>
            </p:grpSpPr>
            <p:sp>
              <p:nvSpPr>
                <p:cNvPr id="6595" name="Google Shape;6595;p80"/>
                <p:cNvSpPr/>
                <p:nvPr/>
              </p:nvSpPr>
              <p:spPr>
                <a:xfrm>
                  <a:off x="2548194" y="37312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80"/>
                <p:cNvSpPr/>
                <p:nvPr/>
              </p:nvSpPr>
              <p:spPr>
                <a:xfrm>
                  <a:off x="2525225" y="37310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00"/>
        <p:cNvGrpSpPr/>
        <p:nvPr/>
      </p:nvGrpSpPr>
      <p:grpSpPr>
        <a:xfrm>
          <a:off x="0" y="0"/>
          <a:ext cx="0" cy="0"/>
          <a:chOff x="0" y="0"/>
          <a:chExt cx="0" cy="0"/>
        </a:xfrm>
      </p:grpSpPr>
      <p:grpSp>
        <p:nvGrpSpPr>
          <p:cNvPr id="6601" name="Google Shape;6601;p81"/>
          <p:cNvGrpSpPr/>
          <p:nvPr/>
        </p:nvGrpSpPr>
        <p:grpSpPr>
          <a:xfrm>
            <a:off x="716991" y="971306"/>
            <a:ext cx="845921" cy="690752"/>
            <a:chOff x="732428" y="1198513"/>
            <a:chExt cx="845921" cy="690752"/>
          </a:xfrm>
        </p:grpSpPr>
        <p:grpSp>
          <p:nvGrpSpPr>
            <p:cNvPr id="6602" name="Google Shape;6602;p81"/>
            <p:cNvGrpSpPr/>
            <p:nvPr/>
          </p:nvGrpSpPr>
          <p:grpSpPr>
            <a:xfrm>
              <a:off x="823030" y="1198513"/>
              <a:ext cx="755319" cy="690752"/>
              <a:chOff x="823030" y="1198513"/>
              <a:chExt cx="755319" cy="690752"/>
            </a:xfrm>
          </p:grpSpPr>
          <p:sp>
            <p:nvSpPr>
              <p:cNvPr id="6603" name="Google Shape;6603;p81"/>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81"/>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5" name="Google Shape;6605;p81"/>
            <p:cNvGrpSpPr/>
            <p:nvPr/>
          </p:nvGrpSpPr>
          <p:grpSpPr>
            <a:xfrm>
              <a:off x="732428" y="1239937"/>
              <a:ext cx="739912" cy="607886"/>
              <a:chOff x="732428" y="1239937"/>
              <a:chExt cx="739912" cy="607886"/>
            </a:xfrm>
          </p:grpSpPr>
          <p:sp>
            <p:nvSpPr>
              <p:cNvPr id="6606" name="Google Shape;6606;p81"/>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81"/>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8" name="Google Shape;6608;p81"/>
            <p:cNvGrpSpPr/>
            <p:nvPr/>
          </p:nvGrpSpPr>
          <p:grpSpPr>
            <a:xfrm>
              <a:off x="732428" y="1277018"/>
              <a:ext cx="702832" cy="533758"/>
              <a:chOff x="732428" y="1277018"/>
              <a:chExt cx="702832" cy="533758"/>
            </a:xfrm>
          </p:grpSpPr>
          <p:sp>
            <p:nvSpPr>
              <p:cNvPr id="6609" name="Google Shape;6609;p81"/>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81"/>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1" name="Google Shape;6611;p81"/>
            <p:cNvGrpSpPr/>
            <p:nvPr/>
          </p:nvGrpSpPr>
          <p:grpSpPr>
            <a:xfrm>
              <a:off x="931170" y="1306653"/>
              <a:ext cx="647179" cy="474455"/>
              <a:chOff x="931170" y="1306653"/>
              <a:chExt cx="647179" cy="474455"/>
            </a:xfrm>
          </p:grpSpPr>
          <p:sp>
            <p:nvSpPr>
              <p:cNvPr id="6612" name="Google Shape;6612;p81"/>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81"/>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4" name="Google Shape;6614;p81"/>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5" name="Google Shape;6615;p81"/>
          <p:cNvGrpSpPr/>
          <p:nvPr/>
        </p:nvGrpSpPr>
        <p:grpSpPr>
          <a:xfrm>
            <a:off x="3948600" y="971313"/>
            <a:ext cx="634656" cy="699982"/>
            <a:chOff x="5985650" y="2860025"/>
            <a:chExt cx="1396075" cy="1539775"/>
          </a:xfrm>
        </p:grpSpPr>
        <p:sp>
          <p:nvSpPr>
            <p:cNvPr id="6616" name="Google Shape;6616;p81"/>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81"/>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81"/>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81"/>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81"/>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81"/>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81"/>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81"/>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81"/>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81"/>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81"/>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81"/>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81"/>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81"/>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81"/>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81"/>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81"/>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81"/>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81"/>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81"/>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81"/>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81"/>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81"/>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81"/>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81"/>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81"/>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81"/>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81"/>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81"/>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81"/>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81"/>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81"/>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8" name="Google Shape;6648;p81"/>
          <p:cNvGrpSpPr/>
          <p:nvPr/>
        </p:nvGrpSpPr>
        <p:grpSpPr>
          <a:xfrm>
            <a:off x="4704250" y="971306"/>
            <a:ext cx="725845" cy="699975"/>
            <a:chOff x="4249973" y="1201875"/>
            <a:chExt cx="1958568" cy="1888762"/>
          </a:xfrm>
        </p:grpSpPr>
        <p:sp>
          <p:nvSpPr>
            <p:cNvPr id="6649" name="Google Shape;6649;p81"/>
            <p:cNvSpPr/>
            <p:nvPr/>
          </p:nvSpPr>
          <p:spPr>
            <a:xfrm>
              <a:off x="4468527" y="1411932"/>
              <a:ext cx="1528500" cy="1452600"/>
            </a:xfrm>
            <a:prstGeom prst="pentagon">
              <a:avLst>
                <a:gd name="hf" fmla="val 105146"/>
                <a:gd name="vf" fmla="val 11055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0" name="Google Shape;6650;p81"/>
            <p:cNvGrpSpPr/>
            <p:nvPr/>
          </p:nvGrpSpPr>
          <p:grpSpPr>
            <a:xfrm>
              <a:off x="5853086" y="1789142"/>
              <a:ext cx="355454" cy="1048099"/>
              <a:chOff x="5576108" y="2016725"/>
              <a:chExt cx="565200" cy="1666560"/>
            </a:xfrm>
          </p:grpSpPr>
          <p:sp>
            <p:nvSpPr>
              <p:cNvPr id="6651" name="Google Shape;6651;p81"/>
              <p:cNvSpPr/>
              <p:nvPr/>
            </p:nvSpPr>
            <p:spPr>
              <a:xfrm>
                <a:off x="5576108" y="20167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6652" name="Google Shape;6652;p81"/>
              <p:cNvSpPr/>
              <p:nvPr/>
            </p:nvSpPr>
            <p:spPr>
              <a:xfrm rot="6479001">
                <a:off x="5275897" y="3050667"/>
                <a:ext cx="1119386" cy="152834"/>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3" name="Google Shape;6653;p81"/>
            <p:cNvGrpSpPr/>
            <p:nvPr/>
          </p:nvGrpSpPr>
          <p:grpSpPr>
            <a:xfrm>
              <a:off x="4869455" y="2691676"/>
              <a:ext cx="1013897" cy="398961"/>
              <a:chOff x="4012057" y="3451825"/>
              <a:chExt cx="1612175" cy="634379"/>
            </a:xfrm>
          </p:grpSpPr>
          <p:sp>
            <p:nvSpPr>
              <p:cNvPr id="6654" name="Google Shape;6654;p81"/>
              <p:cNvSpPr/>
              <p:nvPr/>
            </p:nvSpPr>
            <p:spPr>
              <a:xfrm>
                <a:off x="5059033" y="34518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6655" name="Google Shape;6655;p81"/>
              <p:cNvSpPr/>
              <p:nvPr/>
            </p:nvSpPr>
            <p:spPr>
              <a:xfrm rot="10799079">
                <a:off x="4012507" y="3933353"/>
                <a:ext cx="1119600" cy="15270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6" name="Google Shape;6656;p81"/>
            <p:cNvGrpSpPr/>
            <p:nvPr/>
          </p:nvGrpSpPr>
          <p:grpSpPr>
            <a:xfrm>
              <a:off x="4276937" y="2155961"/>
              <a:ext cx="651965" cy="891358"/>
              <a:chOff x="3069908" y="2599997"/>
              <a:chExt cx="1036675" cy="1417328"/>
            </a:xfrm>
          </p:grpSpPr>
          <p:sp>
            <p:nvSpPr>
              <p:cNvPr id="6657" name="Google Shape;6657;p81"/>
              <p:cNvSpPr/>
              <p:nvPr/>
            </p:nvSpPr>
            <p:spPr>
              <a:xfrm>
                <a:off x="3541383" y="34518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6658" name="Google Shape;6658;p81"/>
              <p:cNvSpPr/>
              <p:nvPr/>
            </p:nvSpPr>
            <p:spPr>
              <a:xfrm rot="-6478717">
                <a:off x="2755922" y="3079191"/>
                <a:ext cx="1119672" cy="15341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9" name="Google Shape;6659;p81"/>
            <p:cNvGrpSpPr/>
            <p:nvPr/>
          </p:nvGrpSpPr>
          <p:grpSpPr>
            <a:xfrm>
              <a:off x="5054918" y="1201875"/>
              <a:ext cx="999548" cy="602711"/>
              <a:chOff x="4306958" y="1082925"/>
              <a:chExt cx="1589359" cy="958358"/>
            </a:xfrm>
          </p:grpSpPr>
          <p:sp>
            <p:nvSpPr>
              <p:cNvPr id="6660" name="Google Shape;6660;p81"/>
              <p:cNvSpPr/>
              <p:nvPr/>
            </p:nvSpPr>
            <p:spPr>
              <a:xfrm>
                <a:off x="4306958" y="1082925"/>
                <a:ext cx="565200" cy="565500"/>
              </a:xfrm>
              <a:prstGeom prst="ellipse">
                <a:avLst/>
              </a:prstGeom>
              <a:solidFill>
                <a:srgbClr val="5F7D9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6661" name="Google Shape;6661;p81"/>
              <p:cNvSpPr/>
              <p:nvPr/>
            </p:nvSpPr>
            <p:spPr>
              <a:xfrm rot="2159678">
                <a:off x="4838902" y="1574444"/>
                <a:ext cx="1119431" cy="152476"/>
              </a:xfrm>
              <a:prstGeom prst="rightArrow">
                <a:avLst>
                  <a:gd name="adj1" fmla="val 25514"/>
                  <a:gd name="adj2" fmla="val 64322"/>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2" name="Google Shape;6662;p81"/>
            <p:cNvGrpSpPr/>
            <p:nvPr/>
          </p:nvGrpSpPr>
          <p:grpSpPr>
            <a:xfrm>
              <a:off x="4249973" y="1303451"/>
              <a:ext cx="799317" cy="841334"/>
              <a:chOff x="3027033" y="1244439"/>
              <a:chExt cx="1270977" cy="1337786"/>
            </a:xfrm>
          </p:grpSpPr>
          <p:sp>
            <p:nvSpPr>
              <p:cNvPr id="6663" name="Google Shape;6663;p81"/>
              <p:cNvSpPr/>
              <p:nvPr/>
            </p:nvSpPr>
            <p:spPr>
              <a:xfrm>
                <a:off x="3027033" y="20167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6664" name="Google Shape;6664;p81"/>
              <p:cNvSpPr/>
              <p:nvPr/>
            </p:nvSpPr>
            <p:spPr>
              <a:xfrm rot="-2159137">
                <a:off x="3240473" y="1559002"/>
                <a:ext cx="1119673" cy="15327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65" name="Google Shape;6665;p81"/>
          <p:cNvGrpSpPr/>
          <p:nvPr/>
        </p:nvGrpSpPr>
        <p:grpSpPr>
          <a:xfrm>
            <a:off x="4057114" y="1858087"/>
            <a:ext cx="750769" cy="683784"/>
            <a:chOff x="4204684" y="2104422"/>
            <a:chExt cx="699822" cy="637382"/>
          </a:xfrm>
        </p:grpSpPr>
        <p:grpSp>
          <p:nvGrpSpPr>
            <p:cNvPr id="6666" name="Google Shape;6666;p81"/>
            <p:cNvGrpSpPr/>
            <p:nvPr/>
          </p:nvGrpSpPr>
          <p:grpSpPr>
            <a:xfrm>
              <a:off x="4204684" y="2430067"/>
              <a:ext cx="342957" cy="311738"/>
              <a:chOff x="4204684" y="2430067"/>
              <a:chExt cx="342957" cy="311738"/>
            </a:xfrm>
          </p:grpSpPr>
          <p:sp>
            <p:nvSpPr>
              <p:cNvPr id="6667" name="Google Shape;6667;p81"/>
              <p:cNvSpPr/>
              <p:nvPr/>
            </p:nvSpPr>
            <p:spPr>
              <a:xfrm>
                <a:off x="4235882" y="2430067"/>
                <a:ext cx="311759" cy="311738"/>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81"/>
              <p:cNvSpPr/>
              <p:nvPr/>
            </p:nvSpPr>
            <p:spPr>
              <a:xfrm>
                <a:off x="4204684" y="2558309"/>
                <a:ext cx="117839" cy="117794"/>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9" name="Google Shape;6669;p81"/>
            <p:cNvGrpSpPr/>
            <p:nvPr/>
          </p:nvGrpSpPr>
          <p:grpSpPr>
            <a:xfrm>
              <a:off x="4561586" y="2430067"/>
              <a:ext cx="342920" cy="311738"/>
              <a:chOff x="4561586" y="2430067"/>
              <a:chExt cx="342920" cy="311738"/>
            </a:xfrm>
          </p:grpSpPr>
          <p:sp>
            <p:nvSpPr>
              <p:cNvPr id="6670" name="Google Shape;6670;p81"/>
              <p:cNvSpPr/>
              <p:nvPr/>
            </p:nvSpPr>
            <p:spPr>
              <a:xfrm>
                <a:off x="4561586" y="2430067"/>
                <a:ext cx="311759" cy="311738"/>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81"/>
              <p:cNvSpPr/>
              <p:nvPr/>
            </p:nvSpPr>
            <p:spPr>
              <a:xfrm>
                <a:off x="4786741" y="2558309"/>
                <a:ext cx="117765" cy="117794"/>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2" name="Google Shape;6672;p81"/>
            <p:cNvGrpSpPr/>
            <p:nvPr/>
          </p:nvGrpSpPr>
          <p:grpSpPr>
            <a:xfrm>
              <a:off x="4561586" y="2104422"/>
              <a:ext cx="342920" cy="311738"/>
              <a:chOff x="4561586" y="2104422"/>
              <a:chExt cx="342920" cy="311738"/>
            </a:xfrm>
          </p:grpSpPr>
          <p:sp>
            <p:nvSpPr>
              <p:cNvPr id="6673" name="Google Shape;6673;p81"/>
              <p:cNvSpPr/>
              <p:nvPr/>
            </p:nvSpPr>
            <p:spPr>
              <a:xfrm>
                <a:off x="4561586" y="2104422"/>
                <a:ext cx="311722" cy="311738"/>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81"/>
              <p:cNvSpPr/>
              <p:nvPr/>
            </p:nvSpPr>
            <p:spPr>
              <a:xfrm>
                <a:off x="4786741" y="2170087"/>
                <a:ext cx="117765" cy="117757"/>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5" name="Google Shape;6675;p81"/>
            <p:cNvGrpSpPr/>
            <p:nvPr/>
          </p:nvGrpSpPr>
          <p:grpSpPr>
            <a:xfrm>
              <a:off x="4204684" y="2104422"/>
              <a:ext cx="342957" cy="311664"/>
              <a:chOff x="4204684" y="2104422"/>
              <a:chExt cx="342957" cy="311664"/>
            </a:xfrm>
          </p:grpSpPr>
          <p:sp>
            <p:nvSpPr>
              <p:cNvPr id="6676" name="Google Shape;6676;p81"/>
              <p:cNvSpPr/>
              <p:nvPr/>
            </p:nvSpPr>
            <p:spPr>
              <a:xfrm>
                <a:off x="4235882" y="2104422"/>
                <a:ext cx="311759" cy="311664"/>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81"/>
              <p:cNvSpPr/>
              <p:nvPr/>
            </p:nvSpPr>
            <p:spPr>
              <a:xfrm>
                <a:off x="4204684" y="2170087"/>
                <a:ext cx="117839" cy="117757"/>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8" name="Google Shape;6678;p81"/>
          <p:cNvGrpSpPr/>
          <p:nvPr/>
        </p:nvGrpSpPr>
        <p:grpSpPr>
          <a:xfrm>
            <a:off x="5521547" y="971301"/>
            <a:ext cx="660591" cy="688867"/>
            <a:chOff x="5830645" y="1267368"/>
            <a:chExt cx="530340" cy="553040"/>
          </a:xfrm>
        </p:grpSpPr>
        <p:sp>
          <p:nvSpPr>
            <p:cNvPr id="6679" name="Google Shape;6679;p81"/>
            <p:cNvSpPr/>
            <p:nvPr/>
          </p:nvSpPr>
          <p:spPr>
            <a:xfrm>
              <a:off x="5994669" y="1442730"/>
              <a:ext cx="202317" cy="202342"/>
            </a:xfrm>
            <a:custGeom>
              <a:avLst/>
              <a:gdLst/>
              <a:ahLst/>
              <a:cxnLst/>
              <a:rect l="l" t="t" r="r" b="b"/>
              <a:pathLst>
                <a:path w="7941" h="7942" extrusionOk="0">
                  <a:moveTo>
                    <a:pt x="3971" y="319"/>
                  </a:moveTo>
                  <a:cubicBezTo>
                    <a:pt x="5984" y="319"/>
                    <a:pt x="7623" y="1957"/>
                    <a:pt x="7623" y="3971"/>
                  </a:cubicBezTo>
                  <a:cubicBezTo>
                    <a:pt x="7623" y="5984"/>
                    <a:pt x="5985" y="7624"/>
                    <a:pt x="3971" y="7624"/>
                  </a:cubicBezTo>
                  <a:cubicBezTo>
                    <a:pt x="1956" y="7624"/>
                    <a:pt x="318" y="5984"/>
                    <a:pt x="318" y="3971"/>
                  </a:cubicBezTo>
                  <a:cubicBezTo>
                    <a:pt x="318" y="1957"/>
                    <a:pt x="1956" y="319"/>
                    <a:pt x="3971" y="319"/>
                  </a:cubicBezTo>
                  <a:close/>
                  <a:moveTo>
                    <a:pt x="3971" y="0"/>
                  </a:moveTo>
                  <a:cubicBezTo>
                    <a:pt x="1782" y="0"/>
                    <a:pt x="1" y="1782"/>
                    <a:pt x="1" y="3971"/>
                  </a:cubicBezTo>
                  <a:cubicBezTo>
                    <a:pt x="1" y="6159"/>
                    <a:pt x="1782" y="7941"/>
                    <a:pt x="3971" y="7941"/>
                  </a:cubicBezTo>
                  <a:cubicBezTo>
                    <a:pt x="6160" y="7941"/>
                    <a:pt x="7940" y="6159"/>
                    <a:pt x="7940" y="3971"/>
                  </a:cubicBezTo>
                  <a:cubicBezTo>
                    <a:pt x="7940" y="1782"/>
                    <a:pt x="6160" y="0"/>
                    <a:pt x="397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0" name="Google Shape;6680;p81"/>
            <p:cNvGrpSpPr/>
            <p:nvPr/>
          </p:nvGrpSpPr>
          <p:grpSpPr>
            <a:xfrm>
              <a:off x="5830645" y="1267368"/>
              <a:ext cx="259743" cy="269909"/>
              <a:chOff x="5830645" y="1267368"/>
              <a:chExt cx="259743" cy="269909"/>
            </a:xfrm>
          </p:grpSpPr>
          <p:sp>
            <p:nvSpPr>
              <p:cNvPr id="6681" name="Google Shape;6681;p81"/>
              <p:cNvSpPr/>
              <p:nvPr/>
            </p:nvSpPr>
            <p:spPr>
              <a:xfrm>
                <a:off x="5830645" y="1304897"/>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81"/>
              <p:cNvSpPr/>
              <p:nvPr/>
            </p:nvSpPr>
            <p:spPr>
              <a:xfrm>
                <a:off x="5922950" y="1267368"/>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3" name="Google Shape;6683;p81"/>
            <p:cNvGrpSpPr/>
            <p:nvPr/>
          </p:nvGrpSpPr>
          <p:grpSpPr>
            <a:xfrm>
              <a:off x="6101293" y="1267368"/>
              <a:ext cx="259692" cy="269909"/>
              <a:chOff x="6101293" y="1267368"/>
              <a:chExt cx="259692" cy="269909"/>
            </a:xfrm>
          </p:grpSpPr>
          <p:sp>
            <p:nvSpPr>
              <p:cNvPr id="6684" name="Google Shape;6684;p81"/>
              <p:cNvSpPr/>
              <p:nvPr/>
            </p:nvSpPr>
            <p:spPr>
              <a:xfrm>
                <a:off x="6101293" y="1304897"/>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81"/>
              <p:cNvSpPr/>
              <p:nvPr/>
            </p:nvSpPr>
            <p:spPr>
              <a:xfrm>
                <a:off x="6193623" y="1267368"/>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6" name="Google Shape;6686;p81"/>
            <p:cNvGrpSpPr/>
            <p:nvPr/>
          </p:nvGrpSpPr>
          <p:grpSpPr>
            <a:xfrm>
              <a:off x="5830645" y="1550500"/>
              <a:ext cx="259692" cy="269909"/>
              <a:chOff x="5830645" y="1550500"/>
              <a:chExt cx="259692" cy="269909"/>
            </a:xfrm>
          </p:grpSpPr>
          <p:sp>
            <p:nvSpPr>
              <p:cNvPr id="6687" name="Google Shape;6687;p81"/>
              <p:cNvSpPr/>
              <p:nvPr/>
            </p:nvSpPr>
            <p:spPr>
              <a:xfrm>
                <a:off x="5830645" y="1550500"/>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81"/>
              <p:cNvSpPr/>
              <p:nvPr/>
            </p:nvSpPr>
            <p:spPr>
              <a:xfrm>
                <a:off x="5922950" y="1745352"/>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9" name="Google Shape;6689;p81"/>
            <p:cNvGrpSpPr/>
            <p:nvPr/>
          </p:nvGrpSpPr>
          <p:grpSpPr>
            <a:xfrm>
              <a:off x="6101293" y="1550500"/>
              <a:ext cx="259692" cy="269909"/>
              <a:chOff x="6101293" y="1550500"/>
              <a:chExt cx="259692" cy="269909"/>
            </a:xfrm>
          </p:grpSpPr>
          <p:sp>
            <p:nvSpPr>
              <p:cNvPr id="6690" name="Google Shape;6690;p81"/>
              <p:cNvSpPr/>
              <p:nvPr/>
            </p:nvSpPr>
            <p:spPr>
              <a:xfrm>
                <a:off x="6101293" y="1550500"/>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81"/>
              <p:cNvSpPr/>
              <p:nvPr/>
            </p:nvSpPr>
            <p:spPr>
              <a:xfrm>
                <a:off x="6193623" y="1745352"/>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2" name="Google Shape;6692;p81"/>
          <p:cNvGrpSpPr/>
          <p:nvPr/>
        </p:nvGrpSpPr>
        <p:grpSpPr>
          <a:xfrm>
            <a:off x="723700" y="1861760"/>
            <a:ext cx="697154" cy="679574"/>
            <a:chOff x="2679875" y="2361475"/>
            <a:chExt cx="780425" cy="760575"/>
          </a:xfrm>
        </p:grpSpPr>
        <p:sp>
          <p:nvSpPr>
            <p:cNvPr id="6693" name="Google Shape;6693;p81"/>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81"/>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81"/>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81"/>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81"/>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81"/>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9" name="Google Shape;6699;p81"/>
          <p:cNvGrpSpPr/>
          <p:nvPr/>
        </p:nvGrpSpPr>
        <p:grpSpPr>
          <a:xfrm>
            <a:off x="3122859" y="971352"/>
            <a:ext cx="735829" cy="684547"/>
            <a:chOff x="3351965" y="1148808"/>
            <a:chExt cx="750770" cy="698375"/>
          </a:xfrm>
        </p:grpSpPr>
        <p:grpSp>
          <p:nvGrpSpPr>
            <p:cNvPr id="6700" name="Google Shape;6700;p81"/>
            <p:cNvGrpSpPr/>
            <p:nvPr/>
          </p:nvGrpSpPr>
          <p:grpSpPr>
            <a:xfrm>
              <a:off x="3586796" y="1148808"/>
              <a:ext cx="294857" cy="286830"/>
              <a:chOff x="3750225" y="1774000"/>
              <a:chExt cx="149575" cy="145525"/>
            </a:xfrm>
          </p:grpSpPr>
          <p:sp>
            <p:nvSpPr>
              <p:cNvPr id="6701" name="Google Shape;6701;p81"/>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81"/>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3" name="Google Shape;6703;p81"/>
            <p:cNvGrpSpPr/>
            <p:nvPr/>
          </p:nvGrpSpPr>
          <p:grpSpPr>
            <a:xfrm>
              <a:off x="3779245" y="1375768"/>
              <a:ext cx="323490" cy="286978"/>
              <a:chOff x="3847850" y="1889150"/>
              <a:chExt cx="164100" cy="145600"/>
            </a:xfrm>
          </p:grpSpPr>
          <p:sp>
            <p:nvSpPr>
              <p:cNvPr id="6704" name="Google Shape;6704;p81"/>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81"/>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6" name="Google Shape;6706;p81"/>
            <p:cNvGrpSpPr/>
            <p:nvPr/>
          </p:nvGrpSpPr>
          <p:grpSpPr>
            <a:xfrm>
              <a:off x="3351965" y="1330435"/>
              <a:ext cx="295449" cy="285401"/>
              <a:chOff x="3631100" y="1866150"/>
              <a:chExt cx="149875" cy="144800"/>
            </a:xfrm>
          </p:grpSpPr>
          <p:sp>
            <p:nvSpPr>
              <p:cNvPr id="6707" name="Google Shape;6707;p81"/>
              <p:cNvSpPr/>
              <p:nvPr/>
            </p:nvSpPr>
            <p:spPr>
              <a:xfrm>
                <a:off x="3631100" y="1866150"/>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81"/>
              <p:cNvSpPr/>
              <p:nvPr/>
            </p:nvSpPr>
            <p:spPr>
              <a:xfrm>
                <a:off x="3654725" y="1907806"/>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9" name="Google Shape;6709;p81"/>
            <p:cNvGrpSpPr/>
            <p:nvPr/>
          </p:nvGrpSpPr>
          <p:grpSpPr>
            <a:xfrm>
              <a:off x="3548208" y="1560352"/>
              <a:ext cx="294808" cy="286830"/>
              <a:chOff x="3730650" y="1982800"/>
              <a:chExt cx="149550" cy="145525"/>
            </a:xfrm>
          </p:grpSpPr>
          <p:sp>
            <p:nvSpPr>
              <p:cNvPr id="6710" name="Google Shape;6710;p81"/>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81"/>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12" name="Google Shape;6712;p81"/>
          <p:cNvGrpSpPr/>
          <p:nvPr/>
        </p:nvGrpSpPr>
        <p:grpSpPr>
          <a:xfrm>
            <a:off x="7624512" y="971306"/>
            <a:ext cx="804565" cy="677795"/>
            <a:chOff x="7636443" y="1204988"/>
            <a:chExt cx="804565" cy="677795"/>
          </a:xfrm>
        </p:grpSpPr>
        <p:grpSp>
          <p:nvGrpSpPr>
            <p:cNvPr id="6713" name="Google Shape;6713;p81"/>
            <p:cNvGrpSpPr/>
            <p:nvPr/>
          </p:nvGrpSpPr>
          <p:grpSpPr>
            <a:xfrm>
              <a:off x="7636443" y="1509705"/>
              <a:ext cx="804565" cy="373078"/>
              <a:chOff x="7636443" y="1509705"/>
              <a:chExt cx="804565" cy="373078"/>
            </a:xfrm>
          </p:grpSpPr>
          <p:sp>
            <p:nvSpPr>
              <p:cNvPr id="6714" name="Google Shape;6714;p81"/>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81"/>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6" name="Google Shape;6716;p81"/>
            <p:cNvGrpSpPr/>
            <p:nvPr/>
          </p:nvGrpSpPr>
          <p:grpSpPr>
            <a:xfrm>
              <a:off x="7636443" y="1408133"/>
              <a:ext cx="804565" cy="373078"/>
              <a:chOff x="7636443" y="1408133"/>
              <a:chExt cx="804565" cy="373078"/>
            </a:xfrm>
          </p:grpSpPr>
          <p:sp>
            <p:nvSpPr>
              <p:cNvPr id="6717" name="Google Shape;6717;p81"/>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81"/>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9" name="Google Shape;6719;p81"/>
            <p:cNvGrpSpPr/>
            <p:nvPr/>
          </p:nvGrpSpPr>
          <p:grpSpPr>
            <a:xfrm>
              <a:off x="7636443" y="1306560"/>
              <a:ext cx="804565" cy="373078"/>
              <a:chOff x="7636443" y="1306560"/>
              <a:chExt cx="804565" cy="373078"/>
            </a:xfrm>
          </p:grpSpPr>
          <p:sp>
            <p:nvSpPr>
              <p:cNvPr id="6720" name="Google Shape;6720;p81"/>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81"/>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2" name="Google Shape;6722;p81"/>
            <p:cNvGrpSpPr/>
            <p:nvPr/>
          </p:nvGrpSpPr>
          <p:grpSpPr>
            <a:xfrm>
              <a:off x="7636443" y="1204988"/>
              <a:ext cx="804565" cy="373078"/>
              <a:chOff x="7636443" y="1204988"/>
              <a:chExt cx="804565" cy="373078"/>
            </a:xfrm>
          </p:grpSpPr>
          <p:sp>
            <p:nvSpPr>
              <p:cNvPr id="6723" name="Google Shape;6723;p81"/>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81"/>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25" name="Google Shape;6725;p81"/>
          <p:cNvGrpSpPr/>
          <p:nvPr/>
        </p:nvGrpSpPr>
        <p:grpSpPr>
          <a:xfrm>
            <a:off x="4963358" y="1878721"/>
            <a:ext cx="661339" cy="661188"/>
            <a:chOff x="3990000" y="975400"/>
            <a:chExt cx="3934200" cy="3933300"/>
          </a:xfrm>
        </p:grpSpPr>
        <p:sp>
          <p:nvSpPr>
            <p:cNvPr id="6726" name="Google Shape;6726;p81"/>
            <p:cNvSpPr/>
            <p:nvPr/>
          </p:nvSpPr>
          <p:spPr>
            <a:xfrm>
              <a:off x="3990000" y="975400"/>
              <a:ext cx="3934200" cy="39333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81"/>
            <p:cNvSpPr/>
            <p:nvPr/>
          </p:nvSpPr>
          <p:spPr>
            <a:xfrm>
              <a:off x="4346550" y="1331800"/>
              <a:ext cx="3221100" cy="32205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81"/>
            <p:cNvSpPr/>
            <p:nvPr/>
          </p:nvSpPr>
          <p:spPr>
            <a:xfrm>
              <a:off x="4786800" y="1771750"/>
              <a:ext cx="2340600" cy="2340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81"/>
            <p:cNvSpPr/>
            <p:nvPr/>
          </p:nvSpPr>
          <p:spPr>
            <a:xfrm>
              <a:off x="5218650" y="2203450"/>
              <a:ext cx="1476900" cy="14772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0" name="Google Shape;6730;p81"/>
          <p:cNvGrpSpPr/>
          <p:nvPr/>
        </p:nvGrpSpPr>
        <p:grpSpPr>
          <a:xfrm>
            <a:off x="6607006" y="1857359"/>
            <a:ext cx="868881" cy="684241"/>
            <a:chOff x="6598259" y="2078634"/>
            <a:chExt cx="868881" cy="684241"/>
          </a:xfrm>
        </p:grpSpPr>
        <p:sp>
          <p:nvSpPr>
            <p:cNvPr id="6731" name="Google Shape;6731;p81"/>
            <p:cNvSpPr/>
            <p:nvPr/>
          </p:nvSpPr>
          <p:spPr>
            <a:xfrm>
              <a:off x="7165957" y="2159753"/>
              <a:ext cx="286185" cy="107120"/>
            </a:xfrm>
            <a:custGeom>
              <a:avLst/>
              <a:gdLst/>
              <a:ahLst/>
              <a:cxnLst/>
              <a:rect l="l" t="t" r="r" b="b"/>
              <a:pathLst>
                <a:path w="48506" h="18156" extrusionOk="0">
                  <a:moveTo>
                    <a:pt x="1" y="1"/>
                  </a:moveTo>
                  <a:lnTo>
                    <a:pt x="1" y="18156"/>
                  </a:lnTo>
                  <a:lnTo>
                    <a:pt x="48506" y="18156"/>
                  </a:lnTo>
                  <a:lnTo>
                    <a:pt x="48506" y="1"/>
                  </a:lnTo>
                  <a:close/>
                </a:path>
              </a:pathLst>
            </a:custGeom>
            <a:solidFill>
              <a:srgbClr val="B3C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81"/>
            <p:cNvSpPr/>
            <p:nvPr/>
          </p:nvSpPr>
          <p:spPr>
            <a:xfrm>
              <a:off x="7085764" y="2536793"/>
              <a:ext cx="349475" cy="107120"/>
            </a:xfrm>
            <a:custGeom>
              <a:avLst/>
              <a:gdLst/>
              <a:ahLst/>
              <a:cxnLst/>
              <a:rect l="l" t="t" r="r" b="b"/>
              <a:pathLst>
                <a:path w="59233" h="18156" extrusionOk="0">
                  <a:moveTo>
                    <a:pt x="1" y="1"/>
                  </a:moveTo>
                  <a:lnTo>
                    <a:pt x="1" y="18156"/>
                  </a:lnTo>
                  <a:lnTo>
                    <a:pt x="59233" y="18156"/>
                  </a:lnTo>
                  <a:lnTo>
                    <a:pt x="59233" y="1"/>
                  </a:lnTo>
                  <a:close/>
                </a:path>
              </a:pathLst>
            </a:custGeom>
            <a:solidFill>
              <a:srgbClr val="37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81"/>
            <p:cNvSpPr/>
            <p:nvPr/>
          </p:nvSpPr>
          <p:spPr>
            <a:xfrm>
              <a:off x="6598259" y="2195183"/>
              <a:ext cx="271241" cy="107120"/>
            </a:xfrm>
            <a:custGeom>
              <a:avLst/>
              <a:gdLst/>
              <a:ahLst/>
              <a:cxnLst/>
              <a:rect l="l" t="t" r="r" b="b"/>
              <a:pathLst>
                <a:path w="45973" h="18156" extrusionOk="0">
                  <a:moveTo>
                    <a:pt x="1" y="0"/>
                  </a:moveTo>
                  <a:lnTo>
                    <a:pt x="1" y="18156"/>
                  </a:lnTo>
                  <a:lnTo>
                    <a:pt x="45972" y="18156"/>
                  </a:lnTo>
                  <a:lnTo>
                    <a:pt x="45972" y="0"/>
                  </a:lnTo>
                  <a:close/>
                </a:path>
              </a:pathLst>
            </a:custGeom>
            <a:solidFill>
              <a:srgbClr val="8FA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81"/>
            <p:cNvSpPr/>
            <p:nvPr/>
          </p:nvSpPr>
          <p:spPr>
            <a:xfrm>
              <a:off x="6604064" y="2370778"/>
              <a:ext cx="358696" cy="107126"/>
            </a:xfrm>
            <a:custGeom>
              <a:avLst/>
              <a:gdLst/>
              <a:ahLst/>
              <a:cxnLst/>
              <a:rect l="l" t="t" r="r" b="b"/>
              <a:pathLst>
                <a:path w="60796" h="18157" extrusionOk="0">
                  <a:moveTo>
                    <a:pt x="0" y="1"/>
                  </a:moveTo>
                  <a:lnTo>
                    <a:pt x="0" y="18156"/>
                  </a:lnTo>
                  <a:lnTo>
                    <a:pt x="60796" y="18156"/>
                  </a:lnTo>
                  <a:lnTo>
                    <a:pt x="60796" y="1"/>
                  </a:ln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81"/>
            <p:cNvSpPr/>
            <p:nvPr/>
          </p:nvSpPr>
          <p:spPr>
            <a:xfrm>
              <a:off x="6645158" y="2545743"/>
              <a:ext cx="358696" cy="109044"/>
            </a:xfrm>
            <a:custGeom>
              <a:avLst/>
              <a:gdLst/>
              <a:ahLst/>
              <a:cxnLst/>
              <a:rect l="l" t="t" r="r" b="b"/>
              <a:pathLst>
                <a:path w="60796" h="18482" extrusionOk="0">
                  <a:moveTo>
                    <a:pt x="1" y="0"/>
                  </a:moveTo>
                  <a:lnTo>
                    <a:pt x="1" y="18482"/>
                  </a:lnTo>
                  <a:lnTo>
                    <a:pt x="60796" y="18482"/>
                  </a:lnTo>
                  <a:lnTo>
                    <a:pt x="60796" y="0"/>
                  </a:ln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81"/>
            <p:cNvSpPr/>
            <p:nvPr/>
          </p:nvSpPr>
          <p:spPr>
            <a:xfrm>
              <a:off x="7155838" y="2352960"/>
              <a:ext cx="311302" cy="107120"/>
            </a:xfrm>
            <a:custGeom>
              <a:avLst/>
              <a:gdLst/>
              <a:ahLst/>
              <a:cxnLst/>
              <a:rect l="l" t="t" r="r" b="b"/>
              <a:pathLst>
                <a:path w="52763" h="18156" extrusionOk="0">
                  <a:moveTo>
                    <a:pt x="0" y="0"/>
                  </a:moveTo>
                  <a:lnTo>
                    <a:pt x="0" y="18155"/>
                  </a:lnTo>
                  <a:lnTo>
                    <a:pt x="52763" y="18155"/>
                  </a:lnTo>
                  <a:lnTo>
                    <a:pt x="52763" y="0"/>
                  </a:lnTo>
                  <a:close/>
                </a:path>
              </a:pathLst>
            </a:custGeom>
            <a:solidFill>
              <a:srgbClr val="4F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7" name="Google Shape;6737;p81"/>
            <p:cNvGrpSpPr/>
            <p:nvPr/>
          </p:nvGrpSpPr>
          <p:grpSpPr>
            <a:xfrm>
              <a:off x="6808175" y="2078634"/>
              <a:ext cx="452229" cy="684241"/>
              <a:chOff x="6808175" y="2078634"/>
              <a:chExt cx="452229" cy="684241"/>
            </a:xfrm>
          </p:grpSpPr>
          <p:sp>
            <p:nvSpPr>
              <p:cNvPr id="6738" name="Google Shape;6738;p81"/>
              <p:cNvSpPr/>
              <p:nvPr/>
            </p:nvSpPr>
            <p:spPr>
              <a:xfrm>
                <a:off x="7165957" y="2159753"/>
                <a:ext cx="94447" cy="107120"/>
              </a:xfrm>
              <a:custGeom>
                <a:avLst/>
                <a:gdLst/>
                <a:ahLst/>
                <a:cxnLst/>
                <a:rect l="l" t="t" r="r" b="b"/>
                <a:pathLst>
                  <a:path w="16008" h="18156" extrusionOk="0">
                    <a:moveTo>
                      <a:pt x="1" y="1"/>
                    </a:moveTo>
                    <a:lnTo>
                      <a:pt x="1" y="18156"/>
                    </a:lnTo>
                    <a:lnTo>
                      <a:pt x="16007" y="18156"/>
                    </a:lnTo>
                    <a:cubicBezTo>
                      <a:pt x="15291" y="11568"/>
                      <a:pt x="12904" y="5350"/>
                      <a:pt x="90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81"/>
              <p:cNvSpPr/>
              <p:nvPr/>
            </p:nvSpPr>
            <p:spPr>
              <a:xfrm>
                <a:off x="7085764" y="2536793"/>
                <a:ext cx="61100" cy="107120"/>
              </a:xfrm>
              <a:custGeom>
                <a:avLst/>
                <a:gdLst/>
                <a:ahLst/>
                <a:cxnLst/>
                <a:rect l="l" t="t" r="r" b="b"/>
                <a:pathLst>
                  <a:path w="10356" h="18156" extrusionOk="0">
                    <a:moveTo>
                      <a:pt x="1" y="1"/>
                    </a:moveTo>
                    <a:lnTo>
                      <a:pt x="1" y="18156"/>
                    </a:lnTo>
                    <a:lnTo>
                      <a:pt x="5804" y="18156"/>
                    </a:lnTo>
                    <a:cubicBezTo>
                      <a:pt x="5810" y="18084"/>
                      <a:pt x="5813" y="18013"/>
                      <a:pt x="5813" y="17941"/>
                    </a:cubicBezTo>
                    <a:cubicBezTo>
                      <a:pt x="5815" y="17225"/>
                      <a:pt x="5579" y="16528"/>
                      <a:pt x="5146" y="15958"/>
                    </a:cubicBezTo>
                    <a:cubicBezTo>
                      <a:pt x="5764" y="15144"/>
                      <a:pt x="5967" y="14089"/>
                      <a:pt x="5696" y="13103"/>
                    </a:cubicBezTo>
                    <a:cubicBezTo>
                      <a:pt x="6334" y="11805"/>
                      <a:pt x="6339" y="10352"/>
                      <a:pt x="6343" y="9017"/>
                    </a:cubicBezTo>
                    <a:lnTo>
                      <a:pt x="6343" y="8907"/>
                    </a:lnTo>
                    <a:cubicBezTo>
                      <a:pt x="6346" y="8040"/>
                      <a:pt x="6573" y="6922"/>
                      <a:pt x="6952" y="5914"/>
                    </a:cubicBezTo>
                    <a:cubicBezTo>
                      <a:pt x="7745" y="3797"/>
                      <a:pt x="8890" y="1817"/>
                      <a:pt x="1035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81"/>
              <p:cNvSpPr/>
              <p:nvPr/>
            </p:nvSpPr>
            <p:spPr>
              <a:xfrm>
                <a:off x="6808175" y="2195183"/>
                <a:ext cx="61325" cy="107120"/>
              </a:xfrm>
              <a:custGeom>
                <a:avLst/>
                <a:gdLst/>
                <a:ahLst/>
                <a:cxnLst/>
                <a:rect l="l" t="t" r="r" b="b"/>
                <a:pathLst>
                  <a:path w="10394" h="18156" extrusionOk="0">
                    <a:moveTo>
                      <a:pt x="3660" y="0"/>
                    </a:moveTo>
                    <a:cubicBezTo>
                      <a:pt x="1279" y="5051"/>
                      <a:pt x="19" y="10605"/>
                      <a:pt x="14" y="16353"/>
                    </a:cubicBezTo>
                    <a:cubicBezTo>
                      <a:pt x="11" y="16529"/>
                      <a:pt x="0" y="17161"/>
                      <a:pt x="51" y="18156"/>
                    </a:cubicBezTo>
                    <a:lnTo>
                      <a:pt x="10393" y="18156"/>
                    </a:lnTo>
                    <a:lnTo>
                      <a:pt x="10393"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81"/>
              <p:cNvSpPr/>
              <p:nvPr/>
            </p:nvSpPr>
            <p:spPr>
              <a:xfrm>
                <a:off x="6820441" y="2370778"/>
                <a:ext cx="142320" cy="107126"/>
              </a:xfrm>
              <a:custGeom>
                <a:avLst/>
                <a:gdLst/>
                <a:ahLst/>
                <a:cxnLst/>
                <a:rect l="l" t="t" r="r" b="b"/>
                <a:pathLst>
                  <a:path w="24122" h="18157" extrusionOk="0">
                    <a:moveTo>
                      <a:pt x="0" y="1"/>
                    </a:moveTo>
                    <a:cubicBezTo>
                      <a:pt x="1532" y="5312"/>
                      <a:pt x="4200" y="11690"/>
                      <a:pt x="8823" y="18156"/>
                    </a:cubicBezTo>
                    <a:lnTo>
                      <a:pt x="24122" y="18156"/>
                    </a:lnTo>
                    <a:lnTo>
                      <a:pt x="24122"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81"/>
              <p:cNvSpPr/>
              <p:nvPr/>
            </p:nvSpPr>
            <p:spPr>
              <a:xfrm>
                <a:off x="6929774" y="2545743"/>
                <a:ext cx="74092" cy="109044"/>
              </a:xfrm>
              <a:custGeom>
                <a:avLst/>
                <a:gdLst/>
                <a:ahLst/>
                <a:cxnLst/>
                <a:rect l="l" t="t" r="r" b="b"/>
                <a:pathLst>
                  <a:path w="12558" h="18482" extrusionOk="0">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81"/>
              <p:cNvSpPr/>
              <p:nvPr/>
            </p:nvSpPr>
            <p:spPr>
              <a:xfrm>
                <a:off x="7155838" y="2352960"/>
                <a:ext cx="98377" cy="107120"/>
              </a:xfrm>
              <a:custGeom>
                <a:avLst/>
                <a:gdLst/>
                <a:ahLst/>
                <a:cxnLst/>
                <a:rect l="l" t="t" r="r" b="b"/>
                <a:pathLst>
                  <a:path w="16674" h="18156" extrusionOk="0">
                    <a:moveTo>
                      <a:pt x="0" y="0"/>
                    </a:moveTo>
                    <a:lnTo>
                      <a:pt x="0" y="18155"/>
                    </a:lnTo>
                    <a:lnTo>
                      <a:pt x="9101" y="18155"/>
                    </a:lnTo>
                    <a:cubicBezTo>
                      <a:pt x="13299" y="11475"/>
                      <a:pt x="15509" y="5056"/>
                      <a:pt x="1667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4" name="Google Shape;6744;p81"/>
              <p:cNvGrpSpPr/>
              <p:nvPr/>
            </p:nvGrpSpPr>
            <p:grpSpPr>
              <a:xfrm>
                <a:off x="6821586" y="2078634"/>
                <a:ext cx="426871" cy="684241"/>
                <a:chOff x="6821586" y="2078634"/>
                <a:chExt cx="426871" cy="684241"/>
              </a:xfrm>
            </p:grpSpPr>
            <p:grpSp>
              <p:nvGrpSpPr>
                <p:cNvPr id="6745" name="Google Shape;6745;p81"/>
                <p:cNvGrpSpPr/>
                <p:nvPr/>
              </p:nvGrpSpPr>
              <p:grpSpPr>
                <a:xfrm>
                  <a:off x="6821586" y="2078634"/>
                  <a:ext cx="426871" cy="684241"/>
                  <a:chOff x="6821586" y="2078634"/>
                  <a:chExt cx="426871" cy="684241"/>
                </a:xfrm>
              </p:grpSpPr>
              <p:sp>
                <p:nvSpPr>
                  <p:cNvPr id="6746" name="Google Shape;6746;p81"/>
                  <p:cNvSpPr/>
                  <p:nvPr/>
                </p:nvSpPr>
                <p:spPr>
                  <a:xfrm>
                    <a:off x="6990036" y="2693797"/>
                    <a:ext cx="89963" cy="69077"/>
                  </a:xfrm>
                  <a:custGeom>
                    <a:avLst/>
                    <a:gdLst/>
                    <a:ahLst/>
                    <a:cxnLst/>
                    <a:rect l="l" t="t" r="r" b="b"/>
                    <a:pathLst>
                      <a:path w="15248" h="11708" extrusionOk="0">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81"/>
                  <p:cNvSpPr/>
                  <p:nvPr/>
                </p:nvSpPr>
                <p:spPr>
                  <a:xfrm>
                    <a:off x="6968649" y="2671926"/>
                    <a:ext cx="132738" cy="72712"/>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81"/>
                  <p:cNvSpPr/>
                  <p:nvPr/>
                </p:nvSpPr>
                <p:spPr>
                  <a:xfrm>
                    <a:off x="6968649" y="2679891"/>
                    <a:ext cx="132738" cy="64747"/>
                  </a:xfrm>
                  <a:custGeom>
                    <a:avLst/>
                    <a:gdLst/>
                    <a:ahLst/>
                    <a:cxnLst/>
                    <a:rect l="l" t="t" r="r" b="b"/>
                    <a:pathLst>
                      <a:path w="22498" h="10974" extrusionOk="0">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81"/>
                  <p:cNvSpPr/>
                  <p:nvPr/>
                </p:nvSpPr>
                <p:spPr>
                  <a:xfrm>
                    <a:off x="6969091" y="2693467"/>
                    <a:ext cx="131729" cy="11765"/>
                  </a:xfrm>
                  <a:custGeom>
                    <a:avLst/>
                    <a:gdLst/>
                    <a:ahLst/>
                    <a:cxnLst/>
                    <a:rect l="l" t="t" r="r" b="b"/>
                    <a:pathLst>
                      <a:path w="22327" h="1994" extrusionOk="0">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81"/>
                  <p:cNvSpPr/>
                  <p:nvPr/>
                </p:nvSpPr>
                <p:spPr>
                  <a:xfrm>
                    <a:off x="6821586" y="2078634"/>
                    <a:ext cx="426871" cy="544694"/>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81"/>
                  <p:cNvSpPr/>
                  <p:nvPr/>
                </p:nvSpPr>
                <p:spPr>
                  <a:xfrm>
                    <a:off x="6984514" y="2448953"/>
                    <a:ext cx="101008" cy="164409"/>
                  </a:xfrm>
                  <a:custGeom>
                    <a:avLst/>
                    <a:gdLst/>
                    <a:ahLst/>
                    <a:cxnLst/>
                    <a:rect l="l" t="t" r="r" b="b"/>
                    <a:pathLst>
                      <a:path w="17120" h="27866" extrusionOk="0">
                        <a:moveTo>
                          <a:pt x="1" y="0"/>
                        </a:moveTo>
                        <a:lnTo>
                          <a:pt x="4920" y="27866"/>
                        </a:lnTo>
                        <a:lnTo>
                          <a:pt x="12200" y="27866"/>
                        </a:lnTo>
                        <a:lnTo>
                          <a:pt x="17120" y="0"/>
                        </a:lnTo>
                        <a:close/>
                      </a:path>
                    </a:pathLst>
                  </a:custGeom>
                  <a:solidFill>
                    <a:srgbClr val="ED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81"/>
                  <p:cNvSpPr/>
                  <p:nvPr/>
                </p:nvSpPr>
                <p:spPr>
                  <a:xfrm>
                    <a:off x="6984514" y="2448953"/>
                    <a:ext cx="101008" cy="140963"/>
                  </a:xfrm>
                  <a:custGeom>
                    <a:avLst/>
                    <a:gdLst/>
                    <a:ahLst/>
                    <a:cxnLst/>
                    <a:rect l="l" t="t" r="r" b="b"/>
                    <a:pathLst>
                      <a:path w="17120" h="23892" extrusionOk="0">
                        <a:moveTo>
                          <a:pt x="1" y="0"/>
                        </a:moveTo>
                        <a:lnTo>
                          <a:pt x="4218" y="23891"/>
                        </a:lnTo>
                        <a:lnTo>
                          <a:pt x="12902" y="23891"/>
                        </a:lnTo>
                        <a:lnTo>
                          <a:pt x="17120"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81"/>
                  <p:cNvSpPr/>
                  <p:nvPr/>
                </p:nvSpPr>
                <p:spPr>
                  <a:xfrm>
                    <a:off x="7012451" y="2607162"/>
                    <a:ext cx="45141" cy="6201"/>
                  </a:xfrm>
                  <a:custGeom>
                    <a:avLst/>
                    <a:gdLst/>
                    <a:ahLst/>
                    <a:cxnLst/>
                    <a:rect l="l" t="t" r="r" b="b"/>
                    <a:pathLst>
                      <a:path w="7651" h="1051" extrusionOk="0">
                        <a:moveTo>
                          <a:pt x="0" y="1"/>
                        </a:moveTo>
                        <a:lnTo>
                          <a:pt x="185" y="1051"/>
                        </a:lnTo>
                        <a:lnTo>
                          <a:pt x="7465" y="1051"/>
                        </a:lnTo>
                        <a:lnTo>
                          <a:pt x="7650"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81"/>
                  <p:cNvSpPr/>
                  <p:nvPr/>
                </p:nvSpPr>
                <p:spPr>
                  <a:xfrm>
                    <a:off x="6968649" y="2664244"/>
                    <a:ext cx="132738" cy="25199"/>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81"/>
                  <p:cNvSpPr/>
                  <p:nvPr/>
                </p:nvSpPr>
                <p:spPr>
                  <a:xfrm>
                    <a:off x="6968649" y="2667389"/>
                    <a:ext cx="132738" cy="11776"/>
                  </a:xfrm>
                  <a:custGeom>
                    <a:avLst/>
                    <a:gdLst/>
                    <a:ahLst/>
                    <a:cxnLst/>
                    <a:rect l="l" t="t" r="r" b="b"/>
                    <a:pathLst>
                      <a:path w="22498" h="1996" extrusionOk="0">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81"/>
                  <p:cNvSpPr/>
                  <p:nvPr/>
                </p:nvSpPr>
                <p:spPr>
                  <a:xfrm>
                    <a:off x="6963510" y="2683549"/>
                    <a:ext cx="143022" cy="1177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81"/>
                  <p:cNvSpPr/>
                  <p:nvPr/>
                </p:nvSpPr>
                <p:spPr>
                  <a:xfrm>
                    <a:off x="6968649" y="2642639"/>
                    <a:ext cx="132738" cy="25199"/>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81"/>
                  <p:cNvSpPr/>
                  <p:nvPr/>
                </p:nvSpPr>
                <p:spPr>
                  <a:xfrm>
                    <a:off x="6968649" y="2643990"/>
                    <a:ext cx="132738" cy="11776"/>
                  </a:xfrm>
                  <a:custGeom>
                    <a:avLst/>
                    <a:gdLst/>
                    <a:ahLst/>
                    <a:cxnLst/>
                    <a:rect l="l" t="t" r="r" b="b"/>
                    <a:pathLst>
                      <a:path w="22498" h="1996" extrusionOk="0">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81"/>
                  <p:cNvSpPr/>
                  <p:nvPr/>
                </p:nvSpPr>
                <p:spPr>
                  <a:xfrm>
                    <a:off x="6963510" y="2660156"/>
                    <a:ext cx="143022" cy="1177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81"/>
                  <p:cNvSpPr/>
                  <p:nvPr/>
                </p:nvSpPr>
                <p:spPr>
                  <a:xfrm>
                    <a:off x="6968649" y="2617451"/>
                    <a:ext cx="132738" cy="25193"/>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81"/>
                  <p:cNvSpPr/>
                  <p:nvPr/>
                </p:nvSpPr>
                <p:spPr>
                  <a:xfrm>
                    <a:off x="6968649" y="2620590"/>
                    <a:ext cx="132738" cy="11782"/>
                  </a:xfrm>
                  <a:custGeom>
                    <a:avLst/>
                    <a:gdLst/>
                    <a:ahLst/>
                    <a:cxnLst/>
                    <a:rect l="l" t="t" r="r" b="b"/>
                    <a:pathLst>
                      <a:path w="22498" h="1997" extrusionOk="0">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81"/>
                  <p:cNvSpPr/>
                  <p:nvPr/>
                </p:nvSpPr>
                <p:spPr>
                  <a:xfrm>
                    <a:off x="6963510" y="2613357"/>
                    <a:ext cx="143022" cy="11765"/>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81"/>
                  <p:cNvSpPr/>
                  <p:nvPr/>
                </p:nvSpPr>
                <p:spPr>
                  <a:xfrm>
                    <a:off x="6850372" y="2107302"/>
                    <a:ext cx="369293" cy="477399"/>
                  </a:xfrm>
                  <a:custGeom>
                    <a:avLst/>
                    <a:gdLst/>
                    <a:ahLst/>
                    <a:cxnLst/>
                    <a:rect l="l" t="t" r="r" b="b"/>
                    <a:pathLst>
                      <a:path w="62592" h="80915" extrusionOk="0">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81"/>
                  <p:cNvSpPr/>
                  <p:nvPr/>
                </p:nvSpPr>
                <p:spPr>
                  <a:xfrm>
                    <a:off x="6963510" y="2636756"/>
                    <a:ext cx="143022" cy="1177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5" name="Google Shape;6765;p81"/>
                <p:cNvSpPr/>
                <p:nvPr/>
              </p:nvSpPr>
              <p:spPr>
                <a:xfrm>
                  <a:off x="7046588" y="2275942"/>
                  <a:ext cx="173076" cy="113894"/>
                </a:xfrm>
                <a:custGeom>
                  <a:avLst/>
                  <a:gdLst/>
                  <a:ahLst/>
                  <a:cxnLst/>
                  <a:rect l="l" t="t" r="r" b="b"/>
                  <a:pathLst>
                    <a:path w="29335" h="19304" extrusionOk="0">
                      <a:moveTo>
                        <a:pt x="0" y="0"/>
                      </a:moveTo>
                      <a:lnTo>
                        <a:pt x="0" y="19303"/>
                      </a:lnTo>
                      <a:lnTo>
                        <a:pt x="25725" y="19303"/>
                      </a:lnTo>
                      <a:cubicBezTo>
                        <a:pt x="27782" y="14272"/>
                        <a:pt x="28673" y="9841"/>
                        <a:pt x="29054" y="6781"/>
                      </a:cubicBezTo>
                      <a:lnTo>
                        <a:pt x="29055" y="6770"/>
                      </a:lnTo>
                      <a:lnTo>
                        <a:pt x="29057" y="6758"/>
                      </a:lnTo>
                      <a:cubicBezTo>
                        <a:pt x="29064" y="6707"/>
                        <a:pt x="29069" y="6657"/>
                        <a:pt x="29075" y="6608"/>
                      </a:cubicBezTo>
                      <a:lnTo>
                        <a:pt x="29087" y="6508"/>
                      </a:lnTo>
                      <a:lnTo>
                        <a:pt x="29113" y="6288"/>
                      </a:lnTo>
                      <a:cubicBezTo>
                        <a:pt x="29136" y="6084"/>
                        <a:pt x="29157" y="5886"/>
                        <a:pt x="29176" y="5689"/>
                      </a:cubicBezTo>
                      <a:cubicBezTo>
                        <a:pt x="29193" y="5500"/>
                        <a:pt x="29209" y="5329"/>
                        <a:pt x="29221" y="5163"/>
                      </a:cubicBezTo>
                      <a:lnTo>
                        <a:pt x="29227" y="5098"/>
                      </a:lnTo>
                      <a:lnTo>
                        <a:pt x="29228" y="5079"/>
                      </a:lnTo>
                      <a:cubicBezTo>
                        <a:pt x="29335" y="3755"/>
                        <a:pt x="29323" y="2960"/>
                        <a:pt x="29321" y="2860"/>
                      </a:cubicBezTo>
                      <a:lnTo>
                        <a:pt x="29316" y="2762"/>
                      </a:lnTo>
                      <a:lnTo>
                        <a:pt x="29317" y="2698"/>
                      </a:lnTo>
                      <a:cubicBezTo>
                        <a:pt x="29317" y="1789"/>
                        <a:pt x="29277" y="890"/>
                        <a:pt x="29200" y="0"/>
                      </a:cubicBezTo>
                      <a:close/>
                    </a:path>
                  </a:pathLst>
                </a:custGeom>
                <a:solidFill>
                  <a:srgbClr val="4F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81"/>
                <p:cNvSpPr/>
                <p:nvPr/>
              </p:nvSpPr>
              <p:spPr>
                <a:xfrm>
                  <a:off x="7046588" y="2107680"/>
                  <a:ext cx="168811" cy="145128"/>
                </a:xfrm>
                <a:custGeom>
                  <a:avLst/>
                  <a:gdLst/>
                  <a:ahLst/>
                  <a:cxnLst/>
                  <a:rect l="l" t="t" r="r" b="b"/>
                  <a:pathLst>
                    <a:path w="28612" h="24598" extrusionOk="0">
                      <a:moveTo>
                        <a:pt x="0" y="1"/>
                      </a:moveTo>
                      <a:lnTo>
                        <a:pt x="0" y="24597"/>
                      </a:lnTo>
                      <a:lnTo>
                        <a:pt x="28612" y="24597"/>
                      </a:lnTo>
                      <a:cubicBezTo>
                        <a:pt x="25701" y="11138"/>
                        <a:pt x="14102" y="876"/>
                        <a:pt x="0" y="1"/>
                      </a:cubicBezTo>
                      <a:close/>
                    </a:path>
                  </a:pathLst>
                </a:custGeom>
                <a:solidFill>
                  <a:srgbClr val="B3C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81"/>
                <p:cNvSpPr/>
                <p:nvPr/>
              </p:nvSpPr>
              <p:spPr>
                <a:xfrm>
                  <a:off x="6850372" y="2275942"/>
                  <a:ext cx="173082" cy="113894"/>
                </a:xfrm>
                <a:custGeom>
                  <a:avLst/>
                  <a:gdLst/>
                  <a:ahLst/>
                  <a:cxnLst/>
                  <a:rect l="l" t="t" r="r" b="b"/>
                  <a:pathLst>
                    <a:path w="29336" h="19304" extrusionOk="0">
                      <a:moveTo>
                        <a:pt x="133" y="0"/>
                      </a:moveTo>
                      <a:cubicBezTo>
                        <a:pt x="58" y="890"/>
                        <a:pt x="16" y="1789"/>
                        <a:pt x="16" y="2698"/>
                      </a:cubicBezTo>
                      <a:lnTo>
                        <a:pt x="16" y="2804"/>
                      </a:lnTo>
                      <a:lnTo>
                        <a:pt x="13" y="2862"/>
                      </a:lnTo>
                      <a:cubicBezTo>
                        <a:pt x="11" y="2965"/>
                        <a:pt x="1" y="3758"/>
                        <a:pt x="104" y="5065"/>
                      </a:cubicBezTo>
                      <a:lnTo>
                        <a:pt x="104" y="5075"/>
                      </a:lnTo>
                      <a:lnTo>
                        <a:pt x="104" y="5086"/>
                      </a:lnTo>
                      <a:lnTo>
                        <a:pt x="105" y="5100"/>
                      </a:lnTo>
                      <a:lnTo>
                        <a:pt x="111" y="5163"/>
                      </a:lnTo>
                      <a:cubicBezTo>
                        <a:pt x="125" y="5329"/>
                        <a:pt x="139" y="5500"/>
                        <a:pt x="156" y="5682"/>
                      </a:cubicBezTo>
                      <a:cubicBezTo>
                        <a:pt x="175" y="5886"/>
                        <a:pt x="198" y="6084"/>
                        <a:pt x="219" y="6279"/>
                      </a:cubicBezTo>
                      <a:lnTo>
                        <a:pt x="245" y="6510"/>
                      </a:lnTo>
                      <a:lnTo>
                        <a:pt x="257" y="6608"/>
                      </a:lnTo>
                      <a:cubicBezTo>
                        <a:pt x="264" y="6658"/>
                        <a:pt x="270" y="6709"/>
                        <a:pt x="277" y="6758"/>
                      </a:cubicBezTo>
                      <a:lnTo>
                        <a:pt x="278" y="6770"/>
                      </a:lnTo>
                      <a:lnTo>
                        <a:pt x="278" y="6781"/>
                      </a:lnTo>
                      <a:cubicBezTo>
                        <a:pt x="661" y="9843"/>
                        <a:pt x="1552" y="14272"/>
                        <a:pt x="3608" y="19303"/>
                      </a:cubicBezTo>
                      <a:lnTo>
                        <a:pt x="29333" y="19303"/>
                      </a:lnTo>
                      <a:lnTo>
                        <a:pt x="29335" y="0"/>
                      </a:ln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81"/>
                <p:cNvSpPr/>
                <p:nvPr/>
              </p:nvSpPr>
              <p:spPr>
                <a:xfrm>
                  <a:off x="6882243" y="2412957"/>
                  <a:ext cx="141211" cy="171743"/>
                </a:xfrm>
                <a:custGeom>
                  <a:avLst/>
                  <a:gdLst/>
                  <a:ahLst/>
                  <a:cxnLst/>
                  <a:rect l="l" t="t" r="r" b="b"/>
                  <a:pathLst>
                    <a:path w="23934" h="29109" extrusionOk="0">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81"/>
                <p:cNvSpPr/>
                <p:nvPr/>
              </p:nvSpPr>
              <p:spPr>
                <a:xfrm>
                  <a:off x="6854637" y="2107680"/>
                  <a:ext cx="168817" cy="145128"/>
                </a:xfrm>
                <a:custGeom>
                  <a:avLst/>
                  <a:gdLst/>
                  <a:ahLst/>
                  <a:cxnLst/>
                  <a:rect l="l" t="t" r="r" b="b"/>
                  <a:pathLst>
                    <a:path w="28613" h="24598" extrusionOk="0">
                      <a:moveTo>
                        <a:pt x="28612" y="1"/>
                      </a:moveTo>
                      <a:cubicBezTo>
                        <a:pt x="14512" y="876"/>
                        <a:pt x="2911" y="11138"/>
                        <a:pt x="1" y="24597"/>
                      </a:cubicBezTo>
                      <a:lnTo>
                        <a:pt x="28612" y="24597"/>
                      </a:lnTo>
                      <a:lnTo>
                        <a:pt x="28612" y="1"/>
                      </a:lnTo>
                      <a:close/>
                    </a:path>
                  </a:pathLst>
                </a:custGeom>
                <a:solidFill>
                  <a:srgbClr val="8FA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81"/>
                <p:cNvSpPr/>
                <p:nvPr/>
              </p:nvSpPr>
              <p:spPr>
                <a:xfrm>
                  <a:off x="7046588" y="2412957"/>
                  <a:ext cx="141205" cy="171743"/>
                </a:xfrm>
                <a:custGeom>
                  <a:avLst/>
                  <a:gdLst/>
                  <a:ahLst/>
                  <a:cxnLst/>
                  <a:rect l="l" t="t" r="r" b="b"/>
                  <a:pathLst>
                    <a:path w="23933" h="29109" extrusionOk="0">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rgbClr val="37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771" name="Google Shape;6771;p81"/>
          <p:cNvGrpSpPr/>
          <p:nvPr/>
        </p:nvGrpSpPr>
        <p:grpSpPr>
          <a:xfrm>
            <a:off x="5780173" y="1862968"/>
            <a:ext cx="671358" cy="671358"/>
            <a:chOff x="6535625" y="760425"/>
            <a:chExt cx="1665900" cy="1665900"/>
          </a:xfrm>
        </p:grpSpPr>
        <p:sp>
          <p:nvSpPr>
            <p:cNvPr id="6772" name="Google Shape;6772;p81"/>
            <p:cNvSpPr/>
            <p:nvPr/>
          </p:nvSpPr>
          <p:spPr>
            <a:xfrm>
              <a:off x="6535625" y="760425"/>
              <a:ext cx="1665900" cy="16659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81"/>
            <p:cNvSpPr/>
            <p:nvPr/>
          </p:nvSpPr>
          <p:spPr>
            <a:xfrm>
              <a:off x="6713675" y="1116525"/>
              <a:ext cx="1309800" cy="13098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81"/>
            <p:cNvSpPr/>
            <p:nvPr/>
          </p:nvSpPr>
          <p:spPr>
            <a:xfrm>
              <a:off x="6831275" y="1351725"/>
              <a:ext cx="1074600" cy="1074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81"/>
            <p:cNvSpPr/>
            <p:nvPr/>
          </p:nvSpPr>
          <p:spPr>
            <a:xfrm>
              <a:off x="6942425" y="1574025"/>
              <a:ext cx="852300" cy="852300"/>
            </a:xfrm>
            <a:prstGeom prst="ellipse">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6" name="Google Shape;6776;p81"/>
          <p:cNvGrpSpPr/>
          <p:nvPr/>
        </p:nvGrpSpPr>
        <p:grpSpPr>
          <a:xfrm>
            <a:off x="716989" y="3531368"/>
            <a:ext cx="1340789" cy="640830"/>
            <a:chOff x="238125" y="1151100"/>
            <a:chExt cx="7139450" cy="3412300"/>
          </a:xfrm>
        </p:grpSpPr>
        <p:sp>
          <p:nvSpPr>
            <p:cNvPr id="6777" name="Google Shape;6777;p81"/>
            <p:cNvSpPr/>
            <p:nvPr/>
          </p:nvSpPr>
          <p:spPr>
            <a:xfrm>
              <a:off x="3468350" y="4223875"/>
              <a:ext cx="679000" cy="33952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81"/>
            <p:cNvSpPr/>
            <p:nvPr/>
          </p:nvSpPr>
          <p:spPr>
            <a:xfrm>
              <a:off x="3730250" y="3276125"/>
              <a:ext cx="147275" cy="956575"/>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81"/>
            <p:cNvSpPr/>
            <p:nvPr/>
          </p:nvSpPr>
          <p:spPr>
            <a:xfrm>
              <a:off x="3796275" y="3875600"/>
              <a:ext cx="839350" cy="630550"/>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81"/>
            <p:cNvSpPr/>
            <p:nvPr/>
          </p:nvSpPr>
          <p:spPr>
            <a:xfrm>
              <a:off x="6240475" y="3130600"/>
              <a:ext cx="1137100" cy="1432800"/>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81"/>
            <p:cNvSpPr/>
            <p:nvPr/>
          </p:nvSpPr>
          <p:spPr>
            <a:xfrm>
              <a:off x="5243900" y="1696775"/>
              <a:ext cx="1764175" cy="1777475"/>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81"/>
            <p:cNvSpPr/>
            <p:nvPr/>
          </p:nvSpPr>
          <p:spPr>
            <a:xfrm>
              <a:off x="3812150" y="1151100"/>
              <a:ext cx="1896075" cy="1245900"/>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81"/>
            <p:cNvSpPr/>
            <p:nvPr/>
          </p:nvSpPr>
          <p:spPr>
            <a:xfrm>
              <a:off x="1910550" y="1151100"/>
              <a:ext cx="1901625" cy="1244175"/>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81"/>
            <p:cNvSpPr/>
            <p:nvPr/>
          </p:nvSpPr>
          <p:spPr>
            <a:xfrm>
              <a:off x="608475" y="1694725"/>
              <a:ext cx="1766425" cy="1778150"/>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81"/>
            <p:cNvSpPr/>
            <p:nvPr/>
          </p:nvSpPr>
          <p:spPr>
            <a:xfrm>
              <a:off x="238125" y="3129050"/>
              <a:ext cx="1137975" cy="1434175"/>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81"/>
            <p:cNvSpPr/>
            <p:nvPr/>
          </p:nvSpPr>
          <p:spPr>
            <a:xfrm>
              <a:off x="1924656" y="1941325"/>
              <a:ext cx="3773110" cy="1646329"/>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81"/>
            <p:cNvSpPr/>
            <p:nvPr/>
          </p:nvSpPr>
          <p:spPr>
            <a:xfrm>
              <a:off x="1028863" y="2678027"/>
              <a:ext cx="1805597" cy="188532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81"/>
            <p:cNvSpPr/>
            <p:nvPr/>
          </p:nvSpPr>
          <p:spPr>
            <a:xfrm>
              <a:off x="4792190" y="2679937"/>
              <a:ext cx="1798951" cy="1883410"/>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9" name="Google Shape;6789;p81"/>
          <p:cNvGrpSpPr/>
          <p:nvPr/>
        </p:nvGrpSpPr>
        <p:grpSpPr>
          <a:xfrm>
            <a:off x="5584212" y="2734649"/>
            <a:ext cx="985357" cy="585764"/>
            <a:chOff x="5145061" y="2881789"/>
            <a:chExt cx="1107641" cy="658458"/>
          </a:xfrm>
        </p:grpSpPr>
        <p:grpSp>
          <p:nvGrpSpPr>
            <p:cNvPr id="6790" name="Google Shape;6790;p81"/>
            <p:cNvGrpSpPr/>
            <p:nvPr/>
          </p:nvGrpSpPr>
          <p:grpSpPr>
            <a:xfrm>
              <a:off x="5722989" y="3244587"/>
              <a:ext cx="529713" cy="295659"/>
              <a:chOff x="5722989" y="3244587"/>
              <a:chExt cx="529713" cy="295659"/>
            </a:xfrm>
          </p:grpSpPr>
          <p:sp>
            <p:nvSpPr>
              <p:cNvPr id="6791" name="Google Shape;6791;p81"/>
              <p:cNvSpPr/>
              <p:nvPr/>
            </p:nvSpPr>
            <p:spPr>
              <a:xfrm>
                <a:off x="5722989" y="3244587"/>
                <a:ext cx="341346" cy="295659"/>
              </a:xfrm>
              <a:custGeom>
                <a:avLst/>
                <a:gdLst/>
                <a:ahLst/>
                <a:cxnLst/>
                <a:rect l="l" t="t" r="r" b="b"/>
                <a:pathLst>
                  <a:path w="2576195" h="2231390" extrusionOk="0">
                    <a:moveTo>
                      <a:pt x="1288021" y="0"/>
                    </a:moveTo>
                    <a:lnTo>
                      <a:pt x="0" y="2230932"/>
                    </a:lnTo>
                    <a:lnTo>
                      <a:pt x="2576042" y="2230932"/>
                    </a:lnTo>
                    <a:lnTo>
                      <a:pt x="1288021" y="0"/>
                    </a:lnTo>
                    <a:close/>
                  </a:path>
                </a:pathLst>
              </a:custGeom>
              <a:solidFill>
                <a:srgbClr val="869FB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792" name="Google Shape;6792;p81"/>
              <p:cNvSpPr/>
              <p:nvPr/>
            </p:nvSpPr>
            <p:spPr>
              <a:xfrm>
                <a:off x="6035543" y="3298113"/>
                <a:ext cx="217159" cy="22492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6793" name="Google Shape;6793;p81"/>
            <p:cNvGrpSpPr/>
            <p:nvPr/>
          </p:nvGrpSpPr>
          <p:grpSpPr>
            <a:xfrm>
              <a:off x="5145061" y="3244587"/>
              <a:ext cx="536807" cy="295659"/>
              <a:chOff x="5145061" y="3244587"/>
              <a:chExt cx="536807" cy="295659"/>
            </a:xfrm>
          </p:grpSpPr>
          <p:sp>
            <p:nvSpPr>
              <p:cNvPr id="6794" name="Google Shape;6794;p81"/>
              <p:cNvSpPr/>
              <p:nvPr/>
            </p:nvSpPr>
            <p:spPr>
              <a:xfrm>
                <a:off x="5340522" y="3244587"/>
                <a:ext cx="341346" cy="295659"/>
              </a:xfrm>
              <a:custGeom>
                <a:avLst/>
                <a:gdLst/>
                <a:ahLst/>
                <a:cxnLst/>
                <a:rect l="l" t="t" r="r" b="b"/>
                <a:pathLst>
                  <a:path w="2576195" h="2231390" extrusionOk="0">
                    <a:moveTo>
                      <a:pt x="1288034" y="0"/>
                    </a:moveTo>
                    <a:lnTo>
                      <a:pt x="0" y="2230920"/>
                    </a:lnTo>
                    <a:lnTo>
                      <a:pt x="2576055" y="2230920"/>
                    </a:lnTo>
                    <a:lnTo>
                      <a:pt x="1288034" y="0"/>
                    </a:lnTo>
                    <a:close/>
                  </a:path>
                </a:pathLst>
              </a:custGeom>
              <a:solidFill>
                <a:srgbClr val="5F7D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795" name="Google Shape;6795;p81"/>
              <p:cNvSpPr/>
              <p:nvPr/>
            </p:nvSpPr>
            <p:spPr>
              <a:xfrm flipH="1">
                <a:off x="5145061" y="3298599"/>
                <a:ext cx="217159" cy="22492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6796" name="Google Shape;6796;p81"/>
            <p:cNvGrpSpPr/>
            <p:nvPr/>
          </p:nvGrpSpPr>
          <p:grpSpPr>
            <a:xfrm>
              <a:off x="5341327" y="2898245"/>
              <a:ext cx="532309" cy="614891"/>
              <a:chOff x="5341327" y="2898245"/>
              <a:chExt cx="532309" cy="614891"/>
            </a:xfrm>
          </p:grpSpPr>
          <p:sp>
            <p:nvSpPr>
              <p:cNvPr id="6797" name="Google Shape;6797;p81"/>
              <p:cNvSpPr/>
              <p:nvPr/>
            </p:nvSpPr>
            <p:spPr>
              <a:xfrm>
                <a:off x="5532290" y="3217476"/>
                <a:ext cx="341346" cy="295659"/>
              </a:xfrm>
              <a:custGeom>
                <a:avLst/>
                <a:gdLst/>
                <a:ahLst/>
                <a:cxnLst/>
                <a:rect l="l" t="t" r="r" b="b"/>
                <a:pathLst>
                  <a:path w="2576195" h="2231390" extrusionOk="0">
                    <a:moveTo>
                      <a:pt x="2576042" y="0"/>
                    </a:moveTo>
                    <a:lnTo>
                      <a:pt x="0" y="0"/>
                    </a:lnTo>
                    <a:lnTo>
                      <a:pt x="1288021" y="2230920"/>
                    </a:lnTo>
                    <a:lnTo>
                      <a:pt x="2576042" y="0"/>
                    </a:lnTo>
                    <a:close/>
                  </a:path>
                </a:pathLst>
              </a:custGeom>
              <a:solidFill>
                <a:srgbClr val="E3E9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798" name="Google Shape;6798;p81"/>
              <p:cNvSpPr/>
              <p:nvPr/>
            </p:nvSpPr>
            <p:spPr>
              <a:xfrm flipH="1">
                <a:off x="5341327" y="2898245"/>
                <a:ext cx="217159" cy="33450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6799" name="Google Shape;6799;p81"/>
            <p:cNvGrpSpPr/>
            <p:nvPr/>
          </p:nvGrpSpPr>
          <p:grpSpPr>
            <a:xfrm>
              <a:off x="5532290" y="2881789"/>
              <a:ext cx="620516" cy="305456"/>
              <a:chOff x="5532290" y="2881789"/>
              <a:chExt cx="620516" cy="305456"/>
            </a:xfrm>
          </p:grpSpPr>
          <p:sp>
            <p:nvSpPr>
              <p:cNvPr id="6800" name="Google Shape;6800;p81"/>
              <p:cNvSpPr/>
              <p:nvPr/>
            </p:nvSpPr>
            <p:spPr>
              <a:xfrm>
                <a:off x="5532290" y="2891586"/>
                <a:ext cx="341346" cy="295659"/>
              </a:xfrm>
              <a:custGeom>
                <a:avLst/>
                <a:gdLst/>
                <a:ahLst/>
                <a:cxnLst/>
                <a:rect l="l" t="t" r="r" b="b"/>
                <a:pathLst>
                  <a:path w="2576195" h="2231390" extrusionOk="0">
                    <a:moveTo>
                      <a:pt x="1288021" y="0"/>
                    </a:moveTo>
                    <a:lnTo>
                      <a:pt x="0" y="2230920"/>
                    </a:lnTo>
                    <a:lnTo>
                      <a:pt x="2576042" y="2230920"/>
                    </a:lnTo>
                    <a:lnTo>
                      <a:pt x="1288021" y="0"/>
                    </a:lnTo>
                    <a:close/>
                  </a:path>
                </a:pathLst>
              </a:custGeom>
              <a:solidFill>
                <a:srgbClr val="435D7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801" name="Google Shape;6801;p81"/>
              <p:cNvSpPr/>
              <p:nvPr/>
            </p:nvSpPr>
            <p:spPr>
              <a:xfrm>
                <a:off x="5837311" y="2881789"/>
                <a:ext cx="315495" cy="288369"/>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grpSp>
        <p:nvGrpSpPr>
          <p:cNvPr id="6802" name="Google Shape;6802;p81"/>
          <p:cNvGrpSpPr/>
          <p:nvPr/>
        </p:nvGrpSpPr>
        <p:grpSpPr>
          <a:xfrm>
            <a:off x="8163135" y="3526707"/>
            <a:ext cx="269068" cy="645491"/>
            <a:chOff x="7026852" y="3311869"/>
            <a:chExt cx="434331" cy="1041954"/>
          </a:xfrm>
        </p:grpSpPr>
        <p:sp>
          <p:nvSpPr>
            <p:cNvPr id="6803" name="Google Shape;6803;p81"/>
            <p:cNvSpPr/>
            <p:nvPr/>
          </p:nvSpPr>
          <p:spPr>
            <a:xfrm>
              <a:off x="7026852" y="3311869"/>
              <a:ext cx="434331" cy="847405"/>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81"/>
            <p:cNvSpPr/>
            <p:nvPr/>
          </p:nvSpPr>
          <p:spPr>
            <a:xfrm>
              <a:off x="7082395" y="3359392"/>
              <a:ext cx="323321" cy="32332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81"/>
            <p:cNvSpPr/>
            <p:nvPr/>
          </p:nvSpPr>
          <p:spPr>
            <a:xfrm>
              <a:off x="7026852" y="4159239"/>
              <a:ext cx="434331" cy="194585"/>
            </a:xfrm>
            <a:custGeom>
              <a:avLst/>
              <a:gdLst/>
              <a:ahLst/>
              <a:cxnLst/>
              <a:rect l="l" t="t" r="r" b="b"/>
              <a:pathLst>
                <a:path w="16734" h="7497" extrusionOk="0">
                  <a:moveTo>
                    <a:pt x="1" y="1"/>
                  </a:moveTo>
                  <a:lnTo>
                    <a:pt x="8369" y="7496"/>
                  </a:lnTo>
                  <a:lnTo>
                    <a:pt x="1673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6" name="Google Shape;6806;p81"/>
          <p:cNvGrpSpPr/>
          <p:nvPr/>
        </p:nvGrpSpPr>
        <p:grpSpPr>
          <a:xfrm>
            <a:off x="6179716" y="3565945"/>
            <a:ext cx="293882" cy="293836"/>
            <a:chOff x="4873519" y="3311869"/>
            <a:chExt cx="499374" cy="499296"/>
          </a:xfrm>
        </p:grpSpPr>
        <p:sp>
          <p:nvSpPr>
            <p:cNvPr id="6807" name="Google Shape;6807;p81"/>
            <p:cNvSpPr/>
            <p:nvPr/>
          </p:nvSpPr>
          <p:spPr>
            <a:xfrm>
              <a:off x="4873519" y="3311869"/>
              <a:ext cx="499374" cy="49929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81"/>
            <p:cNvSpPr/>
            <p:nvPr/>
          </p:nvSpPr>
          <p:spPr>
            <a:xfrm>
              <a:off x="4894620" y="3329830"/>
              <a:ext cx="202112" cy="182386"/>
            </a:xfrm>
            <a:custGeom>
              <a:avLst/>
              <a:gdLst/>
              <a:ahLst/>
              <a:cxnLst/>
              <a:rect l="l" t="t" r="r" b="b"/>
              <a:pathLst>
                <a:path w="7787" h="7027" extrusionOk="0">
                  <a:moveTo>
                    <a:pt x="0" y="1"/>
                  </a:moveTo>
                  <a:lnTo>
                    <a:pt x="0" y="7026"/>
                  </a:lnTo>
                  <a:lnTo>
                    <a:pt x="7787"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9" name="Google Shape;6809;p81"/>
          <p:cNvGrpSpPr/>
          <p:nvPr/>
        </p:nvGrpSpPr>
        <p:grpSpPr>
          <a:xfrm>
            <a:off x="6179716" y="3878316"/>
            <a:ext cx="293882" cy="293882"/>
            <a:chOff x="4873519" y="3875839"/>
            <a:chExt cx="499374" cy="499374"/>
          </a:xfrm>
        </p:grpSpPr>
        <p:sp>
          <p:nvSpPr>
            <p:cNvPr id="6810" name="Google Shape;6810;p81"/>
            <p:cNvSpPr/>
            <p:nvPr/>
          </p:nvSpPr>
          <p:spPr>
            <a:xfrm>
              <a:off x="4873519" y="3875839"/>
              <a:ext cx="499374" cy="499374"/>
            </a:xfrm>
            <a:custGeom>
              <a:avLst/>
              <a:gdLst/>
              <a:ahLst/>
              <a:cxnLst/>
              <a:rect l="l" t="t" r="r" b="b"/>
              <a:pathLst>
                <a:path w="19240" h="19240" extrusionOk="0">
                  <a:moveTo>
                    <a:pt x="1" y="1"/>
                  </a:moveTo>
                  <a:lnTo>
                    <a:pt x="1" y="9619"/>
                  </a:lnTo>
                  <a:cubicBezTo>
                    <a:pt x="1" y="14930"/>
                    <a:pt x="4308" y="19240"/>
                    <a:pt x="9619" y="19240"/>
                  </a:cubicBezTo>
                  <a:cubicBezTo>
                    <a:pt x="14933" y="19240"/>
                    <a:pt x="19240" y="14933"/>
                    <a:pt x="19240" y="9619"/>
                  </a:cubicBezTo>
                  <a:lnTo>
                    <a:pt x="19240"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81"/>
            <p:cNvSpPr/>
            <p:nvPr/>
          </p:nvSpPr>
          <p:spPr>
            <a:xfrm>
              <a:off x="4894620" y="3893826"/>
              <a:ext cx="202112" cy="182360"/>
            </a:xfrm>
            <a:custGeom>
              <a:avLst/>
              <a:gdLst/>
              <a:ahLst/>
              <a:cxnLst/>
              <a:rect l="l" t="t" r="r" b="b"/>
              <a:pathLst>
                <a:path w="7787" h="7026" extrusionOk="0">
                  <a:moveTo>
                    <a:pt x="0" y="0"/>
                  </a:moveTo>
                  <a:lnTo>
                    <a:pt x="0" y="7026"/>
                  </a:lnTo>
                  <a:lnTo>
                    <a:pt x="7787"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2" name="Google Shape;6812;p81"/>
          <p:cNvGrpSpPr/>
          <p:nvPr/>
        </p:nvGrpSpPr>
        <p:grpSpPr>
          <a:xfrm>
            <a:off x="2410244" y="1850269"/>
            <a:ext cx="698104" cy="698208"/>
            <a:chOff x="2565073" y="2075876"/>
            <a:chExt cx="672482" cy="672518"/>
          </a:xfrm>
        </p:grpSpPr>
        <p:sp>
          <p:nvSpPr>
            <p:cNvPr id="6813" name="Google Shape;6813;p81"/>
            <p:cNvSpPr/>
            <p:nvPr/>
          </p:nvSpPr>
          <p:spPr>
            <a:xfrm>
              <a:off x="2642193" y="2530650"/>
              <a:ext cx="419588" cy="217743"/>
            </a:xfrm>
            <a:custGeom>
              <a:avLst/>
              <a:gdLst/>
              <a:ahLst/>
              <a:cxnLst/>
              <a:rect l="l" t="t" r="r" b="b"/>
              <a:pathLst>
                <a:path w="130611" h="67780" extrusionOk="0">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81"/>
            <p:cNvSpPr/>
            <p:nvPr/>
          </p:nvSpPr>
          <p:spPr>
            <a:xfrm>
              <a:off x="2910083" y="2420918"/>
              <a:ext cx="327379" cy="312727"/>
            </a:xfrm>
            <a:custGeom>
              <a:avLst/>
              <a:gdLst/>
              <a:ahLst/>
              <a:cxnLst/>
              <a:rect l="l" t="t" r="r" b="b"/>
              <a:pathLst>
                <a:path w="101908" h="97347" extrusionOk="0">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81"/>
            <p:cNvSpPr/>
            <p:nvPr/>
          </p:nvSpPr>
          <p:spPr>
            <a:xfrm>
              <a:off x="2999034" y="2125384"/>
              <a:ext cx="238522" cy="411351"/>
            </a:xfrm>
            <a:custGeom>
              <a:avLst/>
              <a:gdLst/>
              <a:ahLst/>
              <a:cxnLst/>
              <a:rect l="l" t="t" r="r" b="b"/>
              <a:pathLst>
                <a:path w="74248" h="128047" extrusionOk="0">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81"/>
            <p:cNvSpPr/>
            <p:nvPr/>
          </p:nvSpPr>
          <p:spPr>
            <a:xfrm>
              <a:off x="2740849" y="2075876"/>
              <a:ext cx="419604" cy="217734"/>
            </a:xfrm>
            <a:custGeom>
              <a:avLst/>
              <a:gdLst/>
              <a:ahLst/>
              <a:cxnLst/>
              <a:rect l="l" t="t" r="r" b="b"/>
              <a:pathLst>
                <a:path w="130616" h="67777" extrusionOk="0">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81"/>
            <p:cNvSpPr/>
            <p:nvPr/>
          </p:nvSpPr>
          <p:spPr>
            <a:xfrm>
              <a:off x="2565167" y="2090625"/>
              <a:ext cx="327379" cy="312740"/>
            </a:xfrm>
            <a:custGeom>
              <a:avLst/>
              <a:gdLst/>
              <a:ahLst/>
              <a:cxnLst/>
              <a:rect l="l" t="t" r="r" b="b"/>
              <a:pathLst>
                <a:path w="101908" h="97351" extrusionOk="0">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81"/>
            <p:cNvSpPr/>
            <p:nvPr/>
          </p:nvSpPr>
          <p:spPr>
            <a:xfrm>
              <a:off x="2565073" y="2287538"/>
              <a:ext cx="218572" cy="409555"/>
            </a:xfrm>
            <a:custGeom>
              <a:avLst/>
              <a:gdLst/>
              <a:ahLst/>
              <a:cxnLst/>
              <a:rect l="l" t="t" r="r" b="b"/>
              <a:pathLst>
                <a:path w="68038" h="127488" extrusionOk="0">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9" name="Google Shape;6819;p81"/>
          <p:cNvGrpSpPr/>
          <p:nvPr/>
        </p:nvGrpSpPr>
        <p:grpSpPr>
          <a:xfrm>
            <a:off x="5633655" y="3534869"/>
            <a:ext cx="438354" cy="637329"/>
            <a:chOff x="1697726" y="3244179"/>
            <a:chExt cx="788124" cy="1146069"/>
          </a:xfrm>
        </p:grpSpPr>
        <p:sp>
          <p:nvSpPr>
            <p:cNvPr id="6820" name="Google Shape;6820;p81"/>
            <p:cNvSpPr/>
            <p:nvPr/>
          </p:nvSpPr>
          <p:spPr>
            <a:xfrm>
              <a:off x="1697726" y="3244179"/>
              <a:ext cx="788124" cy="1146069"/>
            </a:xfrm>
            <a:custGeom>
              <a:avLst/>
              <a:gdLst/>
              <a:ahLst/>
              <a:cxnLst/>
              <a:rect l="l" t="t" r="r" b="b"/>
              <a:pathLst>
                <a:path w="30365" h="44156" extrusionOk="0">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81"/>
            <p:cNvSpPr/>
            <p:nvPr/>
          </p:nvSpPr>
          <p:spPr>
            <a:xfrm>
              <a:off x="1743302" y="4053603"/>
              <a:ext cx="291293" cy="291267"/>
            </a:xfrm>
            <a:custGeom>
              <a:avLst/>
              <a:gdLst/>
              <a:ahLst/>
              <a:cxnLst/>
              <a:rect l="l" t="t" r="r" b="b"/>
              <a:pathLst>
                <a:path w="11223" h="11222" extrusionOk="0">
                  <a:moveTo>
                    <a:pt x="1" y="0"/>
                  </a:moveTo>
                  <a:lnTo>
                    <a:pt x="1" y="11222"/>
                  </a:lnTo>
                  <a:lnTo>
                    <a:pt x="11222" y="11222"/>
                  </a:lnTo>
                  <a:lnTo>
                    <a:pt x="11222"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2" name="Google Shape;6822;p81"/>
          <p:cNvSpPr/>
          <p:nvPr/>
        </p:nvSpPr>
        <p:spPr>
          <a:xfrm>
            <a:off x="8130914" y="3422653"/>
            <a:ext cx="204" cy="4"/>
          </a:xfrm>
          <a:custGeom>
            <a:avLst/>
            <a:gdLst/>
            <a:ahLst/>
            <a:cxnLst/>
            <a:rect l="l" t="t" r="r" b="b"/>
            <a:pathLst>
              <a:path w="48" h="1" extrusionOk="0">
                <a:moveTo>
                  <a:pt x="48"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3" name="Google Shape;6823;p81"/>
          <p:cNvGrpSpPr/>
          <p:nvPr/>
        </p:nvGrpSpPr>
        <p:grpSpPr>
          <a:xfrm>
            <a:off x="7634869" y="1863232"/>
            <a:ext cx="799565" cy="670282"/>
            <a:chOff x="7617850" y="2063282"/>
            <a:chExt cx="799565" cy="670282"/>
          </a:xfrm>
        </p:grpSpPr>
        <p:cxnSp>
          <p:nvCxnSpPr>
            <p:cNvPr id="6824" name="Google Shape;6824;p81"/>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825" name="Google Shape;6825;p81"/>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826" name="Google Shape;6826;p81"/>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827" name="Google Shape;6827;p81"/>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828" name="Google Shape;6828;p81"/>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6829" name="Google Shape;6829;p81"/>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6830" name="Google Shape;6830;p81"/>
            <p:cNvGrpSpPr/>
            <p:nvPr/>
          </p:nvGrpSpPr>
          <p:grpSpPr>
            <a:xfrm>
              <a:off x="7734309" y="2063282"/>
              <a:ext cx="570957" cy="620095"/>
              <a:chOff x="7734309" y="2063282"/>
              <a:chExt cx="570957" cy="620095"/>
            </a:xfrm>
          </p:grpSpPr>
          <p:grpSp>
            <p:nvGrpSpPr>
              <p:cNvPr id="6831" name="Google Shape;6831;p81"/>
              <p:cNvGrpSpPr/>
              <p:nvPr/>
            </p:nvGrpSpPr>
            <p:grpSpPr>
              <a:xfrm>
                <a:off x="8031573" y="2063282"/>
                <a:ext cx="273693" cy="620095"/>
                <a:chOff x="8031573" y="2063282"/>
                <a:chExt cx="273693" cy="620095"/>
              </a:xfrm>
            </p:grpSpPr>
            <p:sp>
              <p:nvSpPr>
                <p:cNvPr id="6832" name="Google Shape;6832;p81"/>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81"/>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81"/>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81"/>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6" name="Google Shape;6836;p81"/>
              <p:cNvGrpSpPr/>
              <p:nvPr/>
            </p:nvGrpSpPr>
            <p:grpSpPr>
              <a:xfrm flipH="1">
                <a:off x="7734309" y="2063282"/>
                <a:ext cx="273693" cy="620095"/>
                <a:chOff x="8031573" y="2063282"/>
                <a:chExt cx="273693" cy="620095"/>
              </a:xfrm>
            </p:grpSpPr>
            <p:sp>
              <p:nvSpPr>
                <p:cNvPr id="6837" name="Google Shape;6837;p81"/>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81"/>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81"/>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81"/>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841" name="Google Shape;6841;p81"/>
          <p:cNvSpPr/>
          <p:nvPr/>
        </p:nvSpPr>
        <p:spPr>
          <a:xfrm>
            <a:off x="7095123" y="3555322"/>
            <a:ext cx="558742" cy="616877"/>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81"/>
          <p:cNvSpPr/>
          <p:nvPr/>
        </p:nvSpPr>
        <p:spPr>
          <a:xfrm rot="10800000">
            <a:off x="6581305" y="3552736"/>
            <a:ext cx="406111" cy="619462"/>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3" name="Google Shape;6843;p81"/>
          <p:cNvGrpSpPr/>
          <p:nvPr/>
        </p:nvGrpSpPr>
        <p:grpSpPr>
          <a:xfrm>
            <a:off x="7821475" y="2716715"/>
            <a:ext cx="602567" cy="601884"/>
            <a:chOff x="1186975" y="238125"/>
            <a:chExt cx="5244275" cy="5238325"/>
          </a:xfrm>
        </p:grpSpPr>
        <p:sp>
          <p:nvSpPr>
            <p:cNvPr id="6844" name="Google Shape;6844;p81"/>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81"/>
            <p:cNvSpPr/>
            <p:nvPr/>
          </p:nvSpPr>
          <p:spPr>
            <a:xfrm>
              <a:off x="1186975" y="2279750"/>
              <a:ext cx="2628625"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81"/>
            <p:cNvSpPr/>
            <p:nvPr/>
          </p:nvSpPr>
          <p:spPr>
            <a:xfrm>
              <a:off x="3802600" y="239450"/>
              <a:ext cx="2628650" cy="3196825"/>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81"/>
            <p:cNvSpPr/>
            <p:nvPr/>
          </p:nvSpPr>
          <p:spPr>
            <a:xfrm>
              <a:off x="3232500"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8" name="Google Shape;6848;p81"/>
          <p:cNvGrpSpPr/>
          <p:nvPr/>
        </p:nvGrpSpPr>
        <p:grpSpPr>
          <a:xfrm>
            <a:off x="3264213" y="1856199"/>
            <a:ext cx="651848" cy="687338"/>
            <a:chOff x="3400515" y="2056248"/>
            <a:chExt cx="698134" cy="735987"/>
          </a:xfrm>
        </p:grpSpPr>
        <p:grpSp>
          <p:nvGrpSpPr>
            <p:cNvPr id="6849" name="Google Shape;6849;p81"/>
            <p:cNvGrpSpPr/>
            <p:nvPr/>
          </p:nvGrpSpPr>
          <p:grpSpPr>
            <a:xfrm>
              <a:off x="3400515" y="2283913"/>
              <a:ext cx="312919" cy="219900"/>
              <a:chOff x="3400515" y="2283913"/>
              <a:chExt cx="312919" cy="219900"/>
            </a:xfrm>
          </p:grpSpPr>
          <p:sp>
            <p:nvSpPr>
              <p:cNvPr id="6850" name="Google Shape;6850;p81"/>
              <p:cNvSpPr/>
              <p:nvPr/>
            </p:nvSpPr>
            <p:spPr>
              <a:xfrm>
                <a:off x="3493534" y="2283913"/>
                <a:ext cx="219900" cy="219900"/>
              </a:xfrm>
              <a:prstGeom prst="ellipse">
                <a:avLst/>
              </a:prstGeom>
              <a:solidFill>
                <a:srgbClr val="435D7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851" name="Google Shape;6851;p81"/>
              <p:cNvCxnSpPr/>
              <p:nvPr/>
            </p:nvCxnSpPr>
            <p:spPr>
              <a:xfrm rot="10800000">
                <a:off x="3400515" y="2393804"/>
                <a:ext cx="95400" cy="0"/>
              </a:xfrm>
              <a:prstGeom prst="straightConnector1">
                <a:avLst/>
              </a:prstGeom>
              <a:noFill/>
              <a:ln w="28575" cap="flat" cmpd="sng">
                <a:solidFill>
                  <a:srgbClr val="435D74"/>
                </a:solidFill>
                <a:prstDash val="solid"/>
                <a:round/>
                <a:headEnd type="none" w="med" len="med"/>
                <a:tailEnd type="none" w="med" len="med"/>
              </a:ln>
            </p:spPr>
          </p:cxnSp>
        </p:grpSp>
        <p:grpSp>
          <p:nvGrpSpPr>
            <p:cNvPr id="6852" name="Google Shape;6852;p81"/>
            <p:cNvGrpSpPr/>
            <p:nvPr/>
          </p:nvGrpSpPr>
          <p:grpSpPr>
            <a:xfrm>
              <a:off x="3547823" y="2461089"/>
              <a:ext cx="219900" cy="331146"/>
              <a:chOff x="3547823" y="2461089"/>
              <a:chExt cx="219900" cy="331146"/>
            </a:xfrm>
          </p:grpSpPr>
          <p:sp>
            <p:nvSpPr>
              <p:cNvPr id="6853" name="Google Shape;6853;p81"/>
              <p:cNvSpPr/>
              <p:nvPr/>
            </p:nvSpPr>
            <p:spPr>
              <a:xfrm>
                <a:off x="3547823" y="2461089"/>
                <a:ext cx="219900" cy="219900"/>
              </a:xfrm>
              <a:prstGeom prst="ellipse">
                <a:avLst/>
              </a:prstGeom>
              <a:solidFill>
                <a:srgbClr val="5F7D9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854" name="Google Shape;6854;p81"/>
              <p:cNvCxnSpPr/>
              <p:nvPr/>
            </p:nvCxnSpPr>
            <p:spPr>
              <a:xfrm rot="10800000">
                <a:off x="3657701" y="2678535"/>
                <a:ext cx="0" cy="113700"/>
              </a:xfrm>
              <a:prstGeom prst="straightConnector1">
                <a:avLst/>
              </a:prstGeom>
              <a:noFill/>
              <a:ln w="28575" cap="flat" cmpd="sng">
                <a:solidFill>
                  <a:srgbClr val="5F7D95"/>
                </a:solidFill>
                <a:prstDash val="solid"/>
                <a:round/>
                <a:headEnd type="none" w="med" len="med"/>
                <a:tailEnd type="none" w="med" len="med"/>
              </a:ln>
            </p:spPr>
          </p:cxnSp>
        </p:grpSp>
        <p:grpSp>
          <p:nvGrpSpPr>
            <p:cNvPr id="6855" name="Google Shape;6855;p81"/>
            <p:cNvGrpSpPr/>
            <p:nvPr/>
          </p:nvGrpSpPr>
          <p:grpSpPr>
            <a:xfrm>
              <a:off x="3734138" y="2461089"/>
              <a:ext cx="219900" cy="331146"/>
              <a:chOff x="3734138" y="2461089"/>
              <a:chExt cx="219900" cy="331146"/>
            </a:xfrm>
          </p:grpSpPr>
          <p:sp>
            <p:nvSpPr>
              <p:cNvPr id="6856" name="Google Shape;6856;p81"/>
              <p:cNvSpPr/>
              <p:nvPr/>
            </p:nvSpPr>
            <p:spPr>
              <a:xfrm>
                <a:off x="3734138" y="2461089"/>
                <a:ext cx="219900" cy="219900"/>
              </a:xfrm>
              <a:prstGeom prst="ellipse">
                <a:avLst/>
              </a:prstGeom>
              <a:solidFill>
                <a:srgbClr val="869FB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857" name="Google Shape;6857;p81"/>
              <p:cNvCxnSpPr/>
              <p:nvPr/>
            </p:nvCxnSpPr>
            <p:spPr>
              <a:xfrm rot="10800000">
                <a:off x="3844020" y="2678535"/>
                <a:ext cx="0" cy="113700"/>
              </a:xfrm>
              <a:prstGeom prst="straightConnector1">
                <a:avLst/>
              </a:prstGeom>
              <a:noFill/>
              <a:ln w="28575" cap="flat" cmpd="sng">
                <a:solidFill>
                  <a:srgbClr val="869FB2"/>
                </a:solidFill>
                <a:prstDash val="solid"/>
                <a:round/>
                <a:headEnd type="none" w="med" len="med"/>
                <a:tailEnd type="none" w="med" len="med"/>
              </a:ln>
            </p:spPr>
          </p:cxnSp>
        </p:grpSp>
        <p:grpSp>
          <p:nvGrpSpPr>
            <p:cNvPr id="6858" name="Google Shape;6858;p81"/>
            <p:cNvGrpSpPr/>
            <p:nvPr/>
          </p:nvGrpSpPr>
          <p:grpSpPr>
            <a:xfrm>
              <a:off x="3787560" y="2281742"/>
              <a:ext cx="311089" cy="219900"/>
              <a:chOff x="3787560" y="2281742"/>
              <a:chExt cx="311089" cy="219900"/>
            </a:xfrm>
          </p:grpSpPr>
          <p:sp>
            <p:nvSpPr>
              <p:cNvPr id="6859" name="Google Shape;6859;p81"/>
              <p:cNvSpPr/>
              <p:nvPr/>
            </p:nvSpPr>
            <p:spPr>
              <a:xfrm>
                <a:off x="3787560" y="2281742"/>
                <a:ext cx="219900" cy="219900"/>
              </a:xfrm>
              <a:prstGeom prst="ellipse">
                <a:avLst/>
              </a:prstGeom>
              <a:solidFill>
                <a:srgbClr val="A5B7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860" name="Google Shape;6860;p81"/>
              <p:cNvCxnSpPr/>
              <p:nvPr/>
            </p:nvCxnSpPr>
            <p:spPr>
              <a:xfrm rot="10800000">
                <a:off x="4003849" y="2393795"/>
                <a:ext cx="94800" cy="0"/>
              </a:xfrm>
              <a:prstGeom prst="straightConnector1">
                <a:avLst/>
              </a:prstGeom>
              <a:noFill/>
              <a:ln w="28575" cap="flat" cmpd="sng">
                <a:solidFill>
                  <a:srgbClr val="A5B7C6"/>
                </a:solidFill>
                <a:prstDash val="solid"/>
                <a:round/>
                <a:headEnd type="none" w="med" len="med"/>
                <a:tailEnd type="none" w="med" len="med"/>
              </a:ln>
            </p:spPr>
          </p:cxnSp>
        </p:grpSp>
        <p:grpSp>
          <p:nvGrpSpPr>
            <p:cNvPr id="6861" name="Google Shape;6861;p81"/>
            <p:cNvGrpSpPr/>
            <p:nvPr/>
          </p:nvGrpSpPr>
          <p:grpSpPr>
            <a:xfrm>
              <a:off x="3637290" y="2056248"/>
              <a:ext cx="219900" cy="330736"/>
              <a:chOff x="3637290" y="2056248"/>
              <a:chExt cx="219900" cy="330736"/>
            </a:xfrm>
          </p:grpSpPr>
          <p:sp>
            <p:nvSpPr>
              <p:cNvPr id="6862" name="Google Shape;6862;p81"/>
              <p:cNvSpPr/>
              <p:nvPr/>
            </p:nvSpPr>
            <p:spPr>
              <a:xfrm>
                <a:off x="3637290" y="2167085"/>
                <a:ext cx="219900" cy="219900"/>
              </a:xfrm>
              <a:prstGeom prst="ellipse">
                <a:avLst/>
              </a:prstGeom>
              <a:solidFill>
                <a:srgbClr val="BAC8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6863" name="Google Shape;6863;p81"/>
              <p:cNvCxnSpPr/>
              <p:nvPr/>
            </p:nvCxnSpPr>
            <p:spPr>
              <a:xfrm rot="10800000">
                <a:off x="3747169" y="2056248"/>
                <a:ext cx="0" cy="113700"/>
              </a:xfrm>
              <a:prstGeom prst="straightConnector1">
                <a:avLst/>
              </a:prstGeom>
              <a:noFill/>
              <a:ln w="28575" cap="flat" cmpd="sng">
                <a:solidFill>
                  <a:srgbClr val="BAC8D3"/>
                </a:solidFill>
                <a:prstDash val="solid"/>
                <a:round/>
                <a:headEnd type="none" w="med" len="med"/>
                <a:tailEnd type="none" w="med" len="med"/>
              </a:ln>
            </p:spPr>
          </p:cxnSp>
        </p:grpSp>
      </p:grpSp>
      <p:grpSp>
        <p:nvGrpSpPr>
          <p:cNvPr id="6864" name="Google Shape;6864;p81"/>
          <p:cNvGrpSpPr/>
          <p:nvPr/>
        </p:nvGrpSpPr>
        <p:grpSpPr>
          <a:xfrm>
            <a:off x="2555919" y="2726205"/>
            <a:ext cx="1268144" cy="592394"/>
            <a:chOff x="238125" y="1188750"/>
            <a:chExt cx="7140450" cy="3335550"/>
          </a:xfrm>
        </p:grpSpPr>
        <p:sp>
          <p:nvSpPr>
            <p:cNvPr id="6865" name="Google Shape;6865;p81"/>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81"/>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81"/>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81"/>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81"/>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0" name="Google Shape;6870;p81"/>
          <p:cNvGrpSpPr/>
          <p:nvPr/>
        </p:nvGrpSpPr>
        <p:grpSpPr>
          <a:xfrm>
            <a:off x="6663819" y="2728360"/>
            <a:ext cx="1053944" cy="590147"/>
            <a:chOff x="238125" y="1335475"/>
            <a:chExt cx="5418735" cy="3034175"/>
          </a:xfrm>
        </p:grpSpPr>
        <p:sp>
          <p:nvSpPr>
            <p:cNvPr id="6871" name="Google Shape;6871;p81"/>
            <p:cNvSpPr/>
            <p:nvPr/>
          </p:nvSpPr>
          <p:spPr>
            <a:xfrm>
              <a:off x="3669985" y="1335475"/>
              <a:ext cx="1986875"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81"/>
            <p:cNvSpPr/>
            <p:nvPr/>
          </p:nvSpPr>
          <p:spPr>
            <a:xfrm>
              <a:off x="1956350" y="1335475"/>
              <a:ext cx="1984950"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81"/>
            <p:cNvSpPr/>
            <p:nvPr/>
          </p:nvSpPr>
          <p:spPr>
            <a:xfrm>
              <a:off x="238125" y="1335475"/>
              <a:ext cx="1986850"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4" name="Google Shape;6874;p81"/>
          <p:cNvGrpSpPr/>
          <p:nvPr/>
        </p:nvGrpSpPr>
        <p:grpSpPr>
          <a:xfrm>
            <a:off x="4094628" y="3533259"/>
            <a:ext cx="1268207" cy="638939"/>
            <a:chOff x="3967651" y="3645904"/>
            <a:chExt cx="1479304" cy="745292"/>
          </a:xfrm>
        </p:grpSpPr>
        <p:grpSp>
          <p:nvGrpSpPr>
            <p:cNvPr id="6875" name="Google Shape;6875;p81"/>
            <p:cNvGrpSpPr/>
            <p:nvPr/>
          </p:nvGrpSpPr>
          <p:grpSpPr>
            <a:xfrm>
              <a:off x="3967651" y="4009026"/>
              <a:ext cx="1479304" cy="382170"/>
              <a:chOff x="3967651" y="4009026"/>
              <a:chExt cx="1479304" cy="382170"/>
            </a:xfrm>
          </p:grpSpPr>
          <p:grpSp>
            <p:nvGrpSpPr>
              <p:cNvPr id="6876" name="Google Shape;6876;p81"/>
              <p:cNvGrpSpPr/>
              <p:nvPr/>
            </p:nvGrpSpPr>
            <p:grpSpPr>
              <a:xfrm>
                <a:off x="4892216" y="4195630"/>
                <a:ext cx="554739" cy="195566"/>
                <a:chOff x="3604375" y="4892160"/>
                <a:chExt cx="1651500" cy="582215"/>
              </a:xfrm>
            </p:grpSpPr>
            <p:sp>
              <p:nvSpPr>
                <p:cNvPr id="6877" name="Google Shape;6877;p81"/>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81"/>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9" name="Google Shape;6879;p81"/>
              <p:cNvGrpSpPr/>
              <p:nvPr/>
            </p:nvGrpSpPr>
            <p:grpSpPr>
              <a:xfrm>
                <a:off x="3967651" y="4146303"/>
                <a:ext cx="579402" cy="244893"/>
                <a:chOff x="851875" y="4745310"/>
                <a:chExt cx="1724925" cy="729065"/>
              </a:xfrm>
            </p:grpSpPr>
            <p:sp>
              <p:nvSpPr>
                <p:cNvPr id="6880" name="Google Shape;6880;p81"/>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81"/>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2" name="Google Shape;6882;p81"/>
              <p:cNvGrpSpPr/>
              <p:nvPr/>
            </p:nvGrpSpPr>
            <p:grpSpPr>
              <a:xfrm>
                <a:off x="4460753" y="4009026"/>
                <a:ext cx="493110" cy="382170"/>
                <a:chOff x="2319875" y="4336625"/>
                <a:chExt cx="1468025" cy="1137750"/>
              </a:xfrm>
            </p:grpSpPr>
            <p:sp>
              <p:nvSpPr>
                <p:cNvPr id="6883" name="Google Shape;6883;p81"/>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81"/>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85" name="Google Shape;6885;p81"/>
            <p:cNvGrpSpPr/>
            <p:nvPr/>
          </p:nvGrpSpPr>
          <p:grpSpPr>
            <a:xfrm>
              <a:off x="4479443" y="3645904"/>
              <a:ext cx="455965" cy="388789"/>
              <a:chOff x="2957425" y="238100"/>
              <a:chExt cx="1910200" cy="1628775"/>
            </a:xfrm>
          </p:grpSpPr>
          <p:sp>
            <p:nvSpPr>
              <p:cNvPr id="6886" name="Google Shape;6886;p81"/>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81"/>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81"/>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81"/>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81"/>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81"/>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81"/>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81"/>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81"/>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81"/>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96" name="Google Shape;6896;p81"/>
          <p:cNvGrpSpPr/>
          <p:nvPr/>
        </p:nvGrpSpPr>
        <p:grpSpPr>
          <a:xfrm>
            <a:off x="2480742" y="3534460"/>
            <a:ext cx="1243128" cy="637739"/>
            <a:chOff x="2496310" y="3693351"/>
            <a:chExt cx="1342906" cy="688926"/>
          </a:xfrm>
        </p:grpSpPr>
        <p:grpSp>
          <p:nvGrpSpPr>
            <p:cNvPr id="6897" name="Google Shape;6897;p81"/>
            <p:cNvGrpSpPr/>
            <p:nvPr/>
          </p:nvGrpSpPr>
          <p:grpSpPr>
            <a:xfrm>
              <a:off x="2496310" y="3693351"/>
              <a:ext cx="1342906" cy="688875"/>
              <a:chOff x="2496310" y="3693351"/>
              <a:chExt cx="1342906" cy="688875"/>
            </a:xfrm>
          </p:grpSpPr>
          <p:sp>
            <p:nvSpPr>
              <p:cNvPr id="6898" name="Google Shape;6898;p81"/>
              <p:cNvSpPr/>
              <p:nvPr/>
            </p:nvSpPr>
            <p:spPr>
              <a:xfrm>
                <a:off x="2567815" y="3809577"/>
                <a:ext cx="1200140" cy="572649"/>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81"/>
              <p:cNvSpPr/>
              <p:nvPr/>
            </p:nvSpPr>
            <p:spPr>
              <a:xfrm>
                <a:off x="342068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81"/>
              <p:cNvSpPr/>
              <p:nvPr/>
            </p:nvSpPr>
            <p:spPr>
              <a:xfrm>
                <a:off x="3135700" y="3791751"/>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81"/>
              <p:cNvSpPr/>
              <p:nvPr/>
            </p:nvSpPr>
            <p:spPr>
              <a:xfrm>
                <a:off x="3620515"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81"/>
              <p:cNvSpPr/>
              <p:nvPr/>
            </p:nvSpPr>
            <p:spPr>
              <a:xfrm>
                <a:off x="284380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81"/>
              <p:cNvSpPr/>
              <p:nvPr/>
            </p:nvSpPr>
            <p:spPr>
              <a:xfrm>
                <a:off x="2652010"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04" name="Google Shape;6904;p81"/>
              <p:cNvCxnSpPr>
                <a:stCxn id="6902" idx="0"/>
              </p:cNvCxnSpPr>
              <p:nvPr/>
            </p:nvCxnSpPr>
            <p:spPr>
              <a:xfrm rot="5400000" flipH="1">
                <a:off x="2741958" y="3724116"/>
                <a:ext cx="68700" cy="200100"/>
              </a:xfrm>
              <a:prstGeom prst="bentConnector2">
                <a:avLst/>
              </a:prstGeom>
              <a:noFill/>
              <a:ln w="19050" cap="flat" cmpd="sng">
                <a:solidFill>
                  <a:srgbClr val="869FB2"/>
                </a:solidFill>
                <a:prstDash val="solid"/>
                <a:round/>
                <a:headEnd type="none" w="med" len="med"/>
                <a:tailEnd type="none" w="med" len="med"/>
              </a:ln>
            </p:spPr>
          </p:cxnSp>
          <p:cxnSp>
            <p:nvCxnSpPr>
              <p:cNvPr id="6905" name="Google Shape;6905;p81"/>
              <p:cNvCxnSpPr>
                <a:stCxn id="6899" idx="0"/>
              </p:cNvCxnSpPr>
              <p:nvPr/>
            </p:nvCxnSpPr>
            <p:spPr>
              <a:xfrm rot="-5400000">
                <a:off x="3512338" y="3723516"/>
                <a:ext cx="75900" cy="194100"/>
              </a:xfrm>
              <a:prstGeom prst="bentConnector2">
                <a:avLst/>
              </a:prstGeom>
              <a:noFill/>
              <a:ln w="19050" cap="flat" cmpd="sng">
                <a:solidFill>
                  <a:srgbClr val="869FB2"/>
                </a:solidFill>
                <a:prstDash val="solid"/>
                <a:round/>
                <a:headEnd type="none" w="med" len="med"/>
                <a:tailEnd type="none" w="med" len="med"/>
              </a:ln>
            </p:spPr>
          </p:cxnSp>
          <p:cxnSp>
            <p:nvCxnSpPr>
              <p:cNvPr id="6906" name="Google Shape;6906;p81"/>
              <p:cNvCxnSpPr>
                <a:stCxn id="6900" idx="0"/>
              </p:cNvCxnSpPr>
              <p:nvPr/>
            </p:nvCxnSpPr>
            <p:spPr>
              <a:xfrm rot="-5400000">
                <a:off x="3119350" y="3742251"/>
                <a:ext cx="984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6907" name="Google Shape;6907;p81"/>
              <p:cNvCxnSpPr>
                <a:stCxn id="6903" idx="2"/>
              </p:cNvCxnSpPr>
              <p:nvPr/>
            </p:nvCxnSpPr>
            <p:spPr>
              <a:xfrm flipH="1">
                <a:off x="2496310" y="4065467"/>
                <a:ext cx="1557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6908" name="Google Shape;6908;p81"/>
              <p:cNvCxnSpPr>
                <a:stCxn id="6901" idx="6"/>
              </p:cNvCxnSpPr>
              <p:nvPr/>
            </p:nvCxnSpPr>
            <p:spPr>
              <a:xfrm>
                <a:off x="3685615" y="4065467"/>
                <a:ext cx="153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6909" name="Google Shape;6909;p81"/>
            <p:cNvGrpSpPr/>
            <p:nvPr/>
          </p:nvGrpSpPr>
          <p:grpSpPr>
            <a:xfrm>
              <a:off x="2675275" y="3930557"/>
              <a:ext cx="1003306" cy="451719"/>
              <a:chOff x="2675275" y="4174282"/>
              <a:chExt cx="1003306" cy="451719"/>
            </a:xfrm>
          </p:grpSpPr>
          <p:sp>
            <p:nvSpPr>
              <p:cNvPr id="6910" name="Google Shape;6910;p81"/>
              <p:cNvSpPr/>
              <p:nvPr/>
            </p:nvSpPr>
            <p:spPr>
              <a:xfrm>
                <a:off x="2675275" y="4174282"/>
                <a:ext cx="1003306" cy="451719"/>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81"/>
              <p:cNvSpPr/>
              <p:nvPr/>
            </p:nvSpPr>
            <p:spPr>
              <a:xfrm>
                <a:off x="2716046" y="4210984"/>
                <a:ext cx="921789" cy="415018"/>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81"/>
              <p:cNvSpPr/>
              <p:nvPr/>
            </p:nvSpPr>
            <p:spPr>
              <a:xfrm>
                <a:off x="2762606" y="4252906"/>
                <a:ext cx="828676" cy="373095"/>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13" name="Google Shape;6913;p81"/>
          <p:cNvGrpSpPr/>
          <p:nvPr/>
        </p:nvGrpSpPr>
        <p:grpSpPr>
          <a:xfrm>
            <a:off x="1654412" y="971306"/>
            <a:ext cx="574511" cy="874709"/>
            <a:chOff x="1715404" y="1112080"/>
            <a:chExt cx="642270" cy="977984"/>
          </a:xfrm>
        </p:grpSpPr>
        <p:grpSp>
          <p:nvGrpSpPr>
            <p:cNvPr id="6914" name="Google Shape;6914;p81"/>
            <p:cNvGrpSpPr/>
            <p:nvPr/>
          </p:nvGrpSpPr>
          <p:grpSpPr>
            <a:xfrm>
              <a:off x="1715404" y="1112080"/>
              <a:ext cx="642270" cy="977984"/>
              <a:chOff x="1715404" y="1112080"/>
              <a:chExt cx="642270" cy="977984"/>
            </a:xfrm>
          </p:grpSpPr>
          <p:sp>
            <p:nvSpPr>
              <p:cNvPr id="6915" name="Google Shape;6915;p81"/>
              <p:cNvSpPr/>
              <p:nvPr/>
            </p:nvSpPr>
            <p:spPr>
              <a:xfrm>
                <a:off x="1715404" y="1112080"/>
                <a:ext cx="642270" cy="642270"/>
              </a:xfrm>
              <a:custGeom>
                <a:avLst/>
                <a:gdLst/>
                <a:ahLst/>
                <a:cxnLst/>
                <a:rect l="l" t="t" r="r" b="b"/>
                <a:pathLst>
                  <a:path w="41544" h="41544" extrusionOk="0">
                    <a:moveTo>
                      <a:pt x="20773" y="3462"/>
                    </a:moveTo>
                    <a:cubicBezTo>
                      <a:pt x="30333" y="3462"/>
                      <a:pt x="38081" y="11211"/>
                      <a:pt x="38081" y="20771"/>
                    </a:cubicBezTo>
                    <a:cubicBezTo>
                      <a:pt x="38081" y="30331"/>
                      <a:pt x="30333" y="38081"/>
                      <a:pt x="20773" y="38081"/>
                    </a:cubicBezTo>
                    <a:cubicBezTo>
                      <a:pt x="11213" y="38081"/>
                      <a:pt x="3462" y="30331"/>
                      <a:pt x="3462" y="20771"/>
                    </a:cubicBezTo>
                    <a:cubicBezTo>
                      <a:pt x="3462" y="11211"/>
                      <a:pt x="11213" y="3462"/>
                      <a:pt x="20773" y="3462"/>
                    </a:cubicBezTo>
                    <a:close/>
                    <a:moveTo>
                      <a:pt x="20773" y="0"/>
                    </a:moveTo>
                    <a:cubicBezTo>
                      <a:pt x="9301" y="0"/>
                      <a:pt x="0" y="9299"/>
                      <a:pt x="0" y="20771"/>
                    </a:cubicBezTo>
                    <a:cubicBezTo>
                      <a:pt x="0" y="32243"/>
                      <a:pt x="9301" y="41543"/>
                      <a:pt x="20773" y="41543"/>
                    </a:cubicBezTo>
                    <a:cubicBezTo>
                      <a:pt x="32245" y="41543"/>
                      <a:pt x="41543" y="32243"/>
                      <a:pt x="41543" y="20771"/>
                    </a:cubicBezTo>
                    <a:cubicBezTo>
                      <a:pt x="41543" y="9299"/>
                      <a:pt x="32245" y="0"/>
                      <a:pt x="20773"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81"/>
              <p:cNvSpPr/>
              <p:nvPr/>
            </p:nvSpPr>
            <p:spPr>
              <a:xfrm>
                <a:off x="1956781" y="1714402"/>
                <a:ext cx="9121" cy="375663"/>
              </a:xfrm>
              <a:custGeom>
                <a:avLst/>
                <a:gdLst/>
                <a:ahLst/>
                <a:cxnLst/>
                <a:rect l="l" t="t" r="r" b="b"/>
                <a:pathLst>
                  <a:path w="590" h="24299" extrusionOk="0">
                    <a:moveTo>
                      <a:pt x="0" y="0"/>
                    </a:moveTo>
                    <a:lnTo>
                      <a:pt x="0" y="24299"/>
                    </a:lnTo>
                    <a:lnTo>
                      <a:pt x="589" y="24299"/>
                    </a:lnTo>
                    <a:lnTo>
                      <a:pt x="58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7" name="Google Shape;6917;p81"/>
            <p:cNvGrpSpPr/>
            <p:nvPr/>
          </p:nvGrpSpPr>
          <p:grpSpPr>
            <a:xfrm>
              <a:off x="1768927" y="1165603"/>
              <a:ext cx="535225" cy="851367"/>
              <a:chOff x="1768927" y="1165603"/>
              <a:chExt cx="535225" cy="851367"/>
            </a:xfrm>
          </p:grpSpPr>
          <p:sp>
            <p:nvSpPr>
              <p:cNvPr id="6918" name="Google Shape;6918;p81"/>
              <p:cNvSpPr/>
              <p:nvPr/>
            </p:nvSpPr>
            <p:spPr>
              <a:xfrm>
                <a:off x="1768927" y="1165603"/>
                <a:ext cx="535225" cy="535225"/>
              </a:xfrm>
              <a:custGeom>
                <a:avLst/>
                <a:gdLst/>
                <a:ahLst/>
                <a:cxnLst/>
                <a:rect l="l" t="t" r="r" b="b"/>
                <a:pathLst>
                  <a:path w="34620" h="34620" extrusionOk="0">
                    <a:moveTo>
                      <a:pt x="17311" y="3462"/>
                    </a:moveTo>
                    <a:cubicBezTo>
                      <a:pt x="24959" y="3462"/>
                      <a:pt x="31157" y="9661"/>
                      <a:pt x="31157" y="17309"/>
                    </a:cubicBezTo>
                    <a:cubicBezTo>
                      <a:pt x="31157" y="24957"/>
                      <a:pt x="24959" y="31157"/>
                      <a:pt x="17311" y="31157"/>
                    </a:cubicBezTo>
                    <a:cubicBezTo>
                      <a:pt x="9663" y="31157"/>
                      <a:pt x="3462" y="24957"/>
                      <a:pt x="3462" y="17309"/>
                    </a:cubicBezTo>
                    <a:cubicBezTo>
                      <a:pt x="3462" y="9661"/>
                      <a:pt x="9663" y="3462"/>
                      <a:pt x="17311" y="3462"/>
                    </a:cubicBezTo>
                    <a:close/>
                    <a:moveTo>
                      <a:pt x="17311" y="0"/>
                    </a:moveTo>
                    <a:cubicBezTo>
                      <a:pt x="7751" y="0"/>
                      <a:pt x="0" y="7749"/>
                      <a:pt x="0" y="17309"/>
                    </a:cubicBezTo>
                    <a:cubicBezTo>
                      <a:pt x="0" y="26869"/>
                      <a:pt x="7751" y="34619"/>
                      <a:pt x="17311" y="34619"/>
                    </a:cubicBezTo>
                    <a:cubicBezTo>
                      <a:pt x="26871" y="34619"/>
                      <a:pt x="34619" y="26869"/>
                      <a:pt x="34619" y="17309"/>
                    </a:cubicBezTo>
                    <a:cubicBezTo>
                      <a:pt x="34619" y="7749"/>
                      <a:pt x="26871" y="0"/>
                      <a:pt x="17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81"/>
              <p:cNvSpPr/>
              <p:nvPr/>
            </p:nvSpPr>
            <p:spPr>
              <a:xfrm>
                <a:off x="2006902" y="1668949"/>
                <a:ext cx="9137" cy="348020"/>
              </a:xfrm>
              <a:custGeom>
                <a:avLst/>
                <a:gdLst/>
                <a:ahLst/>
                <a:cxnLst/>
                <a:rect l="l" t="t" r="r" b="b"/>
                <a:pathLst>
                  <a:path w="591" h="22511" extrusionOk="0">
                    <a:moveTo>
                      <a:pt x="1" y="0"/>
                    </a:moveTo>
                    <a:lnTo>
                      <a:pt x="1" y="22510"/>
                    </a:lnTo>
                    <a:lnTo>
                      <a:pt x="590" y="22510"/>
                    </a:lnTo>
                    <a:lnTo>
                      <a:pt x="590"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0" name="Google Shape;6920;p81"/>
            <p:cNvGrpSpPr/>
            <p:nvPr/>
          </p:nvGrpSpPr>
          <p:grpSpPr>
            <a:xfrm>
              <a:off x="1822449" y="1219125"/>
              <a:ext cx="428180" cy="718859"/>
              <a:chOff x="1822449" y="1219125"/>
              <a:chExt cx="428180" cy="718859"/>
            </a:xfrm>
          </p:grpSpPr>
          <p:sp>
            <p:nvSpPr>
              <p:cNvPr id="6921" name="Google Shape;6921;p81"/>
              <p:cNvSpPr/>
              <p:nvPr/>
            </p:nvSpPr>
            <p:spPr>
              <a:xfrm>
                <a:off x="1822449" y="1219125"/>
                <a:ext cx="428180" cy="428180"/>
              </a:xfrm>
              <a:custGeom>
                <a:avLst/>
                <a:gdLst/>
                <a:ahLst/>
                <a:cxnLst/>
                <a:rect l="l" t="t" r="r" b="b"/>
                <a:pathLst>
                  <a:path w="27696" h="27696" extrusionOk="0">
                    <a:moveTo>
                      <a:pt x="13849" y="3462"/>
                    </a:moveTo>
                    <a:cubicBezTo>
                      <a:pt x="19585" y="3462"/>
                      <a:pt x="24233" y="8111"/>
                      <a:pt x="24233" y="13847"/>
                    </a:cubicBezTo>
                    <a:cubicBezTo>
                      <a:pt x="24233" y="19583"/>
                      <a:pt x="19585" y="24233"/>
                      <a:pt x="13849" y="24233"/>
                    </a:cubicBezTo>
                    <a:cubicBezTo>
                      <a:pt x="8113" y="24233"/>
                      <a:pt x="3462" y="19583"/>
                      <a:pt x="3462" y="13847"/>
                    </a:cubicBezTo>
                    <a:cubicBezTo>
                      <a:pt x="3462" y="8111"/>
                      <a:pt x="8113" y="3462"/>
                      <a:pt x="13849" y="3462"/>
                    </a:cubicBezTo>
                    <a:close/>
                    <a:moveTo>
                      <a:pt x="13849" y="0"/>
                    </a:moveTo>
                    <a:cubicBezTo>
                      <a:pt x="6201" y="0"/>
                      <a:pt x="0" y="6199"/>
                      <a:pt x="0" y="13847"/>
                    </a:cubicBezTo>
                    <a:cubicBezTo>
                      <a:pt x="0" y="21495"/>
                      <a:pt x="6201" y="27695"/>
                      <a:pt x="13849" y="27695"/>
                    </a:cubicBezTo>
                    <a:cubicBezTo>
                      <a:pt x="21497" y="27695"/>
                      <a:pt x="27695" y="21495"/>
                      <a:pt x="27695" y="13847"/>
                    </a:cubicBezTo>
                    <a:cubicBezTo>
                      <a:pt x="27695" y="6199"/>
                      <a:pt x="21497" y="0"/>
                      <a:pt x="1384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81"/>
              <p:cNvSpPr/>
              <p:nvPr/>
            </p:nvSpPr>
            <p:spPr>
              <a:xfrm>
                <a:off x="2057039" y="1605996"/>
                <a:ext cx="9121" cy="331988"/>
              </a:xfrm>
              <a:custGeom>
                <a:avLst/>
                <a:gdLst/>
                <a:ahLst/>
                <a:cxnLst/>
                <a:rect l="l" t="t" r="r" b="b"/>
                <a:pathLst>
                  <a:path w="590" h="21474" extrusionOk="0">
                    <a:moveTo>
                      <a:pt x="0" y="0"/>
                    </a:moveTo>
                    <a:lnTo>
                      <a:pt x="0" y="21474"/>
                    </a:lnTo>
                    <a:lnTo>
                      <a:pt x="590" y="21474"/>
                    </a:lnTo>
                    <a:lnTo>
                      <a:pt x="59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3" name="Google Shape;6923;p81"/>
            <p:cNvGrpSpPr/>
            <p:nvPr/>
          </p:nvGrpSpPr>
          <p:grpSpPr>
            <a:xfrm>
              <a:off x="1875972" y="1272648"/>
              <a:ext cx="321135" cy="586939"/>
              <a:chOff x="1875972" y="1272648"/>
              <a:chExt cx="321135" cy="586939"/>
            </a:xfrm>
          </p:grpSpPr>
          <p:sp>
            <p:nvSpPr>
              <p:cNvPr id="6924" name="Google Shape;6924;p81"/>
              <p:cNvSpPr/>
              <p:nvPr/>
            </p:nvSpPr>
            <p:spPr>
              <a:xfrm>
                <a:off x="1875972" y="1272648"/>
                <a:ext cx="321135" cy="321120"/>
              </a:xfrm>
              <a:custGeom>
                <a:avLst/>
                <a:gdLst/>
                <a:ahLst/>
                <a:cxnLst/>
                <a:rect l="l" t="t" r="r" b="b"/>
                <a:pathLst>
                  <a:path w="20772" h="20771" extrusionOk="0">
                    <a:moveTo>
                      <a:pt x="10387" y="3461"/>
                    </a:moveTo>
                    <a:cubicBezTo>
                      <a:pt x="14211" y="3461"/>
                      <a:pt x="17309" y="6561"/>
                      <a:pt x="17309" y="10385"/>
                    </a:cubicBezTo>
                    <a:cubicBezTo>
                      <a:pt x="17309" y="14209"/>
                      <a:pt x="14211" y="17309"/>
                      <a:pt x="10387" y="17309"/>
                    </a:cubicBezTo>
                    <a:cubicBezTo>
                      <a:pt x="6563" y="17309"/>
                      <a:pt x="3462" y="14209"/>
                      <a:pt x="3462" y="10385"/>
                    </a:cubicBezTo>
                    <a:cubicBezTo>
                      <a:pt x="3462" y="6561"/>
                      <a:pt x="6563" y="3461"/>
                      <a:pt x="10387" y="3461"/>
                    </a:cubicBezTo>
                    <a:close/>
                    <a:moveTo>
                      <a:pt x="10387" y="0"/>
                    </a:moveTo>
                    <a:cubicBezTo>
                      <a:pt x="4651" y="0"/>
                      <a:pt x="0" y="4649"/>
                      <a:pt x="0" y="10385"/>
                    </a:cubicBezTo>
                    <a:cubicBezTo>
                      <a:pt x="0" y="16121"/>
                      <a:pt x="4651" y="20771"/>
                      <a:pt x="10387" y="20771"/>
                    </a:cubicBezTo>
                    <a:cubicBezTo>
                      <a:pt x="16123" y="20771"/>
                      <a:pt x="20771" y="16121"/>
                      <a:pt x="20771" y="10385"/>
                    </a:cubicBezTo>
                    <a:cubicBezTo>
                      <a:pt x="20771" y="4649"/>
                      <a:pt x="16123" y="0"/>
                      <a:pt x="1038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81"/>
              <p:cNvSpPr/>
              <p:nvPr/>
            </p:nvSpPr>
            <p:spPr>
              <a:xfrm>
                <a:off x="2107176" y="1533705"/>
                <a:ext cx="9121" cy="325881"/>
              </a:xfrm>
              <a:custGeom>
                <a:avLst/>
                <a:gdLst/>
                <a:ahLst/>
                <a:cxnLst/>
                <a:rect l="l" t="t" r="r" b="b"/>
                <a:pathLst>
                  <a:path w="590" h="21079" extrusionOk="0">
                    <a:moveTo>
                      <a:pt x="0" y="0"/>
                    </a:moveTo>
                    <a:lnTo>
                      <a:pt x="0" y="21078"/>
                    </a:lnTo>
                    <a:lnTo>
                      <a:pt x="589" y="21078"/>
                    </a:lnTo>
                    <a:lnTo>
                      <a:pt x="589"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6" name="Google Shape;6926;p81"/>
          <p:cNvGrpSpPr/>
          <p:nvPr/>
        </p:nvGrpSpPr>
        <p:grpSpPr>
          <a:xfrm>
            <a:off x="7761573" y="3528028"/>
            <a:ext cx="293855" cy="644170"/>
            <a:chOff x="241025" y="3151575"/>
            <a:chExt cx="293855" cy="644170"/>
          </a:xfrm>
        </p:grpSpPr>
        <p:sp>
          <p:nvSpPr>
            <p:cNvPr id="6927" name="Google Shape;6927;p81"/>
            <p:cNvSpPr/>
            <p:nvPr/>
          </p:nvSpPr>
          <p:spPr>
            <a:xfrm>
              <a:off x="241025" y="3151575"/>
              <a:ext cx="293303" cy="644170"/>
            </a:xfrm>
            <a:custGeom>
              <a:avLst/>
              <a:gdLst/>
              <a:ahLst/>
              <a:cxnLst/>
              <a:rect l="l" t="t" r="r" b="b"/>
              <a:pathLst>
                <a:path w="19117" h="41986" extrusionOk="0">
                  <a:moveTo>
                    <a:pt x="1155" y="1"/>
                  </a:moveTo>
                  <a:cubicBezTo>
                    <a:pt x="516" y="1"/>
                    <a:pt x="1" y="516"/>
                    <a:pt x="1" y="1152"/>
                  </a:cubicBezTo>
                  <a:lnTo>
                    <a:pt x="1" y="35706"/>
                  </a:lnTo>
                  <a:cubicBezTo>
                    <a:pt x="1" y="36344"/>
                    <a:pt x="9559" y="41985"/>
                    <a:pt x="9559" y="41985"/>
                  </a:cubicBezTo>
                  <a:cubicBezTo>
                    <a:pt x="9559" y="41985"/>
                    <a:pt x="19117" y="36344"/>
                    <a:pt x="19117" y="35706"/>
                  </a:cubicBezTo>
                  <a:lnTo>
                    <a:pt x="19117" y="1152"/>
                  </a:lnTo>
                  <a:cubicBezTo>
                    <a:pt x="19117" y="516"/>
                    <a:pt x="18601" y="1"/>
                    <a:pt x="1796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81"/>
            <p:cNvSpPr/>
            <p:nvPr/>
          </p:nvSpPr>
          <p:spPr>
            <a:xfrm>
              <a:off x="241347" y="3252796"/>
              <a:ext cx="293533" cy="164134"/>
            </a:xfrm>
            <a:custGeom>
              <a:avLst/>
              <a:gdLst/>
              <a:ahLst/>
              <a:cxnLst/>
              <a:rect l="l" t="t" r="r" b="b"/>
              <a:pathLst>
                <a:path w="19132" h="10698" extrusionOk="0">
                  <a:moveTo>
                    <a:pt x="1" y="1"/>
                  </a:moveTo>
                  <a:lnTo>
                    <a:pt x="1" y="10698"/>
                  </a:lnTo>
                  <a:lnTo>
                    <a:pt x="19132" y="10698"/>
                  </a:lnTo>
                  <a:lnTo>
                    <a:pt x="19132"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9" name="Google Shape;6929;p81"/>
          <p:cNvGrpSpPr/>
          <p:nvPr/>
        </p:nvGrpSpPr>
        <p:grpSpPr>
          <a:xfrm>
            <a:off x="709557" y="2728028"/>
            <a:ext cx="1779649" cy="591620"/>
            <a:chOff x="246070" y="1983375"/>
            <a:chExt cx="1855347" cy="616849"/>
          </a:xfrm>
        </p:grpSpPr>
        <p:sp>
          <p:nvSpPr>
            <p:cNvPr id="6930" name="Google Shape;6930;p81"/>
            <p:cNvSpPr/>
            <p:nvPr/>
          </p:nvSpPr>
          <p:spPr>
            <a:xfrm>
              <a:off x="1072131" y="1983872"/>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81"/>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81"/>
            <p:cNvSpPr/>
            <p:nvPr/>
          </p:nvSpPr>
          <p:spPr>
            <a:xfrm>
              <a:off x="1277847" y="2191554"/>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81"/>
            <p:cNvSpPr/>
            <p:nvPr/>
          </p:nvSpPr>
          <p:spPr>
            <a:xfrm>
              <a:off x="1690156" y="2190379"/>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81"/>
            <p:cNvSpPr/>
            <p:nvPr/>
          </p:nvSpPr>
          <p:spPr>
            <a:xfrm>
              <a:off x="1484068" y="1984268"/>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81"/>
            <p:cNvSpPr/>
            <p:nvPr/>
          </p:nvSpPr>
          <p:spPr>
            <a:xfrm flipH="1">
              <a:off x="865779" y="2190662"/>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81"/>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81"/>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81"/>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9" name="Google Shape;6939;p81"/>
          <p:cNvGrpSpPr/>
          <p:nvPr/>
        </p:nvGrpSpPr>
        <p:grpSpPr>
          <a:xfrm>
            <a:off x="2320424" y="971306"/>
            <a:ext cx="711055" cy="745993"/>
            <a:chOff x="2496269" y="1171698"/>
            <a:chExt cx="761953" cy="799392"/>
          </a:xfrm>
        </p:grpSpPr>
        <p:grpSp>
          <p:nvGrpSpPr>
            <p:cNvPr id="6940" name="Google Shape;6940;p81"/>
            <p:cNvGrpSpPr/>
            <p:nvPr/>
          </p:nvGrpSpPr>
          <p:grpSpPr>
            <a:xfrm>
              <a:off x="2496269" y="1171698"/>
              <a:ext cx="761953" cy="723022"/>
              <a:chOff x="2496269" y="1171698"/>
              <a:chExt cx="761953" cy="723022"/>
            </a:xfrm>
          </p:grpSpPr>
          <p:sp>
            <p:nvSpPr>
              <p:cNvPr id="6941" name="Google Shape;6941;p81"/>
              <p:cNvSpPr/>
              <p:nvPr/>
            </p:nvSpPr>
            <p:spPr>
              <a:xfrm>
                <a:off x="2727495" y="1360642"/>
                <a:ext cx="175877" cy="207414"/>
              </a:xfrm>
              <a:custGeom>
                <a:avLst/>
                <a:gdLst/>
                <a:ahLst/>
                <a:cxnLst/>
                <a:rect l="l" t="t" r="r" b="b"/>
                <a:pathLst>
                  <a:path w="27928" h="32936" extrusionOk="0">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81"/>
              <p:cNvSpPr/>
              <p:nvPr/>
            </p:nvSpPr>
            <p:spPr>
              <a:xfrm>
                <a:off x="2730750" y="1408371"/>
                <a:ext cx="108720" cy="144761"/>
              </a:xfrm>
              <a:custGeom>
                <a:avLst/>
                <a:gdLst/>
                <a:ahLst/>
                <a:cxnLst/>
                <a:rect l="l" t="t" r="r" b="b"/>
                <a:pathLst>
                  <a:path w="17264" h="22987" extrusionOk="0">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3" name="Google Shape;6943;p81"/>
              <p:cNvGrpSpPr/>
              <p:nvPr/>
            </p:nvGrpSpPr>
            <p:grpSpPr>
              <a:xfrm>
                <a:off x="2496269" y="1171698"/>
                <a:ext cx="761953" cy="723022"/>
                <a:chOff x="2496269" y="1120652"/>
                <a:chExt cx="761953" cy="723022"/>
              </a:xfrm>
            </p:grpSpPr>
            <p:grpSp>
              <p:nvGrpSpPr>
                <p:cNvPr id="6944" name="Google Shape;6944;p81"/>
                <p:cNvGrpSpPr/>
                <p:nvPr/>
              </p:nvGrpSpPr>
              <p:grpSpPr>
                <a:xfrm>
                  <a:off x="2496269" y="1120652"/>
                  <a:ext cx="761953" cy="723022"/>
                  <a:chOff x="2496269" y="1120652"/>
                  <a:chExt cx="761953" cy="723022"/>
                </a:xfrm>
              </p:grpSpPr>
              <p:grpSp>
                <p:nvGrpSpPr>
                  <p:cNvPr id="6945" name="Google Shape;6945;p81"/>
                  <p:cNvGrpSpPr/>
                  <p:nvPr/>
                </p:nvGrpSpPr>
                <p:grpSpPr>
                  <a:xfrm>
                    <a:off x="2496269" y="1304589"/>
                    <a:ext cx="407089" cy="305057"/>
                    <a:chOff x="2496269" y="1304589"/>
                    <a:chExt cx="407089" cy="305057"/>
                  </a:xfrm>
                </p:grpSpPr>
                <p:sp>
                  <p:nvSpPr>
                    <p:cNvPr id="6946" name="Google Shape;6946;p81"/>
                    <p:cNvSpPr/>
                    <p:nvPr/>
                  </p:nvSpPr>
                  <p:spPr>
                    <a:xfrm>
                      <a:off x="2496269" y="1304589"/>
                      <a:ext cx="407089" cy="305057"/>
                    </a:xfrm>
                    <a:custGeom>
                      <a:avLst/>
                      <a:gdLst/>
                      <a:ahLst/>
                      <a:cxnLst/>
                      <a:rect l="l" t="t" r="r" b="b"/>
                      <a:pathLst>
                        <a:path w="64643" h="48441" extrusionOk="0">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81"/>
                    <p:cNvSpPr/>
                    <p:nvPr/>
                  </p:nvSpPr>
                  <p:spPr>
                    <a:xfrm>
                      <a:off x="2553035" y="1348798"/>
                      <a:ext cx="287349" cy="215318"/>
                    </a:xfrm>
                    <a:custGeom>
                      <a:avLst/>
                      <a:gdLst/>
                      <a:ahLst/>
                      <a:cxnLst/>
                      <a:rect l="l" t="t" r="r" b="b"/>
                      <a:pathLst>
                        <a:path w="45629" h="34191" extrusionOk="0">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8" name="Google Shape;6948;p81"/>
                  <p:cNvGrpSpPr/>
                  <p:nvPr/>
                </p:nvGrpSpPr>
                <p:grpSpPr>
                  <a:xfrm>
                    <a:off x="2586468" y="1493376"/>
                    <a:ext cx="358850" cy="349656"/>
                    <a:chOff x="2586468" y="1493376"/>
                    <a:chExt cx="358850" cy="349656"/>
                  </a:xfrm>
                </p:grpSpPr>
                <p:sp>
                  <p:nvSpPr>
                    <p:cNvPr id="6949" name="Google Shape;6949;p81"/>
                    <p:cNvSpPr/>
                    <p:nvPr/>
                  </p:nvSpPr>
                  <p:spPr>
                    <a:xfrm>
                      <a:off x="2586468" y="1493376"/>
                      <a:ext cx="358850" cy="349656"/>
                    </a:xfrm>
                    <a:custGeom>
                      <a:avLst/>
                      <a:gdLst/>
                      <a:ahLst/>
                      <a:cxnLst/>
                      <a:rect l="l" t="t" r="r" b="b"/>
                      <a:pathLst>
                        <a:path w="56983" h="55523" extrusionOk="0">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81"/>
                    <p:cNvSpPr/>
                    <p:nvPr/>
                  </p:nvSpPr>
                  <p:spPr>
                    <a:xfrm>
                      <a:off x="2637642" y="1547125"/>
                      <a:ext cx="253304" cy="246805"/>
                    </a:xfrm>
                    <a:custGeom>
                      <a:avLst/>
                      <a:gdLst/>
                      <a:ahLst/>
                      <a:cxnLst/>
                      <a:rect l="l" t="t" r="r" b="b"/>
                      <a:pathLst>
                        <a:path w="40223" h="39191" extrusionOk="0">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1" name="Google Shape;6951;p81"/>
                  <p:cNvGrpSpPr/>
                  <p:nvPr/>
                </p:nvGrpSpPr>
                <p:grpSpPr>
                  <a:xfrm>
                    <a:off x="2807939" y="1494024"/>
                    <a:ext cx="358857" cy="349650"/>
                    <a:chOff x="2807939" y="1494024"/>
                    <a:chExt cx="358857" cy="349650"/>
                  </a:xfrm>
                </p:grpSpPr>
                <p:sp>
                  <p:nvSpPr>
                    <p:cNvPr id="6952" name="Google Shape;6952;p81"/>
                    <p:cNvSpPr/>
                    <p:nvPr/>
                  </p:nvSpPr>
                  <p:spPr>
                    <a:xfrm>
                      <a:off x="2807939" y="1494024"/>
                      <a:ext cx="358857" cy="349650"/>
                    </a:xfrm>
                    <a:custGeom>
                      <a:avLst/>
                      <a:gdLst/>
                      <a:ahLst/>
                      <a:cxnLst/>
                      <a:rect l="l" t="t" r="r" b="b"/>
                      <a:pathLst>
                        <a:path w="56984" h="55522" extrusionOk="0">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81"/>
                    <p:cNvSpPr/>
                    <p:nvPr/>
                  </p:nvSpPr>
                  <p:spPr>
                    <a:xfrm>
                      <a:off x="2862324" y="1547767"/>
                      <a:ext cx="253292" cy="246805"/>
                    </a:xfrm>
                    <a:custGeom>
                      <a:avLst/>
                      <a:gdLst/>
                      <a:ahLst/>
                      <a:cxnLst/>
                      <a:rect l="l" t="t" r="r" b="b"/>
                      <a:pathLst>
                        <a:path w="40221" h="39191" extrusionOk="0">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4" name="Google Shape;6954;p81"/>
                  <p:cNvGrpSpPr/>
                  <p:nvPr/>
                </p:nvGrpSpPr>
                <p:grpSpPr>
                  <a:xfrm>
                    <a:off x="2851133" y="1305635"/>
                    <a:ext cx="407089" cy="305057"/>
                    <a:chOff x="2851133" y="1305635"/>
                    <a:chExt cx="407089" cy="305057"/>
                  </a:xfrm>
                </p:grpSpPr>
                <p:sp>
                  <p:nvSpPr>
                    <p:cNvPr id="6955" name="Google Shape;6955;p81"/>
                    <p:cNvSpPr/>
                    <p:nvPr/>
                  </p:nvSpPr>
                  <p:spPr>
                    <a:xfrm>
                      <a:off x="2851133" y="1305635"/>
                      <a:ext cx="407089" cy="305057"/>
                    </a:xfrm>
                    <a:custGeom>
                      <a:avLst/>
                      <a:gdLst/>
                      <a:ahLst/>
                      <a:cxnLst/>
                      <a:rect l="l" t="t" r="r" b="b"/>
                      <a:pathLst>
                        <a:path w="64643" h="48441" extrusionOk="0">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81"/>
                    <p:cNvSpPr/>
                    <p:nvPr/>
                  </p:nvSpPr>
                  <p:spPr>
                    <a:xfrm>
                      <a:off x="2914108" y="1349849"/>
                      <a:ext cx="287349" cy="215324"/>
                    </a:xfrm>
                    <a:custGeom>
                      <a:avLst/>
                      <a:gdLst/>
                      <a:ahLst/>
                      <a:cxnLst/>
                      <a:rect l="l" t="t" r="r" b="b"/>
                      <a:pathLst>
                        <a:path w="45629" h="34192" extrusionOk="0">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7" name="Google Shape;6957;p81"/>
                  <p:cNvGrpSpPr/>
                  <p:nvPr/>
                </p:nvGrpSpPr>
                <p:grpSpPr>
                  <a:xfrm>
                    <a:off x="2727495" y="1120652"/>
                    <a:ext cx="300271" cy="396358"/>
                    <a:chOff x="2727495" y="1120652"/>
                    <a:chExt cx="300271" cy="396358"/>
                  </a:xfrm>
                </p:grpSpPr>
                <p:sp>
                  <p:nvSpPr>
                    <p:cNvPr id="6958" name="Google Shape;6958;p81"/>
                    <p:cNvSpPr/>
                    <p:nvPr/>
                  </p:nvSpPr>
                  <p:spPr>
                    <a:xfrm>
                      <a:off x="2727495" y="1120652"/>
                      <a:ext cx="300271" cy="396358"/>
                    </a:xfrm>
                    <a:custGeom>
                      <a:avLst/>
                      <a:gdLst/>
                      <a:ahLst/>
                      <a:cxnLst/>
                      <a:rect l="l" t="t" r="r" b="b"/>
                      <a:pathLst>
                        <a:path w="47681" h="62939" extrusionOk="0">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81"/>
                    <p:cNvSpPr/>
                    <p:nvPr/>
                  </p:nvSpPr>
                  <p:spPr>
                    <a:xfrm>
                      <a:off x="2771659" y="1178948"/>
                      <a:ext cx="211942" cy="279766"/>
                    </a:xfrm>
                    <a:custGeom>
                      <a:avLst/>
                      <a:gdLst/>
                      <a:ahLst/>
                      <a:cxnLst/>
                      <a:rect l="l" t="t" r="r" b="b"/>
                      <a:pathLst>
                        <a:path w="33655" h="44425" extrusionOk="0">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60" name="Google Shape;6960;p81"/>
                <p:cNvGrpSpPr/>
                <p:nvPr/>
              </p:nvGrpSpPr>
              <p:grpSpPr>
                <a:xfrm>
                  <a:off x="2722305" y="1350460"/>
                  <a:ext cx="308357" cy="308344"/>
                  <a:chOff x="2722305" y="1350460"/>
                  <a:chExt cx="308357" cy="308344"/>
                </a:xfrm>
              </p:grpSpPr>
              <p:sp>
                <p:nvSpPr>
                  <p:cNvPr id="6961" name="Google Shape;6961;p81"/>
                  <p:cNvSpPr/>
                  <p:nvPr/>
                </p:nvSpPr>
                <p:spPr>
                  <a:xfrm>
                    <a:off x="2722305" y="1350460"/>
                    <a:ext cx="308357" cy="308344"/>
                  </a:xfrm>
                  <a:custGeom>
                    <a:avLst/>
                    <a:gdLst/>
                    <a:ahLst/>
                    <a:cxnLst/>
                    <a:rect l="l" t="t" r="r" b="b"/>
                    <a:pathLst>
                      <a:path w="48965" h="48963" extrusionOk="0">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2" name="Google Shape;6962;p81"/>
                  <p:cNvGrpSpPr/>
                  <p:nvPr/>
                </p:nvGrpSpPr>
                <p:grpSpPr>
                  <a:xfrm>
                    <a:off x="2725064" y="1364529"/>
                    <a:ext cx="297954" cy="280182"/>
                    <a:chOff x="2725064" y="1364529"/>
                    <a:chExt cx="297954" cy="280182"/>
                  </a:xfrm>
                </p:grpSpPr>
                <p:sp>
                  <p:nvSpPr>
                    <p:cNvPr id="6963" name="Google Shape;6963;p81"/>
                    <p:cNvSpPr/>
                    <p:nvPr/>
                  </p:nvSpPr>
                  <p:spPr>
                    <a:xfrm>
                      <a:off x="2743100" y="1541306"/>
                      <a:ext cx="133551" cy="103405"/>
                    </a:xfrm>
                    <a:custGeom>
                      <a:avLst/>
                      <a:gdLst/>
                      <a:ahLst/>
                      <a:cxnLst/>
                      <a:rect l="l" t="t" r="r" b="b"/>
                      <a:pathLst>
                        <a:path w="21207" h="16420" extrusionOk="0">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81"/>
                    <p:cNvSpPr/>
                    <p:nvPr/>
                  </p:nvSpPr>
                  <p:spPr>
                    <a:xfrm>
                      <a:off x="2946887" y="1391180"/>
                      <a:ext cx="76130" cy="156241"/>
                    </a:xfrm>
                    <a:custGeom>
                      <a:avLst/>
                      <a:gdLst/>
                      <a:ahLst/>
                      <a:cxnLst/>
                      <a:rect l="l" t="t" r="r" b="b"/>
                      <a:pathLst>
                        <a:path w="12089" h="24810" extrusionOk="0">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81"/>
                    <p:cNvSpPr/>
                    <p:nvPr/>
                  </p:nvSpPr>
                  <p:spPr>
                    <a:xfrm>
                      <a:off x="2794481" y="1364529"/>
                      <a:ext cx="164226" cy="42924"/>
                    </a:xfrm>
                    <a:custGeom>
                      <a:avLst/>
                      <a:gdLst/>
                      <a:ahLst/>
                      <a:cxnLst/>
                      <a:rect l="l" t="t" r="r" b="b"/>
                      <a:pathLst>
                        <a:path w="26078" h="6816" extrusionOk="0">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81"/>
                    <p:cNvSpPr/>
                    <p:nvPr/>
                  </p:nvSpPr>
                  <p:spPr>
                    <a:xfrm>
                      <a:off x="2876645" y="1541193"/>
                      <a:ext cx="133243" cy="103518"/>
                    </a:xfrm>
                    <a:custGeom>
                      <a:avLst/>
                      <a:gdLst/>
                      <a:ahLst/>
                      <a:cxnLst/>
                      <a:rect l="l" t="t" r="r" b="b"/>
                      <a:pathLst>
                        <a:path w="21158" h="16438" extrusionOk="0">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81"/>
                    <p:cNvSpPr/>
                    <p:nvPr/>
                  </p:nvSpPr>
                  <p:spPr>
                    <a:xfrm>
                      <a:off x="2725064" y="1391035"/>
                      <a:ext cx="81238" cy="156487"/>
                    </a:xfrm>
                    <a:custGeom>
                      <a:avLst/>
                      <a:gdLst/>
                      <a:ahLst/>
                      <a:cxnLst/>
                      <a:rect l="l" t="t" r="r" b="b"/>
                      <a:pathLst>
                        <a:path w="12900" h="24849" extrusionOk="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968" name="Google Shape;6968;p81"/>
            <p:cNvSpPr/>
            <p:nvPr/>
          </p:nvSpPr>
          <p:spPr>
            <a:xfrm>
              <a:off x="2621966" y="124587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81"/>
            <p:cNvSpPr/>
            <p:nvPr/>
          </p:nvSpPr>
          <p:spPr>
            <a:xfrm>
              <a:off x="2517909" y="160045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81"/>
            <p:cNvSpPr/>
            <p:nvPr/>
          </p:nvSpPr>
          <p:spPr>
            <a:xfrm>
              <a:off x="3174265" y="161404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81"/>
            <p:cNvSpPr/>
            <p:nvPr/>
          </p:nvSpPr>
          <p:spPr>
            <a:xfrm>
              <a:off x="3023194" y="125435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81"/>
            <p:cNvSpPr/>
            <p:nvPr/>
          </p:nvSpPr>
          <p:spPr>
            <a:xfrm rot="8660313">
              <a:off x="2818264" y="186144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3" name="Google Shape;6973;p81"/>
          <p:cNvGrpSpPr/>
          <p:nvPr/>
        </p:nvGrpSpPr>
        <p:grpSpPr>
          <a:xfrm>
            <a:off x="3909124" y="2727412"/>
            <a:ext cx="1569144" cy="591015"/>
            <a:chOff x="3820100" y="3023049"/>
            <a:chExt cx="1303926" cy="491162"/>
          </a:xfrm>
        </p:grpSpPr>
        <p:grpSp>
          <p:nvGrpSpPr>
            <p:cNvPr id="6974" name="Google Shape;6974;p81"/>
            <p:cNvGrpSpPr/>
            <p:nvPr/>
          </p:nvGrpSpPr>
          <p:grpSpPr>
            <a:xfrm>
              <a:off x="3820100" y="3023072"/>
              <a:ext cx="1303926" cy="491139"/>
              <a:chOff x="3820100" y="3023072"/>
              <a:chExt cx="1303926" cy="491139"/>
            </a:xfrm>
          </p:grpSpPr>
          <p:sp>
            <p:nvSpPr>
              <p:cNvPr id="6975" name="Google Shape;6975;p81"/>
              <p:cNvSpPr/>
              <p:nvPr/>
            </p:nvSpPr>
            <p:spPr>
              <a:xfrm>
                <a:off x="3820100" y="3023072"/>
                <a:ext cx="505424" cy="491139"/>
              </a:xfrm>
              <a:custGeom>
                <a:avLst/>
                <a:gdLst/>
                <a:ahLst/>
                <a:cxnLst/>
                <a:rect l="l" t="t" r="r" b="b"/>
                <a:pathLst>
                  <a:path w="45218" h="43940" extrusionOk="0">
                    <a:moveTo>
                      <a:pt x="0" y="0"/>
                    </a:moveTo>
                    <a:cubicBezTo>
                      <a:pt x="0" y="24200"/>
                      <a:pt x="19796" y="43939"/>
                      <a:pt x="44111" y="43939"/>
                    </a:cubicBezTo>
                    <a:lnTo>
                      <a:pt x="45218" y="43939"/>
                    </a:lnTo>
                    <a:lnTo>
                      <a:pt x="45218" y="34795"/>
                    </a:lnTo>
                    <a:lnTo>
                      <a:pt x="44111" y="34795"/>
                    </a:lnTo>
                    <a:cubicBezTo>
                      <a:pt x="24972" y="34795"/>
                      <a:pt x="9345" y="19439"/>
                      <a:pt x="9103" y="450"/>
                    </a:cubicBezTo>
                    <a:cubicBezTo>
                      <a:pt x="9103" y="301"/>
                      <a:pt x="9100" y="150"/>
                      <a:pt x="910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81"/>
              <p:cNvSpPr/>
              <p:nvPr/>
            </p:nvSpPr>
            <p:spPr>
              <a:xfrm>
                <a:off x="4323828" y="3411976"/>
                <a:ext cx="800197" cy="102229"/>
              </a:xfrm>
              <a:custGeom>
                <a:avLst/>
                <a:gdLst/>
                <a:ahLst/>
                <a:cxnLst/>
                <a:rect l="l" t="t" r="r" b="b"/>
                <a:pathLst>
                  <a:path w="71590" h="9146" extrusionOk="0">
                    <a:moveTo>
                      <a:pt x="1" y="1"/>
                    </a:moveTo>
                    <a:lnTo>
                      <a:pt x="1" y="9145"/>
                    </a:lnTo>
                    <a:lnTo>
                      <a:pt x="71589" y="9145"/>
                    </a:lnTo>
                    <a:lnTo>
                      <a:pt x="71589"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7" name="Google Shape;6977;p81"/>
            <p:cNvGrpSpPr/>
            <p:nvPr/>
          </p:nvGrpSpPr>
          <p:grpSpPr>
            <a:xfrm>
              <a:off x="4132439" y="3023645"/>
              <a:ext cx="393633" cy="177096"/>
              <a:chOff x="4132439" y="3023645"/>
              <a:chExt cx="393633" cy="177096"/>
            </a:xfrm>
          </p:grpSpPr>
          <p:sp>
            <p:nvSpPr>
              <p:cNvPr id="6978" name="Google Shape;6978;p81"/>
              <p:cNvSpPr/>
              <p:nvPr/>
            </p:nvSpPr>
            <p:spPr>
              <a:xfrm>
                <a:off x="4132439" y="3023645"/>
                <a:ext cx="190085" cy="177096"/>
              </a:xfrm>
              <a:custGeom>
                <a:avLst/>
                <a:gdLst/>
                <a:ahLst/>
                <a:cxnLst/>
                <a:rect l="l" t="t" r="r" b="b"/>
                <a:pathLst>
                  <a:path w="17006" h="15844" extrusionOk="0">
                    <a:moveTo>
                      <a:pt x="0" y="1"/>
                    </a:moveTo>
                    <a:cubicBezTo>
                      <a:pt x="0" y="5035"/>
                      <a:pt x="2405" y="9521"/>
                      <a:pt x="6124" y="12423"/>
                    </a:cubicBezTo>
                    <a:cubicBezTo>
                      <a:pt x="8932" y="14639"/>
                      <a:pt x="12404" y="15844"/>
                      <a:pt x="15981" y="15844"/>
                    </a:cubicBezTo>
                    <a:lnTo>
                      <a:pt x="17005" y="15844"/>
                    </a:lnTo>
                    <a:lnTo>
                      <a:pt x="17005" y="6962"/>
                    </a:lnTo>
                    <a:lnTo>
                      <a:pt x="15905" y="6962"/>
                    </a:lnTo>
                    <a:cubicBezTo>
                      <a:pt x="12043" y="6962"/>
                      <a:pt x="8822" y="3862"/>
                      <a:pt x="8822"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81"/>
              <p:cNvSpPr/>
              <p:nvPr/>
            </p:nvSpPr>
            <p:spPr>
              <a:xfrm>
                <a:off x="4318649" y="3101461"/>
                <a:ext cx="207423" cy="99267"/>
              </a:xfrm>
              <a:custGeom>
                <a:avLst/>
                <a:gdLst/>
                <a:ahLst/>
                <a:cxnLst/>
                <a:rect l="l" t="t" r="r" b="b"/>
                <a:pathLst>
                  <a:path w="18211" h="8881" extrusionOk="0">
                    <a:moveTo>
                      <a:pt x="0" y="0"/>
                    </a:moveTo>
                    <a:lnTo>
                      <a:pt x="0" y="8880"/>
                    </a:lnTo>
                    <a:lnTo>
                      <a:pt x="18210" y="8880"/>
                    </a:lnTo>
                    <a:lnTo>
                      <a:pt x="18210"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0" name="Google Shape;6980;p81"/>
            <p:cNvGrpSpPr/>
            <p:nvPr/>
          </p:nvGrpSpPr>
          <p:grpSpPr>
            <a:xfrm>
              <a:off x="3921811" y="3023049"/>
              <a:ext cx="1002397" cy="388943"/>
              <a:chOff x="3921811" y="3023049"/>
              <a:chExt cx="1002397" cy="388943"/>
            </a:xfrm>
          </p:grpSpPr>
          <p:sp>
            <p:nvSpPr>
              <p:cNvPr id="6981" name="Google Shape;6981;p81"/>
              <p:cNvSpPr/>
              <p:nvPr/>
            </p:nvSpPr>
            <p:spPr>
              <a:xfrm>
                <a:off x="3921811" y="3023049"/>
                <a:ext cx="403709" cy="388943"/>
              </a:xfrm>
              <a:custGeom>
                <a:avLst/>
                <a:gdLst/>
                <a:ahLst/>
                <a:cxnLst/>
                <a:rect l="l" t="t" r="r" b="b"/>
                <a:pathLst>
                  <a:path w="36118" h="34797" extrusionOk="0">
                    <a:moveTo>
                      <a:pt x="0" y="1"/>
                    </a:moveTo>
                    <a:cubicBezTo>
                      <a:pt x="0" y="152"/>
                      <a:pt x="3" y="301"/>
                      <a:pt x="3" y="452"/>
                    </a:cubicBezTo>
                    <a:cubicBezTo>
                      <a:pt x="245" y="19441"/>
                      <a:pt x="15879" y="34797"/>
                      <a:pt x="35018" y="34797"/>
                    </a:cubicBezTo>
                    <a:lnTo>
                      <a:pt x="36118" y="34797"/>
                    </a:lnTo>
                    <a:lnTo>
                      <a:pt x="36118" y="25652"/>
                    </a:lnTo>
                    <a:lnTo>
                      <a:pt x="34843" y="25652"/>
                    </a:lnTo>
                    <a:lnTo>
                      <a:pt x="34798" y="25632"/>
                    </a:lnTo>
                    <a:cubicBezTo>
                      <a:pt x="20649" y="25575"/>
                      <a:pt x="9181" y="14193"/>
                      <a:pt x="9115" y="123"/>
                    </a:cubicBezTo>
                    <a:cubicBezTo>
                      <a:pt x="9115" y="81"/>
                      <a:pt x="9108" y="42"/>
                      <a:pt x="910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81"/>
              <p:cNvSpPr/>
              <p:nvPr/>
            </p:nvSpPr>
            <p:spPr>
              <a:xfrm>
                <a:off x="4322109" y="3309770"/>
                <a:ext cx="602098" cy="102218"/>
              </a:xfrm>
              <a:custGeom>
                <a:avLst/>
                <a:gdLst/>
                <a:ahLst/>
                <a:cxnLst/>
                <a:rect l="l" t="t" r="r" b="b"/>
                <a:pathLst>
                  <a:path w="53867" h="9145" extrusionOk="0">
                    <a:moveTo>
                      <a:pt x="1" y="0"/>
                    </a:moveTo>
                    <a:lnTo>
                      <a:pt x="1" y="9145"/>
                    </a:lnTo>
                    <a:lnTo>
                      <a:pt x="53867" y="9145"/>
                    </a:lnTo>
                    <a:lnTo>
                      <a:pt x="5386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3" name="Google Shape;6983;p81"/>
            <p:cNvGrpSpPr/>
            <p:nvPr/>
          </p:nvGrpSpPr>
          <p:grpSpPr>
            <a:xfrm>
              <a:off x="4023645" y="3023049"/>
              <a:ext cx="683032" cy="286722"/>
              <a:chOff x="4023645" y="3023049"/>
              <a:chExt cx="683032" cy="286722"/>
            </a:xfrm>
          </p:grpSpPr>
          <p:sp>
            <p:nvSpPr>
              <p:cNvPr id="6984" name="Google Shape;6984;p81"/>
              <p:cNvSpPr/>
              <p:nvPr/>
            </p:nvSpPr>
            <p:spPr>
              <a:xfrm>
                <a:off x="4023645" y="3023049"/>
                <a:ext cx="300664" cy="286524"/>
              </a:xfrm>
              <a:custGeom>
                <a:avLst/>
                <a:gdLst/>
                <a:ahLst/>
                <a:cxnLst/>
                <a:rect l="l" t="t" r="r" b="b"/>
                <a:pathLst>
                  <a:path w="26899" h="25634" extrusionOk="0">
                    <a:moveTo>
                      <a:pt x="1" y="1"/>
                    </a:moveTo>
                    <a:cubicBezTo>
                      <a:pt x="1" y="42"/>
                      <a:pt x="4" y="81"/>
                      <a:pt x="4" y="121"/>
                    </a:cubicBezTo>
                    <a:cubicBezTo>
                      <a:pt x="70" y="14193"/>
                      <a:pt x="11538" y="25575"/>
                      <a:pt x="25687" y="25630"/>
                    </a:cubicBezTo>
                    <a:cubicBezTo>
                      <a:pt x="25723" y="25630"/>
                      <a:pt x="25757" y="25634"/>
                      <a:pt x="25792" y="25634"/>
                    </a:cubicBezTo>
                    <a:lnTo>
                      <a:pt x="26899" y="25634"/>
                    </a:lnTo>
                    <a:lnTo>
                      <a:pt x="26899" y="15842"/>
                    </a:lnTo>
                    <a:lnTo>
                      <a:pt x="25768" y="15842"/>
                    </a:lnTo>
                    <a:cubicBezTo>
                      <a:pt x="22191" y="15842"/>
                      <a:pt x="18719" y="14637"/>
                      <a:pt x="15911" y="12423"/>
                    </a:cubicBezTo>
                    <a:cubicBezTo>
                      <a:pt x="12192" y="9521"/>
                      <a:pt x="9787" y="5035"/>
                      <a:pt x="978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81"/>
              <p:cNvSpPr/>
              <p:nvPr/>
            </p:nvSpPr>
            <p:spPr>
              <a:xfrm>
                <a:off x="4314850" y="3200125"/>
                <a:ext cx="391827" cy="109646"/>
              </a:xfrm>
              <a:custGeom>
                <a:avLst/>
                <a:gdLst/>
                <a:ahLst/>
                <a:cxnLst/>
                <a:rect l="l" t="t" r="r" b="b"/>
                <a:pathLst>
                  <a:path w="35055" h="9792" extrusionOk="0">
                    <a:moveTo>
                      <a:pt x="1" y="0"/>
                    </a:moveTo>
                    <a:lnTo>
                      <a:pt x="1" y="88"/>
                    </a:lnTo>
                    <a:lnTo>
                      <a:pt x="1" y="9792"/>
                    </a:lnTo>
                    <a:lnTo>
                      <a:pt x="35054" y="9792"/>
                    </a:lnTo>
                    <a:lnTo>
                      <a:pt x="3505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86" name="Google Shape;6986;p81"/>
          <p:cNvGrpSpPr/>
          <p:nvPr/>
        </p:nvGrpSpPr>
        <p:grpSpPr>
          <a:xfrm>
            <a:off x="1541246" y="1854257"/>
            <a:ext cx="713522" cy="688025"/>
            <a:chOff x="1706078" y="2092648"/>
            <a:chExt cx="660913" cy="637296"/>
          </a:xfrm>
        </p:grpSpPr>
        <p:sp>
          <p:nvSpPr>
            <p:cNvPr id="6987" name="Google Shape;6987;p81"/>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8" name="Google Shape;6988;p81"/>
            <p:cNvGrpSpPr/>
            <p:nvPr/>
          </p:nvGrpSpPr>
          <p:grpSpPr>
            <a:xfrm>
              <a:off x="1706078" y="2092648"/>
              <a:ext cx="660913" cy="575241"/>
              <a:chOff x="1706078" y="2092648"/>
              <a:chExt cx="660913" cy="575241"/>
            </a:xfrm>
          </p:grpSpPr>
          <p:sp>
            <p:nvSpPr>
              <p:cNvPr id="6989" name="Google Shape;6989;p81"/>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81"/>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81"/>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2" name="Google Shape;6992;p81"/>
          <p:cNvGrpSpPr/>
          <p:nvPr/>
        </p:nvGrpSpPr>
        <p:grpSpPr>
          <a:xfrm>
            <a:off x="6303104" y="971806"/>
            <a:ext cx="1317459" cy="684168"/>
            <a:chOff x="238125" y="999450"/>
            <a:chExt cx="7140700" cy="3708225"/>
          </a:xfrm>
        </p:grpSpPr>
        <p:sp>
          <p:nvSpPr>
            <p:cNvPr id="6993" name="Google Shape;6993;p81"/>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81"/>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81"/>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81"/>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81"/>
            <p:cNvSpPr/>
            <p:nvPr/>
          </p:nvSpPr>
          <p:spPr>
            <a:xfrm>
              <a:off x="3808250" y="2852875"/>
              <a:ext cx="25" cy="25"/>
            </a:xfrm>
            <a:custGeom>
              <a:avLst/>
              <a:gdLst/>
              <a:ahLst/>
              <a:cxnLst/>
              <a:rect l="l" t="t" r="r" b="b"/>
              <a:pathLst>
                <a:path w="1" h="1" extrusionOk="0">
                  <a:moveTo>
                    <a:pt x="0" y="1"/>
                  </a:moveTo>
                  <a:close/>
                </a:path>
              </a:pathLst>
            </a:custGeom>
            <a:solidFill>
              <a:srgbClr val="DB6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81"/>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81"/>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81"/>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81"/>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05"/>
        <p:cNvGrpSpPr/>
        <p:nvPr/>
      </p:nvGrpSpPr>
      <p:grpSpPr>
        <a:xfrm>
          <a:off x="0" y="0"/>
          <a:ext cx="0" cy="0"/>
          <a:chOff x="0" y="0"/>
          <a:chExt cx="0" cy="0"/>
        </a:xfrm>
      </p:grpSpPr>
      <p:grpSp>
        <p:nvGrpSpPr>
          <p:cNvPr id="7006" name="Google Shape;7006;p82"/>
          <p:cNvGrpSpPr/>
          <p:nvPr/>
        </p:nvGrpSpPr>
        <p:grpSpPr>
          <a:xfrm>
            <a:off x="717025" y="967615"/>
            <a:ext cx="1636117" cy="1526144"/>
            <a:chOff x="729238" y="1179665"/>
            <a:chExt cx="1636117" cy="1526144"/>
          </a:xfrm>
        </p:grpSpPr>
        <p:grpSp>
          <p:nvGrpSpPr>
            <p:cNvPr id="7007" name="Google Shape;7007;p82"/>
            <p:cNvGrpSpPr/>
            <p:nvPr/>
          </p:nvGrpSpPr>
          <p:grpSpPr>
            <a:xfrm>
              <a:off x="729238" y="1179665"/>
              <a:ext cx="80700" cy="1526144"/>
              <a:chOff x="729238" y="1179665"/>
              <a:chExt cx="80700" cy="1526144"/>
            </a:xfrm>
          </p:grpSpPr>
          <p:sp>
            <p:nvSpPr>
              <p:cNvPr id="7008" name="Google Shape;7008;p82"/>
              <p:cNvSpPr/>
              <p:nvPr/>
            </p:nvSpPr>
            <p:spPr>
              <a:xfrm>
                <a:off x="729238"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82"/>
              <p:cNvSpPr/>
              <p:nvPr/>
            </p:nvSpPr>
            <p:spPr>
              <a:xfrm>
                <a:off x="729238"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82"/>
              <p:cNvSpPr/>
              <p:nvPr/>
            </p:nvSpPr>
            <p:spPr>
              <a:xfrm>
                <a:off x="729238"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82"/>
              <p:cNvSpPr/>
              <p:nvPr/>
            </p:nvSpPr>
            <p:spPr>
              <a:xfrm>
                <a:off x="729238"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82"/>
              <p:cNvSpPr/>
              <p:nvPr/>
            </p:nvSpPr>
            <p:spPr>
              <a:xfrm>
                <a:off x="729238"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82"/>
              <p:cNvSpPr/>
              <p:nvPr/>
            </p:nvSpPr>
            <p:spPr>
              <a:xfrm>
                <a:off x="729238"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82"/>
              <p:cNvSpPr/>
              <p:nvPr/>
            </p:nvSpPr>
            <p:spPr>
              <a:xfrm>
                <a:off x="729238"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82"/>
              <p:cNvSpPr/>
              <p:nvPr/>
            </p:nvSpPr>
            <p:spPr>
              <a:xfrm>
                <a:off x="72923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82"/>
              <p:cNvSpPr/>
              <p:nvPr/>
            </p:nvSpPr>
            <p:spPr>
              <a:xfrm>
                <a:off x="72923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82"/>
              <p:cNvSpPr/>
              <p:nvPr/>
            </p:nvSpPr>
            <p:spPr>
              <a:xfrm>
                <a:off x="72923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8" name="Google Shape;7018;p82"/>
            <p:cNvGrpSpPr/>
            <p:nvPr/>
          </p:nvGrpSpPr>
          <p:grpSpPr>
            <a:xfrm>
              <a:off x="903098" y="1179665"/>
              <a:ext cx="80700" cy="1526144"/>
              <a:chOff x="903098" y="1179665"/>
              <a:chExt cx="80700" cy="1526144"/>
            </a:xfrm>
          </p:grpSpPr>
          <p:sp>
            <p:nvSpPr>
              <p:cNvPr id="7019" name="Google Shape;7019;p82"/>
              <p:cNvSpPr/>
              <p:nvPr/>
            </p:nvSpPr>
            <p:spPr>
              <a:xfrm>
                <a:off x="903098"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82"/>
              <p:cNvSpPr/>
              <p:nvPr/>
            </p:nvSpPr>
            <p:spPr>
              <a:xfrm>
                <a:off x="903098"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82"/>
              <p:cNvSpPr/>
              <p:nvPr/>
            </p:nvSpPr>
            <p:spPr>
              <a:xfrm>
                <a:off x="903098"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82"/>
              <p:cNvSpPr/>
              <p:nvPr/>
            </p:nvSpPr>
            <p:spPr>
              <a:xfrm>
                <a:off x="903098"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82"/>
              <p:cNvSpPr/>
              <p:nvPr/>
            </p:nvSpPr>
            <p:spPr>
              <a:xfrm>
                <a:off x="903098"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82"/>
              <p:cNvSpPr/>
              <p:nvPr/>
            </p:nvSpPr>
            <p:spPr>
              <a:xfrm>
                <a:off x="903098"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82"/>
              <p:cNvSpPr/>
              <p:nvPr/>
            </p:nvSpPr>
            <p:spPr>
              <a:xfrm>
                <a:off x="903098"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82"/>
              <p:cNvSpPr/>
              <p:nvPr/>
            </p:nvSpPr>
            <p:spPr>
              <a:xfrm>
                <a:off x="90309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82"/>
              <p:cNvSpPr/>
              <p:nvPr/>
            </p:nvSpPr>
            <p:spPr>
              <a:xfrm>
                <a:off x="90309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82"/>
              <p:cNvSpPr/>
              <p:nvPr/>
            </p:nvSpPr>
            <p:spPr>
              <a:xfrm>
                <a:off x="90309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9" name="Google Shape;7029;p82"/>
            <p:cNvGrpSpPr/>
            <p:nvPr/>
          </p:nvGrpSpPr>
          <p:grpSpPr>
            <a:xfrm>
              <a:off x="1076958" y="1179665"/>
              <a:ext cx="80700" cy="1526144"/>
              <a:chOff x="1076958" y="1179665"/>
              <a:chExt cx="80700" cy="1526144"/>
            </a:xfrm>
          </p:grpSpPr>
          <p:sp>
            <p:nvSpPr>
              <p:cNvPr id="7030" name="Google Shape;7030;p82"/>
              <p:cNvSpPr/>
              <p:nvPr/>
            </p:nvSpPr>
            <p:spPr>
              <a:xfrm>
                <a:off x="1076958"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82"/>
              <p:cNvSpPr/>
              <p:nvPr/>
            </p:nvSpPr>
            <p:spPr>
              <a:xfrm>
                <a:off x="1076958"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82"/>
              <p:cNvSpPr/>
              <p:nvPr/>
            </p:nvSpPr>
            <p:spPr>
              <a:xfrm>
                <a:off x="1076958"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82"/>
              <p:cNvSpPr/>
              <p:nvPr/>
            </p:nvSpPr>
            <p:spPr>
              <a:xfrm>
                <a:off x="1076958"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82"/>
              <p:cNvSpPr/>
              <p:nvPr/>
            </p:nvSpPr>
            <p:spPr>
              <a:xfrm>
                <a:off x="1076958"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82"/>
              <p:cNvSpPr/>
              <p:nvPr/>
            </p:nvSpPr>
            <p:spPr>
              <a:xfrm>
                <a:off x="1076958"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82"/>
              <p:cNvSpPr/>
              <p:nvPr/>
            </p:nvSpPr>
            <p:spPr>
              <a:xfrm>
                <a:off x="1076958" y="214302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82"/>
              <p:cNvSpPr/>
              <p:nvPr/>
            </p:nvSpPr>
            <p:spPr>
              <a:xfrm>
                <a:off x="1076958"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82"/>
              <p:cNvSpPr/>
              <p:nvPr/>
            </p:nvSpPr>
            <p:spPr>
              <a:xfrm>
                <a:off x="1076958"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82"/>
              <p:cNvSpPr/>
              <p:nvPr/>
            </p:nvSpPr>
            <p:spPr>
              <a:xfrm>
                <a:off x="1076958"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0" name="Google Shape;7040;p82"/>
            <p:cNvGrpSpPr/>
            <p:nvPr/>
          </p:nvGrpSpPr>
          <p:grpSpPr>
            <a:xfrm>
              <a:off x="1247707" y="1179665"/>
              <a:ext cx="80700" cy="1526144"/>
              <a:chOff x="1247707" y="1179665"/>
              <a:chExt cx="80700" cy="1526144"/>
            </a:xfrm>
          </p:grpSpPr>
          <p:sp>
            <p:nvSpPr>
              <p:cNvPr id="7041" name="Google Shape;7041;p82"/>
              <p:cNvSpPr/>
              <p:nvPr/>
            </p:nvSpPr>
            <p:spPr>
              <a:xfrm>
                <a:off x="124770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82"/>
              <p:cNvSpPr/>
              <p:nvPr/>
            </p:nvSpPr>
            <p:spPr>
              <a:xfrm>
                <a:off x="124770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82"/>
              <p:cNvSpPr/>
              <p:nvPr/>
            </p:nvSpPr>
            <p:spPr>
              <a:xfrm>
                <a:off x="124770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82"/>
              <p:cNvSpPr/>
              <p:nvPr/>
            </p:nvSpPr>
            <p:spPr>
              <a:xfrm>
                <a:off x="1247707" y="166175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82"/>
              <p:cNvSpPr/>
              <p:nvPr/>
            </p:nvSpPr>
            <p:spPr>
              <a:xfrm>
                <a:off x="1247707"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82"/>
              <p:cNvSpPr/>
              <p:nvPr/>
            </p:nvSpPr>
            <p:spPr>
              <a:xfrm>
                <a:off x="1247707"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82"/>
              <p:cNvSpPr/>
              <p:nvPr/>
            </p:nvSpPr>
            <p:spPr>
              <a:xfrm>
                <a:off x="1247707"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82"/>
              <p:cNvSpPr/>
              <p:nvPr/>
            </p:nvSpPr>
            <p:spPr>
              <a:xfrm>
                <a:off x="1247707"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82"/>
              <p:cNvSpPr/>
              <p:nvPr/>
            </p:nvSpPr>
            <p:spPr>
              <a:xfrm>
                <a:off x="124770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82"/>
              <p:cNvSpPr/>
              <p:nvPr/>
            </p:nvSpPr>
            <p:spPr>
              <a:xfrm>
                <a:off x="124770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1" name="Google Shape;7051;p82"/>
            <p:cNvGrpSpPr/>
            <p:nvPr/>
          </p:nvGrpSpPr>
          <p:grpSpPr>
            <a:xfrm>
              <a:off x="1421567" y="1179665"/>
              <a:ext cx="80700" cy="1526144"/>
              <a:chOff x="1421567" y="1179665"/>
              <a:chExt cx="80700" cy="1526144"/>
            </a:xfrm>
          </p:grpSpPr>
          <p:sp>
            <p:nvSpPr>
              <p:cNvPr id="7052" name="Google Shape;7052;p82"/>
              <p:cNvSpPr/>
              <p:nvPr/>
            </p:nvSpPr>
            <p:spPr>
              <a:xfrm>
                <a:off x="142156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82"/>
              <p:cNvSpPr/>
              <p:nvPr/>
            </p:nvSpPr>
            <p:spPr>
              <a:xfrm>
                <a:off x="142156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82"/>
              <p:cNvSpPr/>
              <p:nvPr/>
            </p:nvSpPr>
            <p:spPr>
              <a:xfrm>
                <a:off x="142156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82"/>
              <p:cNvSpPr/>
              <p:nvPr/>
            </p:nvSpPr>
            <p:spPr>
              <a:xfrm>
                <a:off x="1421567"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82"/>
              <p:cNvSpPr/>
              <p:nvPr/>
            </p:nvSpPr>
            <p:spPr>
              <a:xfrm>
                <a:off x="1421567"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82"/>
              <p:cNvSpPr/>
              <p:nvPr/>
            </p:nvSpPr>
            <p:spPr>
              <a:xfrm>
                <a:off x="1421567"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82"/>
              <p:cNvSpPr/>
              <p:nvPr/>
            </p:nvSpPr>
            <p:spPr>
              <a:xfrm>
                <a:off x="1421567" y="214302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82"/>
              <p:cNvSpPr/>
              <p:nvPr/>
            </p:nvSpPr>
            <p:spPr>
              <a:xfrm>
                <a:off x="1421567" y="2303717"/>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82"/>
              <p:cNvSpPr/>
              <p:nvPr/>
            </p:nvSpPr>
            <p:spPr>
              <a:xfrm>
                <a:off x="142156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82"/>
              <p:cNvSpPr/>
              <p:nvPr/>
            </p:nvSpPr>
            <p:spPr>
              <a:xfrm>
                <a:off x="142156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2" name="Google Shape;7062;p82"/>
            <p:cNvGrpSpPr/>
            <p:nvPr/>
          </p:nvGrpSpPr>
          <p:grpSpPr>
            <a:xfrm>
              <a:off x="1592327" y="1179665"/>
              <a:ext cx="80700" cy="1526144"/>
              <a:chOff x="1592327" y="1179665"/>
              <a:chExt cx="80700" cy="1526144"/>
            </a:xfrm>
          </p:grpSpPr>
          <p:sp>
            <p:nvSpPr>
              <p:cNvPr id="7063" name="Google Shape;7063;p82"/>
              <p:cNvSpPr/>
              <p:nvPr/>
            </p:nvSpPr>
            <p:spPr>
              <a:xfrm>
                <a:off x="159232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82"/>
              <p:cNvSpPr/>
              <p:nvPr/>
            </p:nvSpPr>
            <p:spPr>
              <a:xfrm>
                <a:off x="159232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82"/>
              <p:cNvSpPr/>
              <p:nvPr/>
            </p:nvSpPr>
            <p:spPr>
              <a:xfrm>
                <a:off x="159232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82"/>
              <p:cNvSpPr/>
              <p:nvPr/>
            </p:nvSpPr>
            <p:spPr>
              <a:xfrm>
                <a:off x="1592327"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82"/>
              <p:cNvSpPr/>
              <p:nvPr/>
            </p:nvSpPr>
            <p:spPr>
              <a:xfrm>
                <a:off x="1592327"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82"/>
              <p:cNvSpPr/>
              <p:nvPr/>
            </p:nvSpPr>
            <p:spPr>
              <a:xfrm>
                <a:off x="1592327"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82"/>
              <p:cNvSpPr/>
              <p:nvPr/>
            </p:nvSpPr>
            <p:spPr>
              <a:xfrm>
                <a:off x="1592327"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82"/>
              <p:cNvSpPr/>
              <p:nvPr/>
            </p:nvSpPr>
            <p:spPr>
              <a:xfrm>
                <a:off x="1592327"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82"/>
              <p:cNvSpPr/>
              <p:nvPr/>
            </p:nvSpPr>
            <p:spPr>
              <a:xfrm>
                <a:off x="1592327"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82"/>
              <p:cNvSpPr/>
              <p:nvPr/>
            </p:nvSpPr>
            <p:spPr>
              <a:xfrm>
                <a:off x="159232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3" name="Google Shape;7073;p82"/>
            <p:cNvGrpSpPr/>
            <p:nvPr/>
          </p:nvGrpSpPr>
          <p:grpSpPr>
            <a:xfrm>
              <a:off x="1766187" y="1179665"/>
              <a:ext cx="80700" cy="1526144"/>
              <a:chOff x="1766187" y="1179665"/>
              <a:chExt cx="80700" cy="1526144"/>
            </a:xfrm>
          </p:grpSpPr>
          <p:sp>
            <p:nvSpPr>
              <p:cNvPr id="7074" name="Google Shape;7074;p82"/>
              <p:cNvSpPr/>
              <p:nvPr/>
            </p:nvSpPr>
            <p:spPr>
              <a:xfrm>
                <a:off x="1766187"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82"/>
              <p:cNvSpPr/>
              <p:nvPr/>
            </p:nvSpPr>
            <p:spPr>
              <a:xfrm>
                <a:off x="1766187"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82"/>
              <p:cNvSpPr/>
              <p:nvPr/>
            </p:nvSpPr>
            <p:spPr>
              <a:xfrm>
                <a:off x="1766187"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82"/>
              <p:cNvSpPr/>
              <p:nvPr/>
            </p:nvSpPr>
            <p:spPr>
              <a:xfrm>
                <a:off x="1766187"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82"/>
              <p:cNvSpPr/>
              <p:nvPr/>
            </p:nvSpPr>
            <p:spPr>
              <a:xfrm>
                <a:off x="1766187"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82"/>
              <p:cNvSpPr/>
              <p:nvPr/>
            </p:nvSpPr>
            <p:spPr>
              <a:xfrm>
                <a:off x="1766187"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82"/>
              <p:cNvSpPr/>
              <p:nvPr/>
            </p:nvSpPr>
            <p:spPr>
              <a:xfrm>
                <a:off x="1766187" y="214302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82"/>
              <p:cNvSpPr/>
              <p:nvPr/>
            </p:nvSpPr>
            <p:spPr>
              <a:xfrm>
                <a:off x="1766187" y="2303717"/>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82"/>
              <p:cNvSpPr/>
              <p:nvPr/>
            </p:nvSpPr>
            <p:spPr>
              <a:xfrm>
                <a:off x="1766187" y="2464413"/>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82"/>
              <p:cNvSpPr/>
              <p:nvPr/>
            </p:nvSpPr>
            <p:spPr>
              <a:xfrm>
                <a:off x="1766187"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4" name="Google Shape;7084;p82"/>
            <p:cNvGrpSpPr/>
            <p:nvPr/>
          </p:nvGrpSpPr>
          <p:grpSpPr>
            <a:xfrm>
              <a:off x="1936935" y="1179665"/>
              <a:ext cx="80700" cy="1526144"/>
              <a:chOff x="1936935" y="1179665"/>
              <a:chExt cx="80700" cy="1526144"/>
            </a:xfrm>
          </p:grpSpPr>
          <p:sp>
            <p:nvSpPr>
              <p:cNvPr id="7085" name="Google Shape;7085;p82"/>
              <p:cNvSpPr/>
              <p:nvPr/>
            </p:nvSpPr>
            <p:spPr>
              <a:xfrm>
                <a:off x="1936935"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82"/>
              <p:cNvSpPr/>
              <p:nvPr/>
            </p:nvSpPr>
            <p:spPr>
              <a:xfrm>
                <a:off x="1936935"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82"/>
              <p:cNvSpPr/>
              <p:nvPr/>
            </p:nvSpPr>
            <p:spPr>
              <a:xfrm>
                <a:off x="1936935"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82"/>
              <p:cNvSpPr/>
              <p:nvPr/>
            </p:nvSpPr>
            <p:spPr>
              <a:xfrm>
                <a:off x="1936935"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82"/>
              <p:cNvSpPr/>
              <p:nvPr/>
            </p:nvSpPr>
            <p:spPr>
              <a:xfrm>
                <a:off x="1936935"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82"/>
              <p:cNvSpPr/>
              <p:nvPr/>
            </p:nvSpPr>
            <p:spPr>
              <a:xfrm>
                <a:off x="1936935"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82"/>
              <p:cNvSpPr/>
              <p:nvPr/>
            </p:nvSpPr>
            <p:spPr>
              <a:xfrm>
                <a:off x="193693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82"/>
              <p:cNvSpPr/>
              <p:nvPr/>
            </p:nvSpPr>
            <p:spPr>
              <a:xfrm>
                <a:off x="193693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82"/>
              <p:cNvSpPr/>
              <p:nvPr/>
            </p:nvSpPr>
            <p:spPr>
              <a:xfrm>
                <a:off x="193693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82"/>
              <p:cNvSpPr/>
              <p:nvPr/>
            </p:nvSpPr>
            <p:spPr>
              <a:xfrm>
                <a:off x="193693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5" name="Google Shape;7095;p82"/>
            <p:cNvGrpSpPr/>
            <p:nvPr/>
          </p:nvGrpSpPr>
          <p:grpSpPr>
            <a:xfrm>
              <a:off x="2110795" y="1179665"/>
              <a:ext cx="80700" cy="1526144"/>
              <a:chOff x="2110795" y="1179665"/>
              <a:chExt cx="80700" cy="1526144"/>
            </a:xfrm>
          </p:grpSpPr>
          <p:sp>
            <p:nvSpPr>
              <p:cNvPr id="7096" name="Google Shape;7096;p82"/>
              <p:cNvSpPr/>
              <p:nvPr/>
            </p:nvSpPr>
            <p:spPr>
              <a:xfrm>
                <a:off x="2110795"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82"/>
              <p:cNvSpPr/>
              <p:nvPr/>
            </p:nvSpPr>
            <p:spPr>
              <a:xfrm>
                <a:off x="2110795"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82"/>
              <p:cNvSpPr/>
              <p:nvPr/>
            </p:nvSpPr>
            <p:spPr>
              <a:xfrm>
                <a:off x="2110795"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82"/>
              <p:cNvSpPr/>
              <p:nvPr/>
            </p:nvSpPr>
            <p:spPr>
              <a:xfrm>
                <a:off x="2110795"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82"/>
              <p:cNvSpPr/>
              <p:nvPr/>
            </p:nvSpPr>
            <p:spPr>
              <a:xfrm>
                <a:off x="2110795" y="1821630"/>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82"/>
              <p:cNvSpPr/>
              <p:nvPr/>
            </p:nvSpPr>
            <p:spPr>
              <a:xfrm>
                <a:off x="2110795" y="1982326"/>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82"/>
              <p:cNvSpPr/>
              <p:nvPr/>
            </p:nvSpPr>
            <p:spPr>
              <a:xfrm>
                <a:off x="211079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82"/>
              <p:cNvSpPr/>
              <p:nvPr/>
            </p:nvSpPr>
            <p:spPr>
              <a:xfrm>
                <a:off x="211079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82"/>
              <p:cNvSpPr/>
              <p:nvPr/>
            </p:nvSpPr>
            <p:spPr>
              <a:xfrm>
                <a:off x="211079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82"/>
              <p:cNvSpPr/>
              <p:nvPr/>
            </p:nvSpPr>
            <p:spPr>
              <a:xfrm>
                <a:off x="211079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6" name="Google Shape;7106;p82"/>
            <p:cNvGrpSpPr/>
            <p:nvPr/>
          </p:nvGrpSpPr>
          <p:grpSpPr>
            <a:xfrm>
              <a:off x="2284655" y="1179665"/>
              <a:ext cx="80700" cy="1526144"/>
              <a:chOff x="2284655" y="1179665"/>
              <a:chExt cx="80700" cy="1526144"/>
            </a:xfrm>
          </p:grpSpPr>
          <p:sp>
            <p:nvSpPr>
              <p:cNvPr id="7107" name="Google Shape;7107;p82"/>
              <p:cNvSpPr/>
              <p:nvPr/>
            </p:nvSpPr>
            <p:spPr>
              <a:xfrm>
                <a:off x="2284655" y="1179665"/>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82"/>
              <p:cNvSpPr/>
              <p:nvPr/>
            </p:nvSpPr>
            <p:spPr>
              <a:xfrm>
                <a:off x="2284655" y="134036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82"/>
              <p:cNvSpPr/>
              <p:nvPr/>
            </p:nvSpPr>
            <p:spPr>
              <a:xfrm>
                <a:off x="2284655" y="150105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82"/>
              <p:cNvSpPr/>
              <p:nvPr/>
            </p:nvSpPr>
            <p:spPr>
              <a:xfrm>
                <a:off x="2284655" y="1661752"/>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82"/>
              <p:cNvSpPr/>
              <p:nvPr/>
            </p:nvSpPr>
            <p:spPr>
              <a:xfrm>
                <a:off x="2284655" y="1821630"/>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82"/>
              <p:cNvSpPr/>
              <p:nvPr/>
            </p:nvSpPr>
            <p:spPr>
              <a:xfrm>
                <a:off x="2284655" y="1982326"/>
                <a:ext cx="80700" cy="807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82"/>
              <p:cNvSpPr/>
              <p:nvPr/>
            </p:nvSpPr>
            <p:spPr>
              <a:xfrm>
                <a:off x="2284655" y="2143022"/>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82"/>
              <p:cNvSpPr/>
              <p:nvPr/>
            </p:nvSpPr>
            <p:spPr>
              <a:xfrm>
                <a:off x="2284655" y="2303717"/>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82"/>
              <p:cNvSpPr/>
              <p:nvPr/>
            </p:nvSpPr>
            <p:spPr>
              <a:xfrm>
                <a:off x="2284655" y="2464413"/>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82"/>
              <p:cNvSpPr/>
              <p:nvPr/>
            </p:nvSpPr>
            <p:spPr>
              <a:xfrm>
                <a:off x="2284655" y="2625109"/>
                <a:ext cx="80700" cy="80700"/>
              </a:xfrm>
              <a:prstGeom prst="rect">
                <a:avLst/>
              </a:pr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17" name="Google Shape;7117;p82"/>
          <p:cNvGrpSpPr/>
          <p:nvPr/>
        </p:nvGrpSpPr>
        <p:grpSpPr>
          <a:xfrm>
            <a:off x="2611692" y="986753"/>
            <a:ext cx="1364248" cy="1102133"/>
            <a:chOff x="2623904" y="1198803"/>
            <a:chExt cx="1364248" cy="1102133"/>
          </a:xfrm>
        </p:grpSpPr>
        <p:grpSp>
          <p:nvGrpSpPr>
            <p:cNvPr id="7118" name="Google Shape;7118;p82"/>
            <p:cNvGrpSpPr/>
            <p:nvPr/>
          </p:nvGrpSpPr>
          <p:grpSpPr>
            <a:xfrm>
              <a:off x="2623907" y="1198803"/>
              <a:ext cx="1364245" cy="273000"/>
              <a:chOff x="2623907" y="1198803"/>
              <a:chExt cx="1364245" cy="273000"/>
            </a:xfrm>
          </p:grpSpPr>
          <p:sp>
            <p:nvSpPr>
              <p:cNvPr id="7119" name="Google Shape;7119;p82"/>
              <p:cNvSpPr/>
              <p:nvPr/>
            </p:nvSpPr>
            <p:spPr>
              <a:xfrm>
                <a:off x="2623907"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82"/>
              <p:cNvSpPr/>
              <p:nvPr/>
            </p:nvSpPr>
            <p:spPr>
              <a:xfrm>
                <a:off x="2896718"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82"/>
              <p:cNvSpPr/>
              <p:nvPr/>
            </p:nvSpPr>
            <p:spPr>
              <a:xfrm>
                <a:off x="3169529"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82"/>
              <p:cNvSpPr/>
              <p:nvPr/>
            </p:nvSpPr>
            <p:spPr>
              <a:xfrm>
                <a:off x="3442341" y="1198803"/>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82"/>
              <p:cNvSpPr/>
              <p:nvPr/>
            </p:nvSpPr>
            <p:spPr>
              <a:xfrm>
                <a:off x="3715152" y="1198803"/>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4" name="Google Shape;7124;p82"/>
            <p:cNvGrpSpPr/>
            <p:nvPr/>
          </p:nvGrpSpPr>
          <p:grpSpPr>
            <a:xfrm>
              <a:off x="2623904" y="1476964"/>
              <a:ext cx="1364245" cy="273000"/>
              <a:chOff x="2623904" y="1476964"/>
              <a:chExt cx="1364245" cy="273000"/>
            </a:xfrm>
          </p:grpSpPr>
          <p:sp>
            <p:nvSpPr>
              <p:cNvPr id="7125" name="Google Shape;7125;p82"/>
              <p:cNvSpPr/>
              <p:nvPr/>
            </p:nvSpPr>
            <p:spPr>
              <a:xfrm>
                <a:off x="2623904"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82"/>
              <p:cNvSpPr/>
              <p:nvPr/>
            </p:nvSpPr>
            <p:spPr>
              <a:xfrm>
                <a:off x="2896716" y="1476964"/>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82"/>
              <p:cNvSpPr/>
              <p:nvPr/>
            </p:nvSpPr>
            <p:spPr>
              <a:xfrm>
                <a:off x="3169527" y="1476964"/>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82"/>
              <p:cNvSpPr/>
              <p:nvPr/>
            </p:nvSpPr>
            <p:spPr>
              <a:xfrm>
                <a:off x="3442338" y="1476964"/>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82"/>
              <p:cNvSpPr/>
              <p:nvPr/>
            </p:nvSpPr>
            <p:spPr>
              <a:xfrm>
                <a:off x="3715149" y="1476964"/>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0" name="Google Shape;7130;p82"/>
            <p:cNvGrpSpPr/>
            <p:nvPr/>
          </p:nvGrpSpPr>
          <p:grpSpPr>
            <a:xfrm>
              <a:off x="2623907" y="1749775"/>
              <a:ext cx="1364245" cy="273000"/>
              <a:chOff x="2623907" y="1749775"/>
              <a:chExt cx="1364245" cy="273000"/>
            </a:xfrm>
          </p:grpSpPr>
          <p:sp>
            <p:nvSpPr>
              <p:cNvPr id="7131" name="Google Shape;7131;p82"/>
              <p:cNvSpPr/>
              <p:nvPr/>
            </p:nvSpPr>
            <p:spPr>
              <a:xfrm>
                <a:off x="2623907"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82"/>
              <p:cNvSpPr/>
              <p:nvPr/>
            </p:nvSpPr>
            <p:spPr>
              <a:xfrm>
                <a:off x="2896718"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82"/>
              <p:cNvSpPr/>
              <p:nvPr/>
            </p:nvSpPr>
            <p:spPr>
              <a:xfrm>
                <a:off x="3169529" y="1749775"/>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82"/>
              <p:cNvSpPr/>
              <p:nvPr/>
            </p:nvSpPr>
            <p:spPr>
              <a:xfrm>
                <a:off x="3442341" y="1749775"/>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82"/>
              <p:cNvSpPr/>
              <p:nvPr/>
            </p:nvSpPr>
            <p:spPr>
              <a:xfrm>
                <a:off x="3715152" y="1749775"/>
                <a:ext cx="273000" cy="273000"/>
              </a:xfrm>
              <a:prstGeom prst="diamond">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6" name="Google Shape;7136;p82"/>
            <p:cNvGrpSpPr/>
            <p:nvPr/>
          </p:nvGrpSpPr>
          <p:grpSpPr>
            <a:xfrm>
              <a:off x="2623904" y="2027936"/>
              <a:ext cx="1364245" cy="273000"/>
              <a:chOff x="2623904" y="2027936"/>
              <a:chExt cx="1364245" cy="273000"/>
            </a:xfrm>
          </p:grpSpPr>
          <p:sp>
            <p:nvSpPr>
              <p:cNvPr id="7137" name="Google Shape;7137;p82"/>
              <p:cNvSpPr/>
              <p:nvPr/>
            </p:nvSpPr>
            <p:spPr>
              <a:xfrm>
                <a:off x="2623904"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82"/>
              <p:cNvSpPr/>
              <p:nvPr/>
            </p:nvSpPr>
            <p:spPr>
              <a:xfrm>
                <a:off x="2896716"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82"/>
              <p:cNvSpPr/>
              <p:nvPr/>
            </p:nvSpPr>
            <p:spPr>
              <a:xfrm>
                <a:off x="3169527"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82"/>
              <p:cNvSpPr/>
              <p:nvPr/>
            </p:nvSpPr>
            <p:spPr>
              <a:xfrm>
                <a:off x="3442338"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82"/>
              <p:cNvSpPr/>
              <p:nvPr/>
            </p:nvSpPr>
            <p:spPr>
              <a:xfrm>
                <a:off x="3715149" y="2027936"/>
                <a:ext cx="273000" cy="273000"/>
              </a:xfrm>
              <a:prstGeom prst="diamond">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2" name="Google Shape;7142;p82"/>
          <p:cNvGrpSpPr/>
          <p:nvPr/>
        </p:nvGrpSpPr>
        <p:grpSpPr>
          <a:xfrm>
            <a:off x="2601153" y="2445826"/>
            <a:ext cx="1387541" cy="159124"/>
            <a:chOff x="3200660" y="2180272"/>
            <a:chExt cx="2563824" cy="378237"/>
          </a:xfrm>
        </p:grpSpPr>
        <p:sp>
          <p:nvSpPr>
            <p:cNvPr id="7143" name="Google Shape;7143;p82"/>
            <p:cNvSpPr/>
            <p:nvPr/>
          </p:nvSpPr>
          <p:spPr>
            <a:xfrm>
              <a:off x="3200660" y="2180272"/>
              <a:ext cx="108240" cy="378237"/>
            </a:xfrm>
            <a:custGeom>
              <a:avLst/>
              <a:gdLst/>
              <a:ahLst/>
              <a:cxnLst/>
              <a:rect l="l" t="t" r="r" b="b"/>
              <a:pathLst>
                <a:path w="8543" h="37890" extrusionOk="0">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82"/>
            <p:cNvSpPr/>
            <p:nvPr/>
          </p:nvSpPr>
          <p:spPr>
            <a:xfrm>
              <a:off x="3345104" y="2180272"/>
              <a:ext cx="108240" cy="378237"/>
            </a:xfrm>
            <a:custGeom>
              <a:avLst/>
              <a:gdLst/>
              <a:ahLst/>
              <a:cxnLst/>
              <a:rect l="l" t="t" r="r" b="b"/>
              <a:pathLst>
                <a:path w="8543" h="37890" extrusionOk="0">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82"/>
            <p:cNvSpPr/>
            <p:nvPr/>
          </p:nvSpPr>
          <p:spPr>
            <a:xfrm>
              <a:off x="3489548" y="2180272"/>
              <a:ext cx="108240" cy="378237"/>
            </a:xfrm>
            <a:custGeom>
              <a:avLst/>
              <a:gdLst/>
              <a:ahLst/>
              <a:cxnLst/>
              <a:rect l="l" t="t" r="r" b="b"/>
              <a:pathLst>
                <a:path w="8543" h="37890" extrusionOk="0">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82"/>
            <p:cNvSpPr/>
            <p:nvPr/>
          </p:nvSpPr>
          <p:spPr>
            <a:xfrm>
              <a:off x="3633992" y="2180272"/>
              <a:ext cx="108252" cy="378237"/>
            </a:xfrm>
            <a:custGeom>
              <a:avLst/>
              <a:gdLst/>
              <a:ahLst/>
              <a:cxnLst/>
              <a:rect l="l" t="t" r="r" b="b"/>
              <a:pathLst>
                <a:path w="8544" h="37890" extrusionOk="0">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82"/>
            <p:cNvSpPr/>
            <p:nvPr/>
          </p:nvSpPr>
          <p:spPr>
            <a:xfrm>
              <a:off x="3778448" y="2180272"/>
              <a:ext cx="108240" cy="378097"/>
            </a:xfrm>
            <a:custGeom>
              <a:avLst/>
              <a:gdLst/>
              <a:ahLst/>
              <a:cxnLst/>
              <a:rect l="l" t="t" r="r" b="b"/>
              <a:pathLst>
                <a:path w="8543" h="37876" extrusionOk="0">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82"/>
            <p:cNvSpPr/>
            <p:nvPr/>
          </p:nvSpPr>
          <p:spPr>
            <a:xfrm>
              <a:off x="3922892" y="2180272"/>
              <a:ext cx="108240" cy="378237"/>
            </a:xfrm>
            <a:custGeom>
              <a:avLst/>
              <a:gdLst/>
              <a:ahLst/>
              <a:cxnLst/>
              <a:rect l="l" t="t" r="r" b="b"/>
              <a:pathLst>
                <a:path w="8543" h="37890" extrusionOk="0">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82"/>
            <p:cNvSpPr/>
            <p:nvPr/>
          </p:nvSpPr>
          <p:spPr>
            <a:xfrm>
              <a:off x="4067336" y="2180272"/>
              <a:ext cx="108240" cy="378237"/>
            </a:xfrm>
            <a:custGeom>
              <a:avLst/>
              <a:gdLst/>
              <a:ahLst/>
              <a:cxnLst/>
              <a:rect l="l" t="t" r="r" b="b"/>
              <a:pathLst>
                <a:path w="8543" h="37890" extrusionOk="0">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82"/>
            <p:cNvSpPr/>
            <p:nvPr/>
          </p:nvSpPr>
          <p:spPr>
            <a:xfrm>
              <a:off x="4211780" y="2180272"/>
              <a:ext cx="108252" cy="378237"/>
            </a:xfrm>
            <a:custGeom>
              <a:avLst/>
              <a:gdLst/>
              <a:ahLst/>
              <a:cxnLst/>
              <a:rect l="l" t="t" r="r" b="b"/>
              <a:pathLst>
                <a:path w="8544" h="37890" extrusionOk="0">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82"/>
            <p:cNvSpPr/>
            <p:nvPr/>
          </p:nvSpPr>
          <p:spPr>
            <a:xfrm>
              <a:off x="4356236" y="2180272"/>
              <a:ext cx="108240" cy="378097"/>
            </a:xfrm>
            <a:custGeom>
              <a:avLst/>
              <a:gdLst/>
              <a:ahLst/>
              <a:cxnLst/>
              <a:rect l="l" t="t" r="r" b="b"/>
              <a:pathLst>
                <a:path w="8543" h="37876" extrusionOk="0">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82"/>
            <p:cNvSpPr/>
            <p:nvPr/>
          </p:nvSpPr>
          <p:spPr>
            <a:xfrm>
              <a:off x="4500680" y="2180272"/>
              <a:ext cx="108240" cy="378237"/>
            </a:xfrm>
            <a:custGeom>
              <a:avLst/>
              <a:gdLst/>
              <a:ahLst/>
              <a:cxnLst/>
              <a:rect l="l" t="t" r="r" b="b"/>
              <a:pathLst>
                <a:path w="8543" h="37890" extrusionOk="0">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82"/>
            <p:cNvSpPr/>
            <p:nvPr/>
          </p:nvSpPr>
          <p:spPr>
            <a:xfrm>
              <a:off x="4645124" y="2180272"/>
              <a:ext cx="108240" cy="378097"/>
            </a:xfrm>
            <a:custGeom>
              <a:avLst/>
              <a:gdLst/>
              <a:ahLst/>
              <a:cxnLst/>
              <a:rect l="l" t="t" r="r" b="b"/>
              <a:pathLst>
                <a:path w="8543" h="37876" extrusionOk="0">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82"/>
            <p:cNvSpPr/>
            <p:nvPr/>
          </p:nvSpPr>
          <p:spPr>
            <a:xfrm>
              <a:off x="4789568" y="2180272"/>
              <a:ext cx="108240" cy="378237"/>
            </a:xfrm>
            <a:custGeom>
              <a:avLst/>
              <a:gdLst/>
              <a:ahLst/>
              <a:cxnLst/>
              <a:rect l="l" t="t" r="r" b="b"/>
              <a:pathLst>
                <a:path w="8543" h="37890" extrusionOk="0">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82"/>
            <p:cNvSpPr/>
            <p:nvPr/>
          </p:nvSpPr>
          <p:spPr>
            <a:xfrm>
              <a:off x="4934012" y="2180272"/>
              <a:ext cx="108240" cy="378237"/>
            </a:xfrm>
            <a:custGeom>
              <a:avLst/>
              <a:gdLst/>
              <a:ahLst/>
              <a:cxnLst/>
              <a:rect l="l" t="t" r="r" b="b"/>
              <a:pathLst>
                <a:path w="8543" h="37890" extrusionOk="0">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82"/>
            <p:cNvSpPr/>
            <p:nvPr/>
          </p:nvSpPr>
          <p:spPr>
            <a:xfrm>
              <a:off x="5078456" y="2180272"/>
              <a:ext cx="108240" cy="378237"/>
            </a:xfrm>
            <a:custGeom>
              <a:avLst/>
              <a:gdLst/>
              <a:ahLst/>
              <a:cxnLst/>
              <a:rect l="l" t="t" r="r" b="b"/>
              <a:pathLst>
                <a:path w="8543" h="37890" extrusionOk="0">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82"/>
            <p:cNvSpPr/>
            <p:nvPr/>
          </p:nvSpPr>
          <p:spPr>
            <a:xfrm>
              <a:off x="5222900" y="2180272"/>
              <a:ext cx="108240" cy="378237"/>
            </a:xfrm>
            <a:custGeom>
              <a:avLst/>
              <a:gdLst/>
              <a:ahLst/>
              <a:cxnLst/>
              <a:rect l="l" t="t" r="r" b="b"/>
              <a:pathLst>
                <a:path w="8543" h="37890" extrusionOk="0">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82"/>
            <p:cNvSpPr/>
            <p:nvPr/>
          </p:nvSpPr>
          <p:spPr>
            <a:xfrm>
              <a:off x="5367343" y="2180272"/>
              <a:ext cx="108240" cy="378237"/>
            </a:xfrm>
            <a:custGeom>
              <a:avLst/>
              <a:gdLst/>
              <a:ahLst/>
              <a:cxnLst/>
              <a:rect l="l" t="t" r="r" b="b"/>
              <a:pathLst>
                <a:path w="8543" h="37890" extrusionOk="0">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82"/>
            <p:cNvSpPr/>
            <p:nvPr/>
          </p:nvSpPr>
          <p:spPr>
            <a:xfrm>
              <a:off x="5511787" y="2180272"/>
              <a:ext cx="108240" cy="378097"/>
            </a:xfrm>
            <a:custGeom>
              <a:avLst/>
              <a:gdLst/>
              <a:ahLst/>
              <a:cxnLst/>
              <a:rect l="l" t="t" r="r" b="b"/>
              <a:pathLst>
                <a:path w="8543" h="37876" extrusionOk="0">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82"/>
            <p:cNvSpPr/>
            <p:nvPr/>
          </p:nvSpPr>
          <p:spPr>
            <a:xfrm>
              <a:off x="5656231" y="2180272"/>
              <a:ext cx="108252" cy="378237"/>
            </a:xfrm>
            <a:custGeom>
              <a:avLst/>
              <a:gdLst/>
              <a:ahLst/>
              <a:cxnLst/>
              <a:rect l="l" t="t" r="r" b="b"/>
              <a:pathLst>
                <a:path w="8544" h="37890" extrusionOk="0">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1" name="Google Shape;7161;p82"/>
          <p:cNvGrpSpPr/>
          <p:nvPr/>
        </p:nvGrpSpPr>
        <p:grpSpPr>
          <a:xfrm>
            <a:off x="2597677" y="2723590"/>
            <a:ext cx="1390502" cy="159625"/>
            <a:chOff x="3530150" y="2790075"/>
            <a:chExt cx="1962600" cy="225300"/>
          </a:xfrm>
        </p:grpSpPr>
        <p:sp>
          <p:nvSpPr>
            <p:cNvPr id="7162" name="Google Shape;7162;p82"/>
            <p:cNvSpPr/>
            <p:nvPr/>
          </p:nvSpPr>
          <p:spPr>
            <a:xfrm>
              <a:off x="3530150" y="2790075"/>
              <a:ext cx="1962600" cy="225300"/>
            </a:xfrm>
            <a:prstGeom prst="rec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82"/>
            <p:cNvSpPr/>
            <p:nvPr/>
          </p:nvSpPr>
          <p:spPr>
            <a:xfrm>
              <a:off x="3530150" y="2790075"/>
              <a:ext cx="1110000" cy="2253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4" name="Google Shape;7164;p82"/>
          <p:cNvGrpSpPr/>
          <p:nvPr/>
        </p:nvGrpSpPr>
        <p:grpSpPr>
          <a:xfrm>
            <a:off x="2597735" y="3001855"/>
            <a:ext cx="1411629" cy="154175"/>
            <a:chOff x="3558802" y="4011244"/>
            <a:chExt cx="1866000" cy="111600"/>
          </a:xfrm>
        </p:grpSpPr>
        <p:sp>
          <p:nvSpPr>
            <p:cNvPr id="7165" name="Google Shape;7165;p82"/>
            <p:cNvSpPr/>
            <p:nvPr/>
          </p:nvSpPr>
          <p:spPr>
            <a:xfrm rot="5400000" flipH="1">
              <a:off x="4436152" y="3134077"/>
              <a:ext cx="111300" cy="1866000"/>
            </a:xfrm>
            <a:prstGeom prst="round2SameRect">
              <a:avLst>
                <a:gd name="adj1" fmla="val 50000"/>
                <a:gd name="adj2" fmla="val 50000"/>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82"/>
            <p:cNvSpPr/>
            <p:nvPr/>
          </p:nvSpPr>
          <p:spPr>
            <a:xfrm rot="5400000" flipH="1">
              <a:off x="4157232" y="3412894"/>
              <a:ext cx="111600" cy="1308300"/>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7" name="Google Shape;7167;p82"/>
          <p:cNvGrpSpPr/>
          <p:nvPr/>
        </p:nvGrpSpPr>
        <p:grpSpPr>
          <a:xfrm>
            <a:off x="2598023" y="2207425"/>
            <a:ext cx="1383503" cy="119761"/>
            <a:chOff x="3465975" y="2270258"/>
            <a:chExt cx="1986364" cy="171947"/>
          </a:xfrm>
        </p:grpSpPr>
        <p:sp>
          <p:nvSpPr>
            <p:cNvPr id="7168" name="Google Shape;7168;p82"/>
            <p:cNvSpPr/>
            <p:nvPr/>
          </p:nvSpPr>
          <p:spPr>
            <a:xfrm rot="-5400000">
              <a:off x="3725184"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82"/>
            <p:cNvSpPr/>
            <p:nvPr/>
          </p:nvSpPr>
          <p:spPr>
            <a:xfrm rot="-5400000">
              <a:off x="3984394"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82"/>
            <p:cNvSpPr/>
            <p:nvPr/>
          </p:nvSpPr>
          <p:spPr>
            <a:xfrm rot="-5400000">
              <a:off x="4243603" y="2270305"/>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82"/>
            <p:cNvSpPr/>
            <p:nvPr/>
          </p:nvSpPr>
          <p:spPr>
            <a:xfrm rot="-5400000">
              <a:off x="4502812" y="2270305"/>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82"/>
            <p:cNvSpPr/>
            <p:nvPr/>
          </p:nvSpPr>
          <p:spPr>
            <a:xfrm rot="-5400000">
              <a:off x="4762021" y="2270305"/>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82"/>
            <p:cNvSpPr/>
            <p:nvPr/>
          </p:nvSpPr>
          <p:spPr>
            <a:xfrm rot="-5400000">
              <a:off x="3465975" y="2270305"/>
              <a:ext cx="171900" cy="171900"/>
            </a:xfrm>
            <a:prstGeom prst="ellipse">
              <a:avLst/>
            </a:prstGeom>
            <a:solidFill>
              <a:srgbClr val="5F7D95"/>
            </a:solidFill>
            <a:ln w="19050"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82"/>
            <p:cNvSpPr/>
            <p:nvPr/>
          </p:nvSpPr>
          <p:spPr>
            <a:xfrm rot="-5400000">
              <a:off x="5021230" y="2270258"/>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82"/>
            <p:cNvSpPr/>
            <p:nvPr/>
          </p:nvSpPr>
          <p:spPr>
            <a:xfrm rot="-5400000">
              <a:off x="5280440" y="2270258"/>
              <a:ext cx="171900" cy="1719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6" name="Google Shape;7176;p82"/>
          <p:cNvGrpSpPr/>
          <p:nvPr/>
        </p:nvGrpSpPr>
        <p:grpSpPr>
          <a:xfrm>
            <a:off x="2609030" y="3571198"/>
            <a:ext cx="1369531" cy="195460"/>
            <a:chOff x="723300" y="4253549"/>
            <a:chExt cx="2276482" cy="324900"/>
          </a:xfrm>
        </p:grpSpPr>
        <p:sp>
          <p:nvSpPr>
            <p:cNvPr id="7177" name="Google Shape;7177;p82"/>
            <p:cNvSpPr/>
            <p:nvPr/>
          </p:nvSpPr>
          <p:spPr>
            <a:xfrm>
              <a:off x="723300"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82"/>
            <p:cNvSpPr/>
            <p:nvPr/>
          </p:nvSpPr>
          <p:spPr>
            <a:xfrm>
              <a:off x="1206995"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82"/>
            <p:cNvSpPr/>
            <p:nvPr/>
          </p:nvSpPr>
          <p:spPr>
            <a:xfrm>
              <a:off x="1690691"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82"/>
            <p:cNvSpPr/>
            <p:nvPr/>
          </p:nvSpPr>
          <p:spPr>
            <a:xfrm>
              <a:off x="2174386"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82"/>
            <p:cNvSpPr/>
            <p:nvPr/>
          </p:nvSpPr>
          <p:spPr>
            <a:xfrm>
              <a:off x="2658082" y="4253549"/>
              <a:ext cx="341700" cy="324900"/>
            </a:xfrm>
            <a:prstGeom prst="star5">
              <a:avLst>
                <a:gd name="adj" fmla="val 19098"/>
                <a:gd name="hf" fmla="val 105146"/>
                <a:gd name="vf" fmla="val 11055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2" name="Google Shape;7182;p82"/>
          <p:cNvGrpSpPr/>
          <p:nvPr/>
        </p:nvGrpSpPr>
        <p:grpSpPr>
          <a:xfrm>
            <a:off x="2598591" y="3272439"/>
            <a:ext cx="1389066" cy="180119"/>
            <a:chOff x="705948" y="3788465"/>
            <a:chExt cx="2308953" cy="299400"/>
          </a:xfrm>
        </p:grpSpPr>
        <p:sp>
          <p:nvSpPr>
            <p:cNvPr id="7183" name="Google Shape;7183;p82"/>
            <p:cNvSpPr/>
            <p:nvPr/>
          </p:nvSpPr>
          <p:spPr>
            <a:xfrm>
              <a:off x="705948"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82"/>
            <p:cNvSpPr/>
            <p:nvPr/>
          </p:nvSpPr>
          <p:spPr>
            <a:xfrm>
              <a:off x="1209923"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82"/>
            <p:cNvSpPr/>
            <p:nvPr/>
          </p:nvSpPr>
          <p:spPr>
            <a:xfrm>
              <a:off x="1713905" y="3788465"/>
              <a:ext cx="335400" cy="299400"/>
            </a:xfrm>
            <a:prstGeom prst="heart">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82"/>
            <p:cNvSpPr/>
            <p:nvPr/>
          </p:nvSpPr>
          <p:spPr>
            <a:xfrm>
              <a:off x="2189639" y="3788465"/>
              <a:ext cx="335400" cy="299400"/>
            </a:xfrm>
            <a:prstGeom prst="hear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82"/>
            <p:cNvSpPr/>
            <p:nvPr/>
          </p:nvSpPr>
          <p:spPr>
            <a:xfrm>
              <a:off x="2679500" y="3788465"/>
              <a:ext cx="335400" cy="299400"/>
            </a:xfrm>
            <a:prstGeom prst="heart">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8" name="Google Shape;7188;p82"/>
          <p:cNvGrpSpPr/>
          <p:nvPr/>
        </p:nvGrpSpPr>
        <p:grpSpPr>
          <a:xfrm>
            <a:off x="4195581" y="1876393"/>
            <a:ext cx="1433821" cy="191501"/>
            <a:chOff x="4273350" y="2088443"/>
            <a:chExt cx="1433821" cy="191501"/>
          </a:xfrm>
        </p:grpSpPr>
        <p:grpSp>
          <p:nvGrpSpPr>
            <p:cNvPr id="7189" name="Google Shape;7189;p82"/>
            <p:cNvGrpSpPr/>
            <p:nvPr/>
          </p:nvGrpSpPr>
          <p:grpSpPr>
            <a:xfrm>
              <a:off x="4273350" y="2088443"/>
              <a:ext cx="1433821" cy="0"/>
              <a:chOff x="5224975" y="2962250"/>
              <a:chExt cx="1544400" cy="0"/>
            </a:xfrm>
          </p:grpSpPr>
          <p:cxnSp>
            <p:nvCxnSpPr>
              <p:cNvPr id="7190" name="Google Shape;7190;p82"/>
              <p:cNvCxnSpPr/>
              <p:nvPr/>
            </p:nvCxnSpPr>
            <p:spPr>
              <a:xfrm>
                <a:off x="5224975" y="2962250"/>
                <a:ext cx="1544400" cy="0"/>
              </a:xfrm>
              <a:prstGeom prst="straightConnector1">
                <a:avLst/>
              </a:prstGeom>
              <a:noFill/>
              <a:ln w="19050" cap="flat" cmpd="sng">
                <a:solidFill>
                  <a:srgbClr val="E3E9ED"/>
                </a:solidFill>
                <a:prstDash val="solid"/>
                <a:round/>
                <a:headEnd type="none" w="med" len="med"/>
                <a:tailEnd type="none" w="med" len="med"/>
              </a:ln>
            </p:spPr>
          </p:cxnSp>
          <p:cxnSp>
            <p:nvCxnSpPr>
              <p:cNvPr id="7191" name="Google Shape;7191;p82"/>
              <p:cNvCxnSpPr/>
              <p:nvPr/>
            </p:nvCxnSpPr>
            <p:spPr>
              <a:xfrm>
                <a:off x="5225150" y="2962250"/>
                <a:ext cx="453300" cy="0"/>
              </a:xfrm>
              <a:prstGeom prst="straightConnector1">
                <a:avLst/>
              </a:prstGeom>
              <a:noFill/>
              <a:ln w="19050" cap="flat" cmpd="sng">
                <a:solidFill>
                  <a:srgbClr val="7994A9"/>
                </a:solidFill>
                <a:prstDash val="solid"/>
                <a:round/>
                <a:headEnd type="none" w="med" len="med"/>
                <a:tailEnd type="oval" w="med" len="med"/>
              </a:ln>
            </p:spPr>
          </p:cxnSp>
        </p:grpSp>
        <p:grpSp>
          <p:nvGrpSpPr>
            <p:cNvPr id="7192" name="Google Shape;7192;p82"/>
            <p:cNvGrpSpPr/>
            <p:nvPr/>
          </p:nvGrpSpPr>
          <p:grpSpPr>
            <a:xfrm>
              <a:off x="4273350" y="2279944"/>
              <a:ext cx="1433821" cy="0"/>
              <a:chOff x="5224975" y="2962250"/>
              <a:chExt cx="1544400" cy="0"/>
            </a:xfrm>
          </p:grpSpPr>
          <p:cxnSp>
            <p:nvCxnSpPr>
              <p:cNvPr id="7193" name="Google Shape;7193;p82"/>
              <p:cNvCxnSpPr/>
              <p:nvPr/>
            </p:nvCxnSpPr>
            <p:spPr>
              <a:xfrm>
                <a:off x="5224975" y="2962250"/>
                <a:ext cx="1544400" cy="0"/>
              </a:xfrm>
              <a:prstGeom prst="straightConnector1">
                <a:avLst/>
              </a:prstGeom>
              <a:noFill/>
              <a:ln w="19050" cap="flat" cmpd="sng">
                <a:solidFill>
                  <a:srgbClr val="E3E9ED"/>
                </a:solidFill>
                <a:prstDash val="solid"/>
                <a:round/>
                <a:headEnd type="none" w="med" len="med"/>
                <a:tailEnd type="none" w="med" len="med"/>
              </a:ln>
            </p:spPr>
          </p:cxnSp>
          <p:cxnSp>
            <p:nvCxnSpPr>
              <p:cNvPr id="7194" name="Google Shape;7194;p82"/>
              <p:cNvCxnSpPr/>
              <p:nvPr/>
            </p:nvCxnSpPr>
            <p:spPr>
              <a:xfrm>
                <a:off x="5225150" y="2962250"/>
                <a:ext cx="998700" cy="0"/>
              </a:xfrm>
              <a:prstGeom prst="straightConnector1">
                <a:avLst/>
              </a:prstGeom>
              <a:noFill/>
              <a:ln w="19050" cap="flat" cmpd="sng">
                <a:solidFill>
                  <a:srgbClr val="7994A9"/>
                </a:solidFill>
                <a:prstDash val="solid"/>
                <a:round/>
                <a:headEnd type="none" w="med" len="med"/>
                <a:tailEnd type="oval" w="med" len="med"/>
              </a:ln>
            </p:spPr>
          </p:cxnSp>
        </p:grpSp>
      </p:grpSp>
      <p:grpSp>
        <p:nvGrpSpPr>
          <p:cNvPr id="7195" name="Google Shape;7195;p82"/>
          <p:cNvGrpSpPr/>
          <p:nvPr/>
        </p:nvGrpSpPr>
        <p:grpSpPr>
          <a:xfrm>
            <a:off x="2646528" y="3885297"/>
            <a:ext cx="1304609" cy="294074"/>
            <a:chOff x="2658741" y="4097347"/>
            <a:chExt cx="1304609" cy="294074"/>
          </a:xfrm>
        </p:grpSpPr>
        <p:grpSp>
          <p:nvGrpSpPr>
            <p:cNvPr id="7196" name="Google Shape;7196;p82"/>
            <p:cNvGrpSpPr/>
            <p:nvPr/>
          </p:nvGrpSpPr>
          <p:grpSpPr>
            <a:xfrm>
              <a:off x="2658741" y="4097347"/>
              <a:ext cx="118572" cy="294074"/>
              <a:chOff x="3343310" y="4475555"/>
              <a:chExt cx="127717" cy="316753"/>
            </a:xfrm>
          </p:grpSpPr>
          <p:sp>
            <p:nvSpPr>
              <p:cNvPr id="7197" name="Google Shape;7197;p82"/>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82"/>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9" name="Google Shape;7199;p82"/>
            <p:cNvGrpSpPr/>
            <p:nvPr/>
          </p:nvGrpSpPr>
          <p:grpSpPr>
            <a:xfrm>
              <a:off x="3815519" y="4098388"/>
              <a:ext cx="147831" cy="291991"/>
              <a:chOff x="3527539" y="4476677"/>
              <a:chExt cx="159232" cy="314510"/>
            </a:xfrm>
          </p:grpSpPr>
          <p:sp>
            <p:nvSpPr>
              <p:cNvPr id="7200" name="Google Shape;7200;p82"/>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82"/>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2" name="Google Shape;7202;p82"/>
            <p:cNvGrpSpPr/>
            <p:nvPr/>
          </p:nvGrpSpPr>
          <p:grpSpPr>
            <a:xfrm>
              <a:off x="3511696" y="4098388"/>
              <a:ext cx="147831" cy="291991"/>
              <a:chOff x="3527539" y="4476677"/>
              <a:chExt cx="159232" cy="314510"/>
            </a:xfrm>
          </p:grpSpPr>
          <p:sp>
            <p:nvSpPr>
              <p:cNvPr id="7203" name="Google Shape;7203;p82"/>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82"/>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5" name="Google Shape;7205;p82"/>
            <p:cNvGrpSpPr/>
            <p:nvPr/>
          </p:nvGrpSpPr>
          <p:grpSpPr>
            <a:xfrm>
              <a:off x="3207874" y="4098388"/>
              <a:ext cx="147831" cy="291991"/>
              <a:chOff x="3527539" y="4476677"/>
              <a:chExt cx="159232" cy="314510"/>
            </a:xfrm>
          </p:grpSpPr>
          <p:sp>
            <p:nvSpPr>
              <p:cNvPr id="7206" name="Google Shape;7206;p82"/>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82"/>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8" name="Google Shape;7208;p82"/>
            <p:cNvGrpSpPr/>
            <p:nvPr/>
          </p:nvGrpSpPr>
          <p:grpSpPr>
            <a:xfrm>
              <a:off x="2933305" y="4097347"/>
              <a:ext cx="118572" cy="294074"/>
              <a:chOff x="3343310" y="4475555"/>
              <a:chExt cx="127717" cy="316753"/>
            </a:xfrm>
          </p:grpSpPr>
          <p:sp>
            <p:nvSpPr>
              <p:cNvPr id="7209" name="Google Shape;7209;p82"/>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82"/>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1" name="Google Shape;7211;p82"/>
          <p:cNvGrpSpPr/>
          <p:nvPr/>
        </p:nvGrpSpPr>
        <p:grpSpPr>
          <a:xfrm>
            <a:off x="4197136" y="963991"/>
            <a:ext cx="1430711" cy="751237"/>
            <a:chOff x="5159450" y="1919950"/>
            <a:chExt cx="1541050" cy="862500"/>
          </a:xfrm>
        </p:grpSpPr>
        <p:sp>
          <p:nvSpPr>
            <p:cNvPr id="7212" name="Google Shape;7212;p82"/>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7213" name="Google Shape;7213;p82"/>
            <p:cNvGrpSpPr/>
            <p:nvPr/>
          </p:nvGrpSpPr>
          <p:grpSpPr>
            <a:xfrm>
              <a:off x="5159450" y="1919950"/>
              <a:ext cx="1541050" cy="862500"/>
              <a:chOff x="5159450" y="1919950"/>
              <a:chExt cx="1541050" cy="862500"/>
            </a:xfrm>
          </p:grpSpPr>
          <p:cxnSp>
            <p:nvCxnSpPr>
              <p:cNvPr id="7214" name="Google Shape;7214;p82"/>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7215" name="Google Shape;7215;p82"/>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grpSp>
        <p:nvGrpSpPr>
          <p:cNvPr id="7216" name="Google Shape;7216;p82"/>
          <p:cNvGrpSpPr/>
          <p:nvPr/>
        </p:nvGrpSpPr>
        <p:grpSpPr>
          <a:xfrm>
            <a:off x="4245274" y="2227761"/>
            <a:ext cx="1334436" cy="967914"/>
            <a:chOff x="4294923" y="2439811"/>
            <a:chExt cx="1334436" cy="967914"/>
          </a:xfrm>
        </p:grpSpPr>
        <p:grpSp>
          <p:nvGrpSpPr>
            <p:cNvPr id="7217" name="Google Shape;7217;p82"/>
            <p:cNvGrpSpPr/>
            <p:nvPr/>
          </p:nvGrpSpPr>
          <p:grpSpPr>
            <a:xfrm>
              <a:off x="4960455" y="2469658"/>
              <a:ext cx="668904" cy="885524"/>
              <a:chOff x="4960455" y="2469658"/>
              <a:chExt cx="668904" cy="885524"/>
            </a:xfrm>
          </p:grpSpPr>
          <p:sp>
            <p:nvSpPr>
              <p:cNvPr id="7218" name="Google Shape;7218;p82"/>
              <p:cNvSpPr/>
              <p:nvPr/>
            </p:nvSpPr>
            <p:spPr>
              <a:xfrm>
                <a:off x="4960455" y="3257057"/>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82"/>
              <p:cNvSpPr/>
              <p:nvPr/>
            </p:nvSpPr>
            <p:spPr>
              <a:xfrm>
                <a:off x="4960455" y="3099584"/>
                <a:ext cx="668904" cy="98124"/>
              </a:xfrm>
              <a:custGeom>
                <a:avLst/>
                <a:gdLst/>
                <a:ahLst/>
                <a:cxnLst/>
                <a:rect l="l" t="t" r="r" b="b"/>
                <a:pathLst>
                  <a:path w="42851" h="6286" extrusionOk="0">
                    <a:moveTo>
                      <a:pt x="0" y="0"/>
                    </a:moveTo>
                    <a:lnTo>
                      <a:pt x="0" y="6285"/>
                    </a:lnTo>
                    <a:lnTo>
                      <a:pt x="42851" y="6285"/>
                    </a:lnTo>
                    <a:lnTo>
                      <a:pt x="42851"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82"/>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82"/>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82"/>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82"/>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4" name="Google Shape;7224;p82"/>
            <p:cNvGrpSpPr/>
            <p:nvPr/>
          </p:nvGrpSpPr>
          <p:grpSpPr>
            <a:xfrm>
              <a:off x="4294923" y="2469658"/>
              <a:ext cx="668951" cy="885524"/>
              <a:chOff x="4294923" y="2469658"/>
              <a:chExt cx="668951" cy="885524"/>
            </a:xfrm>
          </p:grpSpPr>
          <p:sp>
            <p:nvSpPr>
              <p:cNvPr id="7225" name="Google Shape;7225;p82"/>
              <p:cNvSpPr/>
              <p:nvPr/>
            </p:nvSpPr>
            <p:spPr>
              <a:xfrm>
                <a:off x="4294923" y="3257057"/>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82"/>
              <p:cNvSpPr/>
              <p:nvPr/>
            </p:nvSpPr>
            <p:spPr>
              <a:xfrm>
                <a:off x="4294923" y="3099584"/>
                <a:ext cx="668951" cy="98124"/>
              </a:xfrm>
              <a:custGeom>
                <a:avLst/>
                <a:gdLst/>
                <a:ahLst/>
                <a:cxnLst/>
                <a:rect l="l" t="t" r="r" b="b"/>
                <a:pathLst>
                  <a:path w="42854" h="6286" extrusionOk="0">
                    <a:moveTo>
                      <a:pt x="0" y="0"/>
                    </a:moveTo>
                    <a:lnTo>
                      <a:pt x="0" y="6285"/>
                    </a:lnTo>
                    <a:lnTo>
                      <a:pt x="42854" y="6285"/>
                    </a:lnTo>
                    <a:lnTo>
                      <a:pt x="4285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82"/>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82"/>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82"/>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82"/>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1" name="Google Shape;7231;p82"/>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2" name="Google Shape;7232;p82"/>
          <p:cNvGrpSpPr/>
          <p:nvPr/>
        </p:nvGrpSpPr>
        <p:grpSpPr>
          <a:xfrm>
            <a:off x="4231477" y="3282206"/>
            <a:ext cx="1430949" cy="897289"/>
            <a:chOff x="4351371" y="3547942"/>
            <a:chExt cx="1345130" cy="843475"/>
          </a:xfrm>
        </p:grpSpPr>
        <p:grpSp>
          <p:nvGrpSpPr>
            <p:cNvPr id="7233" name="Google Shape;7233;p82"/>
            <p:cNvGrpSpPr/>
            <p:nvPr/>
          </p:nvGrpSpPr>
          <p:grpSpPr>
            <a:xfrm>
              <a:off x="4351371" y="4209917"/>
              <a:ext cx="1345130" cy="181500"/>
              <a:chOff x="4351371" y="4209917"/>
              <a:chExt cx="1345130" cy="181500"/>
            </a:xfrm>
          </p:grpSpPr>
          <p:sp>
            <p:nvSpPr>
              <p:cNvPr id="7234" name="Google Shape;7234;p82"/>
              <p:cNvSpPr/>
              <p:nvPr/>
            </p:nvSpPr>
            <p:spPr>
              <a:xfrm rot="10800000">
                <a:off x="4351371" y="4209917"/>
                <a:ext cx="1281600" cy="181500"/>
              </a:xfrm>
              <a:prstGeom prst="rect">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35" name="Google Shape;7235;p82"/>
              <p:cNvCxnSpPr/>
              <p:nvPr/>
            </p:nvCxnSpPr>
            <p:spPr>
              <a:xfrm>
                <a:off x="5551000" y="4298797"/>
                <a:ext cx="145500" cy="0"/>
              </a:xfrm>
              <a:prstGeom prst="straightConnector1">
                <a:avLst/>
              </a:prstGeom>
              <a:noFill/>
              <a:ln w="28575" cap="flat" cmpd="sng">
                <a:solidFill>
                  <a:srgbClr val="435D74"/>
                </a:solidFill>
                <a:prstDash val="solid"/>
                <a:round/>
                <a:headEnd type="none" w="med" len="med"/>
                <a:tailEnd type="none" w="med" len="med"/>
              </a:ln>
            </p:spPr>
          </p:cxnSp>
        </p:grpSp>
        <p:grpSp>
          <p:nvGrpSpPr>
            <p:cNvPr id="7236" name="Google Shape;7236;p82"/>
            <p:cNvGrpSpPr/>
            <p:nvPr/>
          </p:nvGrpSpPr>
          <p:grpSpPr>
            <a:xfrm>
              <a:off x="4403010" y="3985221"/>
              <a:ext cx="1109518" cy="181500"/>
              <a:chOff x="4403010" y="3985221"/>
              <a:chExt cx="1109518" cy="181500"/>
            </a:xfrm>
          </p:grpSpPr>
          <p:sp>
            <p:nvSpPr>
              <p:cNvPr id="7237" name="Google Shape;7237;p82"/>
              <p:cNvSpPr/>
              <p:nvPr/>
            </p:nvSpPr>
            <p:spPr>
              <a:xfrm rot="10800000">
                <a:off x="4471829" y="3985221"/>
                <a:ext cx="1040700" cy="181500"/>
              </a:xfrm>
              <a:prstGeom prst="rect">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38" name="Google Shape;7238;p82"/>
              <p:cNvCxnSpPr/>
              <p:nvPr/>
            </p:nvCxnSpPr>
            <p:spPr>
              <a:xfrm>
                <a:off x="4403010" y="4075993"/>
                <a:ext cx="145500" cy="0"/>
              </a:xfrm>
              <a:prstGeom prst="straightConnector1">
                <a:avLst/>
              </a:prstGeom>
              <a:noFill/>
              <a:ln w="28575" cap="flat" cmpd="sng">
                <a:solidFill>
                  <a:srgbClr val="5F7D95"/>
                </a:solidFill>
                <a:prstDash val="solid"/>
                <a:round/>
                <a:headEnd type="none" w="med" len="med"/>
                <a:tailEnd type="none" w="med" len="med"/>
              </a:ln>
            </p:spPr>
          </p:cxnSp>
        </p:grpSp>
        <p:grpSp>
          <p:nvGrpSpPr>
            <p:cNvPr id="7239" name="Google Shape;7239;p82"/>
            <p:cNvGrpSpPr/>
            <p:nvPr/>
          </p:nvGrpSpPr>
          <p:grpSpPr>
            <a:xfrm>
              <a:off x="4618704" y="3766582"/>
              <a:ext cx="807858" cy="181500"/>
              <a:chOff x="4618704" y="3766582"/>
              <a:chExt cx="807858" cy="181500"/>
            </a:xfrm>
          </p:grpSpPr>
          <p:sp>
            <p:nvSpPr>
              <p:cNvPr id="7240" name="Google Shape;7240;p82"/>
              <p:cNvSpPr/>
              <p:nvPr/>
            </p:nvSpPr>
            <p:spPr>
              <a:xfrm rot="10800000">
                <a:off x="4618704" y="3766582"/>
                <a:ext cx="747000" cy="181500"/>
              </a:xfrm>
              <a:prstGeom prst="rect">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41" name="Google Shape;7241;p82"/>
              <p:cNvCxnSpPr/>
              <p:nvPr/>
            </p:nvCxnSpPr>
            <p:spPr>
              <a:xfrm>
                <a:off x="5281062" y="3855291"/>
                <a:ext cx="145500" cy="0"/>
              </a:xfrm>
              <a:prstGeom prst="straightConnector1">
                <a:avLst/>
              </a:prstGeom>
              <a:noFill/>
              <a:ln w="28575" cap="flat" cmpd="sng">
                <a:solidFill>
                  <a:srgbClr val="869FB2"/>
                </a:solidFill>
                <a:prstDash val="solid"/>
                <a:round/>
                <a:headEnd type="none" w="med" len="med"/>
                <a:tailEnd type="none" w="med" len="med"/>
              </a:ln>
            </p:spPr>
          </p:cxnSp>
        </p:grpSp>
        <p:grpSp>
          <p:nvGrpSpPr>
            <p:cNvPr id="7242" name="Google Shape;7242;p82"/>
            <p:cNvGrpSpPr/>
            <p:nvPr/>
          </p:nvGrpSpPr>
          <p:grpSpPr>
            <a:xfrm>
              <a:off x="4735238" y="3547942"/>
              <a:ext cx="462839" cy="181500"/>
              <a:chOff x="4735238" y="3547942"/>
              <a:chExt cx="462839" cy="181500"/>
            </a:xfrm>
          </p:grpSpPr>
          <p:sp>
            <p:nvSpPr>
              <p:cNvPr id="7243" name="Google Shape;7243;p82"/>
              <p:cNvSpPr/>
              <p:nvPr/>
            </p:nvSpPr>
            <p:spPr>
              <a:xfrm rot="10800000">
                <a:off x="4786477" y="3547942"/>
                <a:ext cx="411600" cy="181500"/>
              </a:xfrm>
              <a:prstGeom prst="rect">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44" name="Google Shape;7244;p82"/>
              <p:cNvCxnSpPr/>
              <p:nvPr/>
            </p:nvCxnSpPr>
            <p:spPr>
              <a:xfrm>
                <a:off x="4735238" y="3636872"/>
                <a:ext cx="145500" cy="0"/>
              </a:xfrm>
              <a:prstGeom prst="straightConnector1">
                <a:avLst/>
              </a:prstGeom>
              <a:noFill/>
              <a:ln w="28575" cap="flat" cmpd="sng">
                <a:solidFill>
                  <a:srgbClr val="BAC8D3"/>
                </a:solidFill>
                <a:prstDash val="solid"/>
                <a:round/>
                <a:headEnd type="none" w="med" len="med"/>
                <a:tailEnd type="none" w="med" len="med"/>
              </a:ln>
            </p:spPr>
          </p:cxnSp>
        </p:grpSp>
      </p:grpSp>
      <p:grpSp>
        <p:nvGrpSpPr>
          <p:cNvPr id="7245" name="Google Shape;7245;p82"/>
          <p:cNvGrpSpPr/>
          <p:nvPr/>
        </p:nvGrpSpPr>
        <p:grpSpPr>
          <a:xfrm>
            <a:off x="7407835" y="2217530"/>
            <a:ext cx="1020955" cy="928853"/>
            <a:chOff x="926675" y="238125"/>
            <a:chExt cx="5755100" cy="5232975"/>
          </a:xfrm>
        </p:grpSpPr>
        <p:sp>
          <p:nvSpPr>
            <p:cNvPr id="7246" name="Google Shape;7246;p82"/>
            <p:cNvSpPr/>
            <p:nvPr/>
          </p:nvSpPr>
          <p:spPr>
            <a:xfrm>
              <a:off x="2235475" y="2161100"/>
              <a:ext cx="3138650" cy="1012350"/>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82"/>
            <p:cNvSpPr/>
            <p:nvPr/>
          </p:nvSpPr>
          <p:spPr>
            <a:xfrm>
              <a:off x="2825775" y="238125"/>
              <a:ext cx="1961900" cy="1850225"/>
            </a:xfrm>
            <a:custGeom>
              <a:avLst/>
              <a:gdLst/>
              <a:ahLst/>
              <a:cxnLst/>
              <a:rect l="l" t="t" r="r" b="b"/>
              <a:pathLst>
                <a:path w="78476" h="74009" extrusionOk="0">
                  <a:moveTo>
                    <a:pt x="39246" y="0"/>
                  </a:moveTo>
                  <a:lnTo>
                    <a:pt x="1" y="74009"/>
                  </a:lnTo>
                  <a:lnTo>
                    <a:pt x="78476" y="74009"/>
                  </a:lnTo>
                  <a:lnTo>
                    <a:pt x="3924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82"/>
            <p:cNvSpPr/>
            <p:nvPr/>
          </p:nvSpPr>
          <p:spPr>
            <a:xfrm>
              <a:off x="926675" y="4357100"/>
              <a:ext cx="5755100" cy="1114000"/>
            </a:xfrm>
            <a:custGeom>
              <a:avLst/>
              <a:gdLst/>
              <a:ahLst/>
              <a:cxnLst/>
              <a:rect l="l" t="t" r="r" b="b"/>
              <a:pathLst>
                <a:path w="230204" h="44560" extrusionOk="0">
                  <a:moveTo>
                    <a:pt x="25737" y="1"/>
                  </a:moveTo>
                  <a:lnTo>
                    <a:pt x="0" y="44560"/>
                  </a:lnTo>
                  <a:lnTo>
                    <a:pt x="230204" y="44560"/>
                  </a:lnTo>
                  <a:lnTo>
                    <a:pt x="20446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82"/>
            <p:cNvSpPr/>
            <p:nvPr/>
          </p:nvSpPr>
          <p:spPr>
            <a:xfrm>
              <a:off x="1621700" y="3256600"/>
              <a:ext cx="4370050" cy="1006950"/>
            </a:xfrm>
            <a:custGeom>
              <a:avLst/>
              <a:gdLst/>
              <a:ahLst/>
              <a:cxnLst/>
              <a:rect l="l" t="t" r="r" b="b"/>
              <a:pathLst>
                <a:path w="174802" h="40278" extrusionOk="0">
                  <a:moveTo>
                    <a:pt x="22750" y="1"/>
                  </a:moveTo>
                  <a:lnTo>
                    <a:pt x="0" y="40278"/>
                  </a:lnTo>
                  <a:lnTo>
                    <a:pt x="174802" y="40278"/>
                  </a:lnTo>
                  <a:lnTo>
                    <a:pt x="15205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0" name="Google Shape;7250;p82"/>
          <p:cNvGrpSpPr/>
          <p:nvPr/>
        </p:nvGrpSpPr>
        <p:grpSpPr>
          <a:xfrm>
            <a:off x="715208" y="2616265"/>
            <a:ext cx="1695374" cy="1560837"/>
            <a:chOff x="727421" y="2828315"/>
            <a:chExt cx="1695374" cy="1560837"/>
          </a:xfrm>
        </p:grpSpPr>
        <p:grpSp>
          <p:nvGrpSpPr>
            <p:cNvPr id="7251" name="Google Shape;7251;p82"/>
            <p:cNvGrpSpPr/>
            <p:nvPr/>
          </p:nvGrpSpPr>
          <p:grpSpPr>
            <a:xfrm>
              <a:off x="727421" y="2828315"/>
              <a:ext cx="1695374" cy="1560837"/>
              <a:chOff x="734799" y="2782450"/>
              <a:chExt cx="1571100" cy="1577400"/>
            </a:xfrm>
          </p:grpSpPr>
          <p:cxnSp>
            <p:nvCxnSpPr>
              <p:cNvPr id="7252" name="Google Shape;7252;p82"/>
              <p:cNvCxnSpPr/>
              <p:nvPr/>
            </p:nvCxnSpPr>
            <p:spPr>
              <a:xfrm>
                <a:off x="743025" y="2782450"/>
                <a:ext cx="0" cy="1577400"/>
              </a:xfrm>
              <a:prstGeom prst="straightConnector1">
                <a:avLst/>
              </a:prstGeom>
              <a:noFill/>
              <a:ln w="19050" cap="flat" cmpd="sng">
                <a:solidFill>
                  <a:srgbClr val="E3E7EA"/>
                </a:solidFill>
                <a:prstDash val="solid"/>
                <a:round/>
                <a:headEnd type="none" w="med" len="med"/>
                <a:tailEnd type="none" w="med" len="med"/>
              </a:ln>
            </p:spPr>
          </p:cxnSp>
          <p:cxnSp>
            <p:nvCxnSpPr>
              <p:cNvPr id="7253" name="Google Shape;7253;p82"/>
              <p:cNvCxnSpPr/>
              <p:nvPr/>
            </p:nvCxnSpPr>
            <p:spPr>
              <a:xfrm rot="10800000">
                <a:off x="734799" y="4359850"/>
                <a:ext cx="1571100" cy="0"/>
              </a:xfrm>
              <a:prstGeom prst="straightConnector1">
                <a:avLst/>
              </a:prstGeom>
              <a:noFill/>
              <a:ln w="19050" cap="flat" cmpd="sng">
                <a:solidFill>
                  <a:srgbClr val="E3E7EA"/>
                </a:solidFill>
                <a:prstDash val="solid"/>
                <a:round/>
                <a:headEnd type="none" w="med" len="med"/>
                <a:tailEnd type="none" w="med" len="med"/>
              </a:ln>
            </p:spPr>
          </p:cxnSp>
        </p:grpSp>
        <p:grpSp>
          <p:nvGrpSpPr>
            <p:cNvPr id="7254" name="Google Shape;7254;p82"/>
            <p:cNvGrpSpPr/>
            <p:nvPr/>
          </p:nvGrpSpPr>
          <p:grpSpPr>
            <a:xfrm>
              <a:off x="819108" y="2882501"/>
              <a:ext cx="1556791" cy="1426186"/>
              <a:chOff x="819108" y="2882501"/>
              <a:chExt cx="1556791" cy="1426186"/>
            </a:xfrm>
          </p:grpSpPr>
          <p:grpSp>
            <p:nvGrpSpPr>
              <p:cNvPr id="7255" name="Google Shape;7255;p82"/>
              <p:cNvGrpSpPr/>
              <p:nvPr/>
            </p:nvGrpSpPr>
            <p:grpSpPr>
              <a:xfrm>
                <a:off x="819108" y="2882501"/>
                <a:ext cx="103104" cy="1426186"/>
                <a:chOff x="4674013" y="3100904"/>
                <a:chExt cx="122758" cy="1698043"/>
              </a:xfrm>
            </p:grpSpPr>
            <p:sp>
              <p:nvSpPr>
                <p:cNvPr id="7256" name="Google Shape;7256;p82"/>
                <p:cNvSpPr/>
                <p:nvPr/>
              </p:nvSpPr>
              <p:spPr>
                <a:xfrm>
                  <a:off x="467401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82"/>
                <p:cNvSpPr/>
                <p:nvPr/>
              </p:nvSpPr>
              <p:spPr>
                <a:xfrm>
                  <a:off x="467401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82"/>
                <p:cNvSpPr/>
                <p:nvPr/>
              </p:nvSpPr>
              <p:spPr>
                <a:xfrm>
                  <a:off x="467401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82"/>
                <p:cNvSpPr/>
                <p:nvPr/>
              </p:nvSpPr>
              <p:spPr>
                <a:xfrm>
                  <a:off x="467401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82"/>
                <p:cNvSpPr/>
                <p:nvPr/>
              </p:nvSpPr>
              <p:spPr>
                <a:xfrm>
                  <a:off x="467401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82"/>
                <p:cNvSpPr/>
                <p:nvPr/>
              </p:nvSpPr>
              <p:spPr>
                <a:xfrm>
                  <a:off x="467401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82"/>
                <p:cNvSpPr/>
                <p:nvPr/>
              </p:nvSpPr>
              <p:spPr>
                <a:xfrm>
                  <a:off x="467401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3" name="Google Shape;7263;p82"/>
              <p:cNvGrpSpPr/>
              <p:nvPr/>
            </p:nvGrpSpPr>
            <p:grpSpPr>
              <a:xfrm>
                <a:off x="1062475" y="2882501"/>
                <a:ext cx="103104" cy="1426186"/>
                <a:chOff x="4940438" y="3100904"/>
                <a:chExt cx="122758" cy="1698043"/>
              </a:xfrm>
            </p:grpSpPr>
            <p:sp>
              <p:nvSpPr>
                <p:cNvPr id="7264" name="Google Shape;7264;p82"/>
                <p:cNvSpPr/>
                <p:nvPr/>
              </p:nvSpPr>
              <p:spPr>
                <a:xfrm>
                  <a:off x="4940438"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82"/>
                <p:cNvSpPr/>
                <p:nvPr/>
              </p:nvSpPr>
              <p:spPr>
                <a:xfrm>
                  <a:off x="4940438"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82"/>
                <p:cNvSpPr/>
                <p:nvPr/>
              </p:nvSpPr>
              <p:spPr>
                <a:xfrm>
                  <a:off x="4940438"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82"/>
                <p:cNvSpPr/>
                <p:nvPr/>
              </p:nvSpPr>
              <p:spPr>
                <a:xfrm>
                  <a:off x="4940438"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82"/>
                <p:cNvSpPr/>
                <p:nvPr/>
              </p:nvSpPr>
              <p:spPr>
                <a:xfrm>
                  <a:off x="4940438"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82"/>
                <p:cNvSpPr/>
                <p:nvPr/>
              </p:nvSpPr>
              <p:spPr>
                <a:xfrm>
                  <a:off x="4940438"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82"/>
                <p:cNvSpPr/>
                <p:nvPr/>
              </p:nvSpPr>
              <p:spPr>
                <a:xfrm>
                  <a:off x="4940438"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1" name="Google Shape;7271;p82"/>
              <p:cNvGrpSpPr/>
              <p:nvPr/>
            </p:nvGrpSpPr>
            <p:grpSpPr>
              <a:xfrm>
                <a:off x="1299324" y="2882501"/>
                <a:ext cx="103104" cy="1426186"/>
                <a:chOff x="5206863" y="3100904"/>
                <a:chExt cx="122758" cy="1698043"/>
              </a:xfrm>
            </p:grpSpPr>
            <p:sp>
              <p:nvSpPr>
                <p:cNvPr id="7272" name="Google Shape;7272;p82"/>
                <p:cNvSpPr/>
                <p:nvPr/>
              </p:nvSpPr>
              <p:spPr>
                <a:xfrm>
                  <a:off x="520686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82"/>
                <p:cNvSpPr/>
                <p:nvPr/>
              </p:nvSpPr>
              <p:spPr>
                <a:xfrm>
                  <a:off x="520686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82"/>
                <p:cNvSpPr/>
                <p:nvPr/>
              </p:nvSpPr>
              <p:spPr>
                <a:xfrm>
                  <a:off x="520686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82"/>
                <p:cNvSpPr/>
                <p:nvPr/>
              </p:nvSpPr>
              <p:spPr>
                <a:xfrm>
                  <a:off x="520686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82"/>
                <p:cNvSpPr/>
                <p:nvPr/>
              </p:nvSpPr>
              <p:spPr>
                <a:xfrm>
                  <a:off x="520686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82"/>
                <p:cNvSpPr/>
                <p:nvPr/>
              </p:nvSpPr>
              <p:spPr>
                <a:xfrm>
                  <a:off x="520686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82"/>
                <p:cNvSpPr/>
                <p:nvPr/>
              </p:nvSpPr>
              <p:spPr>
                <a:xfrm>
                  <a:off x="520686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9" name="Google Shape;7279;p82"/>
              <p:cNvGrpSpPr/>
              <p:nvPr/>
            </p:nvGrpSpPr>
            <p:grpSpPr>
              <a:xfrm>
                <a:off x="1786057" y="2882501"/>
                <a:ext cx="103104" cy="1426186"/>
                <a:chOff x="6006138" y="3143629"/>
                <a:chExt cx="122758" cy="1698043"/>
              </a:xfrm>
            </p:grpSpPr>
            <p:sp>
              <p:nvSpPr>
                <p:cNvPr id="7280" name="Google Shape;7280;p82"/>
                <p:cNvSpPr/>
                <p:nvPr/>
              </p:nvSpPr>
              <p:spPr>
                <a:xfrm>
                  <a:off x="6006138" y="3143629"/>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82"/>
                <p:cNvSpPr/>
                <p:nvPr/>
              </p:nvSpPr>
              <p:spPr>
                <a:xfrm>
                  <a:off x="6006138" y="3406178"/>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82"/>
                <p:cNvSpPr/>
                <p:nvPr/>
              </p:nvSpPr>
              <p:spPr>
                <a:xfrm>
                  <a:off x="6006138" y="3668717"/>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82"/>
                <p:cNvSpPr/>
                <p:nvPr/>
              </p:nvSpPr>
              <p:spPr>
                <a:xfrm>
                  <a:off x="6006138" y="3931286"/>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82"/>
                <p:cNvSpPr/>
                <p:nvPr/>
              </p:nvSpPr>
              <p:spPr>
                <a:xfrm>
                  <a:off x="6006138" y="4193825"/>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82"/>
                <p:cNvSpPr/>
                <p:nvPr/>
              </p:nvSpPr>
              <p:spPr>
                <a:xfrm>
                  <a:off x="6006138" y="4456375"/>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82"/>
                <p:cNvSpPr/>
                <p:nvPr/>
              </p:nvSpPr>
              <p:spPr>
                <a:xfrm>
                  <a:off x="6006138" y="4718934"/>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7" name="Google Shape;7287;p82"/>
              <p:cNvGrpSpPr/>
              <p:nvPr/>
            </p:nvGrpSpPr>
            <p:grpSpPr>
              <a:xfrm>
                <a:off x="2029422" y="2882501"/>
                <a:ext cx="103104" cy="1426186"/>
                <a:chOff x="6805413" y="3100904"/>
                <a:chExt cx="122758" cy="1698043"/>
              </a:xfrm>
            </p:grpSpPr>
            <p:sp>
              <p:nvSpPr>
                <p:cNvPr id="7288" name="Google Shape;7288;p82"/>
                <p:cNvSpPr/>
                <p:nvPr/>
              </p:nvSpPr>
              <p:spPr>
                <a:xfrm>
                  <a:off x="680541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82"/>
                <p:cNvSpPr/>
                <p:nvPr/>
              </p:nvSpPr>
              <p:spPr>
                <a:xfrm>
                  <a:off x="680541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82"/>
                <p:cNvSpPr/>
                <p:nvPr/>
              </p:nvSpPr>
              <p:spPr>
                <a:xfrm>
                  <a:off x="680541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82"/>
                <p:cNvSpPr/>
                <p:nvPr/>
              </p:nvSpPr>
              <p:spPr>
                <a:xfrm>
                  <a:off x="680541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82"/>
                <p:cNvSpPr/>
                <p:nvPr/>
              </p:nvSpPr>
              <p:spPr>
                <a:xfrm>
                  <a:off x="680541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82"/>
                <p:cNvSpPr/>
                <p:nvPr/>
              </p:nvSpPr>
              <p:spPr>
                <a:xfrm>
                  <a:off x="680541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82"/>
                <p:cNvSpPr/>
                <p:nvPr/>
              </p:nvSpPr>
              <p:spPr>
                <a:xfrm>
                  <a:off x="680541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5" name="Google Shape;7295;p82"/>
              <p:cNvGrpSpPr/>
              <p:nvPr/>
            </p:nvGrpSpPr>
            <p:grpSpPr>
              <a:xfrm>
                <a:off x="2272795" y="2882501"/>
                <a:ext cx="103104" cy="1426186"/>
                <a:chOff x="5206863" y="3100904"/>
                <a:chExt cx="122758" cy="1698043"/>
              </a:xfrm>
            </p:grpSpPr>
            <p:sp>
              <p:nvSpPr>
                <p:cNvPr id="7296" name="Google Shape;7296;p82"/>
                <p:cNvSpPr/>
                <p:nvPr/>
              </p:nvSpPr>
              <p:spPr>
                <a:xfrm>
                  <a:off x="5206863" y="3100904"/>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82"/>
                <p:cNvSpPr/>
                <p:nvPr/>
              </p:nvSpPr>
              <p:spPr>
                <a:xfrm>
                  <a:off x="5206863" y="3363453"/>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82"/>
                <p:cNvSpPr/>
                <p:nvPr/>
              </p:nvSpPr>
              <p:spPr>
                <a:xfrm>
                  <a:off x="5206863" y="3625992"/>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82"/>
                <p:cNvSpPr/>
                <p:nvPr/>
              </p:nvSpPr>
              <p:spPr>
                <a:xfrm>
                  <a:off x="5206863" y="3888561"/>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82"/>
                <p:cNvSpPr/>
                <p:nvPr/>
              </p:nvSpPr>
              <p:spPr>
                <a:xfrm>
                  <a:off x="5206863" y="4151100"/>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82"/>
                <p:cNvSpPr/>
                <p:nvPr/>
              </p:nvSpPr>
              <p:spPr>
                <a:xfrm>
                  <a:off x="5206863" y="4413650"/>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82"/>
                <p:cNvSpPr/>
                <p:nvPr/>
              </p:nvSpPr>
              <p:spPr>
                <a:xfrm>
                  <a:off x="5206863" y="4676209"/>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w="19050"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3" name="Google Shape;7303;p82"/>
              <p:cNvGrpSpPr/>
              <p:nvPr/>
            </p:nvGrpSpPr>
            <p:grpSpPr>
              <a:xfrm>
                <a:off x="1542694" y="2882501"/>
                <a:ext cx="103104" cy="1426186"/>
                <a:chOff x="6006138" y="3143629"/>
                <a:chExt cx="122758" cy="1698043"/>
              </a:xfrm>
            </p:grpSpPr>
            <p:sp>
              <p:nvSpPr>
                <p:cNvPr id="7304" name="Google Shape;7304;p82"/>
                <p:cNvSpPr/>
                <p:nvPr/>
              </p:nvSpPr>
              <p:spPr>
                <a:xfrm>
                  <a:off x="6006138" y="3143629"/>
                  <a:ext cx="122758" cy="122748"/>
                </a:xfrm>
                <a:custGeom>
                  <a:avLst/>
                  <a:gdLst/>
                  <a:ahLst/>
                  <a:cxnLst/>
                  <a:rect l="l" t="t" r="r" b="b"/>
                  <a:pathLst>
                    <a:path w="12381" h="12380" extrusionOk="0">
                      <a:moveTo>
                        <a:pt x="6191" y="1"/>
                      </a:moveTo>
                      <a:cubicBezTo>
                        <a:pt x="2771" y="1"/>
                        <a:pt x="0" y="2772"/>
                        <a:pt x="0" y="6190"/>
                      </a:cubicBezTo>
                      <a:cubicBezTo>
                        <a:pt x="0" y="9608"/>
                        <a:pt x="2771" y="12379"/>
                        <a:pt x="6191" y="12379"/>
                      </a:cubicBezTo>
                      <a:cubicBezTo>
                        <a:pt x="9610" y="12379"/>
                        <a:pt x="12381" y="9608"/>
                        <a:pt x="12381" y="6190"/>
                      </a:cubicBezTo>
                      <a:cubicBezTo>
                        <a:pt x="12381" y="2772"/>
                        <a:pt x="9610" y="1"/>
                        <a:pt x="619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82"/>
                <p:cNvSpPr/>
                <p:nvPr/>
              </p:nvSpPr>
              <p:spPr>
                <a:xfrm>
                  <a:off x="6006138" y="3406178"/>
                  <a:ext cx="122758" cy="122758"/>
                </a:xfrm>
                <a:custGeom>
                  <a:avLst/>
                  <a:gdLst/>
                  <a:ahLst/>
                  <a:cxnLst/>
                  <a:rect l="l" t="t" r="r" b="b"/>
                  <a:pathLst>
                    <a:path w="12381" h="12381" extrusionOk="0">
                      <a:moveTo>
                        <a:pt x="6191" y="0"/>
                      </a:moveTo>
                      <a:cubicBezTo>
                        <a:pt x="2771" y="0"/>
                        <a:pt x="0" y="2771"/>
                        <a:pt x="0" y="6191"/>
                      </a:cubicBezTo>
                      <a:cubicBezTo>
                        <a:pt x="0" y="9610"/>
                        <a:pt x="2771" y="12381"/>
                        <a:pt x="6191" y="12381"/>
                      </a:cubicBezTo>
                      <a:cubicBezTo>
                        <a:pt x="9610" y="12381"/>
                        <a:pt x="12381" y="9610"/>
                        <a:pt x="12381" y="6191"/>
                      </a:cubicBezTo>
                      <a:cubicBezTo>
                        <a:pt x="12381" y="2771"/>
                        <a:pt x="9610" y="0"/>
                        <a:pt x="619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82"/>
                <p:cNvSpPr/>
                <p:nvPr/>
              </p:nvSpPr>
              <p:spPr>
                <a:xfrm>
                  <a:off x="6006138" y="3668717"/>
                  <a:ext cx="122738" cy="122768"/>
                </a:xfrm>
                <a:custGeom>
                  <a:avLst/>
                  <a:gdLst/>
                  <a:ahLst/>
                  <a:cxnLst/>
                  <a:rect l="l" t="t" r="r" b="b"/>
                  <a:pathLst>
                    <a:path w="12379" h="12382" extrusionOk="0">
                      <a:moveTo>
                        <a:pt x="6190" y="1"/>
                      </a:moveTo>
                      <a:cubicBezTo>
                        <a:pt x="2771" y="1"/>
                        <a:pt x="0" y="2774"/>
                        <a:pt x="0" y="6192"/>
                      </a:cubicBezTo>
                      <a:cubicBezTo>
                        <a:pt x="0" y="9610"/>
                        <a:pt x="2771" y="12381"/>
                        <a:pt x="6190" y="12381"/>
                      </a:cubicBezTo>
                      <a:cubicBezTo>
                        <a:pt x="9608" y="12381"/>
                        <a:pt x="12379" y="9610"/>
                        <a:pt x="12379" y="6192"/>
                      </a:cubicBezTo>
                      <a:cubicBezTo>
                        <a:pt x="12379" y="2774"/>
                        <a:pt x="9608" y="1"/>
                        <a:pt x="619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82"/>
                <p:cNvSpPr/>
                <p:nvPr/>
              </p:nvSpPr>
              <p:spPr>
                <a:xfrm>
                  <a:off x="6006138" y="3931286"/>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82"/>
                <p:cNvSpPr/>
                <p:nvPr/>
              </p:nvSpPr>
              <p:spPr>
                <a:xfrm>
                  <a:off x="6006138" y="4193825"/>
                  <a:ext cx="122738" cy="122748"/>
                </a:xfrm>
                <a:custGeom>
                  <a:avLst/>
                  <a:gdLst/>
                  <a:ahLst/>
                  <a:cxnLst/>
                  <a:rect l="l" t="t" r="r" b="b"/>
                  <a:pathLst>
                    <a:path w="12379" h="12380" extrusionOk="0">
                      <a:moveTo>
                        <a:pt x="6190" y="1"/>
                      </a:moveTo>
                      <a:cubicBezTo>
                        <a:pt x="2771" y="1"/>
                        <a:pt x="0" y="2772"/>
                        <a:pt x="0" y="6190"/>
                      </a:cubicBezTo>
                      <a:cubicBezTo>
                        <a:pt x="0" y="9608"/>
                        <a:pt x="2771" y="12379"/>
                        <a:pt x="6190" y="12379"/>
                      </a:cubicBezTo>
                      <a:cubicBezTo>
                        <a:pt x="9608" y="12379"/>
                        <a:pt x="12379" y="9608"/>
                        <a:pt x="12379" y="6190"/>
                      </a:cubicBezTo>
                      <a:cubicBezTo>
                        <a:pt x="12379" y="2772"/>
                        <a:pt x="9608" y="1"/>
                        <a:pt x="619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82"/>
                <p:cNvSpPr/>
                <p:nvPr/>
              </p:nvSpPr>
              <p:spPr>
                <a:xfrm>
                  <a:off x="6006138" y="4456375"/>
                  <a:ext cx="122738" cy="122758"/>
                </a:xfrm>
                <a:custGeom>
                  <a:avLst/>
                  <a:gdLst/>
                  <a:ahLst/>
                  <a:cxnLst/>
                  <a:rect l="l" t="t" r="r" b="b"/>
                  <a:pathLst>
                    <a:path w="12379" h="12381" extrusionOk="0">
                      <a:moveTo>
                        <a:pt x="6190" y="0"/>
                      </a:moveTo>
                      <a:cubicBezTo>
                        <a:pt x="2771" y="0"/>
                        <a:pt x="0" y="2771"/>
                        <a:pt x="0" y="6191"/>
                      </a:cubicBezTo>
                      <a:cubicBezTo>
                        <a:pt x="0" y="9609"/>
                        <a:pt x="2771" y="12380"/>
                        <a:pt x="6190" y="12380"/>
                      </a:cubicBezTo>
                      <a:cubicBezTo>
                        <a:pt x="9608" y="12380"/>
                        <a:pt x="12379" y="9609"/>
                        <a:pt x="12379" y="6191"/>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82"/>
                <p:cNvSpPr/>
                <p:nvPr/>
              </p:nvSpPr>
              <p:spPr>
                <a:xfrm>
                  <a:off x="6006138" y="4718934"/>
                  <a:ext cx="122738" cy="122738"/>
                </a:xfrm>
                <a:custGeom>
                  <a:avLst/>
                  <a:gdLst/>
                  <a:ahLst/>
                  <a:cxnLst/>
                  <a:rect l="l" t="t" r="r" b="b"/>
                  <a:pathLst>
                    <a:path w="12379" h="12379" extrusionOk="0">
                      <a:moveTo>
                        <a:pt x="6190" y="0"/>
                      </a:moveTo>
                      <a:cubicBezTo>
                        <a:pt x="2771" y="0"/>
                        <a:pt x="0" y="2771"/>
                        <a:pt x="0" y="6189"/>
                      </a:cubicBezTo>
                      <a:cubicBezTo>
                        <a:pt x="0" y="9608"/>
                        <a:pt x="2771" y="12379"/>
                        <a:pt x="6190" y="12379"/>
                      </a:cubicBezTo>
                      <a:cubicBezTo>
                        <a:pt x="9608" y="12379"/>
                        <a:pt x="12379" y="9608"/>
                        <a:pt x="12379" y="6189"/>
                      </a:cubicBezTo>
                      <a:cubicBezTo>
                        <a:pt x="12379" y="2771"/>
                        <a:pt x="9608" y="0"/>
                        <a:pt x="619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311" name="Google Shape;7311;p82"/>
          <p:cNvGrpSpPr/>
          <p:nvPr/>
        </p:nvGrpSpPr>
        <p:grpSpPr>
          <a:xfrm>
            <a:off x="5671259" y="3305987"/>
            <a:ext cx="2749952" cy="870677"/>
            <a:chOff x="238125" y="1725700"/>
            <a:chExt cx="7139025" cy="2260325"/>
          </a:xfrm>
        </p:grpSpPr>
        <p:sp>
          <p:nvSpPr>
            <p:cNvPr id="7312" name="Google Shape;7312;p82"/>
            <p:cNvSpPr/>
            <p:nvPr/>
          </p:nvSpPr>
          <p:spPr>
            <a:xfrm>
              <a:off x="238125" y="1741950"/>
              <a:ext cx="6506150" cy="2228050"/>
            </a:xfrm>
            <a:custGeom>
              <a:avLst/>
              <a:gdLst/>
              <a:ahLst/>
              <a:cxnLst/>
              <a:rect l="l" t="t" r="r" b="b"/>
              <a:pathLst>
                <a:path w="260246" h="89122" extrusionOk="0">
                  <a:moveTo>
                    <a:pt x="260246" y="1"/>
                  </a:moveTo>
                  <a:lnTo>
                    <a:pt x="0" y="44559"/>
                  </a:lnTo>
                  <a:lnTo>
                    <a:pt x="260241" y="89121"/>
                  </a:lnTo>
                  <a:cubicBezTo>
                    <a:pt x="250030" y="85482"/>
                    <a:pt x="242259" y="66921"/>
                    <a:pt x="242259" y="44559"/>
                  </a:cubicBezTo>
                  <a:cubicBezTo>
                    <a:pt x="242259" y="22201"/>
                    <a:pt x="250039" y="3626"/>
                    <a:pt x="260246" y="1"/>
                  </a:cubicBezTo>
                  <a:close/>
                </a:path>
              </a:pathLst>
            </a:custGeom>
            <a:solidFill>
              <a:srgbClr val="E3E9ED">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82"/>
            <p:cNvSpPr/>
            <p:nvPr/>
          </p:nvSpPr>
          <p:spPr>
            <a:xfrm>
              <a:off x="2480475" y="2435950"/>
              <a:ext cx="438500" cy="841400"/>
            </a:xfrm>
            <a:custGeom>
              <a:avLst/>
              <a:gdLst/>
              <a:ahLst/>
              <a:cxnLst/>
              <a:rect l="l" t="t" r="r" b="b"/>
              <a:pathLst>
                <a:path w="17540" h="33656" extrusionOk="0">
                  <a:moveTo>
                    <a:pt x="8770" y="1"/>
                  </a:moveTo>
                  <a:cubicBezTo>
                    <a:pt x="3929" y="1"/>
                    <a:pt x="0" y="7536"/>
                    <a:pt x="0" y="16826"/>
                  </a:cubicBezTo>
                  <a:cubicBezTo>
                    <a:pt x="0" y="26120"/>
                    <a:pt x="3929" y="33655"/>
                    <a:pt x="8770" y="33655"/>
                  </a:cubicBezTo>
                  <a:cubicBezTo>
                    <a:pt x="13616" y="33655"/>
                    <a:pt x="17540" y="26120"/>
                    <a:pt x="17540" y="16826"/>
                  </a:cubicBezTo>
                  <a:cubicBezTo>
                    <a:pt x="17540" y="7536"/>
                    <a:pt x="13616" y="1"/>
                    <a:pt x="87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82"/>
            <p:cNvSpPr/>
            <p:nvPr/>
          </p:nvSpPr>
          <p:spPr>
            <a:xfrm>
              <a:off x="3663250" y="2219875"/>
              <a:ext cx="607450" cy="1272525"/>
            </a:xfrm>
            <a:custGeom>
              <a:avLst/>
              <a:gdLst/>
              <a:ahLst/>
              <a:cxnLst/>
              <a:rect l="l" t="t" r="r" b="b"/>
              <a:pathLst>
                <a:path w="24298" h="50901" extrusionOk="0">
                  <a:moveTo>
                    <a:pt x="12147" y="1"/>
                  </a:moveTo>
                  <a:cubicBezTo>
                    <a:pt x="8924" y="1"/>
                    <a:pt x="5836" y="2681"/>
                    <a:pt x="3558" y="7450"/>
                  </a:cubicBezTo>
                  <a:cubicBezTo>
                    <a:pt x="1280" y="12224"/>
                    <a:pt x="0" y="18697"/>
                    <a:pt x="0" y="25451"/>
                  </a:cubicBezTo>
                  <a:cubicBezTo>
                    <a:pt x="0" y="32200"/>
                    <a:pt x="1280" y="38673"/>
                    <a:pt x="3558" y="43447"/>
                  </a:cubicBezTo>
                  <a:cubicBezTo>
                    <a:pt x="5836" y="48216"/>
                    <a:pt x="8924" y="50901"/>
                    <a:pt x="12147" y="50901"/>
                  </a:cubicBezTo>
                  <a:cubicBezTo>
                    <a:pt x="15370" y="50901"/>
                    <a:pt x="18457" y="48216"/>
                    <a:pt x="20735" y="43447"/>
                  </a:cubicBezTo>
                  <a:cubicBezTo>
                    <a:pt x="23014" y="38673"/>
                    <a:pt x="24298" y="32200"/>
                    <a:pt x="24298" y="25451"/>
                  </a:cubicBezTo>
                  <a:cubicBezTo>
                    <a:pt x="24298" y="18697"/>
                    <a:pt x="23014" y="12224"/>
                    <a:pt x="20735" y="7450"/>
                  </a:cubicBezTo>
                  <a:cubicBezTo>
                    <a:pt x="18457" y="2681"/>
                    <a:pt x="15370" y="1"/>
                    <a:pt x="1214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82"/>
            <p:cNvSpPr/>
            <p:nvPr/>
          </p:nvSpPr>
          <p:spPr>
            <a:xfrm>
              <a:off x="4999700" y="1973525"/>
              <a:ext cx="820500" cy="1764350"/>
            </a:xfrm>
            <a:custGeom>
              <a:avLst/>
              <a:gdLst/>
              <a:ahLst/>
              <a:cxnLst/>
              <a:rect l="l" t="t" r="r" b="b"/>
              <a:pathLst>
                <a:path w="32820" h="70574" extrusionOk="0">
                  <a:moveTo>
                    <a:pt x="16410" y="0"/>
                  </a:moveTo>
                  <a:cubicBezTo>
                    <a:pt x="12057" y="0"/>
                    <a:pt x="7884" y="3716"/>
                    <a:pt x="4806" y="10334"/>
                  </a:cubicBezTo>
                  <a:cubicBezTo>
                    <a:pt x="1728" y="16952"/>
                    <a:pt x="1" y="25925"/>
                    <a:pt x="1" y="35287"/>
                  </a:cubicBezTo>
                  <a:cubicBezTo>
                    <a:pt x="1" y="44644"/>
                    <a:pt x="1728" y="53622"/>
                    <a:pt x="4806" y="60239"/>
                  </a:cubicBezTo>
                  <a:cubicBezTo>
                    <a:pt x="7884" y="66857"/>
                    <a:pt x="12057" y="70573"/>
                    <a:pt x="16410" y="70573"/>
                  </a:cubicBezTo>
                  <a:cubicBezTo>
                    <a:pt x="20759" y="70573"/>
                    <a:pt x="24936" y="66857"/>
                    <a:pt x="28014" y="60239"/>
                  </a:cubicBezTo>
                  <a:cubicBezTo>
                    <a:pt x="31088" y="53622"/>
                    <a:pt x="32819" y="44644"/>
                    <a:pt x="32819" y="35287"/>
                  </a:cubicBezTo>
                  <a:cubicBezTo>
                    <a:pt x="32819" y="25925"/>
                    <a:pt x="31088" y="16952"/>
                    <a:pt x="28014" y="10334"/>
                  </a:cubicBezTo>
                  <a:cubicBezTo>
                    <a:pt x="24936" y="3716"/>
                    <a:pt x="20759" y="0"/>
                    <a:pt x="1641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82"/>
            <p:cNvSpPr/>
            <p:nvPr/>
          </p:nvSpPr>
          <p:spPr>
            <a:xfrm>
              <a:off x="6838275" y="1725700"/>
              <a:ext cx="150" cy="0"/>
            </a:xfrm>
            <a:custGeom>
              <a:avLst/>
              <a:gdLst/>
              <a:ahLst/>
              <a:cxnLst/>
              <a:rect l="l" t="t" r="r" b="b"/>
              <a:pathLst>
                <a:path w="6" extrusionOk="0">
                  <a:moveTo>
                    <a:pt x="5" y="0"/>
                  </a:moveTo>
                  <a:lnTo>
                    <a:pt x="1"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82"/>
            <p:cNvSpPr/>
            <p:nvPr/>
          </p:nvSpPr>
          <p:spPr>
            <a:xfrm>
              <a:off x="6838400" y="3986000"/>
              <a:ext cx="25" cy="25"/>
            </a:xfrm>
            <a:custGeom>
              <a:avLst/>
              <a:gdLst/>
              <a:ahLst/>
              <a:cxnLst/>
              <a:rect l="l" t="t" r="r" b="b"/>
              <a:pathLst>
                <a:path w="1" h="1" extrusionOk="0">
                  <a:moveTo>
                    <a:pt x="0" y="1"/>
                  </a:moveTo>
                  <a:lnTo>
                    <a:pt x="0"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82"/>
            <p:cNvSpPr/>
            <p:nvPr/>
          </p:nvSpPr>
          <p:spPr>
            <a:xfrm>
              <a:off x="6744250" y="3969975"/>
              <a:ext cx="94175" cy="16050"/>
            </a:xfrm>
            <a:custGeom>
              <a:avLst/>
              <a:gdLst/>
              <a:ahLst/>
              <a:cxnLst/>
              <a:rect l="l" t="t" r="r" b="b"/>
              <a:pathLst>
                <a:path w="3767" h="642" extrusionOk="0">
                  <a:moveTo>
                    <a:pt x="1" y="0"/>
                  </a:moveTo>
                  <a:lnTo>
                    <a:pt x="1" y="0"/>
                  </a:lnTo>
                  <a:cubicBezTo>
                    <a:pt x="1190" y="425"/>
                    <a:pt x="2415" y="642"/>
                    <a:pt x="3662" y="642"/>
                  </a:cubicBezTo>
                  <a:lnTo>
                    <a:pt x="3766" y="642"/>
                  </a:lnTo>
                  <a:lnTo>
                    <a:pt x="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82"/>
            <p:cNvSpPr/>
            <p:nvPr/>
          </p:nvSpPr>
          <p:spPr>
            <a:xfrm>
              <a:off x="6744250" y="1725700"/>
              <a:ext cx="94050" cy="16175"/>
            </a:xfrm>
            <a:custGeom>
              <a:avLst/>
              <a:gdLst/>
              <a:ahLst/>
              <a:cxnLst/>
              <a:rect l="l" t="t" r="r" b="b"/>
              <a:pathLst>
                <a:path w="3762" h="647" extrusionOk="0">
                  <a:moveTo>
                    <a:pt x="3662" y="0"/>
                  </a:moveTo>
                  <a:cubicBezTo>
                    <a:pt x="2415" y="0"/>
                    <a:pt x="1194" y="222"/>
                    <a:pt x="1" y="646"/>
                  </a:cubicBezTo>
                  <a:lnTo>
                    <a:pt x="376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82"/>
            <p:cNvSpPr/>
            <p:nvPr/>
          </p:nvSpPr>
          <p:spPr>
            <a:xfrm>
              <a:off x="6294575" y="1725700"/>
              <a:ext cx="1082575" cy="2260225"/>
            </a:xfrm>
            <a:custGeom>
              <a:avLst/>
              <a:gdLst/>
              <a:ahLst/>
              <a:cxnLst/>
              <a:rect l="l" t="t" r="r" b="b"/>
              <a:pathLst>
                <a:path w="43303" h="90409" extrusionOk="0">
                  <a:moveTo>
                    <a:pt x="21749" y="0"/>
                  </a:moveTo>
                  <a:lnTo>
                    <a:pt x="17988" y="646"/>
                  </a:lnTo>
                  <a:cubicBezTo>
                    <a:pt x="7781" y="4276"/>
                    <a:pt x="1" y="22846"/>
                    <a:pt x="1" y="45204"/>
                  </a:cubicBezTo>
                  <a:cubicBezTo>
                    <a:pt x="1" y="67562"/>
                    <a:pt x="7781" y="86132"/>
                    <a:pt x="17988" y="89766"/>
                  </a:cubicBezTo>
                  <a:lnTo>
                    <a:pt x="21753" y="90408"/>
                  </a:lnTo>
                  <a:lnTo>
                    <a:pt x="21758" y="90408"/>
                  </a:lnTo>
                  <a:cubicBezTo>
                    <a:pt x="33665" y="90291"/>
                    <a:pt x="43302" y="70094"/>
                    <a:pt x="43302" y="45204"/>
                  </a:cubicBezTo>
                  <a:cubicBezTo>
                    <a:pt x="43302" y="20315"/>
                    <a:pt x="33665" y="118"/>
                    <a:pt x="2175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82"/>
            <p:cNvSpPr/>
            <p:nvPr/>
          </p:nvSpPr>
          <p:spPr>
            <a:xfrm>
              <a:off x="1511625" y="2613375"/>
              <a:ext cx="292400" cy="484275"/>
            </a:xfrm>
            <a:custGeom>
              <a:avLst/>
              <a:gdLst/>
              <a:ahLst/>
              <a:cxnLst/>
              <a:rect l="l" t="t" r="r" b="b"/>
              <a:pathLst>
                <a:path w="11696" h="19371" extrusionOk="0">
                  <a:moveTo>
                    <a:pt x="5850" y="1"/>
                  </a:moveTo>
                  <a:cubicBezTo>
                    <a:pt x="2618" y="1"/>
                    <a:pt x="1" y="4336"/>
                    <a:pt x="1" y="9684"/>
                  </a:cubicBezTo>
                  <a:cubicBezTo>
                    <a:pt x="1" y="15036"/>
                    <a:pt x="2618" y="19371"/>
                    <a:pt x="5850" y="19371"/>
                  </a:cubicBezTo>
                  <a:cubicBezTo>
                    <a:pt x="9078" y="19371"/>
                    <a:pt x="11695" y="15036"/>
                    <a:pt x="11695" y="9684"/>
                  </a:cubicBezTo>
                  <a:cubicBezTo>
                    <a:pt x="11695" y="4336"/>
                    <a:pt x="9078" y="1"/>
                    <a:pt x="5850"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2" name="Google Shape;7322;p82"/>
          <p:cNvGrpSpPr/>
          <p:nvPr/>
        </p:nvGrpSpPr>
        <p:grpSpPr>
          <a:xfrm>
            <a:off x="5941423" y="2247733"/>
            <a:ext cx="1105452" cy="916747"/>
            <a:chOff x="5249100" y="1210600"/>
            <a:chExt cx="3502700" cy="2904775"/>
          </a:xfrm>
        </p:grpSpPr>
        <p:sp>
          <p:nvSpPr>
            <p:cNvPr id="7323" name="Google Shape;7323;p82"/>
            <p:cNvSpPr/>
            <p:nvPr/>
          </p:nvSpPr>
          <p:spPr>
            <a:xfrm>
              <a:off x="5479658" y="1210600"/>
              <a:ext cx="3108190" cy="632425"/>
            </a:xfrm>
            <a:custGeom>
              <a:avLst/>
              <a:gdLst/>
              <a:ahLst/>
              <a:cxnLst/>
              <a:rect l="l" t="t" r="r" b="b"/>
              <a:pathLst>
                <a:path w="117257" h="25297" extrusionOk="0">
                  <a:moveTo>
                    <a:pt x="1" y="0"/>
                  </a:moveTo>
                  <a:lnTo>
                    <a:pt x="14647" y="25297"/>
                  </a:lnTo>
                  <a:lnTo>
                    <a:pt x="102066" y="25297"/>
                  </a:lnTo>
                  <a:lnTo>
                    <a:pt x="11725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82"/>
            <p:cNvSpPr/>
            <p:nvPr/>
          </p:nvSpPr>
          <p:spPr>
            <a:xfrm>
              <a:off x="5769162" y="1842998"/>
              <a:ext cx="2424880" cy="631925"/>
            </a:xfrm>
            <a:custGeom>
              <a:avLst/>
              <a:gdLst/>
              <a:ahLst/>
              <a:cxnLst/>
              <a:rect l="l" t="t" r="r" b="b"/>
              <a:pathLst>
                <a:path w="91479" h="25277" extrusionOk="0">
                  <a:moveTo>
                    <a:pt x="1" y="1"/>
                  </a:moveTo>
                  <a:lnTo>
                    <a:pt x="14647" y="25276"/>
                  </a:lnTo>
                  <a:lnTo>
                    <a:pt x="76602" y="25276"/>
                  </a:lnTo>
                  <a:lnTo>
                    <a:pt x="9147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82"/>
            <p:cNvSpPr/>
            <p:nvPr/>
          </p:nvSpPr>
          <p:spPr>
            <a:xfrm>
              <a:off x="6065319" y="2474896"/>
              <a:ext cx="1739369" cy="632450"/>
            </a:xfrm>
            <a:custGeom>
              <a:avLst/>
              <a:gdLst/>
              <a:ahLst/>
              <a:cxnLst/>
              <a:rect l="l" t="t" r="r" b="b"/>
              <a:pathLst>
                <a:path w="65618" h="25298" extrusionOk="0">
                  <a:moveTo>
                    <a:pt x="1" y="0"/>
                  </a:moveTo>
                  <a:lnTo>
                    <a:pt x="14417" y="25297"/>
                  </a:lnTo>
                  <a:lnTo>
                    <a:pt x="50887" y="25297"/>
                  </a:lnTo>
                  <a:lnTo>
                    <a:pt x="656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82"/>
            <p:cNvSpPr/>
            <p:nvPr/>
          </p:nvSpPr>
          <p:spPr>
            <a:xfrm>
              <a:off x="6354293" y="3107319"/>
              <a:ext cx="1061572" cy="632425"/>
            </a:xfrm>
            <a:custGeom>
              <a:avLst/>
              <a:gdLst/>
              <a:ahLst/>
              <a:cxnLst/>
              <a:rect l="l" t="t" r="r" b="b"/>
              <a:pathLst>
                <a:path w="40048" h="25297" extrusionOk="0">
                  <a:moveTo>
                    <a:pt x="0" y="0"/>
                  </a:moveTo>
                  <a:lnTo>
                    <a:pt x="14668" y="25297"/>
                  </a:lnTo>
                  <a:lnTo>
                    <a:pt x="25360" y="25297"/>
                  </a:lnTo>
                  <a:lnTo>
                    <a:pt x="40048"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27" name="Google Shape;7327;p82"/>
            <p:cNvCxnSpPr/>
            <p:nvPr/>
          </p:nvCxnSpPr>
          <p:spPr>
            <a:xfrm>
              <a:off x="5249100" y="2382654"/>
              <a:ext cx="922800" cy="0"/>
            </a:xfrm>
            <a:prstGeom prst="straightConnector1">
              <a:avLst/>
            </a:prstGeom>
            <a:noFill/>
            <a:ln w="19050" cap="flat" cmpd="sng">
              <a:solidFill>
                <a:srgbClr val="869FB2"/>
              </a:solidFill>
              <a:prstDash val="solid"/>
              <a:round/>
              <a:headEnd type="oval" w="med" len="med"/>
              <a:tailEnd type="none" w="med" len="med"/>
            </a:ln>
          </p:spPr>
        </p:cxnSp>
        <p:cxnSp>
          <p:nvCxnSpPr>
            <p:cNvPr id="7328" name="Google Shape;7328;p82"/>
            <p:cNvCxnSpPr/>
            <p:nvPr/>
          </p:nvCxnSpPr>
          <p:spPr>
            <a:xfrm rot="10800000">
              <a:off x="8178522" y="1765431"/>
              <a:ext cx="559200" cy="0"/>
            </a:xfrm>
            <a:prstGeom prst="straightConnector1">
              <a:avLst/>
            </a:prstGeom>
            <a:noFill/>
            <a:ln w="19050" cap="flat" cmpd="sng">
              <a:solidFill>
                <a:srgbClr val="BAC8D3"/>
              </a:solidFill>
              <a:prstDash val="solid"/>
              <a:round/>
              <a:headEnd type="oval" w="med" len="med"/>
              <a:tailEnd type="none" w="med" len="med"/>
            </a:ln>
          </p:spPr>
        </p:cxnSp>
        <p:cxnSp>
          <p:nvCxnSpPr>
            <p:cNvPr id="7329" name="Google Shape;7329;p82"/>
            <p:cNvCxnSpPr/>
            <p:nvPr/>
          </p:nvCxnSpPr>
          <p:spPr>
            <a:xfrm rot="10800000">
              <a:off x="7467500" y="2943528"/>
              <a:ext cx="1284300" cy="0"/>
            </a:xfrm>
            <a:prstGeom prst="straightConnector1">
              <a:avLst/>
            </a:prstGeom>
            <a:noFill/>
            <a:ln w="19050" cap="flat" cmpd="sng">
              <a:solidFill>
                <a:srgbClr val="5F7D95"/>
              </a:solidFill>
              <a:prstDash val="solid"/>
              <a:round/>
              <a:headEnd type="oval" w="med" len="med"/>
              <a:tailEnd type="none" w="med" len="med"/>
            </a:ln>
          </p:spPr>
        </p:cxnSp>
        <p:cxnSp>
          <p:nvCxnSpPr>
            <p:cNvPr id="7330" name="Google Shape;7330;p82"/>
            <p:cNvCxnSpPr/>
            <p:nvPr/>
          </p:nvCxnSpPr>
          <p:spPr>
            <a:xfrm>
              <a:off x="5787288" y="3630350"/>
              <a:ext cx="922800" cy="0"/>
            </a:xfrm>
            <a:prstGeom prst="straightConnector1">
              <a:avLst/>
            </a:prstGeom>
            <a:noFill/>
            <a:ln w="19050" cap="flat" cmpd="sng">
              <a:solidFill>
                <a:srgbClr val="435D74"/>
              </a:solidFill>
              <a:prstDash val="solid"/>
              <a:round/>
              <a:headEnd type="oval" w="med" len="med"/>
              <a:tailEnd type="none" w="med" len="med"/>
            </a:ln>
          </p:spPr>
        </p:cxnSp>
        <p:sp>
          <p:nvSpPr>
            <p:cNvPr id="7331" name="Google Shape;7331;p82"/>
            <p:cNvSpPr/>
            <p:nvPr/>
          </p:nvSpPr>
          <p:spPr>
            <a:xfrm>
              <a:off x="6601902" y="3690575"/>
              <a:ext cx="566400" cy="424800"/>
            </a:xfrm>
            <a:prstGeom prst="downArrow">
              <a:avLst>
                <a:gd name="adj1" fmla="val 50000"/>
                <a:gd name="adj2" fmla="val 50000"/>
              </a:avLst>
            </a:pr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2" name="Google Shape;7332;p82"/>
          <p:cNvGrpSpPr/>
          <p:nvPr/>
        </p:nvGrpSpPr>
        <p:grpSpPr>
          <a:xfrm>
            <a:off x="7123971" y="967151"/>
            <a:ext cx="1304650" cy="1124856"/>
            <a:chOff x="7287122" y="1165658"/>
            <a:chExt cx="1219413" cy="1051365"/>
          </a:xfrm>
        </p:grpSpPr>
        <p:grpSp>
          <p:nvGrpSpPr>
            <p:cNvPr id="7333" name="Google Shape;7333;p82"/>
            <p:cNvGrpSpPr/>
            <p:nvPr/>
          </p:nvGrpSpPr>
          <p:grpSpPr>
            <a:xfrm>
              <a:off x="7287122" y="1969723"/>
              <a:ext cx="1219413" cy="247300"/>
              <a:chOff x="7287122" y="1969723"/>
              <a:chExt cx="1219413" cy="247300"/>
            </a:xfrm>
          </p:grpSpPr>
          <p:sp>
            <p:nvSpPr>
              <p:cNvPr id="7334" name="Google Shape;7334;p82"/>
              <p:cNvSpPr/>
              <p:nvPr/>
            </p:nvSpPr>
            <p:spPr>
              <a:xfrm flipH="1">
                <a:off x="8366247" y="1969723"/>
                <a:ext cx="140288" cy="247300"/>
              </a:xfrm>
              <a:custGeom>
                <a:avLst/>
                <a:gdLst/>
                <a:ahLst/>
                <a:cxnLst/>
                <a:rect l="l" t="t" r="r" b="b"/>
                <a:pathLst>
                  <a:path w="14992" h="26428" extrusionOk="0">
                    <a:moveTo>
                      <a:pt x="31" y="0"/>
                    </a:moveTo>
                    <a:cubicBezTo>
                      <a:pt x="25" y="0"/>
                      <a:pt x="19" y="0"/>
                      <a:pt x="13" y="0"/>
                    </a:cubicBezTo>
                    <a:lnTo>
                      <a:pt x="0" y="0"/>
                    </a:lnTo>
                    <a:lnTo>
                      <a:pt x="0" y="26407"/>
                    </a:lnTo>
                    <a:lnTo>
                      <a:pt x="13" y="26427"/>
                    </a:lnTo>
                    <a:lnTo>
                      <a:pt x="14992" y="1860"/>
                    </a:lnTo>
                    <a:cubicBezTo>
                      <a:pt x="10391" y="663"/>
                      <a:pt x="5335" y="0"/>
                      <a:pt x="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5" name="Google Shape;7335;p82"/>
              <p:cNvGrpSpPr/>
              <p:nvPr/>
            </p:nvGrpSpPr>
            <p:grpSpPr>
              <a:xfrm>
                <a:off x="7287122" y="2063892"/>
                <a:ext cx="1151753" cy="73428"/>
                <a:chOff x="7287122" y="2063892"/>
                <a:chExt cx="1151753" cy="73428"/>
              </a:xfrm>
            </p:grpSpPr>
            <p:sp>
              <p:nvSpPr>
                <p:cNvPr id="7336" name="Google Shape;7336;p82"/>
                <p:cNvSpPr/>
                <p:nvPr/>
              </p:nvSpPr>
              <p:spPr>
                <a:xfrm flipH="1">
                  <a:off x="7287122" y="2063892"/>
                  <a:ext cx="507103" cy="73428"/>
                </a:xfrm>
                <a:custGeom>
                  <a:avLst/>
                  <a:gdLst/>
                  <a:ahLst/>
                  <a:cxnLst/>
                  <a:rect l="l" t="t" r="r" b="b"/>
                  <a:pathLst>
                    <a:path w="35124" h="7847" extrusionOk="0">
                      <a:moveTo>
                        <a:pt x="0" y="1"/>
                      </a:moveTo>
                      <a:lnTo>
                        <a:pt x="0" y="7847"/>
                      </a:lnTo>
                      <a:lnTo>
                        <a:pt x="35123" y="7847"/>
                      </a:lnTo>
                      <a:lnTo>
                        <a:pt x="3512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37" name="Google Shape;7337;p82"/>
                <p:cNvCxnSpPr/>
                <p:nvPr/>
              </p:nvCxnSpPr>
              <p:spPr>
                <a:xfrm rot="10800000">
                  <a:off x="7818475" y="2100600"/>
                  <a:ext cx="620400" cy="0"/>
                </a:xfrm>
                <a:prstGeom prst="straightConnector1">
                  <a:avLst/>
                </a:prstGeom>
                <a:noFill/>
                <a:ln w="9525" cap="flat" cmpd="sng">
                  <a:solidFill>
                    <a:srgbClr val="CFD9E0"/>
                  </a:solidFill>
                  <a:prstDash val="solid"/>
                  <a:round/>
                  <a:headEnd type="none" w="med" len="med"/>
                  <a:tailEnd type="oval" w="med" len="med"/>
                </a:ln>
              </p:spPr>
            </p:cxnSp>
          </p:grpSp>
        </p:grpSp>
        <p:grpSp>
          <p:nvGrpSpPr>
            <p:cNvPr id="7338" name="Google Shape;7338;p82"/>
            <p:cNvGrpSpPr/>
            <p:nvPr/>
          </p:nvGrpSpPr>
          <p:grpSpPr>
            <a:xfrm>
              <a:off x="7287122" y="1712201"/>
              <a:ext cx="1219403" cy="246767"/>
              <a:chOff x="7287122" y="1712201"/>
              <a:chExt cx="1219403" cy="246767"/>
            </a:xfrm>
          </p:grpSpPr>
          <p:sp>
            <p:nvSpPr>
              <p:cNvPr id="7339" name="Google Shape;7339;p82"/>
              <p:cNvSpPr/>
              <p:nvPr/>
            </p:nvSpPr>
            <p:spPr>
              <a:xfrm flipH="1">
                <a:off x="8226249" y="1712201"/>
                <a:ext cx="280276" cy="246767"/>
              </a:xfrm>
              <a:custGeom>
                <a:avLst/>
                <a:gdLst/>
                <a:ahLst/>
                <a:cxnLst/>
                <a:rect l="l" t="t" r="r" b="b"/>
                <a:pathLst>
                  <a:path w="29952" h="26371" extrusionOk="0">
                    <a:moveTo>
                      <a:pt x="1" y="0"/>
                    </a:moveTo>
                    <a:lnTo>
                      <a:pt x="1" y="24234"/>
                    </a:lnTo>
                    <a:lnTo>
                      <a:pt x="14" y="24234"/>
                    </a:lnTo>
                    <a:cubicBezTo>
                      <a:pt x="14" y="24234"/>
                      <a:pt x="203" y="24229"/>
                      <a:pt x="558" y="24229"/>
                    </a:cubicBezTo>
                    <a:cubicBezTo>
                      <a:pt x="2473" y="24229"/>
                      <a:pt x="9215" y="24384"/>
                      <a:pt x="17213" y="26370"/>
                    </a:cubicBezTo>
                    <a:lnTo>
                      <a:pt x="29952" y="5713"/>
                    </a:lnTo>
                    <a:cubicBezTo>
                      <a:pt x="29952" y="5713"/>
                      <a:pt x="20827" y="0"/>
                      <a:pt x="1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0" name="Google Shape;7340;p82"/>
              <p:cNvGrpSpPr/>
              <p:nvPr/>
            </p:nvGrpSpPr>
            <p:grpSpPr>
              <a:xfrm>
                <a:off x="7287122" y="1842861"/>
                <a:ext cx="1005303" cy="73419"/>
                <a:chOff x="7287122" y="1842861"/>
                <a:chExt cx="1005303" cy="73419"/>
              </a:xfrm>
            </p:grpSpPr>
            <p:sp>
              <p:nvSpPr>
                <p:cNvPr id="7341" name="Google Shape;7341;p82"/>
                <p:cNvSpPr/>
                <p:nvPr/>
              </p:nvSpPr>
              <p:spPr>
                <a:xfrm flipH="1">
                  <a:off x="7287122" y="1842861"/>
                  <a:ext cx="507103" cy="73419"/>
                </a:xfrm>
                <a:custGeom>
                  <a:avLst/>
                  <a:gdLst/>
                  <a:ahLst/>
                  <a:cxnLst/>
                  <a:rect l="l" t="t" r="r" b="b"/>
                  <a:pathLst>
                    <a:path w="35124" h="7846" extrusionOk="0">
                      <a:moveTo>
                        <a:pt x="0" y="1"/>
                      </a:moveTo>
                      <a:lnTo>
                        <a:pt x="0" y="7845"/>
                      </a:lnTo>
                      <a:lnTo>
                        <a:pt x="35123" y="7845"/>
                      </a:lnTo>
                      <a:lnTo>
                        <a:pt x="35123"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42" name="Google Shape;7342;p82"/>
                <p:cNvCxnSpPr/>
                <p:nvPr/>
              </p:nvCxnSpPr>
              <p:spPr>
                <a:xfrm rot="10800000">
                  <a:off x="7818425" y="1879575"/>
                  <a:ext cx="474000" cy="0"/>
                </a:xfrm>
                <a:prstGeom prst="straightConnector1">
                  <a:avLst/>
                </a:prstGeom>
                <a:noFill/>
                <a:ln w="9525" cap="flat" cmpd="sng">
                  <a:solidFill>
                    <a:srgbClr val="A5B7C6"/>
                  </a:solidFill>
                  <a:prstDash val="solid"/>
                  <a:round/>
                  <a:headEnd type="none" w="med" len="med"/>
                  <a:tailEnd type="oval" w="med" len="med"/>
                </a:ln>
              </p:spPr>
            </p:cxnSp>
          </p:grpSp>
        </p:grpSp>
        <p:grpSp>
          <p:nvGrpSpPr>
            <p:cNvPr id="7343" name="Google Shape;7343;p82"/>
            <p:cNvGrpSpPr/>
            <p:nvPr/>
          </p:nvGrpSpPr>
          <p:grpSpPr>
            <a:xfrm>
              <a:off x="7287122" y="1447520"/>
              <a:ext cx="1219403" cy="286667"/>
              <a:chOff x="7287122" y="1447520"/>
              <a:chExt cx="1219403" cy="286667"/>
            </a:xfrm>
          </p:grpSpPr>
          <p:sp>
            <p:nvSpPr>
              <p:cNvPr id="7344" name="Google Shape;7344;p82"/>
              <p:cNvSpPr/>
              <p:nvPr/>
            </p:nvSpPr>
            <p:spPr>
              <a:xfrm flipH="1">
                <a:off x="8087665" y="1447520"/>
                <a:ext cx="418860" cy="286667"/>
              </a:xfrm>
              <a:custGeom>
                <a:avLst/>
                <a:gdLst/>
                <a:ahLst/>
                <a:cxnLst/>
                <a:rect l="l" t="t" r="r" b="b"/>
                <a:pathLst>
                  <a:path w="44762" h="30635" extrusionOk="0">
                    <a:moveTo>
                      <a:pt x="1" y="1"/>
                    </a:moveTo>
                    <a:lnTo>
                      <a:pt x="1" y="24648"/>
                    </a:lnTo>
                    <a:lnTo>
                      <a:pt x="14" y="24648"/>
                    </a:lnTo>
                    <a:cubicBezTo>
                      <a:pt x="5607" y="24648"/>
                      <a:pt x="18560" y="25130"/>
                      <a:pt x="31390" y="30635"/>
                    </a:cubicBezTo>
                    <a:lnTo>
                      <a:pt x="44761" y="10327"/>
                    </a:lnTo>
                    <a:cubicBezTo>
                      <a:pt x="44761" y="10327"/>
                      <a:pt x="27304" y="1"/>
                      <a:pt x="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5" name="Google Shape;7345;p82"/>
              <p:cNvGrpSpPr/>
              <p:nvPr/>
            </p:nvGrpSpPr>
            <p:grpSpPr>
              <a:xfrm>
                <a:off x="7287122" y="1581977"/>
                <a:ext cx="852803" cy="73428"/>
                <a:chOff x="7287122" y="1581977"/>
                <a:chExt cx="852803" cy="73428"/>
              </a:xfrm>
            </p:grpSpPr>
            <p:sp>
              <p:nvSpPr>
                <p:cNvPr id="7346" name="Google Shape;7346;p82"/>
                <p:cNvSpPr/>
                <p:nvPr/>
              </p:nvSpPr>
              <p:spPr>
                <a:xfrm flipH="1">
                  <a:off x="7287122" y="1581977"/>
                  <a:ext cx="507103" cy="73428"/>
                </a:xfrm>
                <a:custGeom>
                  <a:avLst/>
                  <a:gdLst/>
                  <a:ahLst/>
                  <a:cxnLst/>
                  <a:rect l="l" t="t" r="r" b="b"/>
                  <a:pathLst>
                    <a:path w="35124" h="7847" extrusionOk="0">
                      <a:moveTo>
                        <a:pt x="0" y="1"/>
                      </a:moveTo>
                      <a:lnTo>
                        <a:pt x="0" y="7847"/>
                      </a:lnTo>
                      <a:lnTo>
                        <a:pt x="35123" y="7847"/>
                      </a:lnTo>
                      <a:lnTo>
                        <a:pt x="35123"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47" name="Google Shape;7347;p82"/>
                <p:cNvCxnSpPr/>
                <p:nvPr/>
              </p:nvCxnSpPr>
              <p:spPr>
                <a:xfrm rot="10800000">
                  <a:off x="7818325" y="1618700"/>
                  <a:ext cx="321600" cy="0"/>
                </a:xfrm>
                <a:prstGeom prst="straightConnector1">
                  <a:avLst/>
                </a:prstGeom>
                <a:noFill/>
                <a:ln w="9525" cap="flat" cmpd="sng">
                  <a:solidFill>
                    <a:srgbClr val="869FB2"/>
                  </a:solidFill>
                  <a:prstDash val="solid"/>
                  <a:round/>
                  <a:headEnd type="none" w="med" len="med"/>
                  <a:tailEnd type="oval" w="med" len="med"/>
                </a:ln>
              </p:spPr>
            </p:cxnSp>
          </p:grpSp>
        </p:grpSp>
        <p:grpSp>
          <p:nvGrpSpPr>
            <p:cNvPr id="7348" name="Google Shape;7348;p82"/>
            <p:cNvGrpSpPr/>
            <p:nvPr/>
          </p:nvGrpSpPr>
          <p:grpSpPr>
            <a:xfrm>
              <a:off x="7287122" y="1165658"/>
              <a:ext cx="1219403" cy="344253"/>
              <a:chOff x="7287122" y="1165658"/>
              <a:chExt cx="1219403" cy="344253"/>
            </a:xfrm>
          </p:grpSpPr>
          <p:sp>
            <p:nvSpPr>
              <p:cNvPr id="7349" name="Google Shape;7349;p82"/>
              <p:cNvSpPr/>
              <p:nvPr/>
            </p:nvSpPr>
            <p:spPr>
              <a:xfrm flipH="1">
                <a:off x="7919557" y="1165658"/>
                <a:ext cx="586968" cy="344253"/>
              </a:xfrm>
              <a:custGeom>
                <a:avLst/>
                <a:gdLst/>
                <a:ahLst/>
                <a:cxnLst/>
                <a:rect l="l" t="t" r="r" b="b"/>
                <a:pathLst>
                  <a:path w="62727" h="36789" extrusionOk="0">
                    <a:moveTo>
                      <a:pt x="1" y="1"/>
                    </a:moveTo>
                    <a:lnTo>
                      <a:pt x="1" y="25976"/>
                    </a:lnTo>
                    <a:lnTo>
                      <a:pt x="17" y="25976"/>
                    </a:lnTo>
                    <a:cubicBezTo>
                      <a:pt x="74" y="25976"/>
                      <a:pt x="588" y="25960"/>
                      <a:pt x="1487" y="25960"/>
                    </a:cubicBezTo>
                    <a:cubicBezTo>
                      <a:pt x="7235" y="25960"/>
                      <a:pt x="28709" y="26646"/>
                      <a:pt x="46867" y="36789"/>
                    </a:cubicBezTo>
                    <a:lnTo>
                      <a:pt x="62726" y="12728"/>
                    </a:lnTo>
                    <a:cubicBezTo>
                      <a:pt x="62726" y="12728"/>
                      <a:pt x="39312" y="2"/>
                      <a:pt x="17"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0" name="Google Shape;7350;p82"/>
              <p:cNvGrpSpPr/>
              <p:nvPr/>
            </p:nvGrpSpPr>
            <p:grpSpPr>
              <a:xfrm>
                <a:off x="7287122" y="1341025"/>
                <a:ext cx="695703" cy="73419"/>
                <a:chOff x="7287122" y="1341025"/>
                <a:chExt cx="695703" cy="73419"/>
              </a:xfrm>
            </p:grpSpPr>
            <p:sp>
              <p:nvSpPr>
                <p:cNvPr id="7351" name="Google Shape;7351;p82"/>
                <p:cNvSpPr/>
                <p:nvPr/>
              </p:nvSpPr>
              <p:spPr>
                <a:xfrm flipH="1">
                  <a:off x="7287122" y="1341025"/>
                  <a:ext cx="507103" cy="73419"/>
                </a:xfrm>
                <a:custGeom>
                  <a:avLst/>
                  <a:gdLst/>
                  <a:ahLst/>
                  <a:cxnLst/>
                  <a:rect l="l" t="t" r="r" b="b"/>
                  <a:pathLst>
                    <a:path w="35124" h="7846" extrusionOk="0">
                      <a:moveTo>
                        <a:pt x="0" y="1"/>
                      </a:moveTo>
                      <a:lnTo>
                        <a:pt x="0" y="7845"/>
                      </a:lnTo>
                      <a:lnTo>
                        <a:pt x="35123" y="7845"/>
                      </a:lnTo>
                      <a:lnTo>
                        <a:pt x="35123"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52" name="Google Shape;7352;p82"/>
                <p:cNvCxnSpPr/>
                <p:nvPr/>
              </p:nvCxnSpPr>
              <p:spPr>
                <a:xfrm rot="10800000">
                  <a:off x="7818425" y="1377750"/>
                  <a:ext cx="164400" cy="0"/>
                </a:xfrm>
                <a:prstGeom prst="straightConnector1">
                  <a:avLst/>
                </a:prstGeom>
                <a:noFill/>
                <a:ln w="9525" cap="flat" cmpd="sng">
                  <a:solidFill>
                    <a:srgbClr val="869FB1"/>
                  </a:solidFill>
                  <a:prstDash val="solid"/>
                  <a:round/>
                  <a:headEnd type="none" w="med" len="med"/>
                  <a:tailEnd type="oval" w="med" len="med"/>
                </a:ln>
              </p:spPr>
            </p:cxnSp>
          </p:grpSp>
        </p:grpSp>
      </p:grpSp>
      <p:grpSp>
        <p:nvGrpSpPr>
          <p:cNvPr id="7353" name="Google Shape;7353;p82"/>
          <p:cNvGrpSpPr/>
          <p:nvPr/>
        </p:nvGrpSpPr>
        <p:grpSpPr>
          <a:xfrm>
            <a:off x="5790463" y="973174"/>
            <a:ext cx="1397729" cy="1098540"/>
            <a:chOff x="5900602" y="1193063"/>
            <a:chExt cx="1299851" cy="1021707"/>
          </a:xfrm>
        </p:grpSpPr>
        <p:grpSp>
          <p:nvGrpSpPr>
            <p:cNvPr id="7354" name="Google Shape;7354;p82"/>
            <p:cNvGrpSpPr/>
            <p:nvPr/>
          </p:nvGrpSpPr>
          <p:grpSpPr>
            <a:xfrm>
              <a:off x="6520337" y="1193063"/>
              <a:ext cx="341815" cy="799959"/>
              <a:chOff x="6520337" y="1193063"/>
              <a:chExt cx="341815" cy="799959"/>
            </a:xfrm>
          </p:grpSpPr>
          <p:grpSp>
            <p:nvGrpSpPr>
              <p:cNvPr id="7355" name="Google Shape;7355;p82"/>
              <p:cNvGrpSpPr/>
              <p:nvPr/>
            </p:nvGrpSpPr>
            <p:grpSpPr>
              <a:xfrm>
                <a:off x="6520337" y="1589527"/>
                <a:ext cx="213950" cy="403494"/>
                <a:chOff x="6520337" y="1589527"/>
                <a:chExt cx="213950" cy="403494"/>
              </a:xfrm>
            </p:grpSpPr>
            <p:sp>
              <p:nvSpPr>
                <p:cNvPr id="7356" name="Google Shape;7356;p82"/>
                <p:cNvSpPr/>
                <p:nvPr/>
              </p:nvSpPr>
              <p:spPr>
                <a:xfrm rot="-5400000">
                  <a:off x="6522864" y="1587001"/>
                  <a:ext cx="208853" cy="213906"/>
                </a:xfrm>
                <a:custGeom>
                  <a:avLst/>
                  <a:gdLst/>
                  <a:ahLst/>
                  <a:cxnLst/>
                  <a:rect l="l" t="t" r="r" b="b"/>
                  <a:pathLst>
                    <a:path w="24013" h="24594" extrusionOk="0">
                      <a:moveTo>
                        <a:pt x="725" y="0"/>
                      </a:moveTo>
                      <a:cubicBezTo>
                        <a:pt x="482" y="0"/>
                        <a:pt x="241" y="3"/>
                        <a:pt x="0" y="5"/>
                      </a:cubicBezTo>
                      <a:lnTo>
                        <a:pt x="0" y="22597"/>
                      </a:lnTo>
                      <a:cubicBezTo>
                        <a:pt x="118" y="22596"/>
                        <a:pt x="222" y="22595"/>
                        <a:pt x="312" y="22595"/>
                      </a:cubicBezTo>
                      <a:cubicBezTo>
                        <a:pt x="582" y="22595"/>
                        <a:pt x="725" y="22600"/>
                        <a:pt x="725" y="22600"/>
                      </a:cubicBezTo>
                      <a:cubicBezTo>
                        <a:pt x="725" y="22600"/>
                        <a:pt x="872" y="22595"/>
                        <a:pt x="1149" y="22595"/>
                      </a:cubicBezTo>
                      <a:cubicBezTo>
                        <a:pt x="2638" y="22595"/>
                        <a:pt x="7882" y="22740"/>
                        <a:pt x="14103" y="24594"/>
                      </a:cubicBezTo>
                      <a:lnTo>
                        <a:pt x="24013" y="5327"/>
                      </a:lnTo>
                      <a:cubicBezTo>
                        <a:pt x="24013" y="5327"/>
                        <a:pt x="16917" y="0"/>
                        <a:pt x="72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82"/>
                <p:cNvSpPr/>
                <p:nvPr/>
              </p:nvSpPr>
              <p:spPr>
                <a:xfrm rot="-5400000">
                  <a:off x="6529204" y="1787939"/>
                  <a:ext cx="196250" cy="213915"/>
                </a:xfrm>
                <a:custGeom>
                  <a:avLst/>
                  <a:gdLst/>
                  <a:ahLst/>
                  <a:cxnLst/>
                  <a:rect l="l" t="t" r="r" b="b"/>
                  <a:pathLst>
                    <a:path w="22564" h="24595" extrusionOk="0">
                      <a:moveTo>
                        <a:pt x="22564" y="1"/>
                      </a:moveTo>
                      <a:cubicBezTo>
                        <a:pt x="15114" y="73"/>
                        <a:pt x="9649" y="1280"/>
                        <a:pt x="5965" y="2527"/>
                      </a:cubicBezTo>
                      <a:lnTo>
                        <a:pt x="5965" y="2528"/>
                      </a:lnTo>
                      <a:cubicBezTo>
                        <a:pt x="2949" y="3548"/>
                        <a:pt x="1124" y="4595"/>
                        <a:pt x="385" y="5067"/>
                      </a:cubicBezTo>
                      <a:cubicBezTo>
                        <a:pt x="382" y="5067"/>
                        <a:pt x="382" y="5068"/>
                        <a:pt x="380" y="5068"/>
                      </a:cubicBezTo>
                      <a:cubicBezTo>
                        <a:pt x="373" y="5074"/>
                        <a:pt x="366" y="5078"/>
                        <a:pt x="358" y="5083"/>
                      </a:cubicBezTo>
                      <a:cubicBezTo>
                        <a:pt x="344" y="5091"/>
                        <a:pt x="329" y="5100"/>
                        <a:pt x="316" y="5110"/>
                      </a:cubicBezTo>
                      <a:cubicBezTo>
                        <a:pt x="315" y="5112"/>
                        <a:pt x="313" y="5113"/>
                        <a:pt x="312" y="5113"/>
                      </a:cubicBezTo>
                      <a:cubicBezTo>
                        <a:pt x="293" y="5125"/>
                        <a:pt x="275" y="5136"/>
                        <a:pt x="258" y="5148"/>
                      </a:cubicBezTo>
                      <a:cubicBezTo>
                        <a:pt x="255" y="5150"/>
                        <a:pt x="251" y="5152"/>
                        <a:pt x="248" y="5155"/>
                      </a:cubicBezTo>
                      <a:cubicBezTo>
                        <a:pt x="240" y="5160"/>
                        <a:pt x="232" y="5166"/>
                        <a:pt x="224" y="5171"/>
                      </a:cubicBezTo>
                      <a:lnTo>
                        <a:pt x="191" y="5193"/>
                      </a:lnTo>
                      <a:cubicBezTo>
                        <a:pt x="189" y="5193"/>
                        <a:pt x="189" y="5195"/>
                        <a:pt x="188" y="5195"/>
                      </a:cubicBezTo>
                      <a:lnTo>
                        <a:pt x="171" y="5206"/>
                      </a:lnTo>
                      <a:cubicBezTo>
                        <a:pt x="162" y="5211"/>
                        <a:pt x="153" y="5217"/>
                        <a:pt x="146" y="5222"/>
                      </a:cubicBezTo>
                      <a:cubicBezTo>
                        <a:pt x="144" y="5224"/>
                        <a:pt x="144" y="5225"/>
                        <a:pt x="141" y="5225"/>
                      </a:cubicBezTo>
                      <a:cubicBezTo>
                        <a:pt x="137" y="5230"/>
                        <a:pt x="131" y="5231"/>
                        <a:pt x="127" y="5236"/>
                      </a:cubicBezTo>
                      <a:cubicBezTo>
                        <a:pt x="118" y="5243"/>
                        <a:pt x="109" y="5247"/>
                        <a:pt x="102" y="5253"/>
                      </a:cubicBezTo>
                      <a:cubicBezTo>
                        <a:pt x="95" y="5260"/>
                        <a:pt x="88" y="5265"/>
                        <a:pt x="80" y="5269"/>
                      </a:cubicBezTo>
                      <a:cubicBezTo>
                        <a:pt x="39" y="5297"/>
                        <a:pt x="15" y="5316"/>
                        <a:pt x="6" y="5323"/>
                      </a:cubicBezTo>
                      <a:lnTo>
                        <a:pt x="3" y="5324"/>
                      </a:lnTo>
                      <a:lnTo>
                        <a:pt x="0" y="5326"/>
                      </a:lnTo>
                      <a:lnTo>
                        <a:pt x="9910" y="24594"/>
                      </a:lnTo>
                      <a:cubicBezTo>
                        <a:pt x="10017" y="24561"/>
                        <a:pt x="10124" y="24530"/>
                        <a:pt x="10231" y="24499"/>
                      </a:cubicBezTo>
                      <a:cubicBezTo>
                        <a:pt x="10284" y="24482"/>
                        <a:pt x="10339" y="24466"/>
                        <a:pt x="10392" y="24451"/>
                      </a:cubicBezTo>
                      <a:cubicBezTo>
                        <a:pt x="10473" y="24428"/>
                        <a:pt x="10553" y="24403"/>
                        <a:pt x="10633" y="24381"/>
                      </a:cubicBezTo>
                      <a:cubicBezTo>
                        <a:pt x="10664" y="24373"/>
                        <a:pt x="10691" y="24364"/>
                        <a:pt x="10721" y="24357"/>
                      </a:cubicBezTo>
                      <a:cubicBezTo>
                        <a:pt x="10786" y="24339"/>
                        <a:pt x="10855" y="24320"/>
                        <a:pt x="10920" y="24303"/>
                      </a:cubicBezTo>
                      <a:cubicBezTo>
                        <a:pt x="10930" y="24298"/>
                        <a:pt x="10943" y="24297"/>
                        <a:pt x="10955" y="24293"/>
                      </a:cubicBezTo>
                      <a:cubicBezTo>
                        <a:pt x="11032" y="24274"/>
                        <a:pt x="11111" y="24252"/>
                        <a:pt x="11188" y="24231"/>
                      </a:cubicBezTo>
                      <a:cubicBezTo>
                        <a:pt x="11192" y="24230"/>
                        <a:pt x="11200" y="24227"/>
                        <a:pt x="11206" y="24226"/>
                      </a:cubicBezTo>
                      <a:cubicBezTo>
                        <a:pt x="11307" y="24198"/>
                        <a:pt x="11409" y="24172"/>
                        <a:pt x="11511" y="24146"/>
                      </a:cubicBezTo>
                      <a:cubicBezTo>
                        <a:pt x="11613" y="24118"/>
                        <a:pt x="11715" y="24093"/>
                        <a:pt x="11816" y="24067"/>
                      </a:cubicBezTo>
                      <a:cubicBezTo>
                        <a:pt x="11877" y="24052"/>
                        <a:pt x="11938" y="24036"/>
                        <a:pt x="11998" y="24022"/>
                      </a:cubicBezTo>
                      <a:cubicBezTo>
                        <a:pt x="12071" y="24004"/>
                        <a:pt x="12143" y="23987"/>
                        <a:pt x="12216" y="23969"/>
                      </a:cubicBezTo>
                      <a:cubicBezTo>
                        <a:pt x="17046" y="22790"/>
                        <a:pt x="20998" y="22614"/>
                        <a:pt x="22564" y="22595"/>
                      </a:cubicBezTo>
                      <a:lnTo>
                        <a:pt x="2256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8" name="Google Shape;7358;p82"/>
              <p:cNvGrpSpPr/>
              <p:nvPr/>
            </p:nvGrpSpPr>
            <p:grpSpPr>
              <a:xfrm>
                <a:off x="6577204" y="1193063"/>
                <a:ext cx="284947" cy="464512"/>
                <a:chOff x="6577204" y="1193063"/>
                <a:chExt cx="284947" cy="464512"/>
              </a:xfrm>
            </p:grpSpPr>
            <p:sp>
              <p:nvSpPr>
                <p:cNvPr id="7359" name="Google Shape;7359;p82"/>
                <p:cNvSpPr/>
                <p:nvPr/>
              </p:nvSpPr>
              <p:spPr>
                <a:xfrm>
                  <a:off x="6577204" y="1193063"/>
                  <a:ext cx="284947" cy="63648"/>
                </a:xfrm>
                <a:custGeom>
                  <a:avLst/>
                  <a:gdLst/>
                  <a:ahLst/>
                  <a:cxnLst/>
                  <a:rect l="l" t="t" r="r" b="b"/>
                  <a:pathLst>
                    <a:path w="32762" h="7318" extrusionOk="0">
                      <a:moveTo>
                        <a:pt x="0" y="1"/>
                      </a:moveTo>
                      <a:lnTo>
                        <a:pt x="0" y="7318"/>
                      </a:lnTo>
                      <a:lnTo>
                        <a:pt x="32762" y="7318"/>
                      </a:lnTo>
                      <a:lnTo>
                        <a:pt x="32762"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60" name="Google Shape;7360;p82"/>
                <p:cNvCxnSpPr/>
                <p:nvPr/>
              </p:nvCxnSpPr>
              <p:spPr>
                <a:xfrm rot="10800000">
                  <a:off x="6677825" y="1279575"/>
                  <a:ext cx="0" cy="378000"/>
                </a:xfrm>
                <a:prstGeom prst="straightConnector1">
                  <a:avLst/>
                </a:prstGeom>
                <a:noFill/>
                <a:ln w="9525" cap="flat" cmpd="sng">
                  <a:solidFill>
                    <a:srgbClr val="A5B7C6"/>
                  </a:solidFill>
                  <a:prstDash val="solid"/>
                  <a:round/>
                  <a:headEnd type="none" w="med" len="med"/>
                  <a:tailEnd type="oval" w="med" len="med"/>
                </a:ln>
              </p:spPr>
            </p:cxnSp>
          </p:grpSp>
        </p:grpSp>
        <p:grpSp>
          <p:nvGrpSpPr>
            <p:cNvPr id="7361" name="Google Shape;7361;p82"/>
            <p:cNvGrpSpPr/>
            <p:nvPr/>
          </p:nvGrpSpPr>
          <p:grpSpPr>
            <a:xfrm>
              <a:off x="6238903" y="1193063"/>
              <a:ext cx="300475" cy="900152"/>
              <a:chOff x="6238903" y="1193063"/>
              <a:chExt cx="300475" cy="900152"/>
            </a:xfrm>
          </p:grpSpPr>
          <p:grpSp>
            <p:nvGrpSpPr>
              <p:cNvPr id="7362" name="Google Shape;7362;p82"/>
              <p:cNvGrpSpPr/>
              <p:nvPr/>
            </p:nvGrpSpPr>
            <p:grpSpPr>
              <a:xfrm>
                <a:off x="6290865" y="1489315"/>
                <a:ext cx="248514" cy="603900"/>
                <a:chOff x="6290865" y="1489315"/>
                <a:chExt cx="248514" cy="603900"/>
              </a:xfrm>
            </p:grpSpPr>
            <p:sp>
              <p:nvSpPr>
                <p:cNvPr id="7363" name="Google Shape;7363;p82"/>
                <p:cNvSpPr/>
                <p:nvPr/>
              </p:nvSpPr>
              <p:spPr>
                <a:xfrm rot="-5400000">
                  <a:off x="6260589" y="1519591"/>
                  <a:ext cx="309066" cy="248514"/>
                </a:xfrm>
                <a:custGeom>
                  <a:avLst/>
                  <a:gdLst/>
                  <a:ahLst/>
                  <a:cxnLst/>
                  <a:rect l="l" t="t" r="r" b="b"/>
                  <a:pathLst>
                    <a:path w="35535" h="28573" extrusionOk="0">
                      <a:moveTo>
                        <a:pt x="727" y="0"/>
                      </a:moveTo>
                      <a:cubicBezTo>
                        <a:pt x="484" y="0"/>
                        <a:pt x="241" y="2"/>
                        <a:pt x="0" y="3"/>
                      </a:cubicBezTo>
                      <a:lnTo>
                        <a:pt x="0" y="22994"/>
                      </a:lnTo>
                      <a:cubicBezTo>
                        <a:pt x="259" y="22992"/>
                        <a:pt x="501" y="22989"/>
                        <a:pt x="727" y="22989"/>
                      </a:cubicBezTo>
                      <a:cubicBezTo>
                        <a:pt x="5078" y="22989"/>
                        <a:pt x="15152" y="23439"/>
                        <a:pt x="25134" y="28572"/>
                      </a:cubicBezTo>
                      <a:lnTo>
                        <a:pt x="35534" y="9632"/>
                      </a:lnTo>
                      <a:cubicBezTo>
                        <a:pt x="35534" y="9632"/>
                        <a:pt x="21952" y="0"/>
                        <a:pt x="72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82"/>
                <p:cNvSpPr/>
                <p:nvPr/>
              </p:nvSpPr>
              <p:spPr>
                <a:xfrm rot="-5400000">
                  <a:off x="6266916" y="1820752"/>
                  <a:ext cx="296437" cy="248488"/>
                </a:xfrm>
                <a:custGeom>
                  <a:avLst/>
                  <a:gdLst/>
                  <a:ahLst/>
                  <a:cxnLst/>
                  <a:rect l="l" t="t" r="r" b="b"/>
                  <a:pathLst>
                    <a:path w="34083" h="28570" extrusionOk="0">
                      <a:moveTo>
                        <a:pt x="34083" y="0"/>
                      </a:moveTo>
                      <a:cubicBezTo>
                        <a:pt x="22684" y="120"/>
                        <a:pt x="13548" y="2997"/>
                        <a:pt x="7617" y="5579"/>
                      </a:cubicBezTo>
                      <a:cubicBezTo>
                        <a:pt x="5629" y="6444"/>
                        <a:pt x="3999" y="7274"/>
                        <a:pt x="2767" y="7955"/>
                      </a:cubicBezTo>
                      <a:cubicBezTo>
                        <a:pt x="2743" y="7970"/>
                        <a:pt x="2717" y="7985"/>
                        <a:pt x="2693" y="7996"/>
                      </a:cubicBezTo>
                      <a:cubicBezTo>
                        <a:pt x="2692" y="7996"/>
                        <a:pt x="2689" y="7999"/>
                        <a:pt x="2687" y="7999"/>
                      </a:cubicBezTo>
                      <a:cubicBezTo>
                        <a:pt x="2454" y="8127"/>
                        <a:pt x="2237" y="8251"/>
                        <a:pt x="2034" y="8368"/>
                      </a:cubicBezTo>
                      <a:lnTo>
                        <a:pt x="1958" y="8411"/>
                      </a:lnTo>
                      <a:cubicBezTo>
                        <a:pt x="1952" y="8416"/>
                        <a:pt x="1949" y="8418"/>
                        <a:pt x="1943" y="8421"/>
                      </a:cubicBezTo>
                      <a:cubicBezTo>
                        <a:pt x="1913" y="8437"/>
                        <a:pt x="1884" y="8455"/>
                        <a:pt x="1854" y="8472"/>
                      </a:cubicBezTo>
                      <a:cubicBezTo>
                        <a:pt x="1844" y="8478"/>
                        <a:pt x="1834" y="8483"/>
                        <a:pt x="1825" y="8488"/>
                      </a:cubicBezTo>
                      <a:cubicBezTo>
                        <a:pt x="1718" y="8552"/>
                        <a:pt x="1616" y="8612"/>
                        <a:pt x="1517" y="8670"/>
                      </a:cubicBezTo>
                      <a:cubicBezTo>
                        <a:pt x="1476" y="8697"/>
                        <a:pt x="1435" y="8720"/>
                        <a:pt x="1396" y="8743"/>
                      </a:cubicBezTo>
                      <a:cubicBezTo>
                        <a:pt x="1349" y="8771"/>
                        <a:pt x="1305" y="8799"/>
                        <a:pt x="1262" y="8823"/>
                      </a:cubicBezTo>
                      <a:cubicBezTo>
                        <a:pt x="1246" y="8832"/>
                        <a:pt x="1230" y="8844"/>
                        <a:pt x="1214" y="8852"/>
                      </a:cubicBezTo>
                      <a:cubicBezTo>
                        <a:pt x="1166" y="8882"/>
                        <a:pt x="1119" y="8911"/>
                        <a:pt x="1072" y="8938"/>
                      </a:cubicBezTo>
                      <a:cubicBezTo>
                        <a:pt x="1042" y="8956"/>
                        <a:pt x="1013" y="8973"/>
                        <a:pt x="985" y="8991"/>
                      </a:cubicBezTo>
                      <a:cubicBezTo>
                        <a:pt x="941" y="9018"/>
                        <a:pt x="901" y="9043"/>
                        <a:pt x="860" y="9069"/>
                      </a:cubicBezTo>
                      <a:cubicBezTo>
                        <a:pt x="845" y="9078"/>
                        <a:pt x="832" y="9087"/>
                        <a:pt x="821" y="9094"/>
                      </a:cubicBezTo>
                      <a:cubicBezTo>
                        <a:pt x="794" y="9112"/>
                        <a:pt x="771" y="9126"/>
                        <a:pt x="748" y="9141"/>
                      </a:cubicBezTo>
                      <a:cubicBezTo>
                        <a:pt x="733" y="9148"/>
                        <a:pt x="720" y="9157"/>
                        <a:pt x="706" y="9166"/>
                      </a:cubicBezTo>
                      <a:cubicBezTo>
                        <a:pt x="692" y="9174"/>
                        <a:pt x="678" y="9182"/>
                        <a:pt x="665" y="9192"/>
                      </a:cubicBezTo>
                      <a:cubicBezTo>
                        <a:pt x="643" y="9206"/>
                        <a:pt x="621" y="9218"/>
                        <a:pt x="599" y="9233"/>
                      </a:cubicBezTo>
                      <a:cubicBezTo>
                        <a:pt x="582" y="9244"/>
                        <a:pt x="567" y="9254"/>
                        <a:pt x="551" y="9265"/>
                      </a:cubicBezTo>
                      <a:cubicBezTo>
                        <a:pt x="534" y="9275"/>
                        <a:pt x="518" y="9283"/>
                        <a:pt x="502" y="9295"/>
                      </a:cubicBezTo>
                      <a:cubicBezTo>
                        <a:pt x="483" y="9305"/>
                        <a:pt x="465" y="9318"/>
                        <a:pt x="446" y="9330"/>
                      </a:cubicBezTo>
                      <a:cubicBezTo>
                        <a:pt x="305" y="9422"/>
                        <a:pt x="196" y="9493"/>
                        <a:pt x="122" y="9544"/>
                      </a:cubicBezTo>
                      <a:lnTo>
                        <a:pt x="104" y="9556"/>
                      </a:lnTo>
                      <a:cubicBezTo>
                        <a:pt x="72" y="9578"/>
                        <a:pt x="46" y="9595"/>
                        <a:pt x="30" y="9607"/>
                      </a:cubicBezTo>
                      <a:cubicBezTo>
                        <a:pt x="28" y="9608"/>
                        <a:pt x="24" y="9610"/>
                        <a:pt x="23" y="9611"/>
                      </a:cubicBezTo>
                      <a:cubicBezTo>
                        <a:pt x="17" y="9615"/>
                        <a:pt x="14" y="9618"/>
                        <a:pt x="9" y="9621"/>
                      </a:cubicBezTo>
                      <a:cubicBezTo>
                        <a:pt x="8" y="9623"/>
                        <a:pt x="7" y="9624"/>
                        <a:pt x="5" y="9624"/>
                      </a:cubicBezTo>
                      <a:lnTo>
                        <a:pt x="1" y="9629"/>
                      </a:lnTo>
                      <a:lnTo>
                        <a:pt x="10402" y="28569"/>
                      </a:lnTo>
                      <a:lnTo>
                        <a:pt x="10669" y="28432"/>
                      </a:lnTo>
                      <a:cubicBezTo>
                        <a:pt x="10734" y="28399"/>
                        <a:pt x="10803" y="28365"/>
                        <a:pt x="10868" y="28333"/>
                      </a:cubicBezTo>
                      <a:cubicBezTo>
                        <a:pt x="10913" y="28309"/>
                        <a:pt x="10960" y="28287"/>
                        <a:pt x="11007" y="28263"/>
                      </a:cubicBezTo>
                      <a:cubicBezTo>
                        <a:pt x="11052" y="28242"/>
                        <a:pt x="11095" y="28220"/>
                        <a:pt x="11141" y="28198"/>
                      </a:cubicBezTo>
                      <a:cubicBezTo>
                        <a:pt x="11264" y="28138"/>
                        <a:pt x="11387" y="28079"/>
                        <a:pt x="11510" y="28020"/>
                      </a:cubicBezTo>
                      <a:cubicBezTo>
                        <a:pt x="11570" y="27991"/>
                        <a:pt x="11633" y="27962"/>
                        <a:pt x="11694" y="27933"/>
                      </a:cubicBezTo>
                      <a:cubicBezTo>
                        <a:pt x="11754" y="27904"/>
                        <a:pt x="11816" y="27875"/>
                        <a:pt x="11877" y="27846"/>
                      </a:cubicBezTo>
                      <a:cubicBezTo>
                        <a:pt x="20843" y="23637"/>
                        <a:pt x="29650" y="23043"/>
                        <a:pt x="34083" y="22991"/>
                      </a:cubicBezTo>
                      <a:lnTo>
                        <a:pt x="340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5" name="Google Shape;7365;p82"/>
              <p:cNvGrpSpPr/>
              <p:nvPr/>
            </p:nvGrpSpPr>
            <p:grpSpPr>
              <a:xfrm>
                <a:off x="6238903" y="1193063"/>
                <a:ext cx="284947" cy="333087"/>
                <a:chOff x="6238903" y="1193063"/>
                <a:chExt cx="284947" cy="333087"/>
              </a:xfrm>
            </p:grpSpPr>
            <p:sp>
              <p:nvSpPr>
                <p:cNvPr id="7366" name="Google Shape;7366;p82"/>
                <p:cNvSpPr/>
                <p:nvPr/>
              </p:nvSpPr>
              <p:spPr>
                <a:xfrm>
                  <a:off x="6238903" y="1193063"/>
                  <a:ext cx="284947" cy="63648"/>
                </a:xfrm>
                <a:custGeom>
                  <a:avLst/>
                  <a:gdLst/>
                  <a:ahLst/>
                  <a:cxnLst/>
                  <a:rect l="l" t="t" r="r" b="b"/>
                  <a:pathLst>
                    <a:path w="32762" h="7318" extrusionOk="0">
                      <a:moveTo>
                        <a:pt x="0" y="0"/>
                      </a:moveTo>
                      <a:lnTo>
                        <a:pt x="0" y="7317"/>
                      </a:lnTo>
                      <a:lnTo>
                        <a:pt x="32762" y="7317"/>
                      </a:lnTo>
                      <a:lnTo>
                        <a:pt x="32762"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67" name="Google Shape;7367;p82"/>
                <p:cNvCxnSpPr/>
                <p:nvPr/>
              </p:nvCxnSpPr>
              <p:spPr>
                <a:xfrm rot="10800000">
                  <a:off x="6431250" y="1279250"/>
                  <a:ext cx="0" cy="246900"/>
                </a:xfrm>
                <a:prstGeom prst="straightConnector1">
                  <a:avLst/>
                </a:prstGeom>
                <a:noFill/>
                <a:ln w="9525" cap="flat" cmpd="sng">
                  <a:solidFill>
                    <a:srgbClr val="869FB2"/>
                  </a:solidFill>
                  <a:prstDash val="solid"/>
                  <a:round/>
                  <a:headEnd type="none" w="med" len="med"/>
                  <a:tailEnd type="oval" w="med" len="med"/>
                </a:ln>
              </p:spPr>
            </p:cxnSp>
          </p:grpSp>
        </p:grpSp>
        <p:grpSp>
          <p:nvGrpSpPr>
            <p:cNvPr id="7368" name="Google Shape;7368;p82"/>
            <p:cNvGrpSpPr/>
            <p:nvPr/>
          </p:nvGrpSpPr>
          <p:grpSpPr>
            <a:xfrm>
              <a:off x="5900602" y="1193063"/>
              <a:ext cx="444345" cy="1021707"/>
              <a:chOff x="5900602" y="1193063"/>
              <a:chExt cx="444345" cy="1021707"/>
            </a:xfrm>
          </p:grpSpPr>
          <p:grpSp>
            <p:nvGrpSpPr>
              <p:cNvPr id="7369" name="Google Shape;7369;p82"/>
              <p:cNvGrpSpPr/>
              <p:nvPr/>
            </p:nvGrpSpPr>
            <p:grpSpPr>
              <a:xfrm>
                <a:off x="6046501" y="1367785"/>
                <a:ext cx="298446" cy="846986"/>
                <a:chOff x="6046501" y="1367785"/>
                <a:chExt cx="298446" cy="846986"/>
              </a:xfrm>
            </p:grpSpPr>
            <p:sp>
              <p:nvSpPr>
                <p:cNvPr id="7370" name="Google Shape;7370;p82"/>
                <p:cNvSpPr/>
                <p:nvPr/>
              </p:nvSpPr>
              <p:spPr>
                <a:xfrm rot="-5400000">
                  <a:off x="5980418" y="1433868"/>
                  <a:ext cx="430613" cy="298446"/>
                </a:xfrm>
                <a:custGeom>
                  <a:avLst/>
                  <a:gdLst/>
                  <a:ahLst/>
                  <a:cxnLst/>
                  <a:rect l="l" t="t" r="r" b="b"/>
                  <a:pathLst>
                    <a:path w="49510" h="34314" extrusionOk="0">
                      <a:moveTo>
                        <a:pt x="722" y="0"/>
                      </a:moveTo>
                      <a:cubicBezTo>
                        <a:pt x="481" y="0"/>
                        <a:pt x="241" y="0"/>
                        <a:pt x="1" y="3"/>
                      </a:cubicBezTo>
                      <a:lnTo>
                        <a:pt x="1" y="24234"/>
                      </a:lnTo>
                      <a:cubicBezTo>
                        <a:pt x="243" y="24230"/>
                        <a:pt x="428" y="24229"/>
                        <a:pt x="550" y="24229"/>
                      </a:cubicBezTo>
                      <a:cubicBezTo>
                        <a:pt x="648" y="24229"/>
                        <a:pt x="706" y="24230"/>
                        <a:pt x="722" y="24230"/>
                      </a:cubicBezTo>
                      <a:lnTo>
                        <a:pt x="729" y="24230"/>
                      </a:lnTo>
                      <a:cubicBezTo>
                        <a:pt x="773" y="24230"/>
                        <a:pt x="1173" y="24214"/>
                        <a:pt x="1871" y="24214"/>
                      </a:cubicBezTo>
                      <a:cubicBezTo>
                        <a:pt x="6340" y="24214"/>
                        <a:pt x="23046" y="24853"/>
                        <a:pt x="37171" y="34314"/>
                      </a:cubicBezTo>
                      <a:lnTo>
                        <a:pt x="49510" y="11872"/>
                      </a:lnTo>
                      <a:cubicBezTo>
                        <a:pt x="49510" y="11872"/>
                        <a:pt x="31299" y="3"/>
                        <a:pt x="72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82"/>
                <p:cNvSpPr/>
                <p:nvPr/>
              </p:nvSpPr>
              <p:spPr>
                <a:xfrm rot="-5400000">
                  <a:off x="5986745" y="1856568"/>
                  <a:ext cx="417984" cy="298420"/>
                </a:xfrm>
                <a:custGeom>
                  <a:avLst/>
                  <a:gdLst/>
                  <a:ahLst/>
                  <a:cxnLst/>
                  <a:rect l="l" t="t" r="r" b="b"/>
                  <a:pathLst>
                    <a:path w="48058" h="34311" extrusionOk="0">
                      <a:moveTo>
                        <a:pt x="48058" y="0"/>
                      </a:moveTo>
                      <a:cubicBezTo>
                        <a:pt x="40706" y="47"/>
                        <a:pt x="34078" y="776"/>
                        <a:pt x="28261" y="1849"/>
                      </a:cubicBezTo>
                      <a:cubicBezTo>
                        <a:pt x="20919" y="3208"/>
                        <a:pt x="14865" y="5126"/>
                        <a:pt x="10271" y="6917"/>
                      </a:cubicBezTo>
                      <a:cubicBezTo>
                        <a:pt x="5004" y="8972"/>
                        <a:pt x="1653" y="10865"/>
                        <a:pt x="474" y="11571"/>
                      </a:cubicBezTo>
                      <a:cubicBezTo>
                        <a:pt x="462" y="11578"/>
                        <a:pt x="449" y="11585"/>
                        <a:pt x="439" y="11593"/>
                      </a:cubicBezTo>
                      <a:cubicBezTo>
                        <a:pt x="427" y="11600"/>
                        <a:pt x="417" y="11606"/>
                        <a:pt x="406" y="11613"/>
                      </a:cubicBezTo>
                      <a:cubicBezTo>
                        <a:pt x="384" y="11628"/>
                        <a:pt x="365" y="11638"/>
                        <a:pt x="344" y="11651"/>
                      </a:cubicBezTo>
                      <a:cubicBezTo>
                        <a:pt x="328" y="11661"/>
                        <a:pt x="311" y="11671"/>
                        <a:pt x="296" y="11680"/>
                      </a:cubicBezTo>
                      <a:cubicBezTo>
                        <a:pt x="285" y="11689"/>
                        <a:pt x="273" y="11696"/>
                        <a:pt x="260" y="11703"/>
                      </a:cubicBezTo>
                      <a:cubicBezTo>
                        <a:pt x="251" y="11709"/>
                        <a:pt x="242" y="11715"/>
                        <a:pt x="235" y="11719"/>
                      </a:cubicBezTo>
                      <a:cubicBezTo>
                        <a:pt x="126" y="11788"/>
                        <a:pt x="53" y="11833"/>
                        <a:pt x="20" y="11855"/>
                      </a:cubicBezTo>
                      <a:cubicBezTo>
                        <a:pt x="18" y="11856"/>
                        <a:pt x="14" y="11858"/>
                        <a:pt x="12" y="11861"/>
                      </a:cubicBezTo>
                      <a:cubicBezTo>
                        <a:pt x="4" y="11865"/>
                        <a:pt x="1" y="11869"/>
                        <a:pt x="1" y="11869"/>
                      </a:cubicBezTo>
                      <a:lnTo>
                        <a:pt x="12338" y="34311"/>
                      </a:lnTo>
                      <a:cubicBezTo>
                        <a:pt x="12429" y="34252"/>
                        <a:pt x="12518" y="34194"/>
                        <a:pt x="12608" y="34136"/>
                      </a:cubicBezTo>
                      <a:cubicBezTo>
                        <a:pt x="12655" y="34107"/>
                        <a:pt x="12700" y="34076"/>
                        <a:pt x="12747" y="34047"/>
                      </a:cubicBezTo>
                      <a:cubicBezTo>
                        <a:pt x="12789" y="34021"/>
                        <a:pt x="12830" y="33996"/>
                        <a:pt x="12869" y="33970"/>
                      </a:cubicBezTo>
                      <a:cubicBezTo>
                        <a:pt x="12927" y="33932"/>
                        <a:pt x="12986" y="33896"/>
                        <a:pt x="13045" y="33858"/>
                      </a:cubicBezTo>
                      <a:cubicBezTo>
                        <a:pt x="13124" y="33808"/>
                        <a:pt x="13204" y="33759"/>
                        <a:pt x="13283" y="33709"/>
                      </a:cubicBezTo>
                      <a:cubicBezTo>
                        <a:pt x="13363" y="33661"/>
                        <a:pt x="13441" y="33612"/>
                        <a:pt x="13521" y="33562"/>
                      </a:cubicBezTo>
                      <a:cubicBezTo>
                        <a:pt x="13601" y="33513"/>
                        <a:pt x="13679" y="33465"/>
                        <a:pt x="13759" y="33417"/>
                      </a:cubicBezTo>
                      <a:cubicBezTo>
                        <a:pt x="13842" y="33367"/>
                        <a:pt x="13922" y="33319"/>
                        <a:pt x="14003" y="33270"/>
                      </a:cubicBezTo>
                      <a:cubicBezTo>
                        <a:pt x="14082" y="33222"/>
                        <a:pt x="14159" y="33175"/>
                        <a:pt x="14238" y="33130"/>
                      </a:cubicBezTo>
                      <a:cubicBezTo>
                        <a:pt x="14318" y="33082"/>
                        <a:pt x="14398" y="33037"/>
                        <a:pt x="14478" y="32990"/>
                      </a:cubicBezTo>
                      <a:cubicBezTo>
                        <a:pt x="14558" y="32943"/>
                        <a:pt x="14638" y="32897"/>
                        <a:pt x="14718" y="32852"/>
                      </a:cubicBezTo>
                      <a:cubicBezTo>
                        <a:pt x="14798" y="32804"/>
                        <a:pt x="14879" y="32758"/>
                        <a:pt x="14959" y="32713"/>
                      </a:cubicBezTo>
                      <a:cubicBezTo>
                        <a:pt x="15120" y="32622"/>
                        <a:pt x="15280" y="32531"/>
                        <a:pt x="15444" y="32441"/>
                      </a:cubicBezTo>
                      <a:cubicBezTo>
                        <a:pt x="15521" y="32397"/>
                        <a:pt x="15598" y="32357"/>
                        <a:pt x="15674" y="32314"/>
                      </a:cubicBezTo>
                      <a:cubicBezTo>
                        <a:pt x="15698" y="32301"/>
                        <a:pt x="15723" y="32287"/>
                        <a:pt x="15746" y="32274"/>
                      </a:cubicBezTo>
                      <a:cubicBezTo>
                        <a:pt x="15888" y="32196"/>
                        <a:pt x="16029" y="32119"/>
                        <a:pt x="16172" y="32045"/>
                      </a:cubicBezTo>
                      <a:cubicBezTo>
                        <a:pt x="29547" y="24910"/>
                        <a:pt x="44618" y="24279"/>
                        <a:pt x="48058" y="24228"/>
                      </a:cubicBezTo>
                      <a:lnTo>
                        <a:pt x="48058"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2" name="Google Shape;7372;p82"/>
              <p:cNvGrpSpPr/>
              <p:nvPr/>
            </p:nvGrpSpPr>
            <p:grpSpPr>
              <a:xfrm>
                <a:off x="5900602" y="1193063"/>
                <a:ext cx="284947" cy="182312"/>
                <a:chOff x="5900602" y="1193063"/>
                <a:chExt cx="284947" cy="182312"/>
              </a:xfrm>
            </p:grpSpPr>
            <p:sp>
              <p:nvSpPr>
                <p:cNvPr id="7373" name="Google Shape;7373;p82"/>
                <p:cNvSpPr/>
                <p:nvPr/>
              </p:nvSpPr>
              <p:spPr>
                <a:xfrm>
                  <a:off x="5900602" y="1193063"/>
                  <a:ext cx="284947" cy="63648"/>
                </a:xfrm>
                <a:custGeom>
                  <a:avLst/>
                  <a:gdLst/>
                  <a:ahLst/>
                  <a:cxnLst/>
                  <a:rect l="l" t="t" r="r" b="b"/>
                  <a:pathLst>
                    <a:path w="32762" h="7318" extrusionOk="0">
                      <a:moveTo>
                        <a:pt x="0" y="0"/>
                      </a:moveTo>
                      <a:lnTo>
                        <a:pt x="0" y="7318"/>
                      </a:lnTo>
                      <a:lnTo>
                        <a:pt x="32762" y="7318"/>
                      </a:lnTo>
                      <a:lnTo>
                        <a:pt x="32762"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74" name="Google Shape;7374;p82"/>
                <p:cNvCxnSpPr/>
                <p:nvPr/>
              </p:nvCxnSpPr>
              <p:spPr>
                <a:xfrm rot="10800000">
                  <a:off x="6156950" y="1279675"/>
                  <a:ext cx="0" cy="95700"/>
                </a:xfrm>
                <a:prstGeom prst="straightConnector1">
                  <a:avLst/>
                </a:prstGeom>
                <a:noFill/>
                <a:ln w="9525" cap="flat" cmpd="sng">
                  <a:solidFill>
                    <a:srgbClr val="657E93"/>
                  </a:solidFill>
                  <a:prstDash val="solid"/>
                  <a:round/>
                  <a:headEnd type="none" w="med" len="med"/>
                  <a:tailEnd type="oval" w="med" len="med"/>
                </a:ln>
              </p:spPr>
            </p:cxnSp>
          </p:grpSp>
        </p:grpSp>
        <p:grpSp>
          <p:nvGrpSpPr>
            <p:cNvPr id="7375" name="Google Shape;7375;p82"/>
            <p:cNvGrpSpPr/>
            <p:nvPr/>
          </p:nvGrpSpPr>
          <p:grpSpPr>
            <a:xfrm>
              <a:off x="6738300" y="1193063"/>
              <a:ext cx="462153" cy="707634"/>
              <a:chOff x="6738300" y="1193063"/>
              <a:chExt cx="462153" cy="707634"/>
            </a:xfrm>
          </p:grpSpPr>
          <p:grpSp>
            <p:nvGrpSpPr>
              <p:cNvPr id="7376" name="Google Shape;7376;p82"/>
              <p:cNvGrpSpPr/>
              <p:nvPr/>
            </p:nvGrpSpPr>
            <p:grpSpPr>
              <a:xfrm>
                <a:off x="6915505" y="1193063"/>
                <a:ext cx="284947" cy="597387"/>
                <a:chOff x="6915505" y="1193063"/>
                <a:chExt cx="284947" cy="597387"/>
              </a:xfrm>
            </p:grpSpPr>
            <p:sp>
              <p:nvSpPr>
                <p:cNvPr id="7377" name="Google Shape;7377;p82"/>
                <p:cNvSpPr/>
                <p:nvPr/>
              </p:nvSpPr>
              <p:spPr>
                <a:xfrm>
                  <a:off x="6915505" y="1193063"/>
                  <a:ext cx="284947" cy="63648"/>
                </a:xfrm>
                <a:custGeom>
                  <a:avLst/>
                  <a:gdLst/>
                  <a:ahLst/>
                  <a:cxnLst/>
                  <a:rect l="l" t="t" r="r" b="b"/>
                  <a:pathLst>
                    <a:path w="32762" h="7318" extrusionOk="0">
                      <a:moveTo>
                        <a:pt x="0" y="1"/>
                      </a:moveTo>
                      <a:lnTo>
                        <a:pt x="0" y="7318"/>
                      </a:lnTo>
                      <a:lnTo>
                        <a:pt x="32762" y="7318"/>
                      </a:lnTo>
                      <a:lnTo>
                        <a:pt x="32762" y="1"/>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78" name="Google Shape;7378;p82"/>
                <p:cNvCxnSpPr/>
                <p:nvPr/>
              </p:nvCxnSpPr>
              <p:spPr>
                <a:xfrm rot="10800000">
                  <a:off x="6938275" y="1279850"/>
                  <a:ext cx="0" cy="510600"/>
                </a:xfrm>
                <a:prstGeom prst="straightConnector1">
                  <a:avLst/>
                </a:prstGeom>
                <a:noFill/>
                <a:ln w="9525" cap="flat" cmpd="sng">
                  <a:solidFill>
                    <a:srgbClr val="E3E7EA"/>
                  </a:solidFill>
                  <a:prstDash val="solid"/>
                  <a:round/>
                  <a:headEnd type="none" w="med" len="med"/>
                  <a:tailEnd type="oval" w="med" len="med"/>
                </a:ln>
              </p:spPr>
            </p:cxnSp>
          </p:grpSp>
          <p:grpSp>
            <p:nvGrpSpPr>
              <p:cNvPr id="7379" name="Google Shape;7379;p82"/>
              <p:cNvGrpSpPr/>
              <p:nvPr/>
            </p:nvGrpSpPr>
            <p:grpSpPr>
              <a:xfrm>
                <a:off x="6738300" y="1684725"/>
                <a:ext cx="230066" cy="215971"/>
                <a:chOff x="6738300" y="1684725"/>
                <a:chExt cx="230066" cy="215971"/>
              </a:xfrm>
            </p:grpSpPr>
            <p:sp>
              <p:nvSpPr>
                <p:cNvPr id="7380" name="Google Shape;7380;p82"/>
                <p:cNvSpPr/>
                <p:nvPr/>
              </p:nvSpPr>
              <p:spPr>
                <a:xfrm rot="-5400000">
                  <a:off x="6799187" y="1731518"/>
                  <a:ext cx="108296" cy="230061"/>
                </a:xfrm>
                <a:custGeom>
                  <a:avLst/>
                  <a:gdLst/>
                  <a:ahLst/>
                  <a:cxnLst/>
                  <a:rect l="l" t="t" r="r" b="b"/>
                  <a:pathLst>
                    <a:path w="10928" h="23215" extrusionOk="0">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82"/>
                <p:cNvSpPr/>
                <p:nvPr/>
              </p:nvSpPr>
              <p:spPr>
                <a:xfrm rot="-5400000" flipH="1">
                  <a:off x="6799182" y="1623843"/>
                  <a:ext cx="108296" cy="230061"/>
                </a:xfrm>
                <a:custGeom>
                  <a:avLst/>
                  <a:gdLst/>
                  <a:ahLst/>
                  <a:cxnLst/>
                  <a:rect l="l" t="t" r="r" b="b"/>
                  <a:pathLst>
                    <a:path w="10928" h="23215" extrusionOk="0">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385"/>
        <p:cNvGrpSpPr/>
        <p:nvPr/>
      </p:nvGrpSpPr>
      <p:grpSpPr>
        <a:xfrm>
          <a:off x="0" y="0"/>
          <a:ext cx="0" cy="0"/>
          <a:chOff x="0" y="0"/>
          <a:chExt cx="0" cy="0"/>
        </a:xfrm>
      </p:grpSpPr>
      <p:grpSp>
        <p:nvGrpSpPr>
          <p:cNvPr id="7386" name="Google Shape;7386;p83"/>
          <p:cNvGrpSpPr/>
          <p:nvPr/>
        </p:nvGrpSpPr>
        <p:grpSpPr>
          <a:xfrm>
            <a:off x="829359" y="2307635"/>
            <a:ext cx="339235" cy="298186"/>
            <a:chOff x="898875" y="244725"/>
            <a:chExt cx="481800" cy="423500"/>
          </a:xfrm>
        </p:grpSpPr>
        <p:sp>
          <p:nvSpPr>
            <p:cNvPr id="7387" name="Google Shape;7387;p83"/>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88" name="Google Shape;7388;p83"/>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89" name="Google Shape;7389;p83"/>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90" name="Google Shape;7390;p83"/>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91" name="Google Shape;7391;p83"/>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92" name="Google Shape;7392;p83"/>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93" name="Google Shape;7393;p83"/>
          <p:cNvGrpSpPr/>
          <p:nvPr/>
        </p:nvGrpSpPr>
        <p:grpSpPr>
          <a:xfrm>
            <a:off x="1267741" y="2287103"/>
            <a:ext cx="298169" cy="339253"/>
            <a:chOff x="1529350" y="258825"/>
            <a:chExt cx="423475" cy="481825"/>
          </a:xfrm>
        </p:grpSpPr>
        <p:sp>
          <p:nvSpPr>
            <p:cNvPr id="7394" name="Google Shape;7394;p83"/>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95" name="Google Shape;7395;p83"/>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96" name="Google Shape;7396;p83"/>
          <p:cNvGrpSpPr/>
          <p:nvPr/>
        </p:nvGrpSpPr>
        <p:grpSpPr>
          <a:xfrm>
            <a:off x="1660716" y="2367273"/>
            <a:ext cx="340890" cy="178912"/>
            <a:chOff x="2084325" y="363300"/>
            <a:chExt cx="484150" cy="254100"/>
          </a:xfrm>
        </p:grpSpPr>
        <p:sp>
          <p:nvSpPr>
            <p:cNvPr id="7397" name="Google Shape;7397;p83"/>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98" name="Google Shape;7398;p83"/>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99" name="Google Shape;7399;p83"/>
          <p:cNvGrpSpPr/>
          <p:nvPr/>
        </p:nvGrpSpPr>
        <p:grpSpPr>
          <a:xfrm>
            <a:off x="2110011" y="2287102"/>
            <a:ext cx="298169" cy="339253"/>
            <a:chOff x="2707500" y="249400"/>
            <a:chExt cx="423475" cy="481825"/>
          </a:xfrm>
        </p:grpSpPr>
        <p:sp>
          <p:nvSpPr>
            <p:cNvPr id="7400" name="Google Shape;7400;p83"/>
            <p:cNvSpPr/>
            <p:nvPr/>
          </p:nvSpPr>
          <p:spPr>
            <a:xfrm>
              <a:off x="2739175" y="420675"/>
              <a:ext cx="360100" cy="310550"/>
            </a:xfrm>
            <a:custGeom>
              <a:avLst/>
              <a:gdLst/>
              <a:ahLst/>
              <a:cxnLst/>
              <a:rect l="l" t="t" r="r" b="b"/>
              <a:pathLst>
                <a:path w="14404" h="12422" extrusionOk="0">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1" name="Google Shape;7401;p83"/>
            <p:cNvSpPr/>
            <p:nvPr/>
          </p:nvSpPr>
          <p:spPr>
            <a:xfrm>
              <a:off x="2707500" y="249400"/>
              <a:ext cx="423475" cy="141175"/>
            </a:xfrm>
            <a:custGeom>
              <a:avLst/>
              <a:gdLst/>
              <a:ahLst/>
              <a:cxnLst/>
              <a:rect l="l" t="t" r="r" b="b"/>
              <a:pathLst>
                <a:path w="16939" h="5647" extrusionOk="0">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02" name="Google Shape;7402;p83"/>
          <p:cNvGrpSpPr/>
          <p:nvPr/>
        </p:nvGrpSpPr>
        <p:grpSpPr>
          <a:xfrm>
            <a:off x="2523626" y="2287428"/>
            <a:ext cx="305386" cy="338602"/>
            <a:chOff x="3300325" y="249875"/>
            <a:chExt cx="433725" cy="480900"/>
          </a:xfrm>
        </p:grpSpPr>
        <p:sp>
          <p:nvSpPr>
            <p:cNvPr id="7403" name="Google Shape;7403;p83"/>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4" name="Google Shape;7404;p83"/>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5" name="Google Shape;7405;p83"/>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6" name="Google Shape;7406;p83"/>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7" name="Google Shape;7407;p83"/>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8" name="Google Shape;7408;p83"/>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09" name="Google Shape;7409;p83"/>
          <p:cNvGrpSpPr/>
          <p:nvPr/>
        </p:nvGrpSpPr>
        <p:grpSpPr>
          <a:xfrm>
            <a:off x="2912712" y="2287349"/>
            <a:ext cx="352349" cy="338760"/>
            <a:chOff x="3854700" y="249750"/>
            <a:chExt cx="500425" cy="481125"/>
          </a:xfrm>
        </p:grpSpPr>
        <p:sp>
          <p:nvSpPr>
            <p:cNvPr id="7410" name="Google Shape;7410;p83"/>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1" name="Google Shape;7411;p83"/>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2" name="Google Shape;7412;p83"/>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3" name="Google Shape;7413;p83"/>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4" name="Google Shape;7414;p83"/>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5" name="Google Shape;7415;p83"/>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6" name="Google Shape;7416;p83"/>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7" name="Google Shape;7417;p83"/>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18" name="Google Shape;7418;p83"/>
          <p:cNvGrpSpPr/>
          <p:nvPr/>
        </p:nvGrpSpPr>
        <p:grpSpPr>
          <a:xfrm>
            <a:off x="3330701" y="2287349"/>
            <a:ext cx="352349" cy="338760"/>
            <a:chOff x="4447550" y="249750"/>
            <a:chExt cx="500425" cy="481125"/>
          </a:xfrm>
        </p:grpSpPr>
        <p:sp>
          <p:nvSpPr>
            <p:cNvPr id="7419" name="Google Shape;7419;p83"/>
            <p:cNvSpPr/>
            <p:nvPr/>
          </p:nvSpPr>
          <p:spPr>
            <a:xfrm>
              <a:off x="4447550" y="413675"/>
              <a:ext cx="353475" cy="317200"/>
            </a:xfrm>
            <a:custGeom>
              <a:avLst/>
              <a:gdLst/>
              <a:ahLst/>
              <a:cxnLst/>
              <a:rect l="l" t="t" r="r" b="b"/>
              <a:pathLst>
                <a:path w="14139" h="12688" extrusionOk="0">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0" name="Google Shape;7420;p83"/>
            <p:cNvSpPr/>
            <p:nvPr/>
          </p:nvSpPr>
          <p:spPr>
            <a:xfrm>
              <a:off x="4589675" y="249750"/>
              <a:ext cx="358300" cy="322025"/>
            </a:xfrm>
            <a:custGeom>
              <a:avLst/>
              <a:gdLst/>
              <a:ahLst/>
              <a:cxnLst/>
              <a:rect l="l" t="t" r="r" b="b"/>
              <a:pathLst>
                <a:path w="14332" h="12881" extrusionOk="0">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21" name="Google Shape;7421;p83"/>
          <p:cNvGrpSpPr/>
          <p:nvPr/>
        </p:nvGrpSpPr>
        <p:grpSpPr>
          <a:xfrm>
            <a:off x="3759902" y="2287102"/>
            <a:ext cx="339253" cy="339253"/>
            <a:chOff x="5049725" y="249400"/>
            <a:chExt cx="481825" cy="481825"/>
          </a:xfrm>
        </p:grpSpPr>
        <p:sp>
          <p:nvSpPr>
            <p:cNvPr id="7422" name="Google Shape;7422;p83"/>
            <p:cNvSpPr/>
            <p:nvPr/>
          </p:nvSpPr>
          <p:spPr>
            <a:xfrm>
              <a:off x="5191775" y="560925"/>
              <a:ext cx="197625" cy="170300"/>
            </a:xfrm>
            <a:custGeom>
              <a:avLst/>
              <a:gdLst/>
              <a:ahLst/>
              <a:cxnLst/>
              <a:rect l="l" t="t" r="r" b="b"/>
              <a:pathLst>
                <a:path w="7905" h="6812" extrusionOk="0">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3" name="Google Shape;7423;p83"/>
            <p:cNvSpPr/>
            <p:nvPr/>
          </p:nvSpPr>
          <p:spPr>
            <a:xfrm>
              <a:off x="5049725" y="249400"/>
              <a:ext cx="481825" cy="396225"/>
            </a:xfrm>
            <a:custGeom>
              <a:avLst/>
              <a:gdLst/>
              <a:ahLst/>
              <a:cxnLst/>
              <a:rect l="l" t="t" r="r" b="b"/>
              <a:pathLst>
                <a:path w="19273" h="15849" extrusionOk="0">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24" name="Google Shape;7424;p83"/>
          <p:cNvGrpSpPr/>
          <p:nvPr/>
        </p:nvGrpSpPr>
        <p:grpSpPr>
          <a:xfrm>
            <a:off x="4173843" y="2287102"/>
            <a:ext cx="339253" cy="339253"/>
            <a:chOff x="5660400" y="238125"/>
            <a:chExt cx="481825" cy="481825"/>
          </a:xfrm>
        </p:grpSpPr>
        <p:sp>
          <p:nvSpPr>
            <p:cNvPr id="7425" name="Google Shape;7425;p83"/>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6" name="Google Shape;7426;p83"/>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27" name="Google Shape;7427;p83"/>
          <p:cNvGrpSpPr/>
          <p:nvPr/>
        </p:nvGrpSpPr>
        <p:grpSpPr>
          <a:xfrm>
            <a:off x="4590529" y="2287102"/>
            <a:ext cx="339253" cy="339253"/>
            <a:chOff x="6235400" y="249400"/>
            <a:chExt cx="481825" cy="481825"/>
          </a:xfrm>
        </p:grpSpPr>
        <p:sp>
          <p:nvSpPr>
            <p:cNvPr id="7428" name="Google Shape;7428;p83"/>
            <p:cNvSpPr/>
            <p:nvPr/>
          </p:nvSpPr>
          <p:spPr>
            <a:xfrm>
              <a:off x="6425625" y="482025"/>
              <a:ext cx="177700" cy="135375"/>
            </a:xfrm>
            <a:custGeom>
              <a:avLst/>
              <a:gdLst/>
              <a:ahLst/>
              <a:cxnLst/>
              <a:rect l="l" t="t" r="r" b="b"/>
              <a:pathLst>
                <a:path w="7108" h="5415" extrusionOk="0">
                  <a:moveTo>
                    <a:pt x="5415" y="0"/>
                  </a:moveTo>
                  <a:lnTo>
                    <a:pt x="1" y="5415"/>
                  </a:lnTo>
                  <a:lnTo>
                    <a:pt x="7107" y="5415"/>
                  </a:lnTo>
                  <a:lnTo>
                    <a:pt x="7107" y="1696"/>
                  </a:lnTo>
                  <a:lnTo>
                    <a:pt x="541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9" name="Google Shape;7429;p83"/>
            <p:cNvSpPr/>
            <p:nvPr/>
          </p:nvSpPr>
          <p:spPr>
            <a:xfrm>
              <a:off x="6462150" y="419775"/>
              <a:ext cx="28250" cy="28250"/>
            </a:xfrm>
            <a:custGeom>
              <a:avLst/>
              <a:gdLst/>
              <a:ahLst/>
              <a:cxnLst/>
              <a:rect l="l" t="t" r="r" b="b"/>
              <a:pathLst>
                <a:path w="1130" h="1130" extrusionOk="0">
                  <a:moveTo>
                    <a:pt x="566" y="0"/>
                  </a:moveTo>
                  <a:cubicBezTo>
                    <a:pt x="253" y="0"/>
                    <a:pt x="0" y="250"/>
                    <a:pt x="0" y="563"/>
                  </a:cubicBezTo>
                  <a:cubicBezTo>
                    <a:pt x="0" y="876"/>
                    <a:pt x="253" y="1129"/>
                    <a:pt x="566" y="1129"/>
                  </a:cubicBezTo>
                  <a:cubicBezTo>
                    <a:pt x="877" y="1129"/>
                    <a:pt x="1130" y="876"/>
                    <a:pt x="1130" y="563"/>
                  </a:cubicBezTo>
                  <a:cubicBezTo>
                    <a:pt x="1130" y="250"/>
                    <a:pt x="877" y="0"/>
                    <a:pt x="5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0" name="Google Shape;7430;p83"/>
            <p:cNvSpPr/>
            <p:nvPr/>
          </p:nvSpPr>
          <p:spPr>
            <a:xfrm>
              <a:off x="6349225" y="508600"/>
              <a:ext cx="113625" cy="108800"/>
            </a:xfrm>
            <a:custGeom>
              <a:avLst/>
              <a:gdLst/>
              <a:ahLst/>
              <a:cxnLst/>
              <a:rect l="l" t="t" r="r" b="b"/>
              <a:pathLst>
                <a:path w="4545" h="4352" extrusionOk="0">
                  <a:moveTo>
                    <a:pt x="2858" y="0"/>
                  </a:moveTo>
                  <a:lnTo>
                    <a:pt x="0" y="2623"/>
                  </a:lnTo>
                  <a:lnTo>
                    <a:pt x="0" y="4352"/>
                  </a:lnTo>
                  <a:lnTo>
                    <a:pt x="1461" y="4352"/>
                  </a:lnTo>
                  <a:lnTo>
                    <a:pt x="4544" y="1265"/>
                  </a:lnTo>
                  <a:lnTo>
                    <a:pt x="285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1" name="Google Shape;7431;p83"/>
            <p:cNvSpPr/>
            <p:nvPr/>
          </p:nvSpPr>
          <p:spPr>
            <a:xfrm>
              <a:off x="6349225" y="363300"/>
              <a:ext cx="254100" cy="172575"/>
            </a:xfrm>
            <a:custGeom>
              <a:avLst/>
              <a:gdLst/>
              <a:ahLst/>
              <a:cxnLst/>
              <a:rect l="l" t="t" r="r" b="b"/>
              <a:pathLst>
                <a:path w="10164" h="6903" extrusionOk="0">
                  <a:moveTo>
                    <a:pt x="5083" y="1130"/>
                  </a:moveTo>
                  <a:cubicBezTo>
                    <a:pt x="5767" y="1130"/>
                    <a:pt x="6384" y="1542"/>
                    <a:pt x="6646" y="2175"/>
                  </a:cubicBezTo>
                  <a:cubicBezTo>
                    <a:pt x="6908" y="2807"/>
                    <a:pt x="6764" y="3536"/>
                    <a:pt x="6279" y="4021"/>
                  </a:cubicBezTo>
                  <a:cubicBezTo>
                    <a:pt x="5955" y="4345"/>
                    <a:pt x="5521" y="4517"/>
                    <a:pt x="5081" y="4517"/>
                  </a:cubicBezTo>
                  <a:cubicBezTo>
                    <a:pt x="4862" y="4517"/>
                    <a:pt x="4642" y="4475"/>
                    <a:pt x="4433" y="4388"/>
                  </a:cubicBezTo>
                  <a:cubicBezTo>
                    <a:pt x="3801" y="4126"/>
                    <a:pt x="3388" y="3509"/>
                    <a:pt x="3388" y="2822"/>
                  </a:cubicBezTo>
                  <a:cubicBezTo>
                    <a:pt x="3388" y="1886"/>
                    <a:pt x="4147" y="1130"/>
                    <a:pt x="5083" y="1130"/>
                  </a:cubicBezTo>
                  <a:close/>
                  <a:moveTo>
                    <a:pt x="0" y="1"/>
                  </a:moveTo>
                  <a:lnTo>
                    <a:pt x="0" y="6903"/>
                  </a:lnTo>
                  <a:lnTo>
                    <a:pt x="2443" y="4665"/>
                  </a:lnTo>
                  <a:cubicBezTo>
                    <a:pt x="2549" y="4567"/>
                    <a:pt x="2686" y="4517"/>
                    <a:pt x="2824" y="4517"/>
                  </a:cubicBezTo>
                  <a:cubicBezTo>
                    <a:pt x="2943" y="4517"/>
                    <a:pt x="3062" y="4554"/>
                    <a:pt x="3162" y="4629"/>
                  </a:cubicBezTo>
                  <a:lnTo>
                    <a:pt x="5351" y="6270"/>
                  </a:lnTo>
                  <a:lnTo>
                    <a:pt x="8071" y="3551"/>
                  </a:lnTo>
                  <a:cubicBezTo>
                    <a:pt x="8181" y="3441"/>
                    <a:pt x="8325" y="3386"/>
                    <a:pt x="8470" y="3386"/>
                  </a:cubicBezTo>
                  <a:cubicBezTo>
                    <a:pt x="8614" y="3386"/>
                    <a:pt x="8759" y="3441"/>
                    <a:pt x="8869" y="3551"/>
                  </a:cubicBezTo>
                  <a:lnTo>
                    <a:pt x="10163" y="4846"/>
                  </a:lnTo>
                  <a:lnTo>
                    <a:pt x="1016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2" name="Google Shape;7432;p83"/>
            <p:cNvSpPr/>
            <p:nvPr/>
          </p:nvSpPr>
          <p:spPr>
            <a:xfrm>
              <a:off x="6235400" y="249400"/>
              <a:ext cx="481825" cy="481825"/>
            </a:xfrm>
            <a:custGeom>
              <a:avLst/>
              <a:gdLst/>
              <a:ahLst/>
              <a:cxnLst/>
              <a:rect l="l" t="t" r="r" b="b"/>
              <a:pathLst>
                <a:path w="19273" h="19273" extrusionOk="0">
                  <a:moveTo>
                    <a:pt x="15283" y="3427"/>
                  </a:moveTo>
                  <a:cubicBezTo>
                    <a:pt x="15593" y="3427"/>
                    <a:pt x="15846" y="3677"/>
                    <a:pt x="15846" y="3991"/>
                  </a:cubicBezTo>
                  <a:lnTo>
                    <a:pt x="15846" y="15283"/>
                  </a:lnTo>
                  <a:cubicBezTo>
                    <a:pt x="15846" y="15596"/>
                    <a:pt x="15593" y="15849"/>
                    <a:pt x="15283" y="15849"/>
                  </a:cubicBezTo>
                  <a:lnTo>
                    <a:pt x="3990" y="15849"/>
                  </a:lnTo>
                  <a:cubicBezTo>
                    <a:pt x="3677" y="15849"/>
                    <a:pt x="3424" y="15596"/>
                    <a:pt x="3424" y="15283"/>
                  </a:cubicBezTo>
                  <a:lnTo>
                    <a:pt x="3424" y="3991"/>
                  </a:lnTo>
                  <a:cubicBezTo>
                    <a:pt x="3424" y="3677"/>
                    <a:pt x="3677" y="3427"/>
                    <a:pt x="3990" y="3427"/>
                  </a:cubicBezTo>
                  <a:close/>
                  <a:moveTo>
                    <a:pt x="564" y="1"/>
                  </a:moveTo>
                  <a:cubicBezTo>
                    <a:pt x="250" y="1"/>
                    <a:pt x="0" y="254"/>
                    <a:pt x="0" y="567"/>
                  </a:cubicBezTo>
                  <a:lnTo>
                    <a:pt x="0" y="2861"/>
                  </a:lnTo>
                  <a:cubicBezTo>
                    <a:pt x="0" y="3175"/>
                    <a:pt x="250" y="3427"/>
                    <a:pt x="564" y="3427"/>
                  </a:cubicBezTo>
                  <a:cubicBezTo>
                    <a:pt x="877" y="3427"/>
                    <a:pt x="1127" y="3677"/>
                    <a:pt x="1127" y="3991"/>
                  </a:cubicBezTo>
                  <a:cubicBezTo>
                    <a:pt x="1127" y="4304"/>
                    <a:pt x="877" y="4557"/>
                    <a:pt x="564" y="4557"/>
                  </a:cubicBezTo>
                  <a:cubicBezTo>
                    <a:pt x="250" y="4557"/>
                    <a:pt x="0" y="4807"/>
                    <a:pt x="0" y="5120"/>
                  </a:cubicBezTo>
                  <a:lnTo>
                    <a:pt x="0" y="8507"/>
                  </a:lnTo>
                  <a:cubicBezTo>
                    <a:pt x="0" y="8821"/>
                    <a:pt x="250" y="9074"/>
                    <a:pt x="564" y="9074"/>
                  </a:cubicBezTo>
                  <a:cubicBezTo>
                    <a:pt x="877" y="9074"/>
                    <a:pt x="1127" y="9324"/>
                    <a:pt x="1127" y="9637"/>
                  </a:cubicBezTo>
                  <a:cubicBezTo>
                    <a:pt x="1127" y="9950"/>
                    <a:pt x="877" y="10203"/>
                    <a:pt x="564" y="10203"/>
                  </a:cubicBezTo>
                  <a:cubicBezTo>
                    <a:pt x="250" y="10203"/>
                    <a:pt x="0" y="10453"/>
                    <a:pt x="0" y="10766"/>
                  </a:cubicBezTo>
                  <a:lnTo>
                    <a:pt x="0" y="14154"/>
                  </a:lnTo>
                  <a:cubicBezTo>
                    <a:pt x="0" y="14467"/>
                    <a:pt x="250" y="14720"/>
                    <a:pt x="564" y="14720"/>
                  </a:cubicBezTo>
                  <a:cubicBezTo>
                    <a:pt x="877" y="14720"/>
                    <a:pt x="1127" y="14970"/>
                    <a:pt x="1127" y="15283"/>
                  </a:cubicBezTo>
                  <a:cubicBezTo>
                    <a:pt x="1127" y="15596"/>
                    <a:pt x="877" y="15849"/>
                    <a:pt x="564" y="15849"/>
                  </a:cubicBezTo>
                  <a:cubicBezTo>
                    <a:pt x="250" y="15849"/>
                    <a:pt x="0" y="16099"/>
                    <a:pt x="0" y="16412"/>
                  </a:cubicBezTo>
                  <a:lnTo>
                    <a:pt x="0" y="18710"/>
                  </a:lnTo>
                  <a:cubicBezTo>
                    <a:pt x="0" y="19020"/>
                    <a:pt x="250" y="19273"/>
                    <a:pt x="564" y="19273"/>
                  </a:cubicBezTo>
                  <a:lnTo>
                    <a:pt x="2861" y="19273"/>
                  </a:lnTo>
                  <a:cubicBezTo>
                    <a:pt x="3171" y="19273"/>
                    <a:pt x="3424" y="19020"/>
                    <a:pt x="3424" y="18710"/>
                  </a:cubicBezTo>
                  <a:cubicBezTo>
                    <a:pt x="3424" y="18396"/>
                    <a:pt x="3677" y="18143"/>
                    <a:pt x="3990" y="18143"/>
                  </a:cubicBezTo>
                  <a:cubicBezTo>
                    <a:pt x="4300" y="18143"/>
                    <a:pt x="4553" y="18396"/>
                    <a:pt x="4553" y="18710"/>
                  </a:cubicBezTo>
                  <a:cubicBezTo>
                    <a:pt x="4553" y="19020"/>
                    <a:pt x="4806" y="19273"/>
                    <a:pt x="5120" y="19273"/>
                  </a:cubicBezTo>
                  <a:lnTo>
                    <a:pt x="8507" y="19273"/>
                  </a:lnTo>
                  <a:cubicBezTo>
                    <a:pt x="8817" y="19273"/>
                    <a:pt x="9070" y="19020"/>
                    <a:pt x="9070" y="18710"/>
                  </a:cubicBezTo>
                  <a:cubicBezTo>
                    <a:pt x="9070" y="18396"/>
                    <a:pt x="9323" y="18143"/>
                    <a:pt x="9636" y="18143"/>
                  </a:cubicBezTo>
                  <a:cubicBezTo>
                    <a:pt x="9947" y="18143"/>
                    <a:pt x="10200" y="18396"/>
                    <a:pt x="10200" y="18710"/>
                  </a:cubicBezTo>
                  <a:cubicBezTo>
                    <a:pt x="10200" y="19020"/>
                    <a:pt x="10452" y="19273"/>
                    <a:pt x="10766" y="19273"/>
                  </a:cubicBezTo>
                  <a:lnTo>
                    <a:pt x="14153" y="19273"/>
                  </a:lnTo>
                  <a:cubicBezTo>
                    <a:pt x="14463" y="19273"/>
                    <a:pt x="14716" y="19020"/>
                    <a:pt x="14716" y="18710"/>
                  </a:cubicBezTo>
                  <a:cubicBezTo>
                    <a:pt x="14716" y="18396"/>
                    <a:pt x="14969" y="18143"/>
                    <a:pt x="15283" y="18143"/>
                  </a:cubicBezTo>
                  <a:cubicBezTo>
                    <a:pt x="15593" y="18143"/>
                    <a:pt x="15846" y="18396"/>
                    <a:pt x="15846" y="18710"/>
                  </a:cubicBezTo>
                  <a:cubicBezTo>
                    <a:pt x="15846" y="19020"/>
                    <a:pt x="16099" y="19273"/>
                    <a:pt x="16412" y="19273"/>
                  </a:cubicBezTo>
                  <a:lnTo>
                    <a:pt x="18706" y="19273"/>
                  </a:lnTo>
                  <a:cubicBezTo>
                    <a:pt x="19019" y="19273"/>
                    <a:pt x="19272" y="19020"/>
                    <a:pt x="19272" y="18710"/>
                  </a:cubicBezTo>
                  <a:lnTo>
                    <a:pt x="19272" y="16412"/>
                  </a:lnTo>
                  <a:cubicBezTo>
                    <a:pt x="19272" y="16099"/>
                    <a:pt x="19019" y="15849"/>
                    <a:pt x="18706" y="15849"/>
                  </a:cubicBezTo>
                  <a:cubicBezTo>
                    <a:pt x="18393" y="15849"/>
                    <a:pt x="18143" y="15596"/>
                    <a:pt x="18143" y="15283"/>
                  </a:cubicBezTo>
                  <a:cubicBezTo>
                    <a:pt x="18143" y="14970"/>
                    <a:pt x="18393" y="14720"/>
                    <a:pt x="18706" y="14720"/>
                  </a:cubicBezTo>
                  <a:cubicBezTo>
                    <a:pt x="19019" y="14720"/>
                    <a:pt x="19272" y="14467"/>
                    <a:pt x="19272" y="14154"/>
                  </a:cubicBezTo>
                  <a:lnTo>
                    <a:pt x="19272" y="10766"/>
                  </a:lnTo>
                  <a:cubicBezTo>
                    <a:pt x="19272" y="10453"/>
                    <a:pt x="19019" y="10203"/>
                    <a:pt x="18706" y="10203"/>
                  </a:cubicBezTo>
                  <a:cubicBezTo>
                    <a:pt x="18393" y="10203"/>
                    <a:pt x="18143" y="9950"/>
                    <a:pt x="18143" y="9637"/>
                  </a:cubicBezTo>
                  <a:cubicBezTo>
                    <a:pt x="18143" y="9324"/>
                    <a:pt x="18393" y="9074"/>
                    <a:pt x="18706" y="9074"/>
                  </a:cubicBezTo>
                  <a:cubicBezTo>
                    <a:pt x="19019" y="9074"/>
                    <a:pt x="19272" y="8821"/>
                    <a:pt x="19272" y="8507"/>
                  </a:cubicBezTo>
                  <a:lnTo>
                    <a:pt x="19272" y="5120"/>
                  </a:lnTo>
                  <a:cubicBezTo>
                    <a:pt x="19272" y="4807"/>
                    <a:pt x="19019" y="4557"/>
                    <a:pt x="18706" y="4557"/>
                  </a:cubicBezTo>
                  <a:cubicBezTo>
                    <a:pt x="18393" y="4557"/>
                    <a:pt x="18143" y="4304"/>
                    <a:pt x="18143" y="3991"/>
                  </a:cubicBezTo>
                  <a:cubicBezTo>
                    <a:pt x="18143" y="3677"/>
                    <a:pt x="18393" y="3427"/>
                    <a:pt x="18706" y="3427"/>
                  </a:cubicBezTo>
                  <a:cubicBezTo>
                    <a:pt x="19019" y="3427"/>
                    <a:pt x="19272" y="3175"/>
                    <a:pt x="19272" y="2861"/>
                  </a:cubicBezTo>
                  <a:lnTo>
                    <a:pt x="19272" y="567"/>
                  </a:lnTo>
                  <a:cubicBezTo>
                    <a:pt x="19272" y="254"/>
                    <a:pt x="19019" y="1"/>
                    <a:pt x="18706" y="1"/>
                  </a:cubicBezTo>
                  <a:lnTo>
                    <a:pt x="16412" y="1"/>
                  </a:lnTo>
                  <a:cubicBezTo>
                    <a:pt x="16099" y="1"/>
                    <a:pt x="15846" y="254"/>
                    <a:pt x="15846" y="567"/>
                  </a:cubicBezTo>
                  <a:cubicBezTo>
                    <a:pt x="15846" y="877"/>
                    <a:pt x="15593" y="1130"/>
                    <a:pt x="15283" y="1130"/>
                  </a:cubicBezTo>
                  <a:cubicBezTo>
                    <a:pt x="14969" y="1130"/>
                    <a:pt x="14716" y="877"/>
                    <a:pt x="14716" y="567"/>
                  </a:cubicBezTo>
                  <a:cubicBezTo>
                    <a:pt x="14716" y="254"/>
                    <a:pt x="14463" y="1"/>
                    <a:pt x="14153" y="1"/>
                  </a:cubicBezTo>
                  <a:lnTo>
                    <a:pt x="10766" y="1"/>
                  </a:lnTo>
                  <a:cubicBezTo>
                    <a:pt x="10452" y="1"/>
                    <a:pt x="10200" y="254"/>
                    <a:pt x="10200" y="567"/>
                  </a:cubicBezTo>
                  <a:cubicBezTo>
                    <a:pt x="10200" y="877"/>
                    <a:pt x="9947" y="1130"/>
                    <a:pt x="9636" y="1130"/>
                  </a:cubicBezTo>
                  <a:cubicBezTo>
                    <a:pt x="9323" y="1130"/>
                    <a:pt x="9070" y="877"/>
                    <a:pt x="9070" y="567"/>
                  </a:cubicBezTo>
                  <a:cubicBezTo>
                    <a:pt x="9070" y="254"/>
                    <a:pt x="8817" y="1"/>
                    <a:pt x="8507" y="1"/>
                  </a:cubicBezTo>
                  <a:lnTo>
                    <a:pt x="5120" y="1"/>
                  </a:lnTo>
                  <a:cubicBezTo>
                    <a:pt x="4806" y="1"/>
                    <a:pt x="4553" y="254"/>
                    <a:pt x="4553" y="567"/>
                  </a:cubicBezTo>
                  <a:cubicBezTo>
                    <a:pt x="4553" y="877"/>
                    <a:pt x="4300" y="1130"/>
                    <a:pt x="3990" y="1130"/>
                  </a:cubicBezTo>
                  <a:cubicBezTo>
                    <a:pt x="3677" y="1130"/>
                    <a:pt x="3424" y="877"/>
                    <a:pt x="3424" y="567"/>
                  </a:cubicBezTo>
                  <a:cubicBezTo>
                    <a:pt x="3424" y="254"/>
                    <a:pt x="3171" y="1"/>
                    <a:pt x="2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33" name="Google Shape;7433;p83"/>
          <p:cNvGrpSpPr/>
          <p:nvPr/>
        </p:nvGrpSpPr>
        <p:grpSpPr>
          <a:xfrm>
            <a:off x="828875" y="2731810"/>
            <a:ext cx="340204" cy="298116"/>
            <a:chOff x="899850" y="871450"/>
            <a:chExt cx="483175" cy="423400"/>
          </a:xfrm>
        </p:grpSpPr>
        <p:sp>
          <p:nvSpPr>
            <p:cNvPr id="7434" name="Google Shape;7434;p83"/>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5" name="Google Shape;7435;p83"/>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6" name="Google Shape;7436;p83"/>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7" name="Google Shape;7437;p83"/>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438" name="Google Shape;7438;p83"/>
          <p:cNvSpPr/>
          <p:nvPr/>
        </p:nvSpPr>
        <p:spPr>
          <a:xfrm>
            <a:off x="1265674" y="2711214"/>
            <a:ext cx="302200" cy="339253"/>
          </a:xfrm>
          <a:custGeom>
            <a:avLst/>
            <a:gdLst/>
            <a:ahLst/>
            <a:cxnLst/>
            <a:rect l="l" t="t" r="r" b="b"/>
            <a:pathLst>
              <a:path w="17168" h="19273" extrusionOk="0">
                <a:moveTo>
                  <a:pt x="15361" y="1130"/>
                </a:moveTo>
                <a:cubicBezTo>
                  <a:pt x="15671" y="1130"/>
                  <a:pt x="15924" y="1382"/>
                  <a:pt x="15924" y="1696"/>
                </a:cubicBezTo>
                <a:cubicBezTo>
                  <a:pt x="15924" y="2006"/>
                  <a:pt x="15671" y="2259"/>
                  <a:pt x="15361" y="2259"/>
                </a:cubicBezTo>
                <a:lnTo>
                  <a:pt x="1810" y="2259"/>
                </a:lnTo>
                <a:cubicBezTo>
                  <a:pt x="1497" y="2259"/>
                  <a:pt x="1244" y="2006"/>
                  <a:pt x="1244" y="1696"/>
                </a:cubicBezTo>
                <a:cubicBezTo>
                  <a:pt x="1244" y="1382"/>
                  <a:pt x="1497" y="1130"/>
                  <a:pt x="1810" y="1130"/>
                </a:cubicBezTo>
                <a:close/>
                <a:moveTo>
                  <a:pt x="15361" y="11332"/>
                </a:moveTo>
                <a:cubicBezTo>
                  <a:pt x="15671" y="11332"/>
                  <a:pt x="15924" y="11582"/>
                  <a:pt x="15924" y="11895"/>
                </a:cubicBezTo>
                <a:cubicBezTo>
                  <a:pt x="15924" y="12208"/>
                  <a:pt x="15671" y="12461"/>
                  <a:pt x="15361" y="12461"/>
                </a:cubicBezTo>
                <a:lnTo>
                  <a:pt x="1810" y="12461"/>
                </a:lnTo>
                <a:cubicBezTo>
                  <a:pt x="1497" y="12461"/>
                  <a:pt x="1244" y="12208"/>
                  <a:pt x="1244" y="11895"/>
                </a:cubicBezTo>
                <a:cubicBezTo>
                  <a:pt x="1244" y="11582"/>
                  <a:pt x="1497" y="11332"/>
                  <a:pt x="1810" y="11332"/>
                </a:cubicBezTo>
                <a:close/>
                <a:moveTo>
                  <a:pt x="1804" y="0"/>
                </a:moveTo>
                <a:cubicBezTo>
                  <a:pt x="982" y="0"/>
                  <a:pt x="277" y="593"/>
                  <a:pt x="139" y="1404"/>
                </a:cubicBezTo>
                <a:cubicBezTo>
                  <a:pt x="1" y="2217"/>
                  <a:pt x="467" y="3012"/>
                  <a:pt x="1244" y="3286"/>
                </a:cubicBezTo>
                <a:lnTo>
                  <a:pt x="1244" y="10305"/>
                </a:lnTo>
                <a:cubicBezTo>
                  <a:pt x="570" y="10543"/>
                  <a:pt x="118" y="11178"/>
                  <a:pt x="115" y="11895"/>
                </a:cubicBezTo>
                <a:cubicBezTo>
                  <a:pt x="115" y="12831"/>
                  <a:pt x="874" y="13587"/>
                  <a:pt x="1810" y="13590"/>
                </a:cubicBezTo>
                <a:lnTo>
                  <a:pt x="6752" y="13590"/>
                </a:lnTo>
                <a:lnTo>
                  <a:pt x="2518" y="18333"/>
                </a:lnTo>
                <a:cubicBezTo>
                  <a:pt x="2316" y="18565"/>
                  <a:pt x="2337" y="18914"/>
                  <a:pt x="2566" y="19122"/>
                </a:cubicBezTo>
                <a:cubicBezTo>
                  <a:pt x="2674" y="19218"/>
                  <a:pt x="2809" y="19266"/>
                  <a:pt x="2943" y="19266"/>
                </a:cubicBezTo>
                <a:cubicBezTo>
                  <a:pt x="3095" y="19266"/>
                  <a:pt x="3247" y="19205"/>
                  <a:pt x="3358" y="19086"/>
                </a:cubicBezTo>
                <a:lnTo>
                  <a:pt x="8020" y="13867"/>
                </a:lnTo>
                <a:lnTo>
                  <a:pt x="8020" y="18709"/>
                </a:lnTo>
                <a:cubicBezTo>
                  <a:pt x="8020" y="19019"/>
                  <a:pt x="8273" y="19272"/>
                  <a:pt x="8586" y="19272"/>
                </a:cubicBezTo>
                <a:cubicBezTo>
                  <a:pt x="8896" y="19272"/>
                  <a:pt x="9149" y="19019"/>
                  <a:pt x="9149" y="18709"/>
                </a:cubicBezTo>
                <a:lnTo>
                  <a:pt x="9149" y="13867"/>
                </a:lnTo>
                <a:lnTo>
                  <a:pt x="13810" y="19086"/>
                </a:lnTo>
                <a:cubicBezTo>
                  <a:pt x="13922" y="19203"/>
                  <a:pt x="14072" y="19263"/>
                  <a:pt x="14224" y="19263"/>
                </a:cubicBezTo>
                <a:cubicBezTo>
                  <a:pt x="14359" y="19263"/>
                  <a:pt x="14494" y="19215"/>
                  <a:pt x="14602" y="19119"/>
                </a:cubicBezTo>
                <a:cubicBezTo>
                  <a:pt x="14831" y="18914"/>
                  <a:pt x="14852" y="18562"/>
                  <a:pt x="14650" y="18330"/>
                </a:cubicBezTo>
                <a:lnTo>
                  <a:pt x="10417" y="13590"/>
                </a:lnTo>
                <a:lnTo>
                  <a:pt x="15361" y="13590"/>
                </a:lnTo>
                <a:cubicBezTo>
                  <a:pt x="16183" y="13590"/>
                  <a:pt x="16891" y="12997"/>
                  <a:pt x="17029" y="12184"/>
                </a:cubicBezTo>
                <a:cubicBezTo>
                  <a:pt x="17168" y="11374"/>
                  <a:pt x="16701" y="10579"/>
                  <a:pt x="15924" y="10305"/>
                </a:cubicBezTo>
                <a:lnTo>
                  <a:pt x="15924" y="3286"/>
                </a:lnTo>
                <a:cubicBezTo>
                  <a:pt x="16701" y="3012"/>
                  <a:pt x="17168" y="2217"/>
                  <a:pt x="17029" y="1404"/>
                </a:cubicBezTo>
                <a:cubicBezTo>
                  <a:pt x="16891" y="593"/>
                  <a:pt x="16187" y="0"/>
                  <a:pt x="15367" y="0"/>
                </a:cubicBezTo>
                <a:cubicBezTo>
                  <a:pt x="15365" y="0"/>
                  <a:pt x="15363" y="0"/>
                  <a:pt x="15361" y="0"/>
                </a:cubicBezTo>
                <a:lnTo>
                  <a:pt x="1810" y="0"/>
                </a:lnTo>
                <a:cubicBezTo>
                  <a:pt x="1808" y="0"/>
                  <a:pt x="1806" y="0"/>
                  <a:pt x="1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439" name="Google Shape;7439;p83"/>
          <p:cNvGrpSpPr/>
          <p:nvPr/>
        </p:nvGrpSpPr>
        <p:grpSpPr>
          <a:xfrm>
            <a:off x="1660875" y="2711232"/>
            <a:ext cx="340573" cy="339271"/>
            <a:chOff x="2085450" y="842250"/>
            <a:chExt cx="483700" cy="481850"/>
          </a:xfrm>
        </p:grpSpPr>
        <p:sp>
          <p:nvSpPr>
            <p:cNvPr id="7440" name="Google Shape;7440;p83"/>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1" name="Google Shape;7441;p83"/>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2" name="Google Shape;7442;p83"/>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43" name="Google Shape;7443;p83"/>
          <p:cNvGrpSpPr/>
          <p:nvPr/>
        </p:nvGrpSpPr>
        <p:grpSpPr>
          <a:xfrm>
            <a:off x="2089443" y="2711241"/>
            <a:ext cx="339306" cy="339253"/>
            <a:chOff x="2685825" y="840375"/>
            <a:chExt cx="481900" cy="481825"/>
          </a:xfrm>
        </p:grpSpPr>
        <p:sp>
          <p:nvSpPr>
            <p:cNvPr id="7444" name="Google Shape;7444;p83"/>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5" name="Google Shape;7445;p83"/>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46" name="Google Shape;7446;p83"/>
          <p:cNvGrpSpPr/>
          <p:nvPr/>
        </p:nvGrpSpPr>
        <p:grpSpPr>
          <a:xfrm>
            <a:off x="2501104" y="2710924"/>
            <a:ext cx="350431" cy="339887"/>
            <a:chOff x="3270675" y="841800"/>
            <a:chExt cx="497700" cy="482725"/>
          </a:xfrm>
        </p:grpSpPr>
        <p:sp>
          <p:nvSpPr>
            <p:cNvPr id="7447" name="Google Shape;7447;p83"/>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8" name="Google Shape;7448;p83"/>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9" name="Google Shape;7449;p83"/>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450" name="Google Shape;7450;p83"/>
          <p:cNvSpPr/>
          <p:nvPr/>
        </p:nvSpPr>
        <p:spPr>
          <a:xfrm>
            <a:off x="2919129" y="2721811"/>
            <a:ext cx="339253" cy="31806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451" name="Google Shape;7451;p83"/>
          <p:cNvGrpSpPr/>
          <p:nvPr/>
        </p:nvGrpSpPr>
        <p:grpSpPr>
          <a:xfrm>
            <a:off x="3337249" y="2731783"/>
            <a:ext cx="339253" cy="298169"/>
            <a:chOff x="4467200" y="877100"/>
            <a:chExt cx="481825" cy="423475"/>
          </a:xfrm>
        </p:grpSpPr>
        <p:sp>
          <p:nvSpPr>
            <p:cNvPr id="7452" name="Google Shape;7452;p83"/>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3" name="Google Shape;7453;p83"/>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4" name="Google Shape;7454;p83"/>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5" name="Google Shape;7455;p83"/>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56" name="Google Shape;7456;p83"/>
          <p:cNvGrpSpPr/>
          <p:nvPr/>
        </p:nvGrpSpPr>
        <p:grpSpPr>
          <a:xfrm>
            <a:off x="3752140" y="2711232"/>
            <a:ext cx="354778" cy="339271"/>
            <a:chOff x="5045500" y="842250"/>
            <a:chExt cx="503875" cy="481850"/>
          </a:xfrm>
        </p:grpSpPr>
        <p:sp>
          <p:nvSpPr>
            <p:cNvPr id="7457" name="Google Shape;7457;p83"/>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8" name="Google Shape;7458;p83"/>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59" name="Google Shape;7459;p83"/>
          <p:cNvGrpSpPr/>
          <p:nvPr/>
        </p:nvGrpSpPr>
        <p:grpSpPr>
          <a:xfrm>
            <a:off x="4174987" y="2737451"/>
            <a:ext cx="336965" cy="286833"/>
            <a:chOff x="5645200" y="879425"/>
            <a:chExt cx="478575" cy="407375"/>
          </a:xfrm>
        </p:grpSpPr>
        <p:sp>
          <p:nvSpPr>
            <p:cNvPr id="7460" name="Google Shape;7460;p83"/>
            <p:cNvSpPr/>
            <p:nvPr/>
          </p:nvSpPr>
          <p:spPr>
            <a:xfrm>
              <a:off x="6004200" y="1075025"/>
              <a:ext cx="86075" cy="93450"/>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1" name="Google Shape;7461;p83"/>
            <p:cNvSpPr/>
            <p:nvPr/>
          </p:nvSpPr>
          <p:spPr>
            <a:xfrm>
              <a:off x="5880900" y="953275"/>
              <a:ext cx="95100" cy="93525"/>
            </a:xfrm>
            <a:custGeom>
              <a:avLst/>
              <a:gdLst/>
              <a:ahLst/>
              <a:cxnLst/>
              <a:rect l="l" t="t" r="r" b="b"/>
              <a:pathLst>
                <a:path w="3804" h="3741" extrusionOk="0">
                  <a:moveTo>
                    <a:pt x="0" y="1"/>
                  </a:moveTo>
                  <a:lnTo>
                    <a:pt x="0" y="3741"/>
                  </a:lnTo>
                  <a:lnTo>
                    <a:pt x="3804" y="3741"/>
                  </a:lnTo>
                  <a:lnTo>
                    <a:pt x="38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2" name="Google Shape;7462;p83"/>
            <p:cNvSpPr/>
            <p:nvPr/>
          </p:nvSpPr>
          <p:spPr>
            <a:xfrm>
              <a:off x="6004200" y="953275"/>
              <a:ext cx="119575" cy="93525"/>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3" name="Google Shape;7463;p83"/>
            <p:cNvSpPr/>
            <p:nvPr/>
          </p:nvSpPr>
          <p:spPr>
            <a:xfrm>
              <a:off x="5880900" y="1075025"/>
              <a:ext cx="95100" cy="93450"/>
            </a:xfrm>
            <a:custGeom>
              <a:avLst/>
              <a:gdLst/>
              <a:ahLst/>
              <a:cxnLst/>
              <a:rect l="l" t="t" r="r" b="b"/>
              <a:pathLst>
                <a:path w="3804" h="3738" extrusionOk="0">
                  <a:moveTo>
                    <a:pt x="0" y="0"/>
                  </a:moveTo>
                  <a:lnTo>
                    <a:pt x="0" y="3737"/>
                  </a:lnTo>
                  <a:lnTo>
                    <a:pt x="3804" y="3737"/>
                  </a:lnTo>
                  <a:lnTo>
                    <a:pt x="38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4" name="Google Shape;7464;p83"/>
            <p:cNvSpPr/>
            <p:nvPr/>
          </p:nvSpPr>
          <p:spPr>
            <a:xfrm>
              <a:off x="5645200" y="879425"/>
              <a:ext cx="207500" cy="167375"/>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5" name="Google Shape;7465;p83"/>
            <p:cNvSpPr/>
            <p:nvPr/>
          </p:nvSpPr>
          <p:spPr>
            <a:xfrm>
              <a:off x="5722500" y="1075025"/>
              <a:ext cx="370875" cy="211775"/>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66" name="Google Shape;7466;p83"/>
          <p:cNvGrpSpPr/>
          <p:nvPr/>
        </p:nvGrpSpPr>
        <p:grpSpPr>
          <a:xfrm>
            <a:off x="4611062" y="2711241"/>
            <a:ext cx="298186" cy="339253"/>
            <a:chOff x="6264525" y="842250"/>
            <a:chExt cx="423500" cy="481825"/>
          </a:xfrm>
        </p:grpSpPr>
        <p:sp>
          <p:nvSpPr>
            <p:cNvPr id="7467" name="Google Shape;7467;p83"/>
            <p:cNvSpPr/>
            <p:nvPr/>
          </p:nvSpPr>
          <p:spPr>
            <a:xfrm>
              <a:off x="6264525" y="1033450"/>
              <a:ext cx="135300" cy="266450"/>
            </a:xfrm>
            <a:custGeom>
              <a:avLst/>
              <a:gdLst/>
              <a:ahLst/>
              <a:cxnLst/>
              <a:rect l="l" t="t" r="r" b="b"/>
              <a:pathLst>
                <a:path w="5412" h="10658" extrusionOk="0">
                  <a:moveTo>
                    <a:pt x="1" y="1"/>
                  </a:moveTo>
                  <a:lnTo>
                    <a:pt x="1" y="9932"/>
                  </a:lnTo>
                  <a:cubicBezTo>
                    <a:pt x="1" y="10182"/>
                    <a:pt x="61" y="10429"/>
                    <a:pt x="169" y="10658"/>
                  </a:cubicBezTo>
                  <a:lnTo>
                    <a:pt x="5412" y="5415"/>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8" name="Google Shape;7468;p83"/>
            <p:cNvSpPr/>
            <p:nvPr/>
          </p:nvSpPr>
          <p:spPr>
            <a:xfrm>
              <a:off x="6552700" y="1033450"/>
              <a:ext cx="135325" cy="266450"/>
            </a:xfrm>
            <a:custGeom>
              <a:avLst/>
              <a:gdLst/>
              <a:ahLst/>
              <a:cxnLst/>
              <a:rect l="l" t="t" r="r" b="b"/>
              <a:pathLst>
                <a:path w="5413" h="10658" extrusionOk="0">
                  <a:moveTo>
                    <a:pt x="5412" y="1"/>
                  </a:moveTo>
                  <a:lnTo>
                    <a:pt x="1" y="5415"/>
                  </a:lnTo>
                  <a:lnTo>
                    <a:pt x="5243" y="10658"/>
                  </a:lnTo>
                  <a:cubicBezTo>
                    <a:pt x="5352" y="10429"/>
                    <a:pt x="5412" y="10182"/>
                    <a:pt x="5412" y="9932"/>
                  </a:cubicBezTo>
                  <a:lnTo>
                    <a:pt x="54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9" name="Google Shape;7469;p83"/>
            <p:cNvSpPr/>
            <p:nvPr/>
          </p:nvSpPr>
          <p:spPr>
            <a:xfrm>
              <a:off x="6462150" y="985275"/>
              <a:ext cx="28025" cy="28250"/>
            </a:xfrm>
            <a:custGeom>
              <a:avLst/>
              <a:gdLst/>
              <a:ahLst/>
              <a:cxnLst/>
              <a:rect l="l" t="t" r="r" b="b"/>
              <a:pathLst>
                <a:path w="1121" h="1130" extrusionOk="0">
                  <a:moveTo>
                    <a:pt x="566" y="1"/>
                  </a:moveTo>
                  <a:cubicBezTo>
                    <a:pt x="253" y="1"/>
                    <a:pt x="0" y="254"/>
                    <a:pt x="0" y="567"/>
                  </a:cubicBezTo>
                  <a:cubicBezTo>
                    <a:pt x="0" y="877"/>
                    <a:pt x="253" y="1130"/>
                    <a:pt x="566" y="1130"/>
                  </a:cubicBezTo>
                  <a:cubicBezTo>
                    <a:pt x="955" y="1130"/>
                    <a:pt x="1060" y="862"/>
                    <a:pt x="1120" y="528"/>
                  </a:cubicBezTo>
                  <a:cubicBezTo>
                    <a:pt x="1102" y="233"/>
                    <a:pt x="862" y="4"/>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0" name="Google Shape;7470;p83"/>
            <p:cNvSpPr/>
            <p:nvPr/>
          </p:nvSpPr>
          <p:spPr>
            <a:xfrm>
              <a:off x="6288775" y="1182900"/>
              <a:ext cx="375075" cy="141175"/>
            </a:xfrm>
            <a:custGeom>
              <a:avLst/>
              <a:gdLst/>
              <a:ahLst/>
              <a:cxnLst/>
              <a:rect l="l" t="t" r="r" b="b"/>
              <a:pathLst>
                <a:path w="15003" h="5647" extrusionOk="0">
                  <a:moveTo>
                    <a:pt x="5475" y="0"/>
                  </a:moveTo>
                  <a:lnTo>
                    <a:pt x="0" y="5478"/>
                  </a:lnTo>
                  <a:cubicBezTo>
                    <a:pt x="226" y="5586"/>
                    <a:pt x="473" y="5646"/>
                    <a:pt x="726" y="5646"/>
                  </a:cubicBezTo>
                  <a:lnTo>
                    <a:pt x="14277" y="5646"/>
                  </a:lnTo>
                  <a:cubicBezTo>
                    <a:pt x="14527" y="5646"/>
                    <a:pt x="14774" y="5586"/>
                    <a:pt x="15002" y="5478"/>
                  </a:cubicBezTo>
                  <a:lnTo>
                    <a:pt x="95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1" name="Google Shape;7471;p83"/>
            <p:cNvSpPr/>
            <p:nvPr/>
          </p:nvSpPr>
          <p:spPr>
            <a:xfrm>
              <a:off x="6278675" y="965325"/>
              <a:ext cx="42350" cy="84725"/>
            </a:xfrm>
            <a:custGeom>
              <a:avLst/>
              <a:gdLst/>
              <a:ahLst/>
              <a:cxnLst/>
              <a:rect l="l" t="t" r="r" b="b"/>
              <a:pathLst>
                <a:path w="1694" h="3389" extrusionOk="0">
                  <a:moveTo>
                    <a:pt x="1693" y="1"/>
                  </a:moveTo>
                  <a:lnTo>
                    <a:pt x="1" y="1693"/>
                  </a:lnTo>
                  <a:lnTo>
                    <a:pt x="1693" y="3388"/>
                  </a:lnTo>
                  <a:lnTo>
                    <a:pt x="16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2" name="Google Shape;7472;p83"/>
            <p:cNvSpPr/>
            <p:nvPr/>
          </p:nvSpPr>
          <p:spPr>
            <a:xfrm>
              <a:off x="6631525" y="965325"/>
              <a:ext cx="42400" cy="84725"/>
            </a:xfrm>
            <a:custGeom>
              <a:avLst/>
              <a:gdLst/>
              <a:ahLst/>
              <a:cxnLst/>
              <a:rect l="l" t="t" r="r" b="b"/>
              <a:pathLst>
                <a:path w="1696" h="3389" extrusionOk="0">
                  <a:moveTo>
                    <a:pt x="1" y="1"/>
                  </a:moveTo>
                  <a:lnTo>
                    <a:pt x="1" y="3388"/>
                  </a:lnTo>
                  <a:lnTo>
                    <a:pt x="1696" y="169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3" name="Google Shape;7473;p83"/>
            <p:cNvSpPr/>
            <p:nvPr/>
          </p:nvSpPr>
          <p:spPr>
            <a:xfrm>
              <a:off x="6349225" y="842250"/>
              <a:ext cx="254100" cy="312425"/>
            </a:xfrm>
            <a:custGeom>
              <a:avLst/>
              <a:gdLst/>
              <a:ahLst/>
              <a:cxnLst/>
              <a:rect l="l" t="t" r="r" b="b"/>
              <a:pathLst>
                <a:path w="10164" h="12497" extrusionOk="0">
                  <a:moveTo>
                    <a:pt x="5081" y="2333"/>
                  </a:moveTo>
                  <a:cubicBezTo>
                    <a:pt x="5779" y="2333"/>
                    <a:pt x="6477" y="2518"/>
                    <a:pt x="7098" y="2885"/>
                  </a:cubicBezTo>
                  <a:cubicBezTo>
                    <a:pt x="8299" y="3596"/>
                    <a:pt x="9034" y="4891"/>
                    <a:pt x="9034" y="6288"/>
                  </a:cubicBezTo>
                  <a:cubicBezTo>
                    <a:pt x="9034" y="7293"/>
                    <a:pt x="8207" y="7981"/>
                    <a:pt x="7335" y="7981"/>
                  </a:cubicBezTo>
                  <a:cubicBezTo>
                    <a:pt x="6947" y="7981"/>
                    <a:pt x="6550" y="7845"/>
                    <a:pt x="6213" y="7540"/>
                  </a:cubicBezTo>
                  <a:cubicBezTo>
                    <a:pt x="5894" y="7824"/>
                    <a:pt x="5492" y="7968"/>
                    <a:pt x="5089" y="7968"/>
                  </a:cubicBezTo>
                  <a:cubicBezTo>
                    <a:pt x="4739" y="7968"/>
                    <a:pt x="4388" y="7860"/>
                    <a:pt x="4090" y="7640"/>
                  </a:cubicBezTo>
                  <a:cubicBezTo>
                    <a:pt x="3448" y="7170"/>
                    <a:pt x="3222" y="6315"/>
                    <a:pt x="3551" y="5589"/>
                  </a:cubicBezTo>
                  <a:cubicBezTo>
                    <a:pt x="3826" y="4973"/>
                    <a:pt x="4435" y="4593"/>
                    <a:pt x="5087" y="4593"/>
                  </a:cubicBezTo>
                  <a:cubicBezTo>
                    <a:pt x="5205" y="4593"/>
                    <a:pt x="5325" y="4606"/>
                    <a:pt x="5445" y="4632"/>
                  </a:cubicBezTo>
                  <a:cubicBezTo>
                    <a:pt x="6225" y="4800"/>
                    <a:pt x="6779" y="5490"/>
                    <a:pt x="6776" y="6288"/>
                  </a:cubicBezTo>
                  <a:cubicBezTo>
                    <a:pt x="6776" y="6660"/>
                    <a:pt x="7058" y="6846"/>
                    <a:pt x="7340" y="6846"/>
                  </a:cubicBezTo>
                  <a:cubicBezTo>
                    <a:pt x="7623" y="6846"/>
                    <a:pt x="7905" y="6660"/>
                    <a:pt x="7905" y="6288"/>
                  </a:cubicBezTo>
                  <a:cubicBezTo>
                    <a:pt x="7905" y="5288"/>
                    <a:pt x="7378" y="4367"/>
                    <a:pt x="6520" y="3858"/>
                  </a:cubicBezTo>
                  <a:cubicBezTo>
                    <a:pt x="6076" y="3595"/>
                    <a:pt x="5578" y="3463"/>
                    <a:pt x="5080" y="3463"/>
                  </a:cubicBezTo>
                  <a:cubicBezTo>
                    <a:pt x="4614" y="3463"/>
                    <a:pt x="4147" y="3578"/>
                    <a:pt x="3725" y="3810"/>
                  </a:cubicBezTo>
                  <a:cubicBezTo>
                    <a:pt x="2849" y="4288"/>
                    <a:pt x="2295" y="5195"/>
                    <a:pt x="2262" y="6191"/>
                  </a:cubicBezTo>
                  <a:cubicBezTo>
                    <a:pt x="2226" y="7188"/>
                    <a:pt x="2723" y="8128"/>
                    <a:pt x="3563" y="8667"/>
                  </a:cubicBezTo>
                  <a:cubicBezTo>
                    <a:pt x="4023" y="8960"/>
                    <a:pt x="4541" y="9107"/>
                    <a:pt x="5077" y="9107"/>
                  </a:cubicBezTo>
                  <a:cubicBezTo>
                    <a:pt x="5519" y="9107"/>
                    <a:pt x="5973" y="9007"/>
                    <a:pt x="6414" y="8805"/>
                  </a:cubicBezTo>
                  <a:cubicBezTo>
                    <a:pt x="6502" y="8765"/>
                    <a:pt x="6585" y="8746"/>
                    <a:pt x="6664" y="8746"/>
                  </a:cubicBezTo>
                  <a:cubicBezTo>
                    <a:pt x="7191" y="8746"/>
                    <a:pt x="7476" y="9559"/>
                    <a:pt x="6884" y="9832"/>
                  </a:cubicBezTo>
                  <a:cubicBezTo>
                    <a:pt x="6300" y="10100"/>
                    <a:pt x="5685" y="10239"/>
                    <a:pt x="5077" y="10239"/>
                  </a:cubicBezTo>
                  <a:cubicBezTo>
                    <a:pt x="4340" y="10239"/>
                    <a:pt x="3611" y="10036"/>
                    <a:pt x="2954" y="9615"/>
                  </a:cubicBezTo>
                  <a:cubicBezTo>
                    <a:pt x="1777" y="8865"/>
                    <a:pt x="1084" y="7546"/>
                    <a:pt x="1133" y="6152"/>
                  </a:cubicBezTo>
                  <a:cubicBezTo>
                    <a:pt x="1178" y="4755"/>
                    <a:pt x="1958" y="3490"/>
                    <a:pt x="3183" y="2819"/>
                  </a:cubicBezTo>
                  <a:cubicBezTo>
                    <a:pt x="3775" y="2494"/>
                    <a:pt x="4429" y="2333"/>
                    <a:pt x="5081" y="2333"/>
                  </a:cubicBezTo>
                  <a:close/>
                  <a:moveTo>
                    <a:pt x="618" y="0"/>
                  </a:moveTo>
                  <a:cubicBezTo>
                    <a:pt x="277" y="0"/>
                    <a:pt x="0" y="277"/>
                    <a:pt x="0" y="618"/>
                  </a:cubicBezTo>
                  <a:lnTo>
                    <a:pt x="0" y="9441"/>
                  </a:lnTo>
                  <a:lnTo>
                    <a:pt x="3057" y="12497"/>
                  </a:lnTo>
                  <a:lnTo>
                    <a:pt x="7107" y="12497"/>
                  </a:lnTo>
                  <a:lnTo>
                    <a:pt x="10163" y="9441"/>
                  </a:lnTo>
                  <a:lnTo>
                    <a:pt x="10163" y="723"/>
                  </a:lnTo>
                  <a:cubicBezTo>
                    <a:pt x="10163" y="326"/>
                    <a:pt x="9838" y="0"/>
                    <a:pt x="9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74" name="Google Shape;7474;p83"/>
          <p:cNvGrpSpPr/>
          <p:nvPr/>
        </p:nvGrpSpPr>
        <p:grpSpPr>
          <a:xfrm>
            <a:off x="829350" y="3125895"/>
            <a:ext cx="339253" cy="339253"/>
            <a:chOff x="900750" y="1436075"/>
            <a:chExt cx="481825" cy="481825"/>
          </a:xfrm>
        </p:grpSpPr>
        <p:sp>
          <p:nvSpPr>
            <p:cNvPr id="7475" name="Google Shape;7475;p83"/>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6" name="Google Shape;7476;p83"/>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7" name="Google Shape;7477;p83"/>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8" name="Google Shape;7478;p83"/>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79" name="Google Shape;7479;p83"/>
          <p:cNvGrpSpPr/>
          <p:nvPr/>
        </p:nvGrpSpPr>
        <p:grpSpPr>
          <a:xfrm>
            <a:off x="1247198" y="3186183"/>
            <a:ext cx="339253" cy="218676"/>
            <a:chOff x="1492675" y="1520750"/>
            <a:chExt cx="481825" cy="310575"/>
          </a:xfrm>
        </p:grpSpPr>
        <p:sp>
          <p:nvSpPr>
            <p:cNvPr id="7480" name="Google Shape;7480;p83"/>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81" name="Google Shape;7481;p83"/>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82" name="Google Shape;7482;p83"/>
          <p:cNvGrpSpPr/>
          <p:nvPr/>
        </p:nvGrpSpPr>
        <p:grpSpPr>
          <a:xfrm>
            <a:off x="1654995" y="3125877"/>
            <a:ext cx="352332" cy="339288"/>
            <a:chOff x="2071000" y="1435025"/>
            <a:chExt cx="500400" cy="481875"/>
          </a:xfrm>
        </p:grpSpPr>
        <p:sp>
          <p:nvSpPr>
            <p:cNvPr id="7483" name="Google Shape;7483;p83"/>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84" name="Google Shape;7484;p83"/>
            <p:cNvSpPr/>
            <p:nvPr/>
          </p:nvSpPr>
          <p:spPr>
            <a:xfrm>
              <a:off x="2071000" y="1477850"/>
              <a:ext cx="453125"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85" name="Google Shape;7485;p83"/>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86" name="Google Shape;7486;p83"/>
          <p:cNvGrpSpPr/>
          <p:nvPr/>
        </p:nvGrpSpPr>
        <p:grpSpPr>
          <a:xfrm>
            <a:off x="2083159" y="3146709"/>
            <a:ext cx="351874" cy="297623"/>
            <a:chOff x="2678350" y="1464650"/>
            <a:chExt cx="499750" cy="422700"/>
          </a:xfrm>
        </p:grpSpPr>
        <p:sp>
          <p:nvSpPr>
            <p:cNvPr id="7487" name="Google Shape;7487;p83"/>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88" name="Google Shape;7488;p83"/>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89" name="Google Shape;7489;p83"/>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90" name="Google Shape;7490;p83"/>
          <p:cNvGrpSpPr/>
          <p:nvPr/>
        </p:nvGrpSpPr>
        <p:grpSpPr>
          <a:xfrm>
            <a:off x="2506692" y="3125895"/>
            <a:ext cx="339253" cy="339253"/>
            <a:chOff x="3271200" y="1435075"/>
            <a:chExt cx="481825" cy="481825"/>
          </a:xfrm>
        </p:grpSpPr>
        <p:sp>
          <p:nvSpPr>
            <p:cNvPr id="7491" name="Google Shape;7491;p83"/>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2" name="Google Shape;7492;p83"/>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93" name="Google Shape;7493;p83"/>
          <p:cNvGrpSpPr/>
          <p:nvPr/>
        </p:nvGrpSpPr>
        <p:grpSpPr>
          <a:xfrm>
            <a:off x="2917165" y="3125877"/>
            <a:ext cx="343442" cy="339288"/>
            <a:chOff x="3858100" y="1435075"/>
            <a:chExt cx="487775" cy="481875"/>
          </a:xfrm>
        </p:grpSpPr>
        <p:sp>
          <p:nvSpPr>
            <p:cNvPr id="7494" name="Google Shape;7494;p83"/>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5" name="Google Shape;7495;p83"/>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6" name="Google Shape;7496;p83"/>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7" name="Google Shape;7497;p83"/>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8" name="Google Shape;7498;p83"/>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99" name="Google Shape;7499;p83"/>
          <p:cNvGrpSpPr/>
          <p:nvPr/>
        </p:nvGrpSpPr>
        <p:grpSpPr>
          <a:xfrm>
            <a:off x="3337249" y="3125895"/>
            <a:ext cx="339253" cy="339253"/>
            <a:chOff x="4456875" y="1435075"/>
            <a:chExt cx="481825" cy="481825"/>
          </a:xfrm>
        </p:grpSpPr>
        <p:sp>
          <p:nvSpPr>
            <p:cNvPr id="7500" name="Google Shape;7500;p83"/>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1" name="Google Shape;7501;p83"/>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2" name="Google Shape;7502;p83"/>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3" name="Google Shape;7503;p83"/>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4" name="Google Shape;7504;p83"/>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5" name="Google Shape;7505;p83"/>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6" name="Google Shape;7506;p83"/>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7" name="Google Shape;7507;p83"/>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8" name="Google Shape;7508;p83"/>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9" name="Google Shape;7509;p83"/>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0" name="Google Shape;7510;p83"/>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1" name="Google Shape;7511;p83"/>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2" name="Google Shape;7512;p83"/>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3" name="Google Shape;7513;p83"/>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4" name="Google Shape;7514;p83"/>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5" name="Google Shape;7515;p83"/>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6" name="Google Shape;7516;p83"/>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7" name="Google Shape;7517;p83"/>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18" name="Google Shape;7518;p83"/>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19" name="Google Shape;7519;p83"/>
          <p:cNvGrpSpPr/>
          <p:nvPr/>
        </p:nvGrpSpPr>
        <p:grpSpPr>
          <a:xfrm>
            <a:off x="3758239" y="3125886"/>
            <a:ext cx="342580" cy="339271"/>
            <a:chOff x="5049725" y="1435050"/>
            <a:chExt cx="486550" cy="481850"/>
          </a:xfrm>
        </p:grpSpPr>
        <p:sp>
          <p:nvSpPr>
            <p:cNvPr id="7520" name="Google Shape;7520;p83"/>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21" name="Google Shape;7521;p83"/>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22" name="Google Shape;7522;p83"/>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23" name="Google Shape;7523;p83"/>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24" name="Google Shape;7524;p83"/>
          <p:cNvGrpSpPr/>
          <p:nvPr/>
        </p:nvGrpSpPr>
        <p:grpSpPr>
          <a:xfrm>
            <a:off x="4173790" y="3125895"/>
            <a:ext cx="339359" cy="339253"/>
            <a:chOff x="5642475" y="1435075"/>
            <a:chExt cx="481975" cy="481825"/>
          </a:xfrm>
        </p:grpSpPr>
        <p:sp>
          <p:nvSpPr>
            <p:cNvPr id="7525" name="Google Shape;7525;p83"/>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26" name="Google Shape;7526;p83"/>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27" name="Google Shape;7527;p83"/>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28" name="Google Shape;7528;p83"/>
          <p:cNvGrpSpPr/>
          <p:nvPr/>
        </p:nvGrpSpPr>
        <p:grpSpPr>
          <a:xfrm>
            <a:off x="4588276" y="3125886"/>
            <a:ext cx="343759" cy="339271"/>
            <a:chOff x="6232000" y="1435050"/>
            <a:chExt cx="488225" cy="481850"/>
          </a:xfrm>
        </p:grpSpPr>
        <p:sp>
          <p:nvSpPr>
            <p:cNvPr id="7529" name="Google Shape;7529;p83"/>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0" name="Google Shape;7530;p83"/>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1" name="Google Shape;7531;p83"/>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2" name="Google Shape;7532;p83"/>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3" name="Google Shape;7533;p83"/>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34" name="Google Shape;7534;p83"/>
          <p:cNvGrpSpPr/>
          <p:nvPr/>
        </p:nvGrpSpPr>
        <p:grpSpPr>
          <a:xfrm>
            <a:off x="849012" y="3539545"/>
            <a:ext cx="299929" cy="337792"/>
            <a:chOff x="924450" y="2028975"/>
            <a:chExt cx="425975" cy="479750"/>
          </a:xfrm>
        </p:grpSpPr>
        <p:sp>
          <p:nvSpPr>
            <p:cNvPr id="7535" name="Google Shape;7535;p83"/>
            <p:cNvSpPr/>
            <p:nvPr/>
          </p:nvSpPr>
          <p:spPr>
            <a:xfrm>
              <a:off x="1035500" y="2028975"/>
              <a:ext cx="314925" cy="153075"/>
            </a:xfrm>
            <a:custGeom>
              <a:avLst/>
              <a:gdLst/>
              <a:ahLst/>
              <a:cxnLst/>
              <a:rect l="l" t="t" r="r" b="b"/>
              <a:pathLst>
                <a:path w="12597" h="6123" extrusionOk="0">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6" name="Google Shape;7536;p83"/>
            <p:cNvSpPr/>
            <p:nvPr/>
          </p:nvSpPr>
          <p:spPr>
            <a:xfrm>
              <a:off x="1212475" y="2137450"/>
              <a:ext cx="137950" cy="304275"/>
            </a:xfrm>
            <a:custGeom>
              <a:avLst/>
              <a:gdLst/>
              <a:ahLst/>
              <a:cxnLst/>
              <a:rect l="l" t="t" r="r" b="b"/>
              <a:pathLst>
                <a:path w="5518" h="12171" extrusionOk="0">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7" name="Google Shape;7537;p83"/>
            <p:cNvSpPr/>
            <p:nvPr/>
          </p:nvSpPr>
          <p:spPr>
            <a:xfrm>
              <a:off x="924450" y="2204450"/>
              <a:ext cx="139300" cy="304275"/>
            </a:xfrm>
            <a:custGeom>
              <a:avLst/>
              <a:gdLst/>
              <a:ahLst/>
              <a:cxnLst/>
              <a:rect l="l" t="t" r="r" b="b"/>
              <a:pathLst>
                <a:path w="5572" h="12171" extrusionOk="0">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38" name="Google Shape;7538;p83"/>
          <p:cNvGrpSpPr/>
          <p:nvPr/>
        </p:nvGrpSpPr>
        <p:grpSpPr>
          <a:xfrm>
            <a:off x="1661509" y="3559347"/>
            <a:ext cx="339306" cy="298186"/>
            <a:chOff x="2085450" y="2057100"/>
            <a:chExt cx="481900" cy="423500"/>
          </a:xfrm>
        </p:grpSpPr>
        <p:sp>
          <p:nvSpPr>
            <p:cNvPr id="7539" name="Google Shape;7539;p83"/>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0" name="Google Shape;7540;p83"/>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1" name="Google Shape;7541;p83"/>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42" name="Google Shape;7542;p83"/>
          <p:cNvGrpSpPr/>
          <p:nvPr/>
        </p:nvGrpSpPr>
        <p:grpSpPr>
          <a:xfrm>
            <a:off x="2089442" y="3582592"/>
            <a:ext cx="339306" cy="251698"/>
            <a:chOff x="2678275" y="2090100"/>
            <a:chExt cx="481900" cy="357475"/>
          </a:xfrm>
        </p:grpSpPr>
        <p:sp>
          <p:nvSpPr>
            <p:cNvPr id="7543" name="Google Shape;7543;p83"/>
            <p:cNvSpPr/>
            <p:nvPr/>
          </p:nvSpPr>
          <p:spPr>
            <a:xfrm>
              <a:off x="2899450" y="2249100"/>
              <a:ext cx="39550" cy="39550"/>
            </a:xfrm>
            <a:custGeom>
              <a:avLst/>
              <a:gdLst/>
              <a:ahLst/>
              <a:cxnLst/>
              <a:rect l="l" t="t" r="r" b="b"/>
              <a:pathLst>
                <a:path w="1582" h="1582" extrusionOk="0">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4" name="Google Shape;7544;p83"/>
            <p:cNvSpPr/>
            <p:nvPr/>
          </p:nvSpPr>
          <p:spPr>
            <a:xfrm>
              <a:off x="3092400" y="2249100"/>
              <a:ext cx="39550" cy="39550"/>
            </a:xfrm>
            <a:custGeom>
              <a:avLst/>
              <a:gdLst/>
              <a:ahLst/>
              <a:cxnLst/>
              <a:rect l="l" t="t" r="r" b="b"/>
              <a:pathLst>
                <a:path w="1582" h="1582" extrusionOk="0">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5" name="Google Shape;7545;p83"/>
            <p:cNvSpPr/>
            <p:nvPr/>
          </p:nvSpPr>
          <p:spPr>
            <a:xfrm>
              <a:off x="2678350" y="2389425"/>
              <a:ext cx="481825" cy="58150"/>
            </a:xfrm>
            <a:custGeom>
              <a:avLst/>
              <a:gdLst/>
              <a:ahLst/>
              <a:cxnLst/>
              <a:rect l="l" t="t" r="r" b="b"/>
              <a:pathLst>
                <a:path w="19273" h="2326" extrusionOk="0">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6" name="Google Shape;7546;p83"/>
            <p:cNvSpPr/>
            <p:nvPr/>
          </p:nvSpPr>
          <p:spPr>
            <a:xfrm>
              <a:off x="2706600" y="2249100"/>
              <a:ext cx="39550" cy="39550"/>
            </a:xfrm>
            <a:custGeom>
              <a:avLst/>
              <a:gdLst/>
              <a:ahLst/>
              <a:cxnLst/>
              <a:rect l="l" t="t" r="r" b="b"/>
              <a:pathLst>
                <a:path w="1582" h="1582" extrusionOk="0">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7" name="Google Shape;7547;p83"/>
            <p:cNvSpPr/>
            <p:nvPr/>
          </p:nvSpPr>
          <p:spPr>
            <a:xfrm>
              <a:off x="2678275" y="2090100"/>
              <a:ext cx="481900" cy="271125"/>
            </a:xfrm>
            <a:custGeom>
              <a:avLst/>
              <a:gdLst/>
              <a:ahLst/>
              <a:cxnLst/>
              <a:rect l="l" t="t" r="r" b="b"/>
              <a:pathLst>
                <a:path w="19276" h="10845" extrusionOk="0">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48" name="Google Shape;7548;p83"/>
          <p:cNvGrpSpPr/>
          <p:nvPr/>
        </p:nvGrpSpPr>
        <p:grpSpPr>
          <a:xfrm>
            <a:off x="2566646" y="3594790"/>
            <a:ext cx="219345" cy="227301"/>
            <a:chOff x="3357325" y="2093500"/>
            <a:chExt cx="311525" cy="322825"/>
          </a:xfrm>
        </p:grpSpPr>
        <p:sp>
          <p:nvSpPr>
            <p:cNvPr id="7549" name="Google Shape;7549;p83"/>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0" name="Google Shape;7550;p83"/>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1" name="Google Shape;7551;p83"/>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552" name="Google Shape;7552;p83"/>
          <p:cNvSpPr/>
          <p:nvPr/>
        </p:nvSpPr>
        <p:spPr>
          <a:xfrm>
            <a:off x="2921919" y="3550464"/>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553" name="Google Shape;7553;p83"/>
          <p:cNvGrpSpPr/>
          <p:nvPr/>
        </p:nvGrpSpPr>
        <p:grpSpPr>
          <a:xfrm>
            <a:off x="3360836" y="3538814"/>
            <a:ext cx="292078" cy="339253"/>
            <a:chOff x="4492800" y="2027925"/>
            <a:chExt cx="414825" cy="481825"/>
          </a:xfrm>
        </p:grpSpPr>
        <p:sp>
          <p:nvSpPr>
            <p:cNvPr id="7554" name="Google Shape;7554;p83"/>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5" name="Google Shape;7555;p83"/>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56" name="Google Shape;7556;p83"/>
          <p:cNvGrpSpPr/>
          <p:nvPr/>
        </p:nvGrpSpPr>
        <p:grpSpPr>
          <a:xfrm>
            <a:off x="3759928" y="3538805"/>
            <a:ext cx="339200" cy="339271"/>
            <a:chOff x="5049725" y="2027900"/>
            <a:chExt cx="481750" cy="481850"/>
          </a:xfrm>
        </p:grpSpPr>
        <p:sp>
          <p:nvSpPr>
            <p:cNvPr id="7557" name="Google Shape;7557;p83"/>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8" name="Google Shape;7558;p83"/>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9" name="Google Shape;7559;p83"/>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0" name="Google Shape;7560;p83"/>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1" name="Google Shape;7561;p83"/>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2" name="Google Shape;7562;p83"/>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3" name="Google Shape;7563;p83"/>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4" name="Google Shape;7564;p83"/>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65" name="Google Shape;7565;p83"/>
          <p:cNvGrpSpPr/>
          <p:nvPr/>
        </p:nvGrpSpPr>
        <p:grpSpPr>
          <a:xfrm>
            <a:off x="4233524" y="3538893"/>
            <a:ext cx="219890" cy="339095"/>
            <a:chOff x="5726350" y="2028150"/>
            <a:chExt cx="312300" cy="481600"/>
          </a:xfrm>
        </p:grpSpPr>
        <p:sp>
          <p:nvSpPr>
            <p:cNvPr id="7566" name="Google Shape;7566;p83"/>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7" name="Google Shape;7567;p83"/>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8" name="Google Shape;7568;p83"/>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69" name="Google Shape;7569;p83"/>
          <p:cNvGrpSpPr/>
          <p:nvPr/>
        </p:nvGrpSpPr>
        <p:grpSpPr>
          <a:xfrm>
            <a:off x="4593715" y="3542000"/>
            <a:ext cx="332881" cy="332881"/>
            <a:chOff x="6239925" y="2032450"/>
            <a:chExt cx="472775" cy="472775"/>
          </a:xfrm>
        </p:grpSpPr>
        <p:sp>
          <p:nvSpPr>
            <p:cNvPr id="7570" name="Google Shape;7570;p83"/>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71" name="Google Shape;7571;p83"/>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72" name="Google Shape;7572;p83"/>
          <p:cNvGrpSpPr/>
          <p:nvPr/>
        </p:nvGrpSpPr>
        <p:grpSpPr>
          <a:xfrm>
            <a:off x="5042807" y="2364092"/>
            <a:ext cx="334641" cy="185425"/>
            <a:chOff x="903075" y="2730000"/>
            <a:chExt cx="475275" cy="263350"/>
          </a:xfrm>
        </p:grpSpPr>
        <p:sp>
          <p:nvSpPr>
            <p:cNvPr id="7573" name="Google Shape;7573;p83"/>
            <p:cNvSpPr/>
            <p:nvPr/>
          </p:nvSpPr>
          <p:spPr>
            <a:xfrm>
              <a:off x="986725" y="2807325"/>
              <a:ext cx="308000" cy="108800"/>
            </a:xfrm>
            <a:custGeom>
              <a:avLst/>
              <a:gdLst/>
              <a:ahLst/>
              <a:cxnLst/>
              <a:rect l="l" t="t" r="r" b="b"/>
              <a:pathLst>
                <a:path w="12320" h="4352" extrusionOk="0">
                  <a:moveTo>
                    <a:pt x="6161" y="482"/>
                  </a:moveTo>
                  <a:cubicBezTo>
                    <a:pt x="6845" y="482"/>
                    <a:pt x="7462" y="894"/>
                    <a:pt x="7724" y="1527"/>
                  </a:cubicBezTo>
                  <a:cubicBezTo>
                    <a:pt x="7986" y="2159"/>
                    <a:pt x="7838" y="2888"/>
                    <a:pt x="7357" y="3370"/>
                  </a:cubicBezTo>
                  <a:cubicBezTo>
                    <a:pt x="7032" y="3694"/>
                    <a:pt x="6599" y="3866"/>
                    <a:pt x="6158" y="3866"/>
                  </a:cubicBezTo>
                  <a:cubicBezTo>
                    <a:pt x="5940" y="3866"/>
                    <a:pt x="5720" y="3824"/>
                    <a:pt x="5511" y="3737"/>
                  </a:cubicBezTo>
                  <a:cubicBezTo>
                    <a:pt x="4881" y="3475"/>
                    <a:pt x="4469" y="2858"/>
                    <a:pt x="4469" y="2174"/>
                  </a:cubicBezTo>
                  <a:cubicBezTo>
                    <a:pt x="4469" y="1241"/>
                    <a:pt x="5225" y="482"/>
                    <a:pt x="6161" y="482"/>
                  </a:cubicBezTo>
                  <a:close/>
                  <a:moveTo>
                    <a:pt x="1418" y="0"/>
                  </a:moveTo>
                  <a:cubicBezTo>
                    <a:pt x="1220" y="684"/>
                    <a:pt x="684" y="1220"/>
                    <a:pt x="0" y="1415"/>
                  </a:cubicBezTo>
                  <a:lnTo>
                    <a:pt x="0" y="2933"/>
                  </a:lnTo>
                  <a:cubicBezTo>
                    <a:pt x="684" y="3129"/>
                    <a:pt x="1220" y="3665"/>
                    <a:pt x="1418" y="4351"/>
                  </a:cubicBezTo>
                  <a:lnTo>
                    <a:pt x="10904" y="4351"/>
                  </a:lnTo>
                  <a:cubicBezTo>
                    <a:pt x="11100" y="3665"/>
                    <a:pt x="11636" y="3129"/>
                    <a:pt x="12319" y="2933"/>
                  </a:cubicBezTo>
                  <a:lnTo>
                    <a:pt x="12319" y="1415"/>
                  </a:lnTo>
                  <a:cubicBezTo>
                    <a:pt x="11636" y="1220"/>
                    <a:pt x="11100" y="684"/>
                    <a:pt x="109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74" name="Google Shape;7574;p83"/>
            <p:cNvSpPr/>
            <p:nvPr/>
          </p:nvSpPr>
          <p:spPr>
            <a:xfrm>
              <a:off x="1126675" y="2847600"/>
              <a:ext cx="28100" cy="28175"/>
            </a:xfrm>
            <a:custGeom>
              <a:avLst/>
              <a:gdLst/>
              <a:ahLst/>
              <a:cxnLst/>
              <a:rect l="l" t="t" r="r" b="b"/>
              <a:pathLst>
                <a:path w="1124" h="1127" extrusionOk="0">
                  <a:moveTo>
                    <a:pt x="563" y="0"/>
                  </a:moveTo>
                  <a:cubicBezTo>
                    <a:pt x="250" y="0"/>
                    <a:pt x="0" y="253"/>
                    <a:pt x="0" y="563"/>
                  </a:cubicBezTo>
                  <a:cubicBezTo>
                    <a:pt x="0" y="873"/>
                    <a:pt x="250" y="1126"/>
                    <a:pt x="563" y="1126"/>
                  </a:cubicBezTo>
                  <a:cubicBezTo>
                    <a:pt x="873" y="1126"/>
                    <a:pt x="1123" y="873"/>
                    <a:pt x="1123" y="563"/>
                  </a:cubicBezTo>
                  <a:cubicBezTo>
                    <a:pt x="1123" y="253"/>
                    <a:pt x="873" y="0"/>
                    <a:pt x="5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75" name="Google Shape;7575;p83"/>
            <p:cNvSpPr/>
            <p:nvPr/>
          </p:nvSpPr>
          <p:spPr>
            <a:xfrm>
              <a:off x="903075" y="2730000"/>
              <a:ext cx="475275" cy="263350"/>
            </a:xfrm>
            <a:custGeom>
              <a:avLst/>
              <a:gdLst/>
              <a:ahLst/>
              <a:cxnLst/>
              <a:rect l="l" t="t" r="r" b="b"/>
              <a:pathLst>
                <a:path w="19011" h="10534" extrusionOk="0">
                  <a:moveTo>
                    <a:pt x="14735" y="1964"/>
                  </a:moveTo>
                  <a:cubicBezTo>
                    <a:pt x="15045" y="1964"/>
                    <a:pt x="15298" y="2217"/>
                    <a:pt x="15298" y="2530"/>
                  </a:cubicBezTo>
                  <a:cubicBezTo>
                    <a:pt x="15298" y="3042"/>
                    <a:pt x="15716" y="3460"/>
                    <a:pt x="16231" y="3460"/>
                  </a:cubicBezTo>
                  <a:cubicBezTo>
                    <a:pt x="16541" y="3460"/>
                    <a:pt x="16794" y="3713"/>
                    <a:pt x="16794" y="4026"/>
                  </a:cubicBezTo>
                  <a:lnTo>
                    <a:pt x="16794" y="6511"/>
                  </a:lnTo>
                  <a:cubicBezTo>
                    <a:pt x="16794" y="6821"/>
                    <a:pt x="16541" y="7074"/>
                    <a:pt x="16231" y="7074"/>
                  </a:cubicBezTo>
                  <a:cubicBezTo>
                    <a:pt x="15716" y="7074"/>
                    <a:pt x="15298" y="7492"/>
                    <a:pt x="15298" y="8007"/>
                  </a:cubicBezTo>
                  <a:cubicBezTo>
                    <a:pt x="15298" y="8318"/>
                    <a:pt x="15045" y="8570"/>
                    <a:pt x="14735" y="8570"/>
                  </a:cubicBezTo>
                  <a:lnTo>
                    <a:pt x="4277" y="8570"/>
                  </a:lnTo>
                  <a:cubicBezTo>
                    <a:pt x="3966" y="8570"/>
                    <a:pt x="3714" y="8318"/>
                    <a:pt x="3714" y="8007"/>
                  </a:cubicBezTo>
                  <a:cubicBezTo>
                    <a:pt x="3714" y="7492"/>
                    <a:pt x="3295" y="7074"/>
                    <a:pt x="2783" y="7074"/>
                  </a:cubicBezTo>
                  <a:cubicBezTo>
                    <a:pt x="2470" y="7074"/>
                    <a:pt x="2217" y="6821"/>
                    <a:pt x="2217" y="6511"/>
                  </a:cubicBezTo>
                  <a:lnTo>
                    <a:pt x="2217" y="4026"/>
                  </a:lnTo>
                  <a:cubicBezTo>
                    <a:pt x="2217" y="3713"/>
                    <a:pt x="2470" y="3460"/>
                    <a:pt x="2783" y="3460"/>
                  </a:cubicBezTo>
                  <a:cubicBezTo>
                    <a:pt x="3295" y="3460"/>
                    <a:pt x="3714" y="3042"/>
                    <a:pt x="3714" y="2530"/>
                  </a:cubicBezTo>
                  <a:cubicBezTo>
                    <a:pt x="3714" y="2217"/>
                    <a:pt x="3966" y="1964"/>
                    <a:pt x="4277" y="1964"/>
                  </a:cubicBezTo>
                  <a:close/>
                  <a:moveTo>
                    <a:pt x="567" y="0"/>
                  </a:moveTo>
                  <a:cubicBezTo>
                    <a:pt x="254" y="0"/>
                    <a:pt x="1" y="253"/>
                    <a:pt x="1" y="567"/>
                  </a:cubicBezTo>
                  <a:lnTo>
                    <a:pt x="1" y="9968"/>
                  </a:lnTo>
                  <a:cubicBezTo>
                    <a:pt x="1" y="10281"/>
                    <a:pt x="254" y="10534"/>
                    <a:pt x="567" y="10534"/>
                  </a:cubicBezTo>
                  <a:lnTo>
                    <a:pt x="18445" y="10534"/>
                  </a:lnTo>
                  <a:cubicBezTo>
                    <a:pt x="18758" y="10534"/>
                    <a:pt x="19011" y="10281"/>
                    <a:pt x="19011" y="9968"/>
                  </a:cubicBezTo>
                  <a:lnTo>
                    <a:pt x="19011" y="567"/>
                  </a:lnTo>
                  <a:cubicBezTo>
                    <a:pt x="19011" y="253"/>
                    <a:pt x="18758" y="0"/>
                    <a:pt x="184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76" name="Google Shape;7576;p83"/>
          <p:cNvGrpSpPr/>
          <p:nvPr/>
        </p:nvGrpSpPr>
        <p:grpSpPr>
          <a:xfrm>
            <a:off x="1247198" y="3538814"/>
            <a:ext cx="339253" cy="339253"/>
            <a:chOff x="1492675" y="2027925"/>
            <a:chExt cx="481825" cy="481825"/>
          </a:xfrm>
        </p:grpSpPr>
        <p:sp>
          <p:nvSpPr>
            <p:cNvPr id="7577" name="Google Shape;7577;p83"/>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78" name="Google Shape;7578;p83"/>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79" name="Google Shape;7579;p83"/>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80" name="Google Shape;7580;p83"/>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81" name="Google Shape;7581;p83"/>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82" name="Google Shape;7582;p83"/>
          <p:cNvGrpSpPr/>
          <p:nvPr/>
        </p:nvGrpSpPr>
        <p:grpSpPr>
          <a:xfrm>
            <a:off x="5473575" y="2287178"/>
            <a:ext cx="339253" cy="339253"/>
            <a:chOff x="1492675" y="2620775"/>
            <a:chExt cx="481825" cy="481825"/>
          </a:xfrm>
        </p:grpSpPr>
        <p:sp>
          <p:nvSpPr>
            <p:cNvPr id="7583" name="Google Shape;7583;p83"/>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84" name="Google Shape;7584;p83"/>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585" name="Google Shape;7585;p83"/>
          <p:cNvSpPr/>
          <p:nvPr/>
        </p:nvSpPr>
        <p:spPr>
          <a:xfrm>
            <a:off x="5873522" y="2287094"/>
            <a:ext cx="352508" cy="339253"/>
          </a:xfrm>
          <a:custGeom>
            <a:avLst/>
            <a:gdLst/>
            <a:ahLst/>
            <a:cxn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586" name="Google Shape;7586;p83"/>
          <p:cNvGrpSpPr/>
          <p:nvPr/>
        </p:nvGrpSpPr>
        <p:grpSpPr>
          <a:xfrm>
            <a:off x="6297328" y="2303161"/>
            <a:ext cx="333585" cy="307287"/>
            <a:chOff x="2682350" y="2643425"/>
            <a:chExt cx="473775" cy="436425"/>
          </a:xfrm>
        </p:grpSpPr>
        <p:sp>
          <p:nvSpPr>
            <p:cNvPr id="7587" name="Google Shape;7587;p83"/>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88" name="Google Shape;7588;p83"/>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89" name="Google Shape;7589;p83"/>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0" name="Google Shape;7590;p83"/>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1" name="Google Shape;7591;p83"/>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2" name="Google Shape;7592;p83"/>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3" name="Google Shape;7593;p83"/>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94" name="Google Shape;7594;p83"/>
          <p:cNvGrpSpPr/>
          <p:nvPr/>
        </p:nvGrpSpPr>
        <p:grpSpPr>
          <a:xfrm>
            <a:off x="6762818" y="2287178"/>
            <a:ext cx="238531" cy="339253"/>
            <a:chOff x="3342725" y="2620775"/>
            <a:chExt cx="338775" cy="481825"/>
          </a:xfrm>
        </p:grpSpPr>
        <p:sp>
          <p:nvSpPr>
            <p:cNvPr id="7595" name="Google Shape;7595;p83"/>
            <p:cNvSpPr/>
            <p:nvPr/>
          </p:nvSpPr>
          <p:spPr>
            <a:xfrm>
              <a:off x="3342725" y="2620775"/>
              <a:ext cx="338775" cy="56475"/>
            </a:xfrm>
            <a:custGeom>
              <a:avLst/>
              <a:gdLst/>
              <a:ahLst/>
              <a:cxnLst/>
              <a:rect l="l" t="t" r="r" b="b"/>
              <a:pathLst>
                <a:path w="13551" h="2259" extrusionOk="0">
                  <a:moveTo>
                    <a:pt x="1693" y="0"/>
                  </a:moveTo>
                  <a:cubicBezTo>
                    <a:pt x="756" y="0"/>
                    <a:pt x="0" y="759"/>
                    <a:pt x="0" y="1695"/>
                  </a:cubicBezTo>
                  <a:lnTo>
                    <a:pt x="0" y="2259"/>
                  </a:lnTo>
                  <a:lnTo>
                    <a:pt x="13551" y="2259"/>
                  </a:lnTo>
                  <a:lnTo>
                    <a:pt x="13551" y="1695"/>
                  </a:lnTo>
                  <a:cubicBezTo>
                    <a:pt x="13548" y="759"/>
                    <a:pt x="12792" y="0"/>
                    <a:pt x="118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6" name="Google Shape;7596;p83"/>
            <p:cNvSpPr/>
            <p:nvPr/>
          </p:nvSpPr>
          <p:spPr>
            <a:xfrm>
              <a:off x="3342725" y="2705450"/>
              <a:ext cx="338775" cy="284225"/>
            </a:xfrm>
            <a:custGeom>
              <a:avLst/>
              <a:gdLst/>
              <a:ahLst/>
              <a:cxnLst/>
              <a:rect l="l" t="t" r="r" b="b"/>
              <a:pathLst>
                <a:path w="13551" h="11369" extrusionOk="0">
                  <a:moveTo>
                    <a:pt x="0" y="1"/>
                  </a:moveTo>
                  <a:lnTo>
                    <a:pt x="0" y="11368"/>
                  </a:lnTo>
                  <a:lnTo>
                    <a:pt x="13551" y="11368"/>
                  </a:lnTo>
                  <a:lnTo>
                    <a:pt x="135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7" name="Google Shape;7597;p83"/>
            <p:cNvSpPr/>
            <p:nvPr/>
          </p:nvSpPr>
          <p:spPr>
            <a:xfrm>
              <a:off x="3342725" y="3017875"/>
              <a:ext cx="338775" cy="84725"/>
            </a:xfrm>
            <a:custGeom>
              <a:avLst/>
              <a:gdLst/>
              <a:ahLst/>
              <a:cxnLst/>
              <a:rect l="l" t="t" r="r" b="b"/>
              <a:pathLst>
                <a:path w="13551" h="3389" extrusionOk="0">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98" name="Google Shape;7598;p83"/>
          <p:cNvGrpSpPr/>
          <p:nvPr/>
        </p:nvGrpSpPr>
        <p:grpSpPr>
          <a:xfrm>
            <a:off x="7156568" y="2287178"/>
            <a:ext cx="278296" cy="339253"/>
            <a:chOff x="3907325" y="2620775"/>
            <a:chExt cx="395250" cy="481825"/>
          </a:xfrm>
        </p:grpSpPr>
        <p:sp>
          <p:nvSpPr>
            <p:cNvPr id="7599" name="Google Shape;7599;p83"/>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0" name="Google Shape;7600;p83"/>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1" name="Google Shape;7601;p83"/>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2" name="Google Shape;7602;p83"/>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03" name="Google Shape;7603;p83"/>
          <p:cNvGrpSpPr/>
          <p:nvPr/>
        </p:nvGrpSpPr>
        <p:grpSpPr>
          <a:xfrm>
            <a:off x="7549755" y="2297783"/>
            <a:ext cx="339253" cy="318042"/>
            <a:chOff x="4456875" y="2635825"/>
            <a:chExt cx="481825" cy="451700"/>
          </a:xfrm>
        </p:grpSpPr>
        <p:sp>
          <p:nvSpPr>
            <p:cNvPr id="7604" name="Google Shape;7604;p83"/>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5" name="Google Shape;7605;p83"/>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6" name="Google Shape;7606;p83"/>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7" name="Google Shape;7607;p83"/>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8" name="Google Shape;7608;p83"/>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9" name="Google Shape;7609;p83"/>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10" name="Google Shape;7610;p83"/>
          <p:cNvGrpSpPr/>
          <p:nvPr/>
        </p:nvGrpSpPr>
        <p:grpSpPr>
          <a:xfrm>
            <a:off x="7974679" y="2297783"/>
            <a:ext cx="339253" cy="318042"/>
            <a:chOff x="5049725" y="2635825"/>
            <a:chExt cx="481825" cy="451700"/>
          </a:xfrm>
        </p:grpSpPr>
        <p:sp>
          <p:nvSpPr>
            <p:cNvPr id="7611" name="Google Shape;7611;p83"/>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2" name="Google Shape;7612;p83"/>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3" name="Google Shape;7613;p83"/>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14" name="Google Shape;7614;p83"/>
          <p:cNvGrpSpPr/>
          <p:nvPr/>
        </p:nvGrpSpPr>
        <p:grpSpPr>
          <a:xfrm>
            <a:off x="2375386" y="3952243"/>
            <a:ext cx="338566" cy="338373"/>
            <a:chOff x="5643000" y="2621375"/>
            <a:chExt cx="480850" cy="480575"/>
          </a:xfrm>
        </p:grpSpPr>
        <p:sp>
          <p:nvSpPr>
            <p:cNvPr id="7615" name="Google Shape;7615;p83"/>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6" name="Google Shape;7616;p83"/>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7" name="Google Shape;7617;p83"/>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8" name="Google Shape;7618;p83"/>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9" name="Google Shape;7619;p83"/>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20" name="Google Shape;7620;p83"/>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21" name="Google Shape;7621;p83"/>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22" name="Google Shape;7622;p83"/>
          <p:cNvGrpSpPr/>
          <p:nvPr/>
        </p:nvGrpSpPr>
        <p:grpSpPr>
          <a:xfrm>
            <a:off x="4192782" y="3951803"/>
            <a:ext cx="339359" cy="339253"/>
            <a:chOff x="6235250" y="2620775"/>
            <a:chExt cx="481975" cy="481825"/>
          </a:xfrm>
        </p:grpSpPr>
        <p:sp>
          <p:nvSpPr>
            <p:cNvPr id="7623" name="Google Shape;7623;p83"/>
            <p:cNvSpPr/>
            <p:nvPr/>
          </p:nvSpPr>
          <p:spPr>
            <a:xfrm>
              <a:off x="6405675" y="2620775"/>
              <a:ext cx="28275" cy="56475"/>
            </a:xfrm>
            <a:custGeom>
              <a:avLst/>
              <a:gdLst/>
              <a:ahLst/>
              <a:cxnLst/>
              <a:rect l="l" t="t" r="r" b="b"/>
              <a:pathLst>
                <a:path w="1131"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24" name="Google Shape;7624;p83"/>
            <p:cNvSpPr/>
            <p:nvPr/>
          </p:nvSpPr>
          <p:spPr>
            <a:xfrm>
              <a:off x="6518600" y="2620775"/>
              <a:ext cx="28250" cy="56475"/>
            </a:xfrm>
            <a:custGeom>
              <a:avLst/>
              <a:gdLst/>
              <a:ahLst/>
              <a:cxnLst/>
              <a:rect l="l" t="t" r="r" b="b"/>
              <a:pathLst>
                <a:path w="1130"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25" name="Google Shape;7625;p83"/>
            <p:cNvSpPr/>
            <p:nvPr/>
          </p:nvSpPr>
          <p:spPr>
            <a:xfrm>
              <a:off x="6603300" y="2649000"/>
              <a:ext cx="28250" cy="56475"/>
            </a:xfrm>
            <a:custGeom>
              <a:avLst/>
              <a:gdLst/>
              <a:ahLst/>
              <a:cxnLst/>
              <a:rect l="l" t="t" r="r" b="b"/>
              <a:pathLst>
                <a:path w="1130" h="2259" extrusionOk="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26" name="Google Shape;7626;p83"/>
            <p:cNvSpPr/>
            <p:nvPr/>
          </p:nvSpPr>
          <p:spPr>
            <a:xfrm>
              <a:off x="6321000" y="2649000"/>
              <a:ext cx="28250" cy="56475"/>
            </a:xfrm>
            <a:custGeom>
              <a:avLst/>
              <a:gdLst/>
              <a:ahLst/>
              <a:cxnLst/>
              <a:rect l="l" t="t" r="r" b="b"/>
              <a:pathLst>
                <a:path w="1130" h="2259" extrusionOk="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27" name="Google Shape;7627;p83"/>
            <p:cNvSpPr/>
            <p:nvPr/>
          </p:nvSpPr>
          <p:spPr>
            <a:xfrm>
              <a:off x="6235250" y="2677225"/>
              <a:ext cx="481975" cy="425375"/>
            </a:xfrm>
            <a:custGeom>
              <a:avLst/>
              <a:gdLst/>
              <a:ahLst/>
              <a:cxnLst/>
              <a:rect l="l" t="t" r="r" b="b"/>
              <a:pathLst>
                <a:path w="19279" h="17015" extrusionOk="0">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628" name="Google Shape;7628;p83"/>
          <p:cNvSpPr/>
          <p:nvPr/>
        </p:nvSpPr>
        <p:spPr>
          <a:xfrm>
            <a:off x="5037584" y="2720693"/>
            <a:ext cx="345027" cy="32029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629" name="Google Shape;7629;p83"/>
          <p:cNvGrpSpPr/>
          <p:nvPr/>
        </p:nvGrpSpPr>
        <p:grpSpPr>
          <a:xfrm>
            <a:off x="5472652" y="2711317"/>
            <a:ext cx="341101" cy="339253"/>
            <a:chOff x="1535000" y="3223325"/>
            <a:chExt cx="484450" cy="481825"/>
          </a:xfrm>
        </p:grpSpPr>
        <p:sp>
          <p:nvSpPr>
            <p:cNvPr id="7630" name="Google Shape;7630;p83"/>
            <p:cNvSpPr/>
            <p:nvPr/>
          </p:nvSpPr>
          <p:spPr>
            <a:xfrm>
              <a:off x="1760150" y="3308225"/>
              <a:ext cx="143825" cy="140600"/>
            </a:xfrm>
            <a:custGeom>
              <a:avLst/>
              <a:gdLst/>
              <a:ahLst/>
              <a:cxnLst/>
              <a:rect l="l" t="t" r="r" b="b"/>
              <a:pathLst>
                <a:path w="5753" h="5624" extrusionOk="0">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4" y="5310"/>
                  </a:cubicBezTo>
                  <a:lnTo>
                    <a:pt x="4102" y="3973"/>
                  </a:lnTo>
                  <a:lnTo>
                    <a:pt x="5439" y="3304"/>
                  </a:lnTo>
                  <a:cubicBezTo>
                    <a:pt x="5629" y="3208"/>
                    <a:pt x="5752" y="3012"/>
                    <a:pt x="5752" y="2798"/>
                  </a:cubicBezTo>
                  <a:cubicBezTo>
                    <a:pt x="5752" y="2585"/>
                    <a:pt x="5632" y="2389"/>
                    <a:pt x="5439" y="2295"/>
                  </a:cubicBezTo>
                  <a:lnTo>
                    <a:pt x="4102" y="1627"/>
                  </a:lnTo>
                  <a:lnTo>
                    <a:pt x="3434" y="287"/>
                  </a:lnTo>
                  <a:cubicBezTo>
                    <a:pt x="3337" y="96"/>
                    <a:pt x="3132" y="0"/>
                    <a:pt x="29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31" name="Google Shape;7631;p83"/>
            <p:cNvSpPr/>
            <p:nvPr/>
          </p:nvSpPr>
          <p:spPr>
            <a:xfrm>
              <a:off x="1873075" y="3421150"/>
              <a:ext cx="146375" cy="140600"/>
            </a:xfrm>
            <a:custGeom>
              <a:avLst/>
              <a:gdLst/>
              <a:ahLst/>
              <a:cxnLst/>
              <a:rect l="l" t="t" r="r" b="b"/>
              <a:pathLst>
                <a:path w="5855" h="5624" extrusionOk="0">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3" y="5310"/>
                  </a:cubicBezTo>
                  <a:lnTo>
                    <a:pt x="4102" y="3973"/>
                  </a:lnTo>
                  <a:lnTo>
                    <a:pt x="5439" y="3304"/>
                  </a:lnTo>
                  <a:cubicBezTo>
                    <a:pt x="5854" y="3096"/>
                    <a:pt x="5854" y="2503"/>
                    <a:pt x="5439" y="2295"/>
                  </a:cubicBezTo>
                  <a:lnTo>
                    <a:pt x="4102" y="1627"/>
                  </a:lnTo>
                  <a:lnTo>
                    <a:pt x="3433" y="287"/>
                  </a:lnTo>
                  <a:cubicBezTo>
                    <a:pt x="3337" y="96"/>
                    <a:pt x="3132" y="0"/>
                    <a:pt x="29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32" name="Google Shape;7632;p83"/>
            <p:cNvSpPr/>
            <p:nvPr/>
          </p:nvSpPr>
          <p:spPr>
            <a:xfrm>
              <a:off x="1535000" y="3223325"/>
              <a:ext cx="406450" cy="481825"/>
            </a:xfrm>
            <a:custGeom>
              <a:avLst/>
              <a:gdLst/>
              <a:ahLst/>
              <a:cxnLst/>
              <a:rect l="l" t="t" r="r" b="b"/>
              <a:pathLst>
                <a:path w="16258" h="19273" extrusionOk="0">
                  <a:moveTo>
                    <a:pt x="9660" y="0"/>
                  </a:moveTo>
                  <a:cubicBezTo>
                    <a:pt x="4399" y="0"/>
                    <a:pt x="0" y="4351"/>
                    <a:pt x="0" y="9636"/>
                  </a:cubicBezTo>
                  <a:cubicBezTo>
                    <a:pt x="0" y="14927"/>
                    <a:pt x="4381" y="19272"/>
                    <a:pt x="9675" y="19272"/>
                  </a:cubicBezTo>
                  <a:cubicBezTo>
                    <a:pt x="12012" y="19269"/>
                    <a:pt x="14270" y="18411"/>
                    <a:pt x="16023" y="16860"/>
                  </a:cubicBezTo>
                  <a:cubicBezTo>
                    <a:pt x="16195" y="16707"/>
                    <a:pt x="16258" y="16463"/>
                    <a:pt x="16176" y="16243"/>
                  </a:cubicBezTo>
                  <a:cubicBezTo>
                    <a:pt x="16098" y="16026"/>
                    <a:pt x="15893" y="15879"/>
                    <a:pt x="15662" y="15872"/>
                  </a:cubicBezTo>
                  <a:cubicBezTo>
                    <a:pt x="11352" y="15752"/>
                    <a:pt x="7980" y="12250"/>
                    <a:pt x="7980" y="7941"/>
                  </a:cubicBezTo>
                  <a:cubicBezTo>
                    <a:pt x="7974" y="5207"/>
                    <a:pt x="9380" y="2662"/>
                    <a:pt x="11696" y="1211"/>
                  </a:cubicBezTo>
                  <a:cubicBezTo>
                    <a:pt x="12129" y="937"/>
                    <a:pt x="12006" y="274"/>
                    <a:pt x="11503" y="178"/>
                  </a:cubicBezTo>
                  <a:cubicBezTo>
                    <a:pt x="10881" y="58"/>
                    <a:pt x="10265" y="0"/>
                    <a:pt x="96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33" name="Google Shape;7633;p83"/>
          <p:cNvGrpSpPr/>
          <p:nvPr/>
        </p:nvGrpSpPr>
        <p:grpSpPr>
          <a:xfrm>
            <a:off x="5880219" y="2746618"/>
            <a:ext cx="339253" cy="268649"/>
            <a:chOff x="2085525" y="3263750"/>
            <a:chExt cx="481825" cy="381550"/>
          </a:xfrm>
        </p:grpSpPr>
        <p:sp>
          <p:nvSpPr>
            <p:cNvPr id="7634" name="Google Shape;7634;p83"/>
            <p:cNvSpPr/>
            <p:nvPr/>
          </p:nvSpPr>
          <p:spPr>
            <a:xfrm>
              <a:off x="2320325" y="3263750"/>
              <a:ext cx="227825" cy="141025"/>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35" name="Google Shape;7635;p83"/>
            <p:cNvSpPr/>
            <p:nvPr/>
          </p:nvSpPr>
          <p:spPr>
            <a:xfrm>
              <a:off x="2085525" y="3355200"/>
              <a:ext cx="481825" cy="290100"/>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636" name="Google Shape;7636;p83"/>
          <p:cNvSpPr/>
          <p:nvPr/>
        </p:nvSpPr>
        <p:spPr>
          <a:xfrm>
            <a:off x="6294404" y="2778690"/>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637" name="Google Shape;7637;p83"/>
          <p:cNvGrpSpPr/>
          <p:nvPr/>
        </p:nvGrpSpPr>
        <p:grpSpPr>
          <a:xfrm>
            <a:off x="6711982" y="2711308"/>
            <a:ext cx="340204" cy="339271"/>
            <a:chOff x="3270450" y="3213625"/>
            <a:chExt cx="483175" cy="481850"/>
          </a:xfrm>
        </p:grpSpPr>
        <p:sp>
          <p:nvSpPr>
            <p:cNvPr id="7638" name="Google Shape;7638;p83"/>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39" name="Google Shape;7639;p83"/>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40" name="Google Shape;7640;p83"/>
          <p:cNvGrpSpPr/>
          <p:nvPr/>
        </p:nvGrpSpPr>
        <p:grpSpPr>
          <a:xfrm>
            <a:off x="7211250" y="2711317"/>
            <a:ext cx="168931" cy="339253"/>
            <a:chOff x="3984950" y="3213600"/>
            <a:chExt cx="239925" cy="481825"/>
          </a:xfrm>
        </p:grpSpPr>
        <p:sp>
          <p:nvSpPr>
            <p:cNvPr id="7641" name="Google Shape;7641;p83"/>
            <p:cNvSpPr/>
            <p:nvPr/>
          </p:nvSpPr>
          <p:spPr>
            <a:xfrm>
              <a:off x="3984950" y="3213600"/>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42" name="Google Shape;7642;p83"/>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643" name="Google Shape;7643;p83"/>
          <p:cNvSpPr/>
          <p:nvPr/>
        </p:nvSpPr>
        <p:spPr>
          <a:xfrm>
            <a:off x="7549578" y="2711214"/>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44" name="Google Shape;7644;p83"/>
          <p:cNvSpPr/>
          <p:nvPr/>
        </p:nvSpPr>
        <p:spPr>
          <a:xfrm>
            <a:off x="7974508" y="2731069"/>
            <a:ext cx="339253" cy="29954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645" name="Google Shape;7645;p83"/>
          <p:cNvGrpSpPr/>
          <p:nvPr/>
        </p:nvGrpSpPr>
        <p:grpSpPr>
          <a:xfrm>
            <a:off x="1874281" y="3981487"/>
            <a:ext cx="355218" cy="279880"/>
            <a:chOff x="5629975" y="3255775"/>
            <a:chExt cx="504500" cy="397500"/>
          </a:xfrm>
        </p:grpSpPr>
        <p:sp>
          <p:nvSpPr>
            <p:cNvPr id="7646" name="Google Shape;7646;p83"/>
            <p:cNvSpPr/>
            <p:nvPr/>
          </p:nvSpPr>
          <p:spPr>
            <a:xfrm>
              <a:off x="5756375" y="3255775"/>
              <a:ext cx="112950" cy="143425"/>
            </a:xfrm>
            <a:custGeom>
              <a:avLst/>
              <a:gdLst/>
              <a:ahLst/>
              <a:cxnLst/>
              <a:rect l="l" t="t" r="r" b="b"/>
              <a:pathLst>
                <a:path w="4518" h="5737" extrusionOk="0">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47" name="Google Shape;7647;p83"/>
            <p:cNvSpPr/>
            <p:nvPr/>
          </p:nvSpPr>
          <p:spPr>
            <a:xfrm>
              <a:off x="5629975" y="3374400"/>
              <a:ext cx="140575" cy="136175"/>
            </a:xfrm>
            <a:custGeom>
              <a:avLst/>
              <a:gdLst/>
              <a:ahLst/>
              <a:cxnLst/>
              <a:rect l="l" t="t" r="r" b="b"/>
              <a:pathLst>
                <a:path w="5623" h="5447" extrusionOk="0">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48" name="Google Shape;7648;p83"/>
            <p:cNvSpPr/>
            <p:nvPr/>
          </p:nvSpPr>
          <p:spPr>
            <a:xfrm>
              <a:off x="5897525" y="3255775"/>
              <a:ext cx="112950" cy="143425"/>
            </a:xfrm>
            <a:custGeom>
              <a:avLst/>
              <a:gdLst/>
              <a:ahLst/>
              <a:cxnLst/>
              <a:rect l="l" t="t" r="r" b="b"/>
              <a:pathLst>
                <a:path w="4518" h="5737" extrusionOk="0">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49" name="Google Shape;7649;p83"/>
            <p:cNvSpPr/>
            <p:nvPr/>
          </p:nvSpPr>
          <p:spPr>
            <a:xfrm>
              <a:off x="5996075" y="3373900"/>
              <a:ext cx="138400" cy="136200"/>
            </a:xfrm>
            <a:custGeom>
              <a:avLst/>
              <a:gdLst/>
              <a:ahLst/>
              <a:cxnLst/>
              <a:rect l="l" t="t" r="r" b="b"/>
              <a:pathLst>
                <a:path w="5536" h="5448" extrusionOk="0">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50" name="Google Shape;7650;p83"/>
            <p:cNvSpPr/>
            <p:nvPr/>
          </p:nvSpPr>
          <p:spPr>
            <a:xfrm>
              <a:off x="5728150" y="3427400"/>
              <a:ext cx="310575" cy="225875"/>
            </a:xfrm>
            <a:custGeom>
              <a:avLst/>
              <a:gdLst/>
              <a:ahLst/>
              <a:cxnLst/>
              <a:rect l="l" t="t" r="r" b="b"/>
              <a:pathLst>
                <a:path w="12423" h="9035" extrusionOk="0">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51" name="Google Shape;7651;p83"/>
          <p:cNvGrpSpPr/>
          <p:nvPr/>
        </p:nvGrpSpPr>
        <p:grpSpPr>
          <a:xfrm>
            <a:off x="3755839" y="3981593"/>
            <a:ext cx="340256" cy="279669"/>
            <a:chOff x="6234950" y="3255925"/>
            <a:chExt cx="483250" cy="397200"/>
          </a:xfrm>
        </p:grpSpPr>
        <p:sp>
          <p:nvSpPr>
            <p:cNvPr id="7652" name="Google Shape;7652;p83"/>
            <p:cNvSpPr/>
            <p:nvPr/>
          </p:nvSpPr>
          <p:spPr>
            <a:xfrm>
              <a:off x="6444675" y="3255925"/>
              <a:ext cx="128300" cy="90200"/>
            </a:xfrm>
            <a:custGeom>
              <a:avLst/>
              <a:gdLst/>
              <a:ahLst/>
              <a:cxnLst/>
              <a:rect l="l" t="t" r="r" b="b"/>
              <a:pathLst>
                <a:path w="5132" h="3608" extrusionOk="0">
                  <a:moveTo>
                    <a:pt x="567" y="0"/>
                  </a:moveTo>
                  <a:cubicBezTo>
                    <a:pt x="254" y="0"/>
                    <a:pt x="1" y="253"/>
                    <a:pt x="1" y="563"/>
                  </a:cubicBezTo>
                  <a:cubicBezTo>
                    <a:pt x="7" y="1662"/>
                    <a:pt x="368" y="2731"/>
                    <a:pt x="1034" y="3608"/>
                  </a:cubicBezTo>
                  <a:cubicBezTo>
                    <a:pt x="2097" y="3138"/>
                    <a:pt x="3325" y="2864"/>
                    <a:pt x="5014" y="2864"/>
                  </a:cubicBezTo>
                  <a:cubicBezTo>
                    <a:pt x="5054" y="2864"/>
                    <a:pt x="5093" y="2873"/>
                    <a:pt x="5132" y="2873"/>
                  </a:cubicBezTo>
                  <a:cubicBezTo>
                    <a:pt x="4289" y="1117"/>
                    <a:pt x="2515" y="0"/>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53" name="Google Shape;7653;p83"/>
            <p:cNvSpPr/>
            <p:nvPr/>
          </p:nvSpPr>
          <p:spPr>
            <a:xfrm>
              <a:off x="6444750" y="3563200"/>
              <a:ext cx="128225" cy="89925"/>
            </a:xfrm>
            <a:custGeom>
              <a:avLst/>
              <a:gdLst/>
              <a:ahLst/>
              <a:cxnLst/>
              <a:rect l="l" t="t" r="r" b="b"/>
              <a:pathLst>
                <a:path w="5129" h="3597" extrusionOk="0">
                  <a:moveTo>
                    <a:pt x="1022" y="1"/>
                  </a:moveTo>
                  <a:cubicBezTo>
                    <a:pt x="362" y="874"/>
                    <a:pt x="4" y="1937"/>
                    <a:pt x="1" y="3033"/>
                  </a:cubicBezTo>
                  <a:cubicBezTo>
                    <a:pt x="1" y="3343"/>
                    <a:pt x="251" y="3596"/>
                    <a:pt x="564" y="3596"/>
                  </a:cubicBezTo>
                  <a:cubicBezTo>
                    <a:pt x="2512" y="3596"/>
                    <a:pt x="4286" y="2479"/>
                    <a:pt x="5129" y="724"/>
                  </a:cubicBezTo>
                  <a:cubicBezTo>
                    <a:pt x="5093" y="724"/>
                    <a:pt x="5051" y="736"/>
                    <a:pt x="5011" y="736"/>
                  </a:cubicBezTo>
                  <a:cubicBezTo>
                    <a:pt x="3319" y="736"/>
                    <a:pt x="2088" y="462"/>
                    <a:pt x="10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54" name="Google Shape;7654;p83"/>
            <p:cNvSpPr/>
            <p:nvPr/>
          </p:nvSpPr>
          <p:spPr>
            <a:xfrm>
              <a:off x="6375350" y="3355650"/>
              <a:ext cx="244750" cy="197650"/>
            </a:xfrm>
            <a:custGeom>
              <a:avLst/>
              <a:gdLst/>
              <a:ahLst/>
              <a:cxnLst/>
              <a:rect l="l" t="t" r="r" b="b"/>
              <a:pathLst>
                <a:path w="9790" h="7906" extrusionOk="0">
                  <a:moveTo>
                    <a:pt x="6045" y="2610"/>
                  </a:moveTo>
                  <a:cubicBezTo>
                    <a:pt x="6190" y="2610"/>
                    <a:pt x="6335" y="2666"/>
                    <a:pt x="6444" y="2777"/>
                  </a:cubicBezTo>
                  <a:cubicBezTo>
                    <a:pt x="6664" y="2997"/>
                    <a:pt x="6664" y="3356"/>
                    <a:pt x="6444" y="3575"/>
                  </a:cubicBezTo>
                  <a:cubicBezTo>
                    <a:pt x="6225" y="3795"/>
                    <a:pt x="6225" y="4153"/>
                    <a:pt x="6444" y="4373"/>
                  </a:cubicBezTo>
                  <a:cubicBezTo>
                    <a:pt x="6664" y="4593"/>
                    <a:pt x="6664" y="4951"/>
                    <a:pt x="6444" y="5171"/>
                  </a:cubicBezTo>
                  <a:cubicBezTo>
                    <a:pt x="6335" y="5281"/>
                    <a:pt x="6190" y="5336"/>
                    <a:pt x="6045" y="5336"/>
                  </a:cubicBezTo>
                  <a:cubicBezTo>
                    <a:pt x="5901" y="5336"/>
                    <a:pt x="5756" y="5281"/>
                    <a:pt x="5646" y="5171"/>
                  </a:cubicBezTo>
                  <a:cubicBezTo>
                    <a:pt x="4984" y="4509"/>
                    <a:pt x="4984" y="3440"/>
                    <a:pt x="5646" y="2777"/>
                  </a:cubicBezTo>
                  <a:cubicBezTo>
                    <a:pt x="5756" y="2666"/>
                    <a:pt x="5901" y="2610"/>
                    <a:pt x="6045" y="2610"/>
                  </a:cubicBezTo>
                  <a:close/>
                  <a:moveTo>
                    <a:pt x="7787" y="1"/>
                  </a:moveTo>
                  <a:cubicBezTo>
                    <a:pt x="4463" y="1"/>
                    <a:pt x="3204" y="1064"/>
                    <a:pt x="919" y="2997"/>
                  </a:cubicBezTo>
                  <a:lnTo>
                    <a:pt x="271" y="3542"/>
                  </a:lnTo>
                  <a:cubicBezTo>
                    <a:pt x="0" y="3765"/>
                    <a:pt x="0" y="4181"/>
                    <a:pt x="271" y="4406"/>
                  </a:cubicBezTo>
                  <a:lnTo>
                    <a:pt x="856" y="4897"/>
                  </a:lnTo>
                  <a:cubicBezTo>
                    <a:pt x="3147" y="6837"/>
                    <a:pt x="4412" y="7906"/>
                    <a:pt x="7787" y="7906"/>
                  </a:cubicBezTo>
                  <a:cubicBezTo>
                    <a:pt x="8450" y="7902"/>
                    <a:pt x="9106" y="7788"/>
                    <a:pt x="9730" y="7574"/>
                  </a:cubicBezTo>
                  <a:cubicBezTo>
                    <a:pt x="8357" y="6951"/>
                    <a:pt x="7456" y="5602"/>
                    <a:pt x="7411" y="4093"/>
                  </a:cubicBezTo>
                  <a:cubicBezTo>
                    <a:pt x="7366" y="2588"/>
                    <a:pt x="8179" y="1184"/>
                    <a:pt x="9513" y="480"/>
                  </a:cubicBezTo>
                  <a:cubicBezTo>
                    <a:pt x="9603" y="432"/>
                    <a:pt x="9697" y="398"/>
                    <a:pt x="9790" y="356"/>
                  </a:cubicBezTo>
                  <a:cubicBezTo>
                    <a:pt x="9149" y="124"/>
                    <a:pt x="8471" y="4"/>
                    <a:pt x="77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55" name="Google Shape;7655;p83"/>
            <p:cNvSpPr/>
            <p:nvPr/>
          </p:nvSpPr>
          <p:spPr>
            <a:xfrm>
              <a:off x="6587875" y="3385100"/>
              <a:ext cx="130325" cy="140500"/>
            </a:xfrm>
            <a:custGeom>
              <a:avLst/>
              <a:gdLst/>
              <a:ahLst/>
              <a:cxnLst/>
              <a:rect l="l" t="t" r="r" b="b"/>
              <a:pathLst>
                <a:path w="5213" h="5620" extrusionOk="0">
                  <a:moveTo>
                    <a:pt x="2343" y="1789"/>
                  </a:moveTo>
                  <a:cubicBezTo>
                    <a:pt x="2633" y="1789"/>
                    <a:pt x="2912" y="2015"/>
                    <a:pt x="2912" y="2355"/>
                  </a:cubicBezTo>
                  <a:cubicBezTo>
                    <a:pt x="2912" y="2665"/>
                    <a:pt x="2659" y="2918"/>
                    <a:pt x="2349" y="2918"/>
                  </a:cubicBezTo>
                  <a:cubicBezTo>
                    <a:pt x="1846" y="2918"/>
                    <a:pt x="1593" y="2310"/>
                    <a:pt x="1948" y="1955"/>
                  </a:cubicBezTo>
                  <a:cubicBezTo>
                    <a:pt x="2063" y="1840"/>
                    <a:pt x="2204" y="1789"/>
                    <a:pt x="2343" y="1789"/>
                  </a:cubicBezTo>
                  <a:close/>
                  <a:moveTo>
                    <a:pt x="2846" y="0"/>
                  </a:moveTo>
                  <a:cubicBezTo>
                    <a:pt x="2394" y="0"/>
                    <a:pt x="1947" y="85"/>
                    <a:pt x="1539" y="301"/>
                  </a:cubicBezTo>
                  <a:cubicBezTo>
                    <a:pt x="645" y="774"/>
                    <a:pt x="72" y="1687"/>
                    <a:pt x="36" y="2698"/>
                  </a:cubicBezTo>
                  <a:cubicBezTo>
                    <a:pt x="0" y="3707"/>
                    <a:pt x="506" y="4662"/>
                    <a:pt x="1367" y="5195"/>
                  </a:cubicBezTo>
                  <a:cubicBezTo>
                    <a:pt x="1792" y="5460"/>
                    <a:pt x="2280" y="5607"/>
                    <a:pt x="2782" y="5619"/>
                  </a:cubicBezTo>
                  <a:cubicBezTo>
                    <a:pt x="3752" y="4957"/>
                    <a:pt x="4550" y="4078"/>
                    <a:pt x="5119" y="3051"/>
                  </a:cubicBezTo>
                  <a:cubicBezTo>
                    <a:pt x="5213" y="2882"/>
                    <a:pt x="5213" y="2674"/>
                    <a:pt x="5119" y="2506"/>
                  </a:cubicBezTo>
                  <a:cubicBezTo>
                    <a:pt x="4568" y="1512"/>
                    <a:pt x="3797" y="654"/>
                    <a:pt x="2870" y="0"/>
                  </a:cubicBezTo>
                  <a:cubicBezTo>
                    <a:pt x="2862" y="0"/>
                    <a:pt x="2854" y="0"/>
                    <a:pt x="28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56" name="Google Shape;7656;p83"/>
            <p:cNvSpPr/>
            <p:nvPr/>
          </p:nvSpPr>
          <p:spPr>
            <a:xfrm>
              <a:off x="6234950" y="3469100"/>
              <a:ext cx="165050" cy="141200"/>
            </a:xfrm>
            <a:custGeom>
              <a:avLst/>
              <a:gdLst/>
              <a:ahLst/>
              <a:cxnLst/>
              <a:rect l="l" t="t" r="r" b="b"/>
              <a:pathLst>
                <a:path w="6602" h="5648" extrusionOk="0">
                  <a:moveTo>
                    <a:pt x="3990" y="1"/>
                  </a:moveTo>
                  <a:cubicBezTo>
                    <a:pt x="1807" y="1"/>
                    <a:pt x="0" y="1772"/>
                    <a:pt x="0" y="3955"/>
                  </a:cubicBezTo>
                  <a:lnTo>
                    <a:pt x="0" y="5084"/>
                  </a:lnTo>
                  <a:cubicBezTo>
                    <a:pt x="0" y="5394"/>
                    <a:pt x="253" y="5647"/>
                    <a:pt x="566" y="5647"/>
                  </a:cubicBezTo>
                  <a:lnTo>
                    <a:pt x="1696" y="5647"/>
                  </a:lnTo>
                  <a:cubicBezTo>
                    <a:pt x="4014" y="5647"/>
                    <a:pt x="5996" y="4075"/>
                    <a:pt x="6601" y="1943"/>
                  </a:cubicBezTo>
                  <a:cubicBezTo>
                    <a:pt x="6324" y="1717"/>
                    <a:pt x="6041" y="1476"/>
                    <a:pt x="5740" y="1223"/>
                  </a:cubicBezTo>
                  <a:lnTo>
                    <a:pt x="5481" y="1004"/>
                  </a:lnTo>
                  <a:lnTo>
                    <a:pt x="4391" y="2097"/>
                  </a:lnTo>
                  <a:cubicBezTo>
                    <a:pt x="4281" y="2203"/>
                    <a:pt x="4139" y="2255"/>
                    <a:pt x="3997" y="2255"/>
                  </a:cubicBezTo>
                  <a:cubicBezTo>
                    <a:pt x="3852" y="2255"/>
                    <a:pt x="3708" y="2200"/>
                    <a:pt x="3599" y="2091"/>
                  </a:cubicBezTo>
                  <a:cubicBezTo>
                    <a:pt x="3379" y="1871"/>
                    <a:pt x="3376" y="1519"/>
                    <a:pt x="3593" y="1299"/>
                  </a:cubicBezTo>
                  <a:lnTo>
                    <a:pt x="4611" y="278"/>
                  </a:lnTo>
                  <a:lnTo>
                    <a:pt x="42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57" name="Google Shape;7657;p83"/>
            <p:cNvSpPr/>
            <p:nvPr/>
          </p:nvSpPr>
          <p:spPr>
            <a:xfrm>
              <a:off x="6234950" y="3299725"/>
              <a:ext cx="165050" cy="141175"/>
            </a:xfrm>
            <a:custGeom>
              <a:avLst/>
              <a:gdLst/>
              <a:ahLst/>
              <a:cxnLst/>
              <a:rect l="l" t="t" r="r" b="b"/>
              <a:pathLst>
                <a:path w="6602" h="5647" extrusionOk="0">
                  <a:moveTo>
                    <a:pt x="566" y="1"/>
                  </a:moveTo>
                  <a:cubicBezTo>
                    <a:pt x="253" y="1"/>
                    <a:pt x="3" y="254"/>
                    <a:pt x="3" y="567"/>
                  </a:cubicBezTo>
                  <a:lnTo>
                    <a:pt x="3" y="1699"/>
                  </a:lnTo>
                  <a:cubicBezTo>
                    <a:pt x="0" y="3879"/>
                    <a:pt x="1807" y="5647"/>
                    <a:pt x="3990" y="5647"/>
                  </a:cubicBezTo>
                  <a:lnTo>
                    <a:pt x="4285" y="5647"/>
                  </a:lnTo>
                  <a:lnTo>
                    <a:pt x="4611" y="5373"/>
                  </a:lnTo>
                  <a:lnTo>
                    <a:pt x="3593" y="4352"/>
                  </a:lnTo>
                  <a:cubicBezTo>
                    <a:pt x="3379" y="4132"/>
                    <a:pt x="3382" y="3780"/>
                    <a:pt x="3599" y="3563"/>
                  </a:cubicBezTo>
                  <a:cubicBezTo>
                    <a:pt x="3710" y="3451"/>
                    <a:pt x="3856" y="3396"/>
                    <a:pt x="4001" y="3396"/>
                  </a:cubicBezTo>
                  <a:cubicBezTo>
                    <a:pt x="4142" y="3396"/>
                    <a:pt x="4282" y="3448"/>
                    <a:pt x="4391" y="3554"/>
                  </a:cubicBezTo>
                  <a:lnTo>
                    <a:pt x="5481" y="4644"/>
                  </a:lnTo>
                  <a:lnTo>
                    <a:pt x="5809" y="4370"/>
                  </a:lnTo>
                  <a:cubicBezTo>
                    <a:pt x="6083" y="4138"/>
                    <a:pt x="6345" y="3918"/>
                    <a:pt x="6601" y="3704"/>
                  </a:cubicBezTo>
                  <a:cubicBezTo>
                    <a:pt x="5996" y="1575"/>
                    <a:pt x="4017" y="1"/>
                    <a:pt x="1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58" name="Google Shape;7658;p83"/>
          <p:cNvGrpSpPr/>
          <p:nvPr/>
        </p:nvGrpSpPr>
        <p:grpSpPr>
          <a:xfrm>
            <a:off x="5051107" y="3125970"/>
            <a:ext cx="318042" cy="339253"/>
            <a:chOff x="914900" y="3806450"/>
            <a:chExt cx="451700" cy="481825"/>
          </a:xfrm>
        </p:grpSpPr>
        <p:sp>
          <p:nvSpPr>
            <p:cNvPr id="7659" name="Google Shape;7659;p83"/>
            <p:cNvSpPr/>
            <p:nvPr/>
          </p:nvSpPr>
          <p:spPr>
            <a:xfrm>
              <a:off x="914900" y="4174425"/>
              <a:ext cx="423400" cy="113850"/>
            </a:xfrm>
            <a:custGeom>
              <a:avLst/>
              <a:gdLst/>
              <a:ahLst/>
              <a:cxnLst/>
              <a:rect l="l" t="t" r="r" b="b"/>
              <a:pathLst>
                <a:path w="16936" h="4554" extrusionOk="0">
                  <a:moveTo>
                    <a:pt x="564" y="0"/>
                  </a:moveTo>
                  <a:cubicBezTo>
                    <a:pt x="250" y="0"/>
                    <a:pt x="0" y="250"/>
                    <a:pt x="0" y="563"/>
                  </a:cubicBezTo>
                  <a:cubicBezTo>
                    <a:pt x="0" y="877"/>
                    <a:pt x="250" y="1130"/>
                    <a:pt x="564" y="1130"/>
                  </a:cubicBezTo>
                  <a:lnTo>
                    <a:pt x="2259" y="1130"/>
                  </a:lnTo>
                  <a:lnTo>
                    <a:pt x="2259" y="2861"/>
                  </a:lnTo>
                  <a:cubicBezTo>
                    <a:pt x="2259" y="3795"/>
                    <a:pt x="3015" y="4553"/>
                    <a:pt x="3951" y="4553"/>
                  </a:cubicBezTo>
                  <a:cubicBezTo>
                    <a:pt x="4264" y="4553"/>
                    <a:pt x="4517" y="4300"/>
                    <a:pt x="4517" y="3990"/>
                  </a:cubicBezTo>
                  <a:lnTo>
                    <a:pt x="4517" y="1130"/>
                  </a:lnTo>
                  <a:lnTo>
                    <a:pt x="5646" y="1130"/>
                  </a:lnTo>
                  <a:lnTo>
                    <a:pt x="5646" y="1693"/>
                  </a:lnTo>
                  <a:cubicBezTo>
                    <a:pt x="5646" y="2629"/>
                    <a:pt x="6402" y="3424"/>
                    <a:pt x="7339" y="3424"/>
                  </a:cubicBezTo>
                  <a:cubicBezTo>
                    <a:pt x="7652" y="3424"/>
                    <a:pt x="7905" y="3171"/>
                    <a:pt x="7905" y="2861"/>
                  </a:cubicBezTo>
                  <a:lnTo>
                    <a:pt x="7905" y="1130"/>
                  </a:lnTo>
                  <a:lnTo>
                    <a:pt x="9034" y="1130"/>
                  </a:lnTo>
                  <a:lnTo>
                    <a:pt x="9034" y="3990"/>
                  </a:lnTo>
                  <a:cubicBezTo>
                    <a:pt x="9034" y="4300"/>
                    <a:pt x="9284" y="4553"/>
                    <a:pt x="9597" y="4553"/>
                  </a:cubicBezTo>
                  <a:cubicBezTo>
                    <a:pt x="9910" y="4553"/>
                    <a:pt x="10163" y="4300"/>
                    <a:pt x="10163" y="3990"/>
                  </a:cubicBezTo>
                  <a:lnTo>
                    <a:pt x="10163" y="1130"/>
                  </a:lnTo>
                  <a:lnTo>
                    <a:pt x="16373" y="1130"/>
                  </a:lnTo>
                  <a:cubicBezTo>
                    <a:pt x="16686" y="1130"/>
                    <a:pt x="16936" y="877"/>
                    <a:pt x="16936" y="563"/>
                  </a:cubicBezTo>
                  <a:cubicBezTo>
                    <a:pt x="16936" y="250"/>
                    <a:pt x="16686" y="0"/>
                    <a:pt x="163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60" name="Google Shape;7660;p83"/>
            <p:cNvSpPr/>
            <p:nvPr/>
          </p:nvSpPr>
          <p:spPr>
            <a:xfrm>
              <a:off x="971350" y="3806450"/>
              <a:ext cx="254100" cy="339775"/>
            </a:xfrm>
            <a:custGeom>
              <a:avLst/>
              <a:gdLst/>
              <a:ahLst/>
              <a:cxnLst/>
              <a:rect l="l" t="t" r="r" b="b"/>
              <a:pathLst>
                <a:path w="10164" h="13591" extrusionOk="0">
                  <a:moveTo>
                    <a:pt x="7563" y="2032"/>
                  </a:moveTo>
                  <a:cubicBezTo>
                    <a:pt x="7853" y="2032"/>
                    <a:pt x="8131" y="2256"/>
                    <a:pt x="8131" y="2596"/>
                  </a:cubicBezTo>
                  <a:cubicBezTo>
                    <a:pt x="8131" y="2937"/>
                    <a:pt x="7852" y="3163"/>
                    <a:pt x="7562" y="3163"/>
                  </a:cubicBezTo>
                  <a:cubicBezTo>
                    <a:pt x="7423" y="3163"/>
                    <a:pt x="7282" y="3111"/>
                    <a:pt x="7168" y="2997"/>
                  </a:cubicBezTo>
                  <a:cubicBezTo>
                    <a:pt x="6945" y="2777"/>
                    <a:pt x="6945" y="2418"/>
                    <a:pt x="7168" y="2199"/>
                  </a:cubicBezTo>
                  <a:cubicBezTo>
                    <a:pt x="7283" y="2083"/>
                    <a:pt x="7425" y="2032"/>
                    <a:pt x="7563" y="2032"/>
                  </a:cubicBezTo>
                  <a:close/>
                  <a:moveTo>
                    <a:pt x="7339" y="0"/>
                  </a:moveTo>
                  <a:cubicBezTo>
                    <a:pt x="5412" y="0"/>
                    <a:pt x="3759" y="1087"/>
                    <a:pt x="2901" y="2668"/>
                  </a:cubicBezTo>
                  <a:cubicBezTo>
                    <a:pt x="2852" y="2674"/>
                    <a:pt x="2804" y="2686"/>
                    <a:pt x="2762" y="2704"/>
                  </a:cubicBezTo>
                  <a:cubicBezTo>
                    <a:pt x="2602" y="2782"/>
                    <a:pt x="2431" y="2819"/>
                    <a:pt x="2260" y="2819"/>
                  </a:cubicBezTo>
                  <a:cubicBezTo>
                    <a:pt x="1967" y="2819"/>
                    <a:pt x="1678" y="2707"/>
                    <a:pt x="1458" y="2494"/>
                  </a:cubicBezTo>
                  <a:cubicBezTo>
                    <a:pt x="1247" y="2280"/>
                    <a:pt x="1127" y="1994"/>
                    <a:pt x="1130" y="1696"/>
                  </a:cubicBezTo>
                  <a:cubicBezTo>
                    <a:pt x="1130" y="1395"/>
                    <a:pt x="1247" y="1178"/>
                    <a:pt x="1458" y="964"/>
                  </a:cubicBezTo>
                  <a:cubicBezTo>
                    <a:pt x="1681" y="744"/>
                    <a:pt x="1681" y="386"/>
                    <a:pt x="1458" y="166"/>
                  </a:cubicBezTo>
                  <a:cubicBezTo>
                    <a:pt x="1348" y="56"/>
                    <a:pt x="1204" y="1"/>
                    <a:pt x="1059" y="1"/>
                  </a:cubicBezTo>
                  <a:cubicBezTo>
                    <a:pt x="915" y="1"/>
                    <a:pt x="770" y="56"/>
                    <a:pt x="660" y="166"/>
                  </a:cubicBezTo>
                  <a:cubicBezTo>
                    <a:pt x="236" y="594"/>
                    <a:pt x="1" y="1093"/>
                    <a:pt x="1" y="1696"/>
                  </a:cubicBezTo>
                  <a:cubicBezTo>
                    <a:pt x="1" y="2942"/>
                    <a:pt x="1010" y="3954"/>
                    <a:pt x="2259" y="3954"/>
                  </a:cubicBezTo>
                  <a:cubicBezTo>
                    <a:pt x="2307" y="3954"/>
                    <a:pt x="2353" y="3939"/>
                    <a:pt x="2401" y="3936"/>
                  </a:cubicBezTo>
                  <a:lnTo>
                    <a:pt x="2401" y="3936"/>
                  </a:lnTo>
                  <a:cubicBezTo>
                    <a:pt x="2319" y="4282"/>
                    <a:pt x="2274" y="4635"/>
                    <a:pt x="2265" y="4990"/>
                  </a:cubicBezTo>
                  <a:cubicBezTo>
                    <a:pt x="2976" y="4680"/>
                    <a:pt x="3741" y="4517"/>
                    <a:pt x="4518" y="4517"/>
                  </a:cubicBezTo>
                  <a:lnTo>
                    <a:pt x="5081" y="4517"/>
                  </a:lnTo>
                  <a:cubicBezTo>
                    <a:pt x="6017" y="4517"/>
                    <a:pt x="6773" y="5276"/>
                    <a:pt x="6776" y="6213"/>
                  </a:cubicBezTo>
                  <a:lnTo>
                    <a:pt x="6776" y="9073"/>
                  </a:lnTo>
                  <a:cubicBezTo>
                    <a:pt x="6776" y="10925"/>
                    <a:pt x="5864" y="12557"/>
                    <a:pt x="4482" y="13590"/>
                  </a:cubicBezTo>
                  <a:lnTo>
                    <a:pt x="6210" y="13590"/>
                  </a:lnTo>
                  <a:cubicBezTo>
                    <a:pt x="8393" y="13590"/>
                    <a:pt x="10164" y="11820"/>
                    <a:pt x="10164" y="9636"/>
                  </a:cubicBezTo>
                  <a:lnTo>
                    <a:pt x="101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61" name="Google Shape;7661;p83"/>
            <p:cNvSpPr/>
            <p:nvPr/>
          </p:nvSpPr>
          <p:spPr>
            <a:xfrm>
              <a:off x="971350" y="3947600"/>
              <a:ext cx="141175" cy="198625"/>
            </a:xfrm>
            <a:custGeom>
              <a:avLst/>
              <a:gdLst/>
              <a:ahLst/>
              <a:cxnLst/>
              <a:rect l="l" t="t" r="r" b="b"/>
              <a:pathLst>
                <a:path w="5647" h="7945" extrusionOk="0">
                  <a:moveTo>
                    <a:pt x="4518" y="0"/>
                  </a:moveTo>
                  <a:cubicBezTo>
                    <a:pt x="2021" y="0"/>
                    <a:pt x="1" y="2060"/>
                    <a:pt x="1" y="4556"/>
                  </a:cubicBezTo>
                  <a:lnTo>
                    <a:pt x="1" y="6815"/>
                  </a:lnTo>
                  <a:cubicBezTo>
                    <a:pt x="934" y="6812"/>
                    <a:pt x="1693" y="6056"/>
                    <a:pt x="1693" y="5120"/>
                  </a:cubicBezTo>
                  <a:cubicBezTo>
                    <a:pt x="1693" y="4806"/>
                    <a:pt x="1946" y="4556"/>
                    <a:pt x="2259" y="4556"/>
                  </a:cubicBezTo>
                  <a:cubicBezTo>
                    <a:pt x="2569" y="4556"/>
                    <a:pt x="2822" y="4806"/>
                    <a:pt x="2822" y="5120"/>
                  </a:cubicBezTo>
                  <a:cubicBezTo>
                    <a:pt x="2822" y="6547"/>
                    <a:pt x="1753" y="7718"/>
                    <a:pt x="377" y="7905"/>
                  </a:cubicBezTo>
                  <a:cubicBezTo>
                    <a:pt x="434" y="7929"/>
                    <a:pt x="501" y="7941"/>
                    <a:pt x="564" y="7944"/>
                  </a:cubicBezTo>
                  <a:lnTo>
                    <a:pt x="1130" y="7944"/>
                  </a:lnTo>
                  <a:cubicBezTo>
                    <a:pt x="3623" y="7944"/>
                    <a:pt x="5647" y="5921"/>
                    <a:pt x="5647" y="3427"/>
                  </a:cubicBezTo>
                  <a:lnTo>
                    <a:pt x="5647" y="567"/>
                  </a:lnTo>
                  <a:cubicBezTo>
                    <a:pt x="5647" y="253"/>
                    <a:pt x="5394" y="0"/>
                    <a:pt x="50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62" name="Google Shape;7662;p83"/>
            <p:cNvSpPr/>
            <p:nvPr/>
          </p:nvSpPr>
          <p:spPr>
            <a:xfrm>
              <a:off x="1253675" y="3806450"/>
              <a:ext cx="112925" cy="90350"/>
            </a:xfrm>
            <a:custGeom>
              <a:avLst/>
              <a:gdLst/>
              <a:ahLst/>
              <a:cxnLst/>
              <a:rect l="l" t="t" r="r" b="b"/>
              <a:pathLst>
                <a:path w="4517" h="3614" extrusionOk="0">
                  <a:moveTo>
                    <a:pt x="0" y="0"/>
                  </a:moveTo>
                  <a:lnTo>
                    <a:pt x="0" y="1696"/>
                  </a:lnTo>
                  <a:cubicBezTo>
                    <a:pt x="142" y="1685"/>
                    <a:pt x="428" y="1669"/>
                    <a:pt x="771" y="1669"/>
                  </a:cubicBezTo>
                  <a:cubicBezTo>
                    <a:pt x="1415" y="1669"/>
                    <a:pt x="2264" y="1726"/>
                    <a:pt x="2749" y="1988"/>
                  </a:cubicBezTo>
                  <a:cubicBezTo>
                    <a:pt x="3355" y="2313"/>
                    <a:pt x="4062" y="3078"/>
                    <a:pt x="4517" y="3614"/>
                  </a:cubicBezTo>
                  <a:lnTo>
                    <a:pt x="4517" y="2259"/>
                  </a:lnTo>
                  <a:cubicBezTo>
                    <a:pt x="4517" y="1012"/>
                    <a:pt x="3505" y="0"/>
                    <a:pt x="22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63" name="Google Shape;7663;p83"/>
            <p:cNvSpPr/>
            <p:nvPr/>
          </p:nvSpPr>
          <p:spPr>
            <a:xfrm>
              <a:off x="1253600" y="3876425"/>
              <a:ext cx="95025" cy="42975"/>
            </a:xfrm>
            <a:custGeom>
              <a:avLst/>
              <a:gdLst/>
              <a:ahLst/>
              <a:cxnLst/>
              <a:rect l="l" t="t" r="r" b="b"/>
              <a:pathLst>
                <a:path w="3801" h="1719" extrusionOk="0">
                  <a:moveTo>
                    <a:pt x="726" y="0"/>
                  </a:moveTo>
                  <a:cubicBezTo>
                    <a:pt x="478" y="0"/>
                    <a:pt x="239" y="9"/>
                    <a:pt x="42" y="23"/>
                  </a:cubicBezTo>
                  <a:lnTo>
                    <a:pt x="0" y="23"/>
                  </a:lnTo>
                  <a:lnTo>
                    <a:pt x="3" y="1718"/>
                  </a:lnTo>
                  <a:lnTo>
                    <a:pt x="3800" y="1718"/>
                  </a:lnTo>
                  <a:cubicBezTo>
                    <a:pt x="3379" y="1203"/>
                    <a:pt x="2692" y="438"/>
                    <a:pt x="2219" y="182"/>
                  </a:cubicBezTo>
                  <a:cubicBezTo>
                    <a:pt x="1969" y="49"/>
                    <a:pt x="1321" y="0"/>
                    <a:pt x="7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64" name="Google Shape;7664;p83"/>
          <p:cNvGrpSpPr/>
          <p:nvPr/>
        </p:nvGrpSpPr>
        <p:grpSpPr>
          <a:xfrm>
            <a:off x="5470028" y="3125785"/>
            <a:ext cx="346347" cy="339623"/>
            <a:chOff x="1490050" y="3805975"/>
            <a:chExt cx="491900" cy="482350"/>
          </a:xfrm>
        </p:grpSpPr>
        <p:sp>
          <p:nvSpPr>
            <p:cNvPr id="7665" name="Google Shape;7665;p83"/>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66" name="Google Shape;7666;p83"/>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67" name="Google Shape;7667;p83"/>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68" name="Google Shape;7668;p83"/>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69" name="Google Shape;7669;p83"/>
          <p:cNvGrpSpPr/>
          <p:nvPr/>
        </p:nvGrpSpPr>
        <p:grpSpPr>
          <a:xfrm>
            <a:off x="5893896" y="3125970"/>
            <a:ext cx="311899" cy="339253"/>
            <a:chOff x="2104275" y="3806450"/>
            <a:chExt cx="442975" cy="481825"/>
          </a:xfrm>
        </p:grpSpPr>
        <p:sp>
          <p:nvSpPr>
            <p:cNvPr id="7670" name="Google Shape;7670;p83"/>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71" name="Google Shape;7671;p83"/>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72" name="Google Shape;7672;p83"/>
          <p:cNvGrpSpPr/>
          <p:nvPr/>
        </p:nvGrpSpPr>
        <p:grpSpPr>
          <a:xfrm>
            <a:off x="6317413" y="3125970"/>
            <a:ext cx="293416" cy="339253"/>
            <a:chOff x="2710875" y="3806450"/>
            <a:chExt cx="416725" cy="481825"/>
          </a:xfrm>
        </p:grpSpPr>
        <p:sp>
          <p:nvSpPr>
            <p:cNvPr id="7673" name="Google Shape;7673;p83"/>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74" name="Google Shape;7674;p83"/>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75" name="Google Shape;7675;p83"/>
          <p:cNvGrpSpPr/>
          <p:nvPr/>
        </p:nvGrpSpPr>
        <p:grpSpPr>
          <a:xfrm>
            <a:off x="6712457" y="3166412"/>
            <a:ext cx="339253" cy="258369"/>
            <a:chOff x="3271200" y="3863875"/>
            <a:chExt cx="481825" cy="366950"/>
          </a:xfrm>
        </p:grpSpPr>
        <p:sp>
          <p:nvSpPr>
            <p:cNvPr id="7676" name="Google Shape;7676;p83"/>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77" name="Google Shape;7677;p83"/>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78" name="Google Shape;7678;p83"/>
          <p:cNvGrpSpPr/>
          <p:nvPr/>
        </p:nvGrpSpPr>
        <p:grpSpPr>
          <a:xfrm>
            <a:off x="7147952" y="3126199"/>
            <a:ext cx="295528" cy="338795"/>
            <a:chOff x="3895050" y="3806775"/>
            <a:chExt cx="419725" cy="481175"/>
          </a:xfrm>
        </p:grpSpPr>
        <p:sp>
          <p:nvSpPr>
            <p:cNvPr id="7679" name="Google Shape;7679;p83"/>
            <p:cNvSpPr/>
            <p:nvPr/>
          </p:nvSpPr>
          <p:spPr>
            <a:xfrm>
              <a:off x="3895050" y="3942650"/>
              <a:ext cx="419725" cy="345300"/>
            </a:xfrm>
            <a:custGeom>
              <a:avLst/>
              <a:gdLst/>
              <a:ahLst/>
              <a:cxnLst/>
              <a:rect l="l" t="t" r="r" b="b"/>
              <a:pathLst>
                <a:path w="16789" h="13812" extrusionOk="0">
                  <a:moveTo>
                    <a:pt x="4448" y="1"/>
                  </a:moveTo>
                  <a:cubicBezTo>
                    <a:pt x="4233" y="1"/>
                    <a:pt x="4016" y="18"/>
                    <a:pt x="3801" y="54"/>
                  </a:cubicBezTo>
                  <a:cubicBezTo>
                    <a:pt x="1545" y="418"/>
                    <a:pt x="1" y="2604"/>
                    <a:pt x="356" y="4929"/>
                  </a:cubicBezTo>
                  <a:cubicBezTo>
                    <a:pt x="994" y="9100"/>
                    <a:pt x="2205" y="11942"/>
                    <a:pt x="3858" y="13147"/>
                  </a:cubicBezTo>
                  <a:cubicBezTo>
                    <a:pt x="4470" y="13592"/>
                    <a:pt x="5129" y="13811"/>
                    <a:pt x="5863" y="13811"/>
                  </a:cubicBezTo>
                  <a:cubicBezTo>
                    <a:pt x="6071" y="13811"/>
                    <a:pt x="6286" y="13793"/>
                    <a:pt x="6508" y="13758"/>
                  </a:cubicBezTo>
                  <a:cubicBezTo>
                    <a:pt x="7125" y="13659"/>
                    <a:pt x="7610" y="13406"/>
                    <a:pt x="7999" y="12987"/>
                  </a:cubicBezTo>
                  <a:lnTo>
                    <a:pt x="8396" y="12557"/>
                  </a:lnTo>
                  <a:lnTo>
                    <a:pt x="8791" y="12987"/>
                  </a:lnTo>
                  <a:cubicBezTo>
                    <a:pt x="9179" y="13406"/>
                    <a:pt x="9667" y="13659"/>
                    <a:pt x="10281" y="13758"/>
                  </a:cubicBezTo>
                  <a:cubicBezTo>
                    <a:pt x="10503" y="13793"/>
                    <a:pt x="10718" y="13811"/>
                    <a:pt x="10927" y="13811"/>
                  </a:cubicBezTo>
                  <a:cubicBezTo>
                    <a:pt x="11660" y="13811"/>
                    <a:pt x="12319" y="13592"/>
                    <a:pt x="12931" y="13147"/>
                  </a:cubicBezTo>
                  <a:cubicBezTo>
                    <a:pt x="14587" y="11942"/>
                    <a:pt x="15795" y="9100"/>
                    <a:pt x="16433" y="4929"/>
                  </a:cubicBezTo>
                  <a:cubicBezTo>
                    <a:pt x="16788" y="2604"/>
                    <a:pt x="15244" y="418"/>
                    <a:pt x="12988" y="54"/>
                  </a:cubicBezTo>
                  <a:cubicBezTo>
                    <a:pt x="12773" y="18"/>
                    <a:pt x="12556" y="1"/>
                    <a:pt x="12341" y="1"/>
                  </a:cubicBezTo>
                  <a:cubicBezTo>
                    <a:pt x="11461" y="1"/>
                    <a:pt x="10599" y="293"/>
                    <a:pt x="9893" y="840"/>
                  </a:cubicBezTo>
                  <a:cubicBezTo>
                    <a:pt x="9601" y="1063"/>
                    <a:pt x="9263" y="1216"/>
                    <a:pt x="8905" y="1292"/>
                  </a:cubicBezTo>
                  <a:cubicBezTo>
                    <a:pt x="8736" y="1326"/>
                    <a:pt x="8567" y="1343"/>
                    <a:pt x="8397" y="1343"/>
                  </a:cubicBezTo>
                  <a:cubicBezTo>
                    <a:pt x="8296" y="1343"/>
                    <a:pt x="8196" y="1337"/>
                    <a:pt x="8095" y="1325"/>
                  </a:cubicBezTo>
                  <a:cubicBezTo>
                    <a:pt x="7658" y="1273"/>
                    <a:pt x="7246" y="1105"/>
                    <a:pt x="6896" y="840"/>
                  </a:cubicBezTo>
                  <a:cubicBezTo>
                    <a:pt x="6190" y="293"/>
                    <a:pt x="5328" y="1"/>
                    <a:pt x="44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80" name="Google Shape;7680;p83"/>
            <p:cNvSpPr/>
            <p:nvPr/>
          </p:nvSpPr>
          <p:spPr>
            <a:xfrm>
              <a:off x="4016325" y="3806775"/>
              <a:ext cx="199225" cy="142475"/>
            </a:xfrm>
            <a:custGeom>
              <a:avLst/>
              <a:gdLst/>
              <a:ahLst/>
              <a:cxnLst/>
              <a:rect l="l" t="t" r="r" b="b"/>
              <a:pathLst>
                <a:path w="7969" h="5699" extrusionOk="0">
                  <a:moveTo>
                    <a:pt x="1350" y="0"/>
                  </a:moveTo>
                  <a:cubicBezTo>
                    <a:pt x="1132" y="0"/>
                    <a:pt x="925" y="129"/>
                    <a:pt x="832" y="343"/>
                  </a:cubicBezTo>
                  <a:cubicBezTo>
                    <a:pt x="799" y="424"/>
                    <a:pt x="1" y="2330"/>
                    <a:pt x="678" y="4101"/>
                  </a:cubicBezTo>
                  <a:cubicBezTo>
                    <a:pt x="736" y="4242"/>
                    <a:pt x="796" y="4381"/>
                    <a:pt x="868" y="4516"/>
                  </a:cubicBezTo>
                  <a:cubicBezTo>
                    <a:pt x="1534" y="4691"/>
                    <a:pt x="2157" y="4995"/>
                    <a:pt x="2702" y="5414"/>
                  </a:cubicBezTo>
                  <a:cubicBezTo>
                    <a:pt x="2950" y="5603"/>
                    <a:pt x="3247" y="5698"/>
                    <a:pt x="3544" y="5698"/>
                  </a:cubicBezTo>
                  <a:cubicBezTo>
                    <a:pt x="3840" y="5698"/>
                    <a:pt x="4137" y="5603"/>
                    <a:pt x="4385" y="5414"/>
                  </a:cubicBezTo>
                  <a:cubicBezTo>
                    <a:pt x="4442" y="5368"/>
                    <a:pt x="4503" y="5326"/>
                    <a:pt x="4563" y="5284"/>
                  </a:cubicBezTo>
                  <a:cubicBezTo>
                    <a:pt x="4870" y="4592"/>
                    <a:pt x="5355" y="3968"/>
                    <a:pt x="6020" y="3417"/>
                  </a:cubicBezTo>
                  <a:cubicBezTo>
                    <a:pt x="6478" y="3035"/>
                    <a:pt x="6987" y="2722"/>
                    <a:pt x="7532" y="2484"/>
                  </a:cubicBezTo>
                  <a:cubicBezTo>
                    <a:pt x="7824" y="2372"/>
                    <a:pt x="7969" y="2044"/>
                    <a:pt x="7854" y="1752"/>
                  </a:cubicBezTo>
                  <a:cubicBezTo>
                    <a:pt x="7768" y="1529"/>
                    <a:pt x="7554" y="1392"/>
                    <a:pt x="7327" y="1392"/>
                  </a:cubicBezTo>
                  <a:cubicBezTo>
                    <a:pt x="7260" y="1392"/>
                    <a:pt x="7192" y="1404"/>
                    <a:pt x="7125" y="1430"/>
                  </a:cubicBezTo>
                  <a:lnTo>
                    <a:pt x="7125" y="1433"/>
                  </a:lnTo>
                  <a:cubicBezTo>
                    <a:pt x="7089" y="1445"/>
                    <a:pt x="6243" y="1776"/>
                    <a:pt x="5334" y="2520"/>
                  </a:cubicBezTo>
                  <a:cubicBezTo>
                    <a:pt x="4997" y="2794"/>
                    <a:pt x="4689" y="3098"/>
                    <a:pt x="4412" y="3429"/>
                  </a:cubicBezTo>
                  <a:cubicBezTo>
                    <a:pt x="4367" y="3194"/>
                    <a:pt x="4301" y="2965"/>
                    <a:pt x="4217" y="2743"/>
                  </a:cubicBezTo>
                  <a:cubicBezTo>
                    <a:pt x="3536" y="972"/>
                    <a:pt x="1669" y="90"/>
                    <a:pt x="1588" y="54"/>
                  </a:cubicBezTo>
                  <a:cubicBezTo>
                    <a:pt x="1511" y="17"/>
                    <a:pt x="1430" y="0"/>
                    <a:pt x="13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81" name="Google Shape;7681;p83"/>
          <p:cNvGrpSpPr/>
          <p:nvPr/>
        </p:nvGrpSpPr>
        <p:grpSpPr>
          <a:xfrm>
            <a:off x="7551234" y="3125979"/>
            <a:ext cx="336296" cy="339235"/>
            <a:chOff x="4464775" y="3806475"/>
            <a:chExt cx="477625" cy="481800"/>
          </a:xfrm>
        </p:grpSpPr>
        <p:sp>
          <p:nvSpPr>
            <p:cNvPr id="7682" name="Google Shape;7682;p83"/>
            <p:cNvSpPr/>
            <p:nvPr/>
          </p:nvSpPr>
          <p:spPr>
            <a:xfrm>
              <a:off x="4726375" y="3806475"/>
              <a:ext cx="56500" cy="141125"/>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83" name="Google Shape;7683;p83"/>
            <p:cNvSpPr/>
            <p:nvPr/>
          </p:nvSpPr>
          <p:spPr>
            <a:xfrm>
              <a:off x="4641700" y="3806475"/>
              <a:ext cx="56475" cy="141125"/>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84" name="Google Shape;7684;p83"/>
            <p:cNvSpPr/>
            <p:nvPr/>
          </p:nvSpPr>
          <p:spPr>
            <a:xfrm>
              <a:off x="4557000" y="3806475"/>
              <a:ext cx="56500" cy="141125"/>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85" name="Google Shape;7685;p83"/>
            <p:cNvSpPr/>
            <p:nvPr/>
          </p:nvSpPr>
          <p:spPr>
            <a:xfrm>
              <a:off x="4464775" y="4230875"/>
              <a:ext cx="395250" cy="57400"/>
            </a:xfrm>
            <a:custGeom>
              <a:avLst/>
              <a:gdLst/>
              <a:ahLst/>
              <a:cxnLst/>
              <a:rect l="l" t="t" r="r" b="b"/>
              <a:pathLst>
                <a:path w="15810" h="2296" extrusionOk="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86" name="Google Shape;7686;p83"/>
            <p:cNvSpPr/>
            <p:nvPr/>
          </p:nvSpPr>
          <p:spPr>
            <a:xfrm>
              <a:off x="4840675" y="4007300"/>
              <a:ext cx="101725" cy="166025"/>
            </a:xfrm>
            <a:custGeom>
              <a:avLst/>
              <a:gdLst/>
              <a:ahLst/>
              <a:cxnLst/>
              <a:rect l="l" t="t" r="r" b="b"/>
              <a:pathLst>
                <a:path w="4069" h="6641" extrusionOk="0">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87" name="Google Shape;7687;p83"/>
            <p:cNvSpPr/>
            <p:nvPr/>
          </p:nvSpPr>
          <p:spPr>
            <a:xfrm>
              <a:off x="4464775" y="3976800"/>
              <a:ext cx="395250" cy="225875"/>
            </a:xfrm>
            <a:custGeom>
              <a:avLst/>
              <a:gdLst/>
              <a:ahLst/>
              <a:cxnLst/>
              <a:rect l="l" t="t" r="r" b="b"/>
              <a:pathLst>
                <a:path w="15810" h="9035" extrusionOk="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88" name="Google Shape;7688;p83"/>
          <p:cNvGrpSpPr/>
          <p:nvPr/>
        </p:nvGrpSpPr>
        <p:grpSpPr>
          <a:xfrm>
            <a:off x="7974679" y="3125970"/>
            <a:ext cx="339253" cy="339253"/>
            <a:chOff x="5049725" y="3806450"/>
            <a:chExt cx="481825" cy="481825"/>
          </a:xfrm>
        </p:grpSpPr>
        <p:sp>
          <p:nvSpPr>
            <p:cNvPr id="7689" name="Google Shape;7689;p83"/>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90" name="Google Shape;7690;p83"/>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91" name="Google Shape;7691;p83"/>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92" name="Google Shape;7692;p83"/>
          <p:cNvGrpSpPr/>
          <p:nvPr/>
        </p:nvGrpSpPr>
        <p:grpSpPr>
          <a:xfrm>
            <a:off x="1461983" y="3951798"/>
            <a:ext cx="339253" cy="339253"/>
            <a:chOff x="5651375" y="3806450"/>
            <a:chExt cx="481825" cy="481825"/>
          </a:xfrm>
        </p:grpSpPr>
        <p:sp>
          <p:nvSpPr>
            <p:cNvPr id="7693" name="Google Shape;7693;p83"/>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94" name="Google Shape;7694;p83"/>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95" name="Google Shape;7695;p83"/>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96" name="Google Shape;7696;p83"/>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697" name="Google Shape;7697;p83"/>
          <p:cNvGrpSpPr/>
          <p:nvPr/>
        </p:nvGrpSpPr>
        <p:grpSpPr>
          <a:xfrm>
            <a:off x="3360663" y="3953787"/>
            <a:ext cx="298503" cy="335275"/>
            <a:chOff x="6264300" y="3809300"/>
            <a:chExt cx="423950" cy="476175"/>
          </a:xfrm>
        </p:grpSpPr>
        <p:sp>
          <p:nvSpPr>
            <p:cNvPr id="7698" name="Google Shape;7698;p83"/>
            <p:cNvSpPr/>
            <p:nvPr/>
          </p:nvSpPr>
          <p:spPr>
            <a:xfrm>
              <a:off x="6346200" y="4002825"/>
              <a:ext cx="66950" cy="63225"/>
            </a:xfrm>
            <a:custGeom>
              <a:avLst/>
              <a:gdLst/>
              <a:ahLst/>
              <a:cxnLst/>
              <a:rect l="l" t="t" r="r" b="b"/>
              <a:pathLst>
                <a:path w="2678" h="2529" extrusionOk="0">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99" name="Google Shape;7699;p83"/>
            <p:cNvSpPr/>
            <p:nvPr/>
          </p:nvSpPr>
          <p:spPr>
            <a:xfrm>
              <a:off x="6539375" y="4002825"/>
              <a:ext cx="66950" cy="63200"/>
            </a:xfrm>
            <a:custGeom>
              <a:avLst/>
              <a:gdLst/>
              <a:ahLst/>
              <a:cxnLst/>
              <a:rect l="l" t="t" r="r" b="b"/>
              <a:pathLst>
                <a:path w="2678" h="2528" extrusionOk="0">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00" name="Google Shape;7700;p83"/>
            <p:cNvSpPr/>
            <p:nvPr/>
          </p:nvSpPr>
          <p:spPr>
            <a:xfrm>
              <a:off x="6264300" y="3809300"/>
              <a:ext cx="423950" cy="476175"/>
            </a:xfrm>
            <a:custGeom>
              <a:avLst/>
              <a:gdLst/>
              <a:ahLst/>
              <a:cxnLst/>
              <a:rect l="l" t="t" r="r" b="b"/>
              <a:pathLst>
                <a:path w="16958" h="19047" extrusionOk="0">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01" name="Google Shape;7701;p83"/>
          <p:cNvGrpSpPr/>
          <p:nvPr/>
        </p:nvGrpSpPr>
        <p:grpSpPr>
          <a:xfrm>
            <a:off x="5039841" y="3538881"/>
            <a:ext cx="340573" cy="339271"/>
            <a:chOff x="898875" y="4399275"/>
            <a:chExt cx="483700" cy="481850"/>
          </a:xfrm>
        </p:grpSpPr>
        <p:sp>
          <p:nvSpPr>
            <p:cNvPr id="7702" name="Google Shape;7702;p83"/>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03" name="Google Shape;7703;p83"/>
            <p:cNvSpPr/>
            <p:nvPr/>
          </p:nvSpPr>
          <p:spPr>
            <a:xfrm>
              <a:off x="1138025" y="4763350"/>
              <a:ext cx="25" cy="25"/>
            </a:xfrm>
            <a:custGeom>
              <a:avLst/>
              <a:gdLst/>
              <a:ahLst/>
              <a:cxnLst/>
              <a:rect l="l" t="t" r="r" b="b"/>
              <a:pathLst>
                <a:path w="1" h="1" extrusionOk="0">
                  <a:moveTo>
                    <a:pt x="1" y="0"/>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04" name="Google Shape;7704;p83"/>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05" name="Google Shape;7705;p83"/>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06" name="Google Shape;7706;p83"/>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07" name="Google Shape;7707;p83"/>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08" name="Google Shape;7708;p83"/>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09" name="Google Shape;7709;p83"/>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10" name="Google Shape;7710;p83"/>
          <p:cNvGrpSpPr/>
          <p:nvPr/>
        </p:nvGrpSpPr>
        <p:grpSpPr>
          <a:xfrm>
            <a:off x="5473575" y="3554133"/>
            <a:ext cx="339253" cy="308765"/>
            <a:chOff x="1492675" y="4420975"/>
            <a:chExt cx="481825" cy="438525"/>
          </a:xfrm>
        </p:grpSpPr>
        <p:sp>
          <p:nvSpPr>
            <p:cNvPr id="7711" name="Google Shape;7711;p83"/>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12" name="Google Shape;7712;p83"/>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13" name="Google Shape;7713;p83"/>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14" name="Google Shape;7714;p83"/>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15" name="Google Shape;7715;p83"/>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16" name="Google Shape;7716;p83"/>
          <p:cNvGrpSpPr/>
          <p:nvPr/>
        </p:nvGrpSpPr>
        <p:grpSpPr>
          <a:xfrm>
            <a:off x="5878556" y="3539558"/>
            <a:ext cx="342580" cy="337915"/>
            <a:chOff x="2084100" y="4400250"/>
            <a:chExt cx="486550" cy="479925"/>
          </a:xfrm>
        </p:grpSpPr>
        <p:sp>
          <p:nvSpPr>
            <p:cNvPr id="7717" name="Google Shape;7717;p83"/>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18" name="Google Shape;7718;p83"/>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19" name="Google Shape;7719;p83"/>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20" name="Google Shape;7720;p83"/>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21" name="Google Shape;7721;p83"/>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22" name="Google Shape;7722;p83"/>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23" name="Google Shape;7723;p83"/>
          <p:cNvGrpSpPr/>
          <p:nvPr/>
        </p:nvGrpSpPr>
        <p:grpSpPr>
          <a:xfrm>
            <a:off x="6315036" y="3538907"/>
            <a:ext cx="298169" cy="339218"/>
            <a:chOff x="2707950" y="4399325"/>
            <a:chExt cx="423475" cy="481775"/>
          </a:xfrm>
        </p:grpSpPr>
        <p:sp>
          <p:nvSpPr>
            <p:cNvPr id="7724" name="Google Shape;7724;p83"/>
            <p:cNvSpPr/>
            <p:nvPr/>
          </p:nvSpPr>
          <p:spPr>
            <a:xfrm>
              <a:off x="2905550" y="4515000"/>
              <a:ext cx="28275" cy="366100"/>
            </a:xfrm>
            <a:custGeom>
              <a:avLst/>
              <a:gdLst/>
              <a:ahLst/>
              <a:cxnLst/>
              <a:rect l="l" t="t" r="r" b="b"/>
              <a:pathLst>
                <a:path w="1131" h="14644" extrusionOk="0">
                  <a:moveTo>
                    <a:pt x="1" y="0"/>
                  </a:moveTo>
                  <a:lnTo>
                    <a:pt x="1" y="14644"/>
                  </a:lnTo>
                  <a:lnTo>
                    <a:pt x="1130" y="14644"/>
                  </a:lnTo>
                  <a:lnTo>
                    <a:pt x="11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25" name="Google Shape;7725;p83"/>
            <p:cNvSpPr/>
            <p:nvPr/>
          </p:nvSpPr>
          <p:spPr>
            <a:xfrm>
              <a:off x="2962025" y="4710725"/>
              <a:ext cx="141175" cy="29225"/>
            </a:xfrm>
            <a:custGeom>
              <a:avLst/>
              <a:gdLst/>
              <a:ahLst/>
              <a:cxnLst/>
              <a:rect l="l" t="t" r="r" b="b"/>
              <a:pathLst>
                <a:path w="5647" h="1169" extrusionOk="0">
                  <a:moveTo>
                    <a:pt x="0" y="0"/>
                  </a:moveTo>
                  <a:lnTo>
                    <a:pt x="0" y="1169"/>
                  </a:lnTo>
                  <a:lnTo>
                    <a:pt x="5646" y="1169"/>
                  </a:lnTo>
                  <a:lnTo>
                    <a:pt x="564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26" name="Google Shape;7726;p83"/>
            <p:cNvSpPr/>
            <p:nvPr/>
          </p:nvSpPr>
          <p:spPr>
            <a:xfrm>
              <a:off x="2962025" y="4768175"/>
              <a:ext cx="141175" cy="112925"/>
            </a:xfrm>
            <a:custGeom>
              <a:avLst/>
              <a:gdLst/>
              <a:ahLst/>
              <a:cxnLst/>
              <a:rect l="l" t="t" r="r" b="b"/>
              <a:pathLst>
                <a:path w="5647" h="4517" extrusionOk="0">
                  <a:moveTo>
                    <a:pt x="0" y="0"/>
                  </a:moveTo>
                  <a:lnTo>
                    <a:pt x="0" y="4517"/>
                  </a:lnTo>
                  <a:lnTo>
                    <a:pt x="3951" y="4517"/>
                  </a:lnTo>
                  <a:cubicBezTo>
                    <a:pt x="4888" y="4517"/>
                    <a:pt x="5646" y="3758"/>
                    <a:pt x="5646" y="2825"/>
                  </a:cubicBezTo>
                  <a:lnTo>
                    <a:pt x="564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27" name="Google Shape;7727;p83"/>
            <p:cNvSpPr/>
            <p:nvPr/>
          </p:nvSpPr>
          <p:spPr>
            <a:xfrm>
              <a:off x="2736175" y="4710725"/>
              <a:ext cx="141175" cy="29225"/>
            </a:xfrm>
            <a:custGeom>
              <a:avLst/>
              <a:gdLst/>
              <a:ahLst/>
              <a:cxnLst/>
              <a:rect l="l" t="t" r="r" b="b"/>
              <a:pathLst>
                <a:path w="5647" h="1169" extrusionOk="0">
                  <a:moveTo>
                    <a:pt x="1" y="0"/>
                  </a:moveTo>
                  <a:lnTo>
                    <a:pt x="1" y="1169"/>
                  </a:lnTo>
                  <a:lnTo>
                    <a:pt x="5647" y="1169"/>
                  </a:lnTo>
                  <a:lnTo>
                    <a:pt x="56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28" name="Google Shape;7728;p83"/>
            <p:cNvSpPr/>
            <p:nvPr/>
          </p:nvSpPr>
          <p:spPr>
            <a:xfrm>
              <a:off x="2736175" y="4768175"/>
              <a:ext cx="141175" cy="112925"/>
            </a:xfrm>
            <a:custGeom>
              <a:avLst/>
              <a:gdLst/>
              <a:ahLst/>
              <a:cxnLst/>
              <a:rect l="l" t="t" r="r" b="b"/>
              <a:pathLst>
                <a:path w="5647" h="4517" extrusionOk="0">
                  <a:moveTo>
                    <a:pt x="1" y="0"/>
                  </a:moveTo>
                  <a:lnTo>
                    <a:pt x="1" y="2825"/>
                  </a:lnTo>
                  <a:cubicBezTo>
                    <a:pt x="1" y="3758"/>
                    <a:pt x="759" y="4517"/>
                    <a:pt x="1693" y="4517"/>
                  </a:cubicBezTo>
                  <a:lnTo>
                    <a:pt x="5647" y="4517"/>
                  </a:lnTo>
                  <a:lnTo>
                    <a:pt x="56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29" name="Google Shape;7729;p83"/>
            <p:cNvSpPr/>
            <p:nvPr/>
          </p:nvSpPr>
          <p:spPr>
            <a:xfrm>
              <a:off x="2707950" y="4515075"/>
              <a:ext cx="169400" cy="82825"/>
            </a:xfrm>
            <a:custGeom>
              <a:avLst/>
              <a:gdLst/>
              <a:ahLst/>
              <a:cxnLst/>
              <a:rect l="l" t="t" r="r" b="b"/>
              <a:pathLst>
                <a:path w="6776" h="3313" extrusionOk="0">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30" name="Google Shape;7730;p83"/>
            <p:cNvSpPr/>
            <p:nvPr/>
          </p:nvSpPr>
          <p:spPr>
            <a:xfrm>
              <a:off x="2736175" y="4626025"/>
              <a:ext cx="141175" cy="56500"/>
            </a:xfrm>
            <a:custGeom>
              <a:avLst/>
              <a:gdLst/>
              <a:ahLst/>
              <a:cxnLst/>
              <a:rect l="l" t="t" r="r" b="b"/>
              <a:pathLst>
                <a:path w="5647" h="2260" extrusionOk="0">
                  <a:moveTo>
                    <a:pt x="1" y="1"/>
                  </a:moveTo>
                  <a:lnTo>
                    <a:pt x="1" y="2259"/>
                  </a:lnTo>
                  <a:lnTo>
                    <a:pt x="5647" y="2259"/>
                  </a:lnTo>
                  <a:lnTo>
                    <a:pt x="564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31" name="Google Shape;7731;p83"/>
            <p:cNvSpPr/>
            <p:nvPr/>
          </p:nvSpPr>
          <p:spPr>
            <a:xfrm>
              <a:off x="2850525" y="4430375"/>
              <a:ext cx="138325" cy="56500"/>
            </a:xfrm>
            <a:custGeom>
              <a:avLst/>
              <a:gdLst/>
              <a:ahLst/>
              <a:cxnLst/>
              <a:rect l="l" t="t" r="r" b="b"/>
              <a:pathLst>
                <a:path w="5533" h="2260" extrusionOk="0">
                  <a:moveTo>
                    <a:pt x="2765" y="1"/>
                  </a:moveTo>
                  <a:cubicBezTo>
                    <a:pt x="1500" y="1"/>
                    <a:pt x="275" y="916"/>
                    <a:pt x="1" y="2259"/>
                  </a:cubicBezTo>
                  <a:lnTo>
                    <a:pt x="5532" y="2259"/>
                  </a:lnTo>
                  <a:cubicBezTo>
                    <a:pt x="5258" y="910"/>
                    <a:pt x="4030" y="1"/>
                    <a:pt x="2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32" name="Google Shape;7732;p83"/>
            <p:cNvSpPr/>
            <p:nvPr/>
          </p:nvSpPr>
          <p:spPr>
            <a:xfrm>
              <a:off x="2974300" y="4399350"/>
              <a:ext cx="129650" cy="87525"/>
            </a:xfrm>
            <a:custGeom>
              <a:avLst/>
              <a:gdLst/>
              <a:ahLst/>
              <a:cxnLst/>
              <a:rect l="l" t="t" r="r" b="b"/>
              <a:pathLst>
                <a:path w="5186" h="3501" extrusionOk="0">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33" name="Google Shape;7733;p83"/>
            <p:cNvSpPr/>
            <p:nvPr/>
          </p:nvSpPr>
          <p:spPr>
            <a:xfrm>
              <a:off x="2735425" y="4399325"/>
              <a:ext cx="129650" cy="87475"/>
            </a:xfrm>
            <a:custGeom>
              <a:avLst/>
              <a:gdLst/>
              <a:ahLst/>
              <a:cxnLst/>
              <a:rect l="l" t="t" r="r" b="b"/>
              <a:pathLst>
                <a:path w="5186" h="3499" extrusionOk="0">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34" name="Google Shape;7734;p83"/>
            <p:cNvSpPr/>
            <p:nvPr/>
          </p:nvSpPr>
          <p:spPr>
            <a:xfrm>
              <a:off x="2962025" y="4515075"/>
              <a:ext cx="169400" cy="82825"/>
            </a:xfrm>
            <a:custGeom>
              <a:avLst/>
              <a:gdLst/>
              <a:ahLst/>
              <a:cxnLst/>
              <a:rect l="l" t="t" r="r" b="b"/>
              <a:pathLst>
                <a:path w="6776" h="3313" extrusionOk="0">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35" name="Google Shape;7735;p83"/>
            <p:cNvSpPr/>
            <p:nvPr/>
          </p:nvSpPr>
          <p:spPr>
            <a:xfrm>
              <a:off x="2962025" y="4626025"/>
              <a:ext cx="141175" cy="56500"/>
            </a:xfrm>
            <a:custGeom>
              <a:avLst/>
              <a:gdLst/>
              <a:ahLst/>
              <a:cxnLst/>
              <a:rect l="l" t="t" r="r" b="b"/>
              <a:pathLst>
                <a:path w="5647" h="2260" extrusionOk="0">
                  <a:moveTo>
                    <a:pt x="0" y="1"/>
                  </a:moveTo>
                  <a:lnTo>
                    <a:pt x="0" y="2259"/>
                  </a:lnTo>
                  <a:lnTo>
                    <a:pt x="5646" y="2259"/>
                  </a:lnTo>
                  <a:lnTo>
                    <a:pt x="564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36" name="Google Shape;7736;p83"/>
          <p:cNvGrpSpPr/>
          <p:nvPr/>
        </p:nvGrpSpPr>
        <p:grpSpPr>
          <a:xfrm>
            <a:off x="6744555" y="3538881"/>
            <a:ext cx="275057" cy="339271"/>
            <a:chOff x="3330525" y="4399275"/>
            <a:chExt cx="390650" cy="481850"/>
          </a:xfrm>
        </p:grpSpPr>
        <p:sp>
          <p:nvSpPr>
            <p:cNvPr id="7737" name="Google Shape;7737;p83"/>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38" name="Google Shape;7738;p83"/>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39" name="Google Shape;7739;p83"/>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0" name="Google Shape;7740;p83"/>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1" name="Google Shape;7741;p83"/>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2" name="Google Shape;7742;p83"/>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3" name="Google Shape;7743;p83"/>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44" name="Google Shape;7744;p83"/>
          <p:cNvGrpSpPr/>
          <p:nvPr/>
        </p:nvGrpSpPr>
        <p:grpSpPr>
          <a:xfrm>
            <a:off x="7169084" y="3538890"/>
            <a:ext cx="253265" cy="339253"/>
            <a:chOff x="3938800" y="4399275"/>
            <a:chExt cx="359700" cy="481825"/>
          </a:xfrm>
        </p:grpSpPr>
        <p:sp>
          <p:nvSpPr>
            <p:cNvPr id="7745" name="Google Shape;7745;p83"/>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6" name="Google Shape;7746;p83"/>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7" name="Google Shape;7747;p83"/>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8" name="Google Shape;7748;p83"/>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9" name="Google Shape;7749;p83"/>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50" name="Google Shape;7750;p83"/>
          <p:cNvGrpSpPr/>
          <p:nvPr/>
        </p:nvGrpSpPr>
        <p:grpSpPr>
          <a:xfrm>
            <a:off x="7639862" y="3538890"/>
            <a:ext cx="159039" cy="339253"/>
            <a:chOff x="4584850" y="4399275"/>
            <a:chExt cx="225875" cy="481825"/>
          </a:xfrm>
        </p:grpSpPr>
        <p:sp>
          <p:nvSpPr>
            <p:cNvPr id="7751" name="Google Shape;7751;p83"/>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52" name="Google Shape;7752;p83"/>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753" name="Google Shape;7753;p83"/>
          <p:cNvSpPr/>
          <p:nvPr/>
        </p:nvSpPr>
        <p:spPr>
          <a:xfrm>
            <a:off x="7957998" y="3538820"/>
            <a:ext cx="372275" cy="339112"/>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754" name="Google Shape;7754;p83"/>
          <p:cNvGrpSpPr/>
          <p:nvPr/>
        </p:nvGrpSpPr>
        <p:grpSpPr>
          <a:xfrm>
            <a:off x="1049680" y="3951795"/>
            <a:ext cx="339253" cy="339253"/>
            <a:chOff x="5642550" y="4399275"/>
            <a:chExt cx="481825" cy="481825"/>
          </a:xfrm>
        </p:grpSpPr>
        <p:sp>
          <p:nvSpPr>
            <p:cNvPr id="7755" name="Google Shape;7755;p83"/>
            <p:cNvSpPr/>
            <p:nvPr/>
          </p:nvSpPr>
          <p:spPr>
            <a:xfrm>
              <a:off x="5642550" y="4399275"/>
              <a:ext cx="481825" cy="481825"/>
            </a:xfrm>
            <a:custGeom>
              <a:avLst/>
              <a:gdLst/>
              <a:ahLst/>
              <a:cxnLst/>
              <a:rect l="l" t="t" r="r" b="b"/>
              <a:pathLst>
                <a:path w="19273" h="19273" extrusionOk="0">
                  <a:moveTo>
                    <a:pt x="15283" y="7945"/>
                  </a:moveTo>
                  <a:cubicBezTo>
                    <a:pt x="15593" y="7945"/>
                    <a:pt x="15846" y="8195"/>
                    <a:pt x="15846" y="8508"/>
                  </a:cubicBezTo>
                  <a:lnTo>
                    <a:pt x="15846" y="10766"/>
                  </a:lnTo>
                  <a:cubicBezTo>
                    <a:pt x="15846" y="11079"/>
                    <a:pt x="15593" y="11332"/>
                    <a:pt x="15283" y="11332"/>
                  </a:cubicBezTo>
                  <a:lnTo>
                    <a:pt x="3991" y="11332"/>
                  </a:lnTo>
                  <a:cubicBezTo>
                    <a:pt x="3678" y="11332"/>
                    <a:pt x="3425" y="11079"/>
                    <a:pt x="3425" y="10766"/>
                  </a:cubicBezTo>
                  <a:lnTo>
                    <a:pt x="3425" y="8508"/>
                  </a:lnTo>
                  <a:cubicBezTo>
                    <a:pt x="3425" y="8195"/>
                    <a:pt x="3678" y="7945"/>
                    <a:pt x="3991" y="7945"/>
                  </a:cubicBezTo>
                  <a:close/>
                  <a:moveTo>
                    <a:pt x="9637" y="1"/>
                  </a:moveTo>
                  <a:cubicBezTo>
                    <a:pt x="4331" y="1"/>
                    <a:pt x="1" y="4331"/>
                    <a:pt x="1" y="9637"/>
                  </a:cubicBezTo>
                  <a:cubicBezTo>
                    <a:pt x="1" y="14946"/>
                    <a:pt x="4328" y="19273"/>
                    <a:pt x="9637" y="19273"/>
                  </a:cubicBezTo>
                  <a:cubicBezTo>
                    <a:pt x="14943" y="19273"/>
                    <a:pt x="19273" y="14946"/>
                    <a:pt x="19273" y="9637"/>
                  </a:cubicBezTo>
                  <a:cubicBezTo>
                    <a:pt x="19273" y="4331"/>
                    <a:pt x="14943"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56" name="Google Shape;7756;p83"/>
            <p:cNvSpPr/>
            <p:nvPr/>
          </p:nvSpPr>
          <p:spPr>
            <a:xfrm>
              <a:off x="5756375" y="4626100"/>
              <a:ext cx="254100" cy="28275"/>
            </a:xfrm>
            <a:custGeom>
              <a:avLst/>
              <a:gdLst/>
              <a:ahLst/>
              <a:cxnLst/>
              <a:rect l="l" t="t" r="r" b="b"/>
              <a:pathLst>
                <a:path w="10164" h="1131" extrusionOk="0">
                  <a:moveTo>
                    <a:pt x="1" y="1"/>
                  </a:moveTo>
                  <a:lnTo>
                    <a:pt x="1" y="1130"/>
                  </a:lnTo>
                  <a:lnTo>
                    <a:pt x="10164" y="1130"/>
                  </a:lnTo>
                  <a:lnTo>
                    <a:pt x="101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57" name="Google Shape;7757;p83"/>
          <p:cNvGrpSpPr/>
          <p:nvPr/>
        </p:nvGrpSpPr>
        <p:grpSpPr>
          <a:xfrm>
            <a:off x="2859815" y="3963703"/>
            <a:ext cx="363316" cy="315437"/>
            <a:chOff x="6218300" y="4416175"/>
            <a:chExt cx="516000" cy="448000"/>
          </a:xfrm>
        </p:grpSpPr>
        <p:sp>
          <p:nvSpPr>
            <p:cNvPr id="7758" name="Google Shape;7758;p83"/>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59" name="Google Shape;7759;p83"/>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60" name="Google Shape;7760;p83"/>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61" name="Google Shape;7761;p83"/>
          <p:cNvGrpSpPr/>
          <p:nvPr/>
        </p:nvGrpSpPr>
        <p:grpSpPr>
          <a:xfrm>
            <a:off x="5918879" y="3951792"/>
            <a:ext cx="339253" cy="339253"/>
            <a:chOff x="899850" y="4992125"/>
            <a:chExt cx="481825" cy="481825"/>
          </a:xfrm>
        </p:grpSpPr>
        <p:sp>
          <p:nvSpPr>
            <p:cNvPr id="7762" name="Google Shape;7762;p83"/>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63" name="Google Shape;7763;p83"/>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64" name="Google Shape;7764;p83"/>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65" name="Google Shape;7765;p83"/>
          <p:cNvGrpSpPr/>
          <p:nvPr/>
        </p:nvGrpSpPr>
        <p:grpSpPr>
          <a:xfrm>
            <a:off x="5461708" y="3951792"/>
            <a:ext cx="339253" cy="339253"/>
            <a:chOff x="1492675" y="4992125"/>
            <a:chExt cx="481825" cy="481825"/>
          </a:xfrm>
        </p:grpSpPr>
        <p:sp>
          <p:nvSpPr>
            <p:cNvPr id="7766" name="Google Shape;7766;p83"/>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67" name="Google Shape;7767;p83"/>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68" name="Google Shape;7768;p83"/>
          <p:cNvGrpSpPr/>
          <p:nvPr/>
        </p:nvGrpSpPr>
        <p:grpSpPr>
          <a:xfrm>
            <a:off x="5004462" y="3951792"/>
            <a:ext cx="339253" cy="339253"/>
            <a:chOff x="2085525" y="4992125"/>
            <a:chExt cx="481825" cy="481825"/>
          </a:xfrm>
        </p:grpSpPr>
        <p:sp>
          <p:nvSpPr>
            <p:cNvPr id="7769" name="Google Shape;7769;p83"/>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0" name="Google Shape;7770;p83"/>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71" name="Google Shape;7771;p83"/>
          <p:cNvGrpSpPr/>
          <p:nvPr/>
        </p:nvGrpSpPr>
        <p:grpSpPr>
          <a:xfrm>
            <a:off x="6833221" y="3951792"/>
            <a:ext cx="339253" cy="339253"/>
            <a:chOff x="2678350" y="4992125"/>
            <a:chExt cx="481825" cy="481825"/>
          </a:xfrm>
        </p:grpSpPr>
        <p:sp>
          <p:nvSpPr>
            <p:cNvPr id="7772" name="Google Shape;7772;p83"/>
            <p:cNvSpPr/>
            <p:nvPr/>
          </p:nvSpPr>
          <p:spPr>
            <a:xfrm>
              <a:off x="2975725" y="5079150"/>
              <a:ext cx="56475" cy="309125"/>
            </a:xfrm>
            <a:custGeom>
              <a:avLst/>
              <a:gdLst/>
              <a:ahLst/>
              <a:cxnLst/>
              <a:rect l="l" t="t" r="r" b="b"/>
              <a:pathLst>
                <a:path w="2259" h="12365" extrusionOk="0">
                  <a:moveTo>
                    <a:pt x="2259" y="1"/>
                  </a:moveTo>
                  <a:cubicBezTo>
                    <a:pt x="943" y="272"/>
                    <a:pt x="0" y="1428"/>
                    <a:pt x="0" y="2768"/>
                  </a:cubicBezTo>
                  <a:lnTo>
                    <a:pt x="0" y="6722"/>
                  </a:lnTo>
                  <a:lnTo>
                    <a:pt x="563" y="6722"/>
                  </a:lnTo>
                  <a:cubicBezTo>
                    <a:pt x="877" y="6722"/>
                    <a:pt x="1130" y="6972"/>
                    <a:pt x="1130" y="7285"/>
                  </a:cubicBezTo>
                  <a:lnTo>
                    <a:pt x="1130" y="11802"/>
                  </a:lnTo>
                  <a:cubicBezTo>
                    <a:pt x="1130" y="12115"/>
                    <a:pt x="1379" y="12365"/>
                    <a:pt x="1693" y="12365"/>
                  </a:cubicBezTo>
                  <a:cubicBezTo>
                    <a:pt x="2006" y="12365"/>
                    <a:pt x="2259" y="12115"/>
                    <a:pt x="2259" y="11802"/>
                  </a:cubicBezTo>
                  <a:lnTo>
                    <a:pt x="22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3" name="Google Shape;7773;p83"/>
            <p:cNvSpPr/>
            <p:nvPr/>
          </p:nvSpPr>
          <p:spPr>
            <a:xfrm>
              <a:off x="2806350" y="5162500"/>
              <a:ext cx="84700" cy="225775"/>
            </a:xfrm>
            <a:custGeom>
              <a:avLst/>
              <a:gdLst/>
              <a:ahLst/>
              <a:cxnLst/>
              <a:rect l="l" t="t" r="r" b="b"/>
              <a:pathLst>
                <a:path w="3388" h="9031" extrusionOk="0">
                  <a:moveTo>
                    <a:pt x="0" y="0"/>
                  </a:moveTo>
                  <a:lnTo>
                    <a:pt x="0" y="563"/>
                  </a:lnTo>
                  <a:cubicBezTo>
                    <a:pt x="0" y="876"/>
                    <a:pt x="250" y="1129"/>
                    <a:pt x="563" y="1129"/>
                  </a:cubicBezTo>
                  <a:cubicBezTo>
                    <a:pt x="876" y="1129"/>
                    <a:pt x="1129" y="1379"/>
                    <a:pt x="1129" y="1692"/>
                  </a:cubicBezTo>
                  <a:lnTo>
                    <a:pt x="1129" y="8468"/>
                  </a:lnTo>
                  <a:cubicBezTo>
                    <a:pt x="1129" y="8781"/>
                    <a:pt x="1379" y="9031"/>
                    <a:pt x="1692" y="9031"/>
                  </a:cubicBezTo>
                  <a:cubicBezTo>
                    <a:pt x="2006" y="9031"/>
                    <a:pt x="2258" y="8781"/>
                    <a:pt x="2258" y="8468"/>
                  </a:cubicBezTo>
                  <a:lnTo>
                    <a:pt x="2258" y="1692"/>
                  </a:lnTo>
                  <a:cubicBezTo>
                    <a:pt x="2258" y="1379"/>
                    <a:pt x="2508" y="1129"/>
                    <a:pt x="2822" y="1129"/>
                  </a:cubicBezTo>
                  <a:cubicBezTo>
                    <a:pt x="3135" y="1129"/>
                    <a:pt x="3388" y="876"/>
                    <a:pt x="3388" y="563"/>
                  </a:cubicBezTo>
                  <a:lnTo>
                    <a:pt x="33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4" name="Google Shape;7774;p83"/>
            <p:cNvSpPr/>
            <p:nvPr/>
          </p:nvSpPr>
          <p:spPr>
            <a:xfrm>
              <a:off x="2678350" y="4992125"/>
              <a:ext cx="481825" cy="481825"/>
            </a:xfrm>
            <a:custGeom>
              <a:avLst/>
              <a:gdLst/>
              <a:ahLst/>
              <a:cxnLst/>
              <a:rect l="l" t="t" r="r" b="b"/>
              <a:pathLst>
                <a:path w="19273" h="19273" extrusionOk="0">
                  <a:moveTo>
                    <a:pt x="9071" y="2298"/>
                  </a:moveTo>
                  <a:cubicBezTo>
                    <a:pt x="9384" y="2298"/>
                    <a:pt x="9637" y="2548"/>
                    <a:pt x="9637" y="2861"/>
                  </a:cubicBezTo>
                  <a:lnTo>
                    <a:pt x="9637" y="6249"/>
                  </a:lnTo>
                  <a:lnTo>
                    <a:pt x="9637" y="7378"/>
                  </a:lnTo>
                  <a:cubicBezTo>
                    <a:pt x="9634" y="8095"/>
                    <a:pt x="9182" y="8736"/>
                    <a:pt x="8508" y="8977"/>
                  </a:cubicBezTo>
                  <a:lnTo>
                    <a:pt x="8508" y="15283"/>
                  </a:lnTo>
                  <a:cubicBezTo>
                    <a:pt x="8508" y="16219"/>
                    <a:pt x="7749" y="16975"/>
                    <a:pt x="6812" y="16975"/>
                  </a:cubicBezTo>
                  <a:cubicBezTo>
                    <a:pt x="5876" y="16975"/>
                    <a:pt x="5120" y="16219"/>
                    <a:pt x="5120" y="15283"/>
                  </a:cubicBezTo>
                  <a:lnTo>
                    <a:pt x="5120" y="8977"/>
                  </a:lnTo>
                  <a:cubicBezTo>
                    <a:pt x="4443" y="8736"/>
                    <a:pt x="3991" y="8095"/>
                    <a:pt x="3991" y="7378"/>
                  </a:cubicBezTo>
                  <a:lnTo>
                    <a:pt x="3991" y="2861"/>
                  </a:lnTo>
                  <a:cubicBezTo>
                    <a:pt x="3991" y="2548"/>
                    <a:pt x="4241" y="2298"/>
                    <a:pt x="4554" y="2298"/>
                  </a:cubicBezTo>
                  <a:cubicBezTo>
                    <a:pt x="4867" y="2298"/>
                    <a:pt x="5120" y="2548"/>
                    <a:pt x="5120" y="2861"/>
                  </a:cubicBezTo>
                  <a:lnTo>
                    <a:pt x="5120" y="5686"/>
                  </a:lnTo>
                  <a:lnTo>
                    <a:pt x="6249" y="5686"/>
                  </a:lnTo>
                  <a:lnTo>
                    <a:pt x="6249" y="2861"/>
                  </a:lnTo>
                  <a:cubicBezTo>
                    <a:pt x="6249" y="2548"/>
                    <a:pt x="6499" y="2298"/>
                    <a:pt x="6812" y="2298"/>
                  </a:cubicBezTo>
                  <a:cubicBezTo>
                    <a:pt x="7126" y="2298"/>
                    <a:pt x="7378" y="2548"/>
                    <a:pt x="7378" y="2861"/>
                  </a:cubicBezTo>
                  <a:lnTo>
                    <a:pt x="7378" y="5686"/>
                  </a:lnTo>
                  <a:lnTo>
                    <a:pt x="8508" y="5686"/>
                  </a:lnTo>
                  <a:lnTo>
                    <a:pt x="8508" y="2861"/>
                  </a:lnTo>
                  <a:cubicBezTo>
                    <a:pt x="8508" y="2548"/>
                    <a:pt x="8758" y="2298"/>
                    <a:pt x="9071" y="2298"/>
                  </a:cubicBezTo>
                  <a:close/>
                  <a:moveTo>
                    <a:pt x="14717" y="2298"/>
                  </a:moveTo>
                  <a:cubicBezTo>
                    <a:pt x="15030" y="2298"/>
                    <a:pt x="15283" y="2548"/>
                    <a:pt x="15283" y="2861"/>
                  </a:cubicBezTo>
                  <a:lnTo>
                    <a:pt x="15283" y="15283"/>
                  </a:lnTo>
                  <a:cubicBezTo>
                    <a:pt x="15283" y="16219"/>
                    <a:pt x="14524" y="16975"/>
                    <a:pt x="13588" y="16975"/>
                  </a:cubicBezTo>
                  <a:cubicBezTo>
                    <a:pt x="12651" y="16975"/>
                    <a:pt x="11895" y="16219"/>
                    <a:pt x="11895" y="15283"/>
                  </a:cubicBezTo>
                  <a:lnTo>
                    <a:pt x="11895" y="11332"/>
                  </a:lnTo>
                  <a:lnTo>
                    <a:pt x="11329" y="11332"/>
                  </a:lnTo>
                  <a:cubicBezTo>
                    <a:pt x="11016" y="11332"/>
                    <a:pt x="10766" y="11079"/>
                    <a:pt x="10766" y="10766"/>
                  </a:cubicBezTo>
                  <a:lnTo>
                    <a:pt x="10766" y="6249"/>
                  </a:lnTo>
                  <a:cubicBezTo>
                    <a:pt x="10766" y="4066"/>
                    <a:pt x="12534" y="2298"/>
                    <a:pt x="14717" y="2298"/>
                  </a:cubicBezTo>
                  <a:close/>
                  <a:moveTo>
                    <a:pt x="1693" y="1"/>
                  </a:moveTo>
                  <a:cubicBezTo>
                    <a:pt x="757" y="1"/>
                    <a:pt x="1" y="759"/>
                    <a:pt x="1" y="1696"/>
                  </a:cubicBezTo>
                  <a:lnTo>
                    <a:pt x="1" y="17580"/>
                  </a:lnTo>
                  <a:cubicBezTo>
                    <a:pt x="1" y="18514"/>
                    <a:pt x="757" y="19273"/>
                    <a:pt x="1693" y="19273"/>
                  </a:cubicBezTo>
                  <a:lnTo>
                    <a:pt x="17578" y="19273"/>
                  </a:lnTo>
                  <a:cubicBezTo>
                    <a:pt x="18514" y="19273"/>
                    <a:pt x="19270" y="18514"/>
                    <a:pt x="19273" y="17580"/>
                  </a:cubicBezTo>
                  <a:lnTo>
                    <a:pt x="19273" y="1696"/>
                  </a:lnTo>
                  <a:cubicBezTo>
                    <a:pt x="19270" y="759"/>
                    <a:pt x="18514" y="1"/>
                    <a:pt x="175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75" name="Google Shape;7775;p83"/>
          <p:cNvGrpSpPr/>
          <p:nvPr/>
        </p:nvGrpSpPr>
        <p:grpSpPr>
          <a:xfrm>
            <a:off x="4628816" y="3951792"/>
            <a:ext cx="339253" cy="339253"/>
            <a:chOff x="3271200" y="4992125"/>
            <a:chExt cx="481825" cy="481825"/>
          </a:xfrm>
        </p:grpSpPr>
        <p:sp>
          <p:nvSpPr>
            <p:cNvPr id="7776" name="Google Shape;7776;p83"/>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7" name="Google Shape;7777;p83"/>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8" name="Google Shape;7778;p83"/>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79" name="Google Shape;7779;p83"/>
          <p:cNvGrpSpPr/>
          <p:nvPr/>
        </p:nvGrpSpPr>
        <p:grpSpPr>
          <a:xfrm>
            <a:off x="7290263" y="3952822"/>
            <a:ext cx="339411" cy="337193"/>
            <a:chOff x="3863900" y="4993625"/>
            <a:chExt cx="482050" cy="478900"/>
          </a:xfrm>
        </p:grpSpPr>
        <p:sp>
          <p:nvSpPr>
            <p:cNvPr id="7780" name="Google Shape;7780;p83"/>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1" name="Google Shape;7781;p83"/>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2" name="Google Shape;7782;p83"/>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3" name="Google Shape;7783;p83"/>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84" name="Google Shape;7784;p83"/>
          <p:cNvGrpSpPr/>
          <p:nvPr/>
        </p:nvGrpSpPr>
        <p:grpSpPr>
          <a:xfrm>
            <a:off x="7747437" y="3952822"/>
            <a:ext cx="339411" cy="337193"/>
            <a:chOff x="4456725" y="4993625"/>
            <a:chExt cx="482050" cy="478900"/>
          </a:xfrm>
        </p:grpSpPr>
        <p:sp>
          <p:nvSpPr>
            <p:cNvPr id="7785" name="Google Shape;7785;p83"/>
            <p:cNvSpPr/>
            <p:nvPr/>
          </p:nvSpPr>
          <p:spPr>
            <a:xfrm>
              <a:off x="4470350" y="5058825"/>
              <a:ext cx="315450" cy="164750"/>
            </a:xfrm>
            <a:custGeom>
              <a:avLst/>
              <a:gdLst/>
              <a:ahLst/>
              <a:cxnLst/>
              <a:rect l="l" t="t" r="r" b="b"/>
              <a:pathLst>
                <a:path w="12618" h="6590" extrusionOk="0">
                  <a:moveTo>
                    <a:pt x="3647" y="1"/>
                  </a:moveTo>
                  <a:lnTo>
                    <a:pt x="169" y="1846"/>
                  </a:lnTo>
                  <a:cubicBezTo>
                    <a:pt x="109" y="1877"/>
                    <a:pt x="52" y="1913"/>
                    <a:pt x="1" y="1952"/>
                  </a:cubicBezTo>
                  <a:lnTo>
                    <a:pt x="8893" y="6589"/>
                  </a:lnTo>
                  <a:lnTo>
                    <a:pt x="12618" y="4746"/>
                  </a:lnTo>
                  <a:lnTo>
                    <a:pt x="364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6" name="Google Shape;7786;p83"/>
            <p:cNvSpPr/>
            <p:nvPr/>
          </p:nvSpPr>
          <p:spPr>
            <a:xfrm>
              <a:off x="4706575" y="5133350"/>
              <a:ext cx="232200" cy="339175"/>
            </a:xfrm>
            <a:custGeom>
              <a:avLst/>
              <a:gdLst/>
              <a:ahLst/>
              <a:cxnLst/>
              <a:rect l="l" t="t" r="r" b="b"/>
              <a:pathLst>
                <a:path w="9288" h="13567" extrusionOk="0">
                  <a:moveTo>
                    <a:pt x="9285" y="1"/>
                  </a:moveTo>
                  <a:lnTo>
                    <a:pt x="4837" y="2202"/>
                  </a:lnTo>
                  <a:lnTo>
                    <a:pt x="4837" y="4680"/>
                  </a:lnTo>
                  <a:cubicBezTo>
                    <a:pt x="4837" y="4993"/>
                    <a:pt x="4584" y="5246"/>
                    <a:pt x="4271" y="5246"/>
                  </a:cubicBezTo>
                  <a:cubicBezTo>
                    <a:pt x="3958" y="5246"/>
                    <a:pt x="3708" y="4993"/>
                    <a:pt x="3708" y="4680"/>
                  </a:cubicBezTo>
                  <a:lnTo>
                    <a:pt x="3708" y="2762"/>
                  </a:lnTo>
                  <a:lnTo>
                    <a:pt x="1" y="4593"/>
                  </a:lnTo>
                  <a:lnTo>
                    <a:pt x="1" y="13566"/>
                  </a:lnTo>
                  <a:cubicBezTo>
                    <a:pt x="13" y="13560"/>
                    <a:pt x="25" y="13557"/>
                    <a:pt x="37" y="13551"/>
                  </a:cubicBezTo>
                  <a:lnTo>
                    <a:pt x="8553" y="9236"/>
                  </a:lnTo>
                  <a:cubicBezTo>
                    <a:pt x="9005" y="9010"/>
                    <a:pt x="9288" y="8550"/>
                    <a:pt x="9288" y="8047"/>
                  </a:cubicBezTo>
                  <a:lnTo>
                    <a:pt x="9288" y="52"/>
                  </a:lnTo>
                  <a:cubicBezTo>
                    <a:pt x="9288" y="34"/>
                    <a:pt x="9288" y="19"/>
                    <a:pt x="9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7" name="Google Shape;7787;p83"/>
            <p:cNvSpPr/>
            <p:nvPr/>
          </p:nvSpPr>
          <p:spPr>
            <a:xfrm>
              <a:off x="4591625" y="4993625"/>
              <a:ext cx="334125" cy="168500"/>
            </a:xfrm>
            <a:custGeom>
              <a:avLst/>
              <a:gdLst/>
              <a:ahLst/>
              <a:cxnLst/>
              <a:rect l="l" t="t" r="r" b="b"/>
              <a:pathLst>
                <a:path w="13365" h="6740" extrusionOk="0">
                  <a:moveTo>
                    <a:pt x="4045" y="1"/>
                  </a:moveTo>
                  <a:cubicBezTo>
                    <a:pt x="3834" y="1"/>
                    <a:pt x="3623" y="51"/>
                    <a:pt x="3431" y="151"/>
                  </a:cubicBezTo>
                  <a:lnTo>
                    <a:pt x="1" y="1970"/>
                  </a:lnTo>
                  <a:lnTo>
                    <a:pt x="9013" y="6740"/>
                  </a:lnTo>
                  <a:lnTo>
                    <a:pt x="13365" y="4587"/>
                  </a:lnTo>
                  <a:cubicBezTo>
                    <a:pt x="13298" y="4536"/>
                    <a:pt x="13226" y="4491"/>
                    <a:pt x="13151" y="4454"/>
                  </a:cubicBezTo>
                  <a:lnTo>
                    <a:pt x="4638" y="139"/>
                  </a:lnTo>
                  <a:lnTo>
                    <a:pt x="4635" y="139"/>
                  </a:lnTo>
                  <a:cubicBezTo>
                    <a:pt x="4448" y="47"/>
                    <a:pt x="4247" y="1"/>
                    <a:pt x="40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8" name="Google Shape;7788;p83"/>
            <p:cNvSpPr/>
            <p:nvPr/>
          </p:nvSpPr>
          <p:spPr>
            <a:xfrm>
              <a:off x="4456725" y="5132450"/>
              <a:ext cx="221650" cy="339925"/>
            </a:xfrm>
            <a:custGeom>
              <a:avLst/>
              <a:gdLst/>
              <a:ahLst/>
              <a:cxnLst/>
              <a:rect l="l" t="t" r="r" b="b"/>
              <a:pathLst>
                <a:path w="8866" h="13597" extrusionOk="0">
                  <a:moveTo>
                    <a:pt x="3277" y="4449"/>
                  </a:moveTo>
                  <a:cubicBezTo>
                    <a:pt x="3465" y="4449"/>
                    <a:pt x="3649" y="4542"/>
                    <a:pt x="3756" y="4713"/>
                  </a:cubicBezTo>
                  <a:lnTo>
                    <a:pt x="4632" y="6104"/>
                  </a:lnTo>
                  <a:lnTo>
                    <a:pt x="5559" y="5719"/>
                  </a:lnTo>
                  <a:cubicBezTo>
                    <a:pt x="5634" y="5686"/>
                    <a:pt x="5712" y="5670"/>
                    <a:pt x="5788" y="5670"/>
                  </a:cubicBezTo>
                  <a:cubicBezTo>
                    <a:pt x="6008" y="5670"/>
                    <a:pt x="6217" y="5800"/>
                    <a:pt x="6306" y="6017"/>
                  </a:cubicBezTo>
                  <a:cubicBezTo>
                    <a:pt x="6430" y="6309"/>
                    <a:pt x="6288" y="6643"/>
                    <a:pt x="5993" y="6761"/>
                  </a:cubicBezTo>
                  <a:lnTo>
                    <a:pt x="5243" y="7074"/>
                  </a:lnTo>
                  <a:lnTo>
                    <a:pt x="6032" y="8324"/>
                  </a:lnTo>
                  <a:cubicBezTo>
                    <a:pt x="6198" y="8586"/>
                    <a:pt x="6116" y="8935"/>
                    <a:pt x="5855" y="9101"/>
                  </a:cubicBezTo>
                  <a:cubicBezTo>
                    <a:pt x="5761" y="9160"/>
                    <a:pt x="5656" y="9189"/>
                    <a:pt x="5553" y="9189"/>
                  </a:cubicBezTo>
                  <a:cubicBezTo>
                    <a:pt x="5365" y="9189"/>
                    <a:pt x="5181" y="9095"/>
                    <a:pt x="5075" y="8926"/>
                  </a:cubicBezTo>
                  <a:lnTo>
                    <a:pt x="4186" y="7514"/>
                  </a:lnTo>
                  <a:lnTo>
                    <a:pt x="3310" y="7881"/>
                  </a:lnTo>
                  <a:cubicBezTo>
                    <a:pt x="3241" y="7908"/>
                    <a:pt x="3168" y="7923"/>
                    <a:pt x="3093" y="7923"/>
                  </a:cubicBezTo>
                  <a:cubicBezTo>
                    <a:pt x="2825" y="7923"/>
                    <a:pt x="2593" y="7733"/>
                    <a:pt x="2539" y="7471"/>
                  </a:cubicBezTo>
                  <a:cubicBezTo>
                    <a:pt x="2488" y="7206"/>
                    <a:pt x="2626" y="6941"/>
                    <a:pt x="2876" y="6839"/>
                  </a:cubicBezTo>
                  <a:lnTo>
                    <a:pt x="3575" y="6547"/>
                  </a:lnTo>
                  <a:lnTo>
                    <a:pt x="2801" y="5315"/>
                  </a:lnTo>
                  <a:cubicBezTo>
                    <a:pt x="2632" y="5050"/>
                    <a:pt x="2714" y="4701"/>
                    <a:pt x="2976" y="4535"/>
                  </a:cubicBezTo>
                  <a:cubicBezTo>
                    <a:pt x="3070" y="4477"/>
                    <a:pt x="3174" y="4449"/>
                    <a:pt x="3277" y="4449"/>
                  </a:cubicBezTo>
                  <a:close/>
                  <a:moveTo>
                    <a:pt x="7" y="1"/>
                  </a:moveTo>
                  <a:cubicBezTo>
                    <a:pt x="4" y="25"/>
                    <a:pt x="1" y="52"/>
                    <a:pt x="1" y="76"/>
                  </a:cubicBezTo>
                  <a:lnTo>
                    <a:pt x="1" y="8095"/>
                  </a:lnTo>
                  <a:cubicBezTo>
                    <a:pt x="1" y="8589"/>
                    <a:pt x="275" y="9043"/>
                    <a:pt x="714" y="9269"/>
                  </a:cubicBezTo>
                  <a:lnTo>
                    <a:pt x="8821" y="13572"/>
                  </a:lnTo>
                  <a:lnTo>
                    <a:pt x="8827" y="13575"/>
                  </a:lnTo>
                  <a:lnTo>
                    <a:pt x="8866" y="13596"/>
                  </a:lnTo>
                  <a:lnTo>
                    <a:pt x="8866" y="4620"/>
                  </a:lnTo>
                  <a:lnTo>
                    <a:pt x="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89" name="Google Shape;7789;p83"/>
          <p:cNvGrpSpPr/>
          <p:nvPr/>
        </p:nvGrpSpPr>
        <p:grpSpPr>
          <a:xfrm>
            <a:off x="6376030" y="3952813"/>
            <a:ext cx="339411" cy="337211"/>
            <a:chOff x="5049575" y="4993600"/>
            <a:chExt cx="482050" cy="478925"/>
          </a:xfrm>
        </p:grpSpPr>
        <p:sp>
          <p:nvSpPr>
            <p:cNvPr id="7790" name="Google Shape;7790;p83"/>
            <p:cNvSpPr/>
            <p:nvPr/>
          </p:nvSpPr>
          <p:spPr>
            <a:xfrm>
              <a:off x="5063200"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1" name="Google Shape;7791;p83"/>
            <p:cNvSpPr/>
            <p:nvPr/>
          </p:nvSpPr>
          <p:spPr>
            <a:xfrm>
              <a:off x="5299425" y="5133350"/>
              <a:ext cx="232200" cy="339175"/>
            </a:xfrm>
            <a:custGeom>
              <a:avLst/>
              <a:gdLst/>
              <a:ahLst/>
              <a:cxnLst/>
              <a:rect l="l" t="t" r="r" b="b"/>
              <a:pathLst>
                <a:path w="9288" h="13567" extrusionOk="0">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2" name="Google Shape;7792;p83"/>
            <p:cNvSpPr/>
            <p:nvPr/>
          </p:nvSpPr>
          <p:spPr>
            <a:xfrm>
              <a:off x="5184475" y="4993600"/>
              <a:ext cx="334125" cy="168525"/>
            </a:xfrm>
            <a:custGeom>
              <a:avLst/>
              <a:gdLst/>
              <a:ahLst/>
              <a:cxnLst/>
              <a:rect l="l" t="t" r="r" b="b"/>
              <a:pathLst>
                <a:path w="13365" h="6741" extrusionOk="0">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3" name="Google Shape;7793;p83"/>
            <p:cNvSpPr/>
            <p:nvPr/>
          </p:nvSpPr>
          <p:spPr>
            <a:xfrm>
              <a:off x="5049575" y="5132450"/>
              <a:ext cx="221650" cy="339925"/>
            </a:xfrm>
            <a:custGeom>
              <a:avLst/>
              <a:gdLst/>
              <a:ahLst/>
              <a:cxnLst/>
              <a:rect l="l" t="t" r="r" b="b"/>
              <a:pathLst>
                <a:path w="8866" h="13597" extrusionOk="0">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794" name="Google Shape;7794;p83"/>
          <p:cNvSpPr txBox="1"/>
          <p:nvPr/>
        </p:nvSpPr>
        <p:spPr>
          <a:xfrm>
            <a:off x="828875" y="1176707"/>
            <a:ext cx="7525800" cy="761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rgbClr val="FFFFFF"/>
                </a:solidFill>
              </a:rPr>
              <a:t>You can</a:t>
            </a:r>
            <a:r>
              <a:rPr lang="en" sz="1100">
                <a:solidFill>
                  <a:srgbClr val="435D74"/>
                </a:solidFill>
              </a:rPr>
              <a:t> </a:t>
            </a:r>
            <a:r>
              <a:rPr lang="en" sz="1100">
                <a:solidFill>
                  <a:srgbClr val="869FB2"/>
                </a:solidFill>
              </a:rPr>
              <a:t>resize</a:t>
            </a:r>
            <a:r>
              <a:rPr lang="en" sz="1100">
                <a:solidFill>
                  <a:srgbClr val="435D74"/>
                </a:solidFill>
              </a:rPr>
              <a:t> </a:t>
            </a:r>
            <a:r>
              <a:rPr lang="en" sz="1100">
                <a:solidFill>
                  <a:srgbClr val="FFFFFF"/>
                </a:solidFill>
              </a:rPr>
              <a:t>these icons without losing quality.</a:t>
            </a:r>
            <a:endParaRPr sz="1100">
              <a:solidFill>
                <a:srgbClr val="FFFFFF"/>
              </a:solidFill>
            </a:endParaRPr>
          </a:p>
          <a:p>
            <a:pPr marL="0" lvl="0" indent="0" algn="ctr" rtl="0">
              <a:lnSpc>
                <a:spcPct val="115000"/>
              </a:lnSpc>
              <a:spcBef>
                <a:spcPts val="0"/>
              </a:spcBef>
              <a:spcAft>
                <a:spcPts val="0"/>
              </a:spcAft>
              <a:buNone/>
            </a:pPr>
            <a:r>
              <a:rPr lang="en" sz="1100">
                <a:solidFill>
                  <a:srgbClr val="FFFFFF"/>
                </a:solidFill>
              </a:rPr>
              <a:t>You can </a:t>
            </a:r>
            <a:r>
              <a:rPr lang="en" sz="1100">
                <a:solidFill>
                  <a:srgbClr val="869FB2"/>
                </a:solidFill>
              </a:rPr>
              <a:t>change the stroke and fill color</a:t>
            </a:r>
            <a:r>
              <a:rPr lang="en" sz="1100">
                <a:solidFill>
                  <a:srgbClr val="FFFFFF"/>
                </a:solidFill>
              </a:rPr>
              <a:t>; just select the icon and click on the</a:t>
            </a:r>
            <a:r>
              <a:rPr lang="en" sz="1100">
                <a:solidFill>
                  <a:srgbClr val="435D74"/>
                </a:solidFill>
              </a:rPr>
              <a:t> </a:t>
            </a:r>
            <a:r>
              <a:rPr lang="en" sz="1100">
                <a:solidFill>
                  <a:srgbClr val="869FB2"/>
                </a:solidFill>
              </a:rPr>
              <a:t>paint bucket/pen</a:t>
            </a:r>
            <a:r>
              <a:rPr lang="en" sz="1100">
                <a:solidFill>
                  <a:srgbClr val="FFFFFF"/>
                </a:solidFill>
              </a:rPr>
              <a:t>.</a:t>
            </a:r>
            <a:endParaRPr sz="1100">
              <a:solidFill>
                <a:srgbClr val="FFFFFF"/>
              </a:solidFill>
            </a:endParaRPr>
          </a:p>
          <a:p>
            <a:pPr marL="0" lvl="0" indent="0" algn="ctr" rtl="0">
              <a:lnSpc>
                <a:spcPct val="115000"/>
              </a:lnSpc>
              <a:spcBef>
                <a:spcPts val="0"/>
              </a:spcBef>
              <a:spcAft>
                <a:spcPts val="0"/>
              </a:spcAft>
              <a:buNone/>
            </a:pPr>
            <a:r>
              <a:rPr lang="en" sz="1100">
                <a:solidFill>
                  <a:srgbClr val="FFFFFF"/>
                </a:solidFill>
              </a:rPr>
              <a:t>In Google Slides, you can also use </a:t>
            </a:r>
            <a:r>
              <a:rPr lang="en" sz="1100">
                <a:solidFill>
                  <a:srgbClr val="869FB2"/>
                </a:solidFill>
                <a:uFill>
                  <a:noFill/>
                </a:uFill>
                <a:hlinkClick r:id="rId3">
                  <a:extLst>
                    <a:ext uri="{A12FA001-AC4F-418D-AE19-62706E023703}">
                      <ahyp:hlinkClr xmlns:ahyp="http://schemas.microsoft.com/office/drawing/2018/hyperlinkcolor" val="tx"/>
                    </a:ext>
                  </a:extLst>
                </a:hlinkClick>
              </a:rPr>
              <a:t>Flaticon’s extension</a:t>
            </a:r>
            <a:r>
              <a:rPr lang="en" sz="1100">
                <a:solidFill>
                  <a:srgbClr val="FFFFFF"/>
                </a:solidFill>
              </a:rPr>
              <a:t>, allowing you to customize and add even more icons.</a:t>
            </a:r>
            <a:br>
              <a:rPr lang="en" sz="1100">
                <a:solidFill>
                  <a:srgbClr val="435D74"/>
                </a:solidFill>
              </a:rPr>
            </a:br>
            <a:endParaRPr sz="1100">
              <a:solidFill>
                <a:srgbClr val="435D74"/>
              </a:solidFill>
            </a:endParaRPr>
          </a:p>
        </p:txBody>
      </p:sp>
      <p:sp>
        <p:nvSpPr>
          <p:cNvPr id="7795" name="Google Shape;7795;p83"/>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...and our sets of editable icons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228600" indent="-228600"/>
            <a:r>
              <a:rPr lang="en-US" sz="1800" dirty="0"/>
              <a:t>Where did we find the dataset and how did we use it to answer our questions?</a:t>
            </a:r>
          </a:p>
          <a:p>
            <a:pPr marL="228600" lvl="0" indent="-228600" algn="l" rtl="0">
              <a:spcBef>
                <a:spcPts val="0"/>
              </a:spcBef>
              <a:spcAft>
                <a:spcPts val="0"/>
              </a:spcAft>
            </a:pPr>
            <a:r>
              <a:rPr lang="en-US" sz="1800" dirty="0"/>
              <a:t>What questions are we asking and why?</a:t>
            </a:r>
          </a:p>
          <a:p>
            <a:pPr marL="228600" lvl="0" indent="-228600" algn="l" rtl="0">
              <a:spcBef>
                <a:spcPts val="0"/>
              </a:spcBef>
              <a:spcAft>
                <a:spcPts val="0"/>
              </a:spcAft>
            </a:pPr>
            <a:r>
              <a:rPr lang="en-US" sz="1800" dirty="0"/>
              <a:t>The clean up and EDA process</a:t>
            </a:r>
          </a:p>
          <a:p>
            <a:pPr marL="228600" lvl="0" indent="-228600" algn="l" rtl="0">
              <a:spcBef>
                <a:spcPts val="0"/>
              </a:spcBef>
              <a:spcAft>
                <a:spcPts val="0"/>
              </a:spcAft>
            </a:pPr>
            <a:r>
              <a:rPr lang="en-US" sz="1800" dirty="0"/>
              <a:t>Our conclusions and their implications</a:t>
            </a:r>
          </a:p>
          <a:p>
            <a:pPr marL="0" lvl="0" indent="0" algn="l" rtl="0">
              <a:spcBef>
                <a:spcPts val="0"/>
              </a:spcBef>
              <a:spcAft>
                <a:spcPts val="0"/>
              </a:spcAft>
              <a:buNone/>
            </a:pPr>
            <a:endParaRPr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37" name="Google Shape;337;p3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38" name="Google Shape;338;p3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25916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799"/>
        <p:cNvGrpSpPr/>
        <p:nvPr/>
      </p:nvGrpSpPr>
      <p:grpSpPr>
        <a:xfrm>
          <a:off x="0" y="0"/>
          <a:ext cx="0" cy="0"/>
          <a:chOff x="0" y="0"/>
          <a:chExt cx="0" cy="0"/>
        </a:xfrm>
      </p:grpSpPr>
      <p:grpSp>
        <p:nvGrpSpPr>
          <p:cNvPr id="7800" name="Google Shape;7800;p84"/>
          <p:cNvGrpSpPr/>
          <p:nvPr/>
        </p:nvGrpSpPr>
        <p:grpSpPr>
          <a:xfrm>
            <a:off x="876361" y="1308054"/>
            <a:ext cx="322099" cy="370529"/>
            <a:chOff x="-42971725" y="3217825"/>
            <a:chExt cx="275675" cy="317125"/>
          </a:xfrm>
        </p:grpSpPr>
        <p:sp>
          <p:nvSpPr>
            <p:cNvPr id="7801" name="Google Shape;7801;p84"/>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84"/>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84"/>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4" name="Google Shape;7804;p84"/>
          <p:cNvGrpSpPr/>
          <p:nvPr/>
        </p:nvGrpSpPr>
        <p:grpSpPr>
          <a:xfrm>
            <a:off x="848276" y="1776710"/>
            <a:ext cx="378270" cy="337551"/>
            <a:chOff x="-42996150" y="3612600"/>
            <a:chExt cx="323750" cy="288900"/>
          </a:xfrm>
        </p:grpSpPr>
        <p:sp>
          <p:nvSpPr>
            <p:cNvPr id="7805" name="Google Shape;7805;p84"/>
            <p:cNvSpPr/>
            <p:nvPr/>
          </p:nvSpPr>
          <p:spPr>
            <a:xfrm>
              <a:off x="-42914225" y="3612600"/>
              <a:ext cx="241825" cy="239275"/>
            </a:xfrm>
            <a:custGeom>
              <a:avLst/>
              <a:gdLst/>
              <a:ahLst/>
              <a:cxnLst/>
              <a:rect l="l" t="t" r="r" b="b"/>
              <a:pathLst>
                <a:path w="9673" h="9571" extrusionOk="0">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84"/>
            <p:cNvSpPr/>
            <p:nvPr/>
          </p:nvSpPr>
          <p:spPr>
            <a:xfrm>
              <a:off x="-42946525" y="3762850"/>
              <a:ext cx="118950" cy="118950"/>
            </a:xfrm>
            <a:custGeom>
              <a:avLst/>
              <a:gdLst/>
              <a:ahLst/>
              <a:cxnLst/>
              <a:rect l="l" t="t" r="r" b="b"/>
              <a:pathLst>
                <a:path w="4758" h="4758" extrusionOk="0">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84"/>
            <p:cNvSpPr/>
            <p:nvPr/>
          </p:nvSpPr>
          <p:spPr>
            <a:xfrm>
              <a:off x="-42996150" y="3855800"/>
              <a:ext cx="78000" cy="45700"/>
            </a:xfrm>
            <a:custGeom>
              <a:avLst/>
              <a:gdLst/>
              <a:ahLst/>
              <a:cxnLst/>
              <a:rect l="l" t="t" r="r" b="b"/>
              <a:pathLst>
                <a:path w="3120" h="1828" extrusionOk="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8" name="Google Shape;7808;p84"/>
          <p:cNvGrpSpPr/>
          <p:nvPr/>
        </p:nvGrpSpPr>
        <p:grpSpPr>
          <a:xfrm>
            <a:off x="851036" y="2186080"/>
            <a:ext cx="372749" cy="370909"/>
            <a:chOff x="-42994575" y="3950300"/>
            <a:chExt cx="319025" cy="317450"/>
          </a:xfrm>
        </p:grpSpPr>
        <p:sp>
          <p:nvSpPr>
            <p:cNvPr id="7809" name="Google Shape;7809;p84"/>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84"/>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84"/>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2" name="Google Shape;7812;p84"/>
          <p:cNvGrpSpPr/>
          <p:nvPr/>
        </p:nvGrpSpPr>
        <p:grpSpPr>
          <a:xfrm>
            <a:off x="3004431" y="1332912"/>
            <a:ext cx="371785" cy="370879"/>
            <a:chOff x="-41111350" y="3239100"/>
            <a:chExt cx="318200" cy="317425"/>
          </a:xfrm>
        </p:grpSpPr>
        <p:sp>
          <p:nvSpPr>
            <p:cNvPr id="7813" name="Google Shape;7813;p84"/>
            <p:cNvSpPr/>
            <p:nvPr/>
          </p:nvSpPr>
          <p:spPr>
            <a:xfrm>
              <a:off x="-41111350" y="3239100"/>
              <a:ext cx="145725" cy="144925"/>
            </a:xfrm>
            <a:custGeom>
              <a:avLst/>
              <a:gdLst/>
              <a:ahLst/>
              <a:cxnLst/>
              <a:rect l="l" t="t" r="r" b="b"/>
              <a:pathLst>
                <a:path w="5829" h="5797" extrusionOk="0">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84"/>
            <p:cNvSpPr/>
            <p:nvPr/>
          </p:nvSpPr>
          <p:spPr>
            <a:xfrm>
              <a:off x="-41110575" y="3412375"/>
              <a:ext cx="146525" cy="144150"/>
            </a:xfrm>
            <a:custGeom>
              <a:avLst/>
              <a:gdLst/>
              <a:ahLst/>
              <a:cxnLst/>
              <a:rect l="l" t="t" r="r" b="b"/>
              <a:pathLst>
                <a:path w="5861" h="5766" extrusionOk="0">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84"/>
            <p:cNvSpPr/>
            <p:nvPr/>
          </p:nvSpPr>
          <p:spPr>
            <a:xfrm>
              <a:off x="-40938875" y="3239100"/>
              <a:ext cx="145725" cy="144925"/>
            </a:xfrm>
            <a:custGeom>
              <a:avLst/>
              <a:gdLst/>
              <a:ahLst/>
              <a:cxnLst/>
              <a:rect l="l" t="t" r="r" b="b"/>
              <a:pathLst>
                <a:path w="5829" h="5797" extrusionOk="0">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84"/>
            <p:cNvSpPr/>
            <p:nvPr/>
          </p:nvSpPr>
          <p:spPr>
            <a:xfrm>
              <a:off x="-40938875" y="3411575"/>
              <a:ext cx="145725" cy="144950"/>
            </a:xfrm>
            <a:custGeom>
              <a:avLst/>
              <a:gdLst/>
              <a:ahLst/>
              <a:cxnLst/>
              <a:rect l="l" t="t" r="r" b="b"/>
              <a:pathLst>
                <a:path w="5829" h="5798" extrusionOk="0">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7" name="Google Shape;7817;p84"/>
          <p:cNvGrpSpPr/>
          <p:nvPr/>
        </p:nvGrpSpPr>
        <p:grpSpPr>
          <a:xfrm>
            <a:off x="3000751" y="1768444"/>
            <a:ext cx="379146" cy="370967"/>
            <a:chOff x="-41117650" y="3605525"/>
            <a:chExt cx="324500" cy="317500"/>
          </a:xfrm>
        </p:grpSpPr>
        <p:sp>
          <p:nvSpPr>
            <p:cNvPr id="7818" name="Google Shape;7818;p84"/>
            <p:cNvSpPr/>
            <p:nvPr/>
          </p:nvSpPr>
          <p:spPr>
            <a:xfrm>
              <a:off x="-41016850" y="3605525"/>
              <a:ext cx="106350" cy="105375"/>
            </a:xfrm>
            <a:custGeom>
              <a:avLst/>
              <a:gdLst/>
              <a:ahLst/>
              <a:cxnLst/>
              <a:rect l="l" t="t" r="r" b="b"/>
              <a:pathLst>
                <a:path w="4254" h="4215" extrusionOk="0">
                  <a:moveTo>
                    <a:pt x="2064" y="1"/>
                  </a:moveTo>
                  <a:cubicBezTo>
                    <a:pt x="1954" y="1"/>
                    <a:pt x="1844" y="40"/>
                    <a:pt x="1765" y="119"/>
                  </a:cubicBezTo>
                  <a:lnTo>
                    <a:pt x="1" y="1883"/>
                  </a:lnTo>
                  <a:lnTo>
                    <a:pt x="2332" y="4214"/>
                  </a:lnTo>
                  <a:lnTo>
                    <a:pt x="4096" y="2450"/>
                  </a:lnTo>
                  <a:cubicBezTo>
                    <a:pt x="4254" y="2293"/>
                    <a:pt x="4254" y="2009"/>
                    <a:pt x="4096" y="1852"/>
                  </a:cubicBezTo>
                  <a:lnTo>
                    <a:pt x="2364" y="119"/>
                  </a:lnTo>
                  <a:cubicBezTo>
                    <a:pt x="2285" y="40"/>
                    <a:pt x="2175" y="1"/>
                    <a:pt x="20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84"/>
            <p:cNvSpPr/>
            <p:nvPr/>
          </p:nvSpPr>
          <p:spPr>
            <a:xfrm>
              <a:off x="-40900275" y="3721300"/>
              <a:ext cx="107125" cy="105375"/>
            </a:xfrm>
            <a:custGeom>
              <a:avLst/>
              <a:gdLst/>
              <a:ahLst/>
              <a:cxnLst/>
              <a:rect l="l" t="t" r="r" b="b"/>
              <a:pathLst>
                <a:path w="4285" h="4215" extrusionOk="0">
                  <a:moveTo>
                    <a:pt x="2064" y="1"/>
                  </a:moveTo>
                  <a:cubicBezTo>
                    <a:pt x="1954" y="1"/>
                    <a:pt x="1843" y="40"/>
                    <a:pt x="1765" y="119"/>
                  </a:cubicBezTo>
                  <a:lnTo>
                    <a:pt x="0" y="1915"/>
                  </a:lnTo>
                  <a:lnTo>
                    <a:pt x="2300" y="4215"/>
                  </a:lnTo>
                  <a:lnTo>
                    <a:pt x="4128" y="2482"/>
                  </a:lnTo>
                  <a:cubicBezTo>
                    <a:pt x="4285" y="2324"/>
                    <a:pt x="4285" y="2072"/>
                    <a:pt x="4128" y="1915"/>
                  </a:cubicBezTo>
                  <a:lnTo>
                    <a:pt x="2363" y="119"/>
                  </a:lnTo>
                  <a:cubicBezTo>
                    <a:pt x="2285" y="40"/>
                    <a:pt x="2174" y="1"/>
                    <a:pt x="20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84"/>
            <p:cNvSpPr/>
            <p:nvPr/>
          </p:nvSpPr>
          <p:spPr>
            <a:xfrm>
              <a:off x="-41117650" y="3668350"/>
              <a:ext cx="262300" cy="254675"/>
            </a:xfrm>
            <a:custGeom>
              <a:avLst/>
              <a:gdLst/>
              <a:ahLst/>
              <a:cxnLst/>
              <a:rect l="l" t="t" r="r" b="b"/>
              <a:pathLst>
                <a:path w="10492" h="10187" extrusionOk="0">
                  <a:moveTo>
                    <a:pt x="3497" y="0"/>
                  </a:moveTo>
                  <a:lnTo>
                    <a:pt x="1764" y="1733"/>
                  </a:lnTo>
                  <a:cubicBezTo>
                    <a:pt x="1166" y="2332"/>
                    <a:pt x="725" y="3088"/>
                    <a:pt x="504" y="3812"/>
                  </a:cubicBezTo>
                  <a:cubicBezTo>
                    <a:pt x="0" y="5514"/>
                    <a:pt x="410" y="7404"/>
                    <a:pt x="1764" y="8759"/>
                  </a:cubicBezTo>
                  <a:cubicBezTo>
                    <a:pt x="2667" y="9661"/>
                    <a:pt x="3919" y="10187"/>
                    <a:pt x="5273" y="10187"/>
                  </a:cubicBezTo>
                  <a:cubicBezTo>
                    <a:pt x="5384" y="10187"/>
                    <a:pt x="5496" y="10183"/>
                    <a:pt x="5608" y="10176"/>
                  </a:cubicBezTo>
                  <a:cubicBezTo>
                    <a:pt x="6679" y="10082"/>
                    <a:pt x="7876" y="9609"/>
                    <a:pt x="8758" y="8759"/>
                  </a:cubicBezTo>
                  <a:lnTo>
                    <a:pt x="10491" y="7026"/>
                  </a:lnTo>
                  <a:lnTo>
                    <a:pt x="8191" y="4694"/>
                  </a:lnTo>
                  <a:lnTo>
                    <a:pt x="6396" y="6396"/>
                  </a:lnTo>
                  <a:cubicBezTo>
                    <a:pt x="6077" y="6715"/>
                    <a:pt x="5645" y="6880"/>
                    <a:pt x="5214" y="6880"/>
                  </a:cubicBezTo>
                  <a:cubicBezTo>
                    <a:pt x="4794" y="6880"/>
                    <a:pt x="4375" y="6722"/>
                    <a:pt x="4064" y="6396"/>
                  </a:cubicBezTo>
                  <a:cubicBezTo>
                    <a:pt x="3434" y="5766"/>
                    <a:pt x="3434" y="4694"/>
                    <a:pt x="4064" y="4064"/>
                  </a:cubicBezTo>
                  <a:lnTo>
                    <a:pt x="5797" y="2332"/>
                  </a:lnTo>
                  <a:lnTo>
                    <a:pt x="34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1" name="Google Shape;7821;p84"/>
          <p:cNvSpPr/>
          <p:nvPr/>
        </p:nvSpPr>
        <p:spPr>
          <a:xfrm>
            <a:off x="3006881" y="2218029"/>
            <a:ext cx="372720" cy="361678"/>
          </a:xfrm>
          <a:custGeom>
            <a:avLst/>
            <a:gdLst/>
            <a:ahLst/>
            <a:cxnLst/>
            <a:rect l="l" t="t" r="r" b="b"/>
            <a:pathLst>
              <a:path w="12760" h="12382" extrusionOk="0">
                <a:moveTo>
                  <a:pt x="2080" y="1"/>
                </a:moveTo>
                <a:cubicBezTo>
                  <a:pt x="946" y="1"/>
                  <a:pt x="32" y="946"/>
                  <a:pt x="1" y="2080"/>
                </a:cubicBezTo>
                <a:lnTo>
                  <a:pt x="1" y="9515"/>
                </a:lnTo>
                <a:cubicBezTo>
                  <a:pt x="1" y="11090"/>
                  <a:pt x="1261" y="12382"/>
                  <a:pt x="2899" y="12382"/>
                </a:cubicBezTo>
                <a:cubicBezTo>
                  <a:pt x="4537" y="12382"/>
                  <a:pt x="5798" y="11090"/>
                  <a:pt x="5829" y="9515"/>
                </a:cubicBezTo>
                <a:cubicBezTo>
                  <a:pt x="5829" y="9295"/>
                  <a:pt x="6144" y="9137"/>
                  <a:pt x="6365" y="9074"/>
                </a:cubicBezTo>
                <a:cubicBezTo>
                  <a:pt x="6617" y="9074"/>
                  <a:pt x="6932" y="9295"/>
                  <a:pt x="6932" y="9515"/>
                </a:cubicBezTo>
                <a:cubicBezTo>
                  <a:pt x="6932" y="11122"/>
                  <a:pt x="8223" y="12382"/>
                  <a:pt x="9830" y="12382"/>
                </a:cubicBezTo>
                <a:cubicBezTo>
                  <a:pt x="11374" y="12382"/>
                  <a:pt x="12760" y="11216"/>
                  <a:pt x="12760" y="9452"/>
                </a:cubicBezTo>
                <a:lnTo>
                  <a:pt x="12760" y="2080"/>
                </a:lnTo>
                <a:cubicBezTo>
                  <a:pt x="12760" y="946"/>
                  <a:pt x="11815" y="32"/>
                  <a:pt x="10681" y="1"/>
                </a:cubicBezTo>
                <a:cubicBezTo>
                  <a:pt x="10114" y="1"/>
                  <a:pt x="9578" y="221"/>
                  <a:pt x="9200" y="568"/>
                </a:cubicBezTo>
                <a:cubicBezTo>
                  <a:pt x="9043" y="725"/>
                  <a:pt x="9043" y="1009"/>
                  <a:pt x="9200" y="1166"/>
                </a:cubicBezTo>
                <a:cubicBezTo>
                  <a:pt x="9279" y="1245"/>
                  <a:pt x="9389" y="1284"/>
                  <a:pt x="9499" y="1284"/>
                </a:cubicBezTo>
                <a:cubicBezTo>
                  <a:pt x="9610" y="1284"/>
                  <a:pt x="9720" y="1245"/>
                  <a:pt x="9799" y="1166"/>
                </a:cubicBezTo>
                <a:cubicBezTo>
                  <a:pt x="10051" y="946"/>
                  <a:pt x="10366" y="820"/>
                  <a:pt x="10681" y="820"/>
                </a:cubicBezTo>
                <a:cubicBezTo>
                  <a:pt x="11342" y="820"/>
                  <a:pt x="11878" y="1355"/>
                  <a:pt x="11878" y="2080"/>
                </a:cubicBezTo>
                <a:lnTo>
                  <a:pt x="11878" y="7499"/>
                </a:lnTo>
                <a:cubicBezTo>
                  <a:pt x="11374" y="6963"/>
                  <a:pt x="10618" y="6648"/>
                  <a:pt x="9799" y="6648"/>
                </a:cubicBezTo>
                <a:cubicBezTo>
                  <a:pt x="8570" y="6648"/>
                  <a:pt x="7562" y="7404"/>
                  <a:pt x="7121" y="8444"/>
                </a:cubicBezTo>
                <a:cubicBezTo>
                  <a:pt x="6932" y="8349"/>
                  <a:pt x="6585" y="8286"/>
                  <a:pt x="6365" y="8286"/>
                </a:cubicBezTo>
                <a:cubicBezTo>
                  <a:pt x="6144" y="8286"/>
                  <a:pt x="5798" y="8381"/>
                  <a:pt x="5640" y="8444"/>
                </a:cubicBezTo>
                <a:cubicBezTo>
                  <a:pt x="5199" y="7404"/>
                  <a:pt x="4191" y="6648"/>
                  <a:pt x="2962" y="6648"/>
                </a:cubicBezTo>
                <a:cubicBezTo>
                  <a:pt x="2111" y="6648"/>
                  <a:pt x="1418" y="6995"/>
                  <a:pt x="851" y="7499"/>
                </a:cubicBezTo>
                <a:lnTo>
                  <a:pt x="851" y="2080"/>
                </a:lnTo>
                <a:cubicBezTo>
                  <a:pt x="851" y="1418"/>
                  <a:pt x="1418" y="851"/>
                  <a:pt x="2080" y="820"/>
                </a:cubicBezTo>
                <a:cubicBezTo>
                  <a:pt x="2426" y="820"/>
                  <a:pt x="2742" y="977"/>
                  <a:pt x="2962" y="1166"/>
                </a:cubicBezTo>
                <a:cubicBezTo>
                  <a:pt x="3041" y="1245"/>
                  <a:pt x="3151" y="1284"/>
                  <a:pt x="3257" y="1284"/>
                </a:cubicBezTo>
                <a:cubicBezTo>
                  <a:pt x="3364" y="1284"/>
                  <a:pt x="3466" y="1245"/>
                  <a:pt x="3529" y="1166"/>
                </a:cubicBezTo>
                <a:cubicBezTo>
                  <a:pt x="3687" y="1009"/>
                  <a:pt x="3687" y="725"/>
                  <a:pt x="3529" y="568"/>
                </a:cubicBezTo>
                <a:cubicBezTo>
                  <a:pt x="3183" y="221"/>
                  <a:pt x="2647" y="1"/>
                  <a:pt x="20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2" name="Google Shape;7822;p84"/>
          <p:cNvGrpSpPr/>
          <p:nvPr/>
        </p:nvGrpSpPr>
        <p:grpSpPr>
          <a:xfrm>
            <a:off x="1827005" y="2659967"/>
            <a:ext cx="216271" cy="371814"/>
            <a:chOff x="-39205300" y="3220175"/>
            <a:chExt cx="185100" cy="318225"/>
          </a:xfrm>
        </p:grpSpPr>
        <p:sp>
          <p:nvSpPr>
            <p:cNvPr id="7823" name="Google Shape;7823;p84"/>
            <p:cNvSpPr/>
            <p:nvPr/>
          </p:nvSpPr>
          <p:spPr>
            <a:xfrm>
              <a:off x="-39205300" y="3220175"/>
              <a:ext cx="185100" cy="111875"/>
            </a:xfrm>
            <a:custGeom>
              <a:avLst/>
              <a:gdLst/>
              <a:ahLst/>
              <a:cxnLst/>
              <a:rect l="l" t="t" r="r" b="b"/>
              <a:pathLst>
                <a:path w="7404" h="4475" extrusionOk="0">
                  <a:moveTo>
                    <a:pt x="1229" y="1"/>
                  </a:moveTo>
                  <a:cubicBezTo>
                    <a:pt x="567" y="1"/>
                    <a:pt x="0" y="568"/>
                    <a:pt x="0" y="1261"/>
                  </a:cubicBezTo>
                  <a:cubicBezTo>
                    <a:pt x="0" y="1797"/>
                    <a:pt x="315" y="2269"/>
                    <a:pt x="819" y="2458"/>
                  </a:cubicBezTo>
                  <a:lnTo>
                    <a:pt x="819" y="4475"/>
                  </a:lnTo>
                  <a:lnTo>
                    <a:pt x="6616" y="4475"/>
                  </a:lnTo>
                  <a:lnTo>
                    <a:pt x="6616" y="2458"/>
                  </a:lnTo>
                  <a:lnTo>
                    <a:pt x="6585" y="2458"/>
                  </a:lnTo>
                  <a:cubicBezTo>
                    <a:pt x="7057" y="2301"/>
                    <a:pt x="7404" y="1828"/>
                    <a:pt x="7404" y="1261"/>
                  </a:cubicBezTo>
                  <a:cubicBezTo>
                    <a:pt x="7404" y="600"/>
                    <a:pt x="6868" y="64"/>
                    <a:pt x="61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84"/>
            <p:cNvSpPr/>
            <p:nvPr/>
          </p:nvSpPr>
          <p:spPr>
            <a:xfrm>
              <a:off x="-39184825" y="3353300"/>
              <a:ext cx="144950" cy="185100"/>
            </a:xfrm>
            <a:custGeom>
              <a:avLst/>
              <a:gdLst/>
              <a:ahLst/>
              <a:cxnLst/>
              <a:rect l="l" t="t" r="r" b="b"/>
              <a:pathLst>
                <a:path w="5798" h="7404" extrusionOk="0">
                  <a:moveTo>
                    <a:pt x="0" y="0"/>
                  </a:moveTo>
                  <a:lnTo>
                    <a:pt x="0" y="819"/>
                  </a:lnTo>
                  <a:lnTo>
                    <a:pt x="2111" y="819"/>
                  </a:lnTo>
                  <a:cubicBezTo>
                    <a:pt x="2332" y="819"/>
                    <a:pt x="2489" y="1040"/>
                    <a:pt x="2489" y="1260"/>
                  </a:cubicBezTo>
                  <a:cubicBezTo>
                    <a:pt x="2489" y="1513"/>
                    <a:pt x="2300" y="1702"/>
                    <a:pt x="2111" y="1702"/>
                  </a:cubicBezTo>
                  <a:lnTo>
                    <a:pt x="0" y="1702"/>
                  </a:lnTo>
                  <a:lnTo>
                    <a:pt x="0" y="2521"/>
                  </a:lnTo>
                  <a:lnTo>
                    <a:pt x="2111" y="2521"/>
                  </a:lnTo>
                  <a:cubicBezTo>
                    <a:pt x="2332" y="2521"/>
                    <a:pt x="2489" y="2710"/>
                    <a:pt x="2489" y="2930"/>
                  </a:cubicBezTo>
                  <a:cubicBezTo>
                    <a:pt x="2489" y="3151"/>
                    <a:pt x="2300" y="3340"/>
                    <a:pt x="2111" y="3340"/>
                  </a:cubicBezTo>
                  <a:lnTo>
                    <a:pt x="0" y="3340"/>
                  </a:lnTo>
                  <a:lnTo>
                    <a:pt x="0" y="4190"/>
                  </a:lnTo>
                  <a:lnTo>
                    <a:pt x="2111" y="4190"/>
                  </a:lnTo>
                  <a:cubicBezTo>
                    <a:pt x="2332" y="4190"/>
                    <a:pt x="2489" y="4379"/>
                    <a:pt x="2489" y="4600"/>
                  </a:cubicBezTo>
                  <a:cubicBezTo>
                    <a:pt x="2458" y="4726"/>
                    <a:pt x="2300" y="4915"/>
                    <a:pt x="2048" y="4915"/>
                  </a:cubicBezTo>
                  <a:lnTo>
                    <a:pt x="63" y="4915"/>
                  </a:lnTo>
                  <a:cubicBezTo>
                    <a:pt x="252" y="6427"/>
                    <a:pt x="1512" y="7404"/>
                    <a:pt x="2899" y="7404"/>
                  </a:cubicBezTo>
                  <a:cubicBezTo>
                    <a:pt x="4474" y="7404"/>
                    <a:pt x="5797" y="6112"/>
                    <a:pt x="5797" y="4537"/>
                  </a:cubicBezTo>
                  <a:lnTo>
                    <a:pt x="57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5" name="Google Shape;7825;p84"/>
          <p:cNvGrpSpPr/>
          <p:nvPr/>
        </p:nvGrpSpPr>
        <p:grpSpPr>
          <a:xfrm>
            <a:off x="1792533" y="3120038"/>
            <a:ext cx="300016" cy="369273"/>
            <a:chOff x="-39248625" y="3588600"/>
            <a:chExt cx="256775" cy="316050"/>
          </a:xfrm>
        </p:grpSpPr>
        <p:sp>
          <p:nvSpPr>
            <p:cNvPr id="7826" name="Google Shape;7826;p84"/>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84"/>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8" name="Google Shape;7828;p84"/>
          <p:cNvSpPr/>
          <p:nvPr/>
        </p:nvSpPr>
        <p:spPr>
          <a:xfrm>
            <a:off x="1763554" y="3575664"/>
            <a:ext cx="363548" cy="370909"/>
          </a:xfrm>
          <a:custGeom>
            <a:avLst/>
            <a:gdLst/>
            <a:ahLst/>
            <a:cxnLst/>
            <a:rect l="l" t="t" r="r" b="b"/>
            <a:pathLst>
              <a:path w="12446" h="12698" extrusionOk="0">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84"/>
          <p:cNvSpPr/>
          <p:nvPr/>
        </p:nvSpPr>
        <p:spPr>
          <a:xfrm>
            <a:off x="3953101" y="2647102"/>
            <a:ext cx="369974" cy="368601"/>
          </a:xfrm>
          <a:custGeom>
            <a:avLst/>
            <a:gdLst/>
            <a:ahLst/>
            <a:cxnLst/>
            <a:rect l="l" t="t" r="r" b="b"/>
            <a:pathLst>
              <a:path w="12666" h="12619" extrusionOk="0">
                <a:moveTo>
                  <a:pt x="9294" y="1"/>
                </a:moveTo>
                <a:cubicBezTo>
                  <a:pt x="9192" y="1"/>
                  <a:pt x="9089" y="40"/>
                  <a:pt x="9011" y="119"/>
                </a:cubicBezTo>
                <a:lnTo>
                  <a:pt x="7593" y="1537"/>
                </a:lnTo>
                <a:lnTo>
                  <a:pt x="9011" y="2954"/>
                </a:lnTo>
                <a:cubicBezTo>
                  <a:pt x="9168" y="3112"/>
                  <a:pt x="9168" y="3395"/>
                  <a:pt x="9011" y="3553"/>
                </a:cubicBezTo>
                <a:cubicBezTo>
                  <a:pt x="8932" y="3632"/>
                  <a:pt x="8822" y="3671"/>
                  <a:pt x="8711" y="3671"/>
                </a:cubicBezTo>
                <a:cubicBezTo>
                  <a:pt x="8601" y="3671"/>
                  <a:pt x="8491" y="3632"/>
                  <a:pt x="8412" y="3553"/>
                </a:cubicBezTo>
                <a:lnTo>
                  <a:pt x="6994" y="2135"/>
                </a:lnTo>
                <a:lnTo>
                  <a:pt x="5923" y="3206"/>
                </a:lnTo>
                <a:lnTo>
                  <a:pt x="7341" y="4624"/>
                </a:lnTo>
                <a:cubicBezTo>
                  <a:pt x="7498" y="4782"/>
                  <a:pt x="7498" y="5034"/>
                  <a:pt x="7341" y="5191"/>
                </a:cubicBezTo>
                <a:cubicBezTo>
                  <a:pt x="7262" y="5270"/>
                  <a:pt x="7160" y="5309"/>
                  <a:pt x="7053" y="5309"/>
                </a:cubicBezTo>
                <a:cubicBezTo>
                  <a:pt x="6947" y="5309"/>
                  <a:pt x="6837" y="5270"/>
                  <a:pt x="6742" y="5191"/>
                </a:cubicBezTo>
                <a:lnTo>
                  <a:pt x="5356" y="3773"/>
                </a:lnTo>
                <a:lnTo>
                  <a:pt x="4285" y="4845"/>
                </a:lnTo>
                <a:lnTo>
                  <a:pt x="5703" y="6262"/>
                </a:lnTo>
                <a:cubicBezTo>
                  <a:pt x="5860" y="6420"/>
                  <a:pt x="5860" y="6703"/>
                  <a:pt x="5703" y="6861"/>
                </a:cubicBezTo>
                <a:cubicBezTo>
                  <a:pt x="5624" y="6940"/>
                  <a:pt x="5514" y="6979"/>
                  <a:pt x="5403" y="6979"/>
                </a:cubicBezTo>
                <a:cubicBezTo>
                  <a:pt x="5293" y="6979"/>
                  <a:pt x="5183" y="6940"/>
                  <a:pt x="5104" y="6861"/>
                </a:cubicBezTo>
                <a:lnTo>
                  <a:pt x="3686" y="5443"/>
                </a:lnTo>
                <a:lnTo>
                  <a:pt x="2615" y="6514"/>
                </a:lnTo>
                <a:lnTo>
                  <a:pt x="4096" y="7932"/>
                </a:lnTo>
                <a:cubicBezTo>
                  <a:pt x="4253" y="8090"/>
                  <a:pt x="4253" y="8373"/>
                  <a:pt x="4096" y="8499"/>
                </a:cubicBezTo>
                <a:cubicBezTo>
                  <a:pt x="4017" y="8578"/>
                  <a:pt x="3907" y="8617"/>
                  <a:pt x="3797" y="8617"/>
                </a:cubicBezTo>
                <a:cubicBezTo>
                  <a:pt x="3686" y="8617"/>
                  <a:pt x="3576" y="8578"/>
                  <a:pt x="3497" y="8499"/>
                </a:cubicBezTo>
                <a:lnTo>
                  <a:pt x="2048" y="7081"/>
                </a:lnTo>
                <a:lnTo>
                  <a:pt x="158" y="8972"/>
                </a:lnTo>
                <a:cubicBezTo>
                  <a:pt x="0" y="9129"/>
                  <a:pt x="0" y="9413"/>
                  <a:pt x="158" y="9570"/>
                </a:cubicBezTo>
                <a:lnTo>
                  <a:pt x="3056" y="12500"/>
                </a:lnTo>
                <a:cubicBezTo>
                  <a:pt x="3135" y="12579"/>
                  <a:pt x="3245" y="12618"/>
                  <a:pt x="3356" y="12618"/>
                </a:cubicBezTo>
                <a:cubicBezTo>
                  <a:pt x="3466" y="12618"/>
                  <a:pt x="3576" y="12579"/>
                  <a:pt x="3655" y="12500"/>
                </a:cubicBezTo>
                <a:lnTo>
                  <a:pt x="12508" y="3616"/>
                </a:lnTo>
                <a:cubicBezTo>
                  <a:pt x="12665" y="3458"/>
                  <a:pt x="12665" y="3206"/>
                  <a:pt x="12508" y="3049"/>
                </a:cubicBezTo>
                <a:lnTo>
                  <a:pt x="9578" y="119"/>
                </a:lnTo>
                <a:cubicBezTo>
                  <a:pt x="9499" y="40"/>
                  <a:pt x="9397" y="1"/>
                  <a:pt x="92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0" name="Google Shape;7830;p84"/>
          <p:cNvGrpSpPr/>
          <p:nvPr/>
        </p:nvGrpSpPr>
        <p:grpSpPr>
          <a:xfrm>
            <a:off x="1243246" y="1308054"/>
            <a:ext cx="429504" cy="370879"/>
            <a:chOff x="-42651700" y="3217825"/>
            <a:chExt cx="367600" cy="317425"/>
          </a:xfrm>
        </p:grpSpPr>
        <p:sp>
          <p:nvSpPr>
            <p:cNvPr id="7831" name="Google Shape;7831;p84"/>
            <p:cNvSpPr/>
            <p:nvPr/>
          </p:nvSpPr>
          <p:spPr>
            <a:xfrm>
              <a:off x="-42651700" y="3239075"/>
              <a:ext cx="367600" cy="296175"/>
            </a:xfrm>
            <a:custGeom>
              <a:avLst/>
              <a:gdLst/>
              <a:ahLst/>
              <a:cxnLst/>
              <a:rect l="l" t="t" r="r" b="b"/>
              <a:pathLst>
                <a:path w="14704" h="11847" extrusionOk="0">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84"/>
            <p:cNvSpPr/>
            <p:nvPr/>
          </p:nvSpPr>
          <p:spPr>
            <a:xfrm>
              <a:off x="-42419600" y="3217825"/>
              <a:ext cx="106350" cy="106350"/>
            </a:xfrm>
            <a:custGeom>
              <a:avLst/>
              <a:gdLst/>
              <a:ahLst/>
              <a:cxnLst/>
              <a:rect l="l" t="t" r="r" b="b"/>
              <a:pathLst>
                <a:path w="4254" h="4254" extrusionOk="0">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84"/>
            <p:cNvSpPr/>
            <p:nvPr/>
          </p:nvSpPr>
          <p:spPr>
            <a:xfrm>
              <a:off x="-42623600" y="3218600"/>
              <a:ext cx="106350" cy="106375"/>
            </a:xfrm>
            <a:custGeom>
              <a:avLst/>
              <a:gdLst/>
              <a:ahLst/>
              <a:cxnLst/>
              <a:rect l="l" t="t" r="r" b="b"/>
              <a:pathLst>
                <a:path w="4254" h="4255" extrusionOk="0">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84"/>
            <p:cNvSpPr/>
            <p:nvPr/>
          </p:nvSpPr>
          <p:spPr>
            <a:xfrm>
              <a:off x="-42561375" y="3279250"/>
              <a:ext cx="185900" cy="186700"/>
            </a:xfrm>
            <a:custGeom>
              <a:avLst/>
              <a:gdLst/>
              <a:ahLst/>
              <a:cxnLst/>
              <a:rect l="l" t="t" r="r" b="b"/>
              <a:pathLst>
                <a:path w="7436" h="7468" extrusionOk="0">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5" name="Google Shape;7835;p84"/>
          <p:cNvGrpSpPr/>
          <p:nvPr/>
        </p:nvGrpSpPr>
        <p:grpSpPr>
          <a:xfrm>
            <a:off x="1278678" y="1747704"/>
            <a:ext cx="358640" cy="363226"/>
            <a:chOff x="-42617300" y="3587775"/>
            <a:chExt cx="306950" cy="310875"/>
          </a:xfrm>
        </p:grpSpPr>
        <p:sp>
          <p:nvSpPr>
            <p:cNvPr id="7836" name="Google Shape;7836;p84"/>
            <p:cNvSpPr/>
            <p:nvPr/>
          </p:nvSpPr>
          <p:spPr>
            <a:xfrm>
              <a:off x="-42617300" y="3587775"/>
              <a:ext cx="306950" cy="310875"/>
            </a:xfrm>
            <a:custGeom>
              <a:avLst/>
              <a:gdLst/>
              <a:ahLst/>
              <a:cxnLst/>
              <a:rect l="l" t="t" r="r" b="b"/>
              <a:pathLst>
                <a:path w="12278" h="12435" extrusionOk="0">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84"/>
            <p:cNvSpPr/>
            <p:nvPr/>
          </p:nvSpPr>
          <p:spPr>
            <a:xfrm>
              <a:off x="-42500725" y="3712425"/>
              <a:ext cx="63025" cy="62275"/>
            </a:xfrm>
            <a:custGeom>
              <a:avLst/>
              <a:gdLst/>
              <a:ahLst/>
              <a:cxnLst/>
              <a:rect l="l" t="t" r="r" b="b"/>
              <a:pathLst>
                <a:path w="2521" h="2491" extrusionOk="0">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8" name="Google Shape;7838;p84"/>
          <p:cNvSpPr/>
          <p:nvPr/>
        </p:nvSpPr>
        <p:spPr>
          <a:xfrm>
            <a:off x="1275131" y="2186747"/>
            <a:ext cx="371785" cy="369974"/>
          </a:xfrm>
          <a:custGeom>
            <a:avLst/>
            <a:gdLst/>
            <a:ahLst/>
            <a:cxnLst/>
            <a:rect l="l" t="t" r="r" b="b"/>
            <a:pathLst>
              <a:path w="12728" h="12666" extrusionOk="0">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9" name="Google Shape;7839;p84"/>
          <p:cNvGrpSpPr/>
          <p:nvPr/>
        </p:nvGrpSpPr>
        <p:grpSpPr>
          <a:xfrm>
            <a:off x="3450506" y="1332445"/>
            <a:ext cx="376926" cy="370324"/>
            <a:chOff x="-40748275" y="3238700"/>
            <a:chExt cx="322600" cy="316950"/>
          </a:xfrm>
        </p:grpSpPr>
        <p:sp>
          <p:nvSpPr>
            <p:cNvPr id="7840" name="Google Shape;7840;p84"/>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84"/>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84"/>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84"/>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84"/>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84"/>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6" name="Google Shape;7846;p84"/>
          <p:cNvGrpSpPr/>
          <p:nvPr/>
        </p:nvGrpSpPr>
        <p:grpSpPr>
          <a:xfrm>
            <a:off x="3453062" y="1800429"/>
            <a:ext cx="371814" cy="338690"/>
            <a:chOff x="-40745125" y="3632900"/>
            <a:chExt cx="318225" cy="289875"/>
          </a:xfrm>
        </p:grpSpPr>
        <p:sp>
          <p:nvSpPr>
            <p:cNvPr id="7847" name="Google Shape;7847;p84"/>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84"/>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84"/>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84"/>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84"/>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84"/>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84"/>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4" name="Google Shape;7854;p84"/>
          <p:cNvGrpSpPr/>
          <p:nvPr/>
        </p:nvGrpSpPr>
        <p:grpSpPr>
          <a:xfrm>
            <a:off x="3457209" y="2211639"/>
            <a:ext cx="363518" cy="370178"/>
            <a:chOff x="-40742750" y="3972175"/>
            <a:chExt cx="311125" cy="316825"/>
          </a:xfrm>
        </p:grpSpPr>
        <p:sp>
          <p:nvSpPr>
            <p:cNvPr id="7855" name="Google Shape;7855;p84"/>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84"/>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7" name="Google Shape;7857;p84"/>
          <p:cNvGrpSpPr/>
          <p:nvPr/>
        </p:nvGrpSpPr>
        <p:grpSpPr>
          <a:xfrm>
            <a:off x="2239871" y="2661807"/>
            <a:ext cx="266892" cy="369974"/>
            <a:chOff x="-38860325" y="3221750"/>
            <a:chExt cx="228425" cy="316650"/>
          </a:xfrm>
        </p:grpSpPr>
        <p:sp>
          <p:nvSpPr>
            <p:cNvPr id="7858" name="Google Shape;7858;p84"/>
            <p:cNvSpPr/>
            <p:nvPr/>
          </p:nvSpPr>
          <p:spPr>
            <a:xfrm>
              <a:off x="-38735875" y="3222550"/>
              <a:ext cx="103975" cy="123675"/>
            </a:xfrm>
            <a:custGeom>
              <a:avLst/>
              <a:gdLst/>
              <a:ahLst/>
              <a:cxnLst/>
              <a:rect l="l" t="t" r="r" b="b"/>
              <a:pathLst>
                <a:path w="4159" h="4947" extrusionOk="0">
                  <a:moveTo>
                    <a:pt x="0" y="0"/>
                  </a:moveTo>
                  <a:lnTo>
                    <a:pt x="0" y="2552"/>
                  </a:lnTo>
                  <a:cubicBezTo>
                    <a:pt x="473" y="2710"/>
                    <a:pt x="851" y="3182"/>
                    <a:pt x="851" y="3750"/>
                  </a:cubicBezTo>
                  <a:lnTo>
                    <a:pt x="851" y="4947"/>
                  </a:lnTo>
                  <a:lnTo>
                    <a:pt x="4159" y="4947"/>
                  </a:lnTo>
                  <a:lnTo>
                    <a:pt x="4159" y="3687"/>
                  </a:lnTo>
                  <a:cubicBezTo>
                    <a:pt x="4159" y="1639"/>
                    <a:pt x="2489"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84"/>
            <p:cNvSpPr/>
            <p:nvPr/>
          </p:nvSpPr>
          <p:spPr>
            <a:xfrm>
              <a:off x="-38756375" y="3302875"/>
              <a:ext cx="22075" cy="63050"/>
            </a:xfrm>
            <a:custGeom>
              <a:avLst/>
              <a:gdLst/>
              <a:ahLst/>
              <a:cxnLst/>
              <a:rect l="l" t="t" r="r" b="b"/>
              <a:pathLst>
                <a:path w="883" h="2522" extrusionOk="0">
                  <a:moveTo>
                    <a:pt x="474" y="1"/>
                  </a:moveTo>
                  <a:cubicBezTo>
                    <a:pt x="253" y="1"/>
                    <a:pt x="95" y="222"/>
                    <a:pt x="95" y="442"/>
                  </a:cubicBezTo>
                  <a:lnTo>
                    <a:pt x="95" y="2112"/>
                  </a:lnTo>
                  <a:cubicBezTo>
                    <a:pt x="1" y="2332"/>
                    <a:pt x="190" y="2521"/>
                    <a:pt x="442" y="2521"/>
                  </a:cubicBezTo>
                  <a:cubicBezTo>
                    <a:pt x="663" y="2521"/>
                    <a:pt x="820" y="2332"/>
                    <a:pt x="883" y="2112"/>
                  </a:cubicBezTo>
                  <a:lnTo>
                    <a:pt x="883" y="442"/>
                  </a:lnTo>
                  <a:cubicBezTo>
                    <a:pt x="883" y="222"/>
                    <a:pt x="663" y="64"/>
                    <a:pt x="4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84"/>
            <p:cNvSpPr/>
            <p:nvPr/>
          </p:nvSpPr>
          <p:spPr>
            <a:xfrm>
              <a:off x="-38859550" y="3221750"/>
              <a:ext cx="103200" cy="122900"/>
            </a:xfrm>
            <a:custGeom>
              <a:avLst/>
              <a:gdLst/>
              <a:ahLst/>
              <a:cxnLst/>
              <a:rect l="l" t="t" r="r" b="b"/>
              <a:pathLst>
                <a:path w="4128" h="4916" extrusionOk="0">
                  <a:moveTo>
                    <a:pt x="3687" y="1"/>
                  </a:moveTo>
                  <a:cubicBezTo>
                    <a:pt x="1671" y="1"/>
                    <a:pt x="1" y="1639"/>
                    <a:pt x="1" y="3687"/>
                  </a:cubicBezTo>
                  <a:lnTo>
                    <a:pt x="1" y="4916"/>
                  </a:lnTo>
                  <a:lnTo>
                    <a:pt x="3309" y="4916"/>
                  </a:lnTo>
                  <a:lnTo>
                    <a:pt x="3309" y="3687"/>
                  </a:lnTo>
                  <a:cubicBezTo>
                    <a:pt x="3309" y="3151"/>
                    <a:pt x="3655" y="2710"/>
                    <a:pt x="4128" y="2521"/>
                  </a:cubicBezTo>
                  <a:lnTo>
                    <a:pt x="412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84"/>
            <p:cNvSpPr/>
            <p:nvPr/>
          </p:nvSpPr>
          <p:spPr>
            <a:xfrm>
              <a:off x="-38860325" y="3367475"/>
              <a:ext cx="228425" cy="170925"/>
            </a:xfrm>
            <a:custGeom>
              <a:avLst/>
              <a:gdLst/>
              <a:ahLst/>
              <a:cxnLst/>
              <a:rect l="l" t="t" r="r" b="b"/>
              <a:pathLst>
                <a:path w="9137" h="6837" extrusionOk="0">
                  <a:moveTo>
                    <a:pt x="0" y="0"/>
                  </a:moveTo>
                  <a:lnTo>
                    <a:pt x="0" y="3151"/>
                  </a:lnTo>
                  <a:cubicBezTo>
                    <a:pt x="0" y="5199"/>
                    <a:pt x="1639" y="6837"/>
                    <a:pt x="3686" y="6837"/>
                  </a:cubicBezTo>
                  <a:lnTo>
                    <a:pt x="5356" y="6837"/>
                  </a:lnTo>
                  <a:cubicBezTo>
                    <a:pt x="7467" y="6837"/>
                    <a:pt x="9137" y="5199"/>
                    <a:pt x="9137" y="3151"/>
                  </a:cubicBezTo>
                  <a:lnTo>
                    <a:pt x="9137" y="0"/>
                  </a:lnTo>
                  <a:lnTo>
                    <a:pt x="5734" y="0"/>
                  </a:lnTo>
                  <a:cubicBezTo>
                    <a:pt x="5577" y="473"/>
                    <a:pt x="5104" y="819"/>
                    <a:pt x="4568" y="819"/>
                  </a:cubicBezTo>
                  <a:cubicBezTo>
                    <a:pt x="4001" y="819"/>
                    <a:pt x="3560" y="473"/>
                    <a:pt x="33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2" name="Google Shape;7862;p84"/>
          <p:cNvGrpSpPr/>
          <p:nvPr/>
        </p:nvGrpSpPr>
        <p:grpSpPr>
          <a:xfrm>
            <a:off x="2190678" y="3123864"/>
            <a:ext cx="380081" cy="367111"/>
            <a:chOff x="-38905225" y="3591875"/>
            <a:chExt cx="325300" cy="314200"/>
          </a:xfrm>
        </p:grpSpPr>
        <p:sp>
          <p:nvSpPr>
            <p:cNvPr id="7863" name="Google Shape;7863;p84"/>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84"/>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84"/>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6" name="Google Shape;7866;p84"/>
          <p:cNvSpPr/>
          <p:nvPr/>
        </p:nvSpPr>
        <p:spPr>
          <a:xfrm>
            <a:off x="2198491" y="3633642"/>
            <a:ext cx="369974" cy="312927"/>
          </a:xfrm>
          <a:custGeom>
            <a:avLst/>
            <a:gdLst/>
            <a:ahLst/>
            <a:cxnLst/>
            <a:rect l="l" t="t" r="r" b="b"/>
            <a:pathLst>
              <a:path w="12666" h="10713" extrusionOk="0">
                <a:moveTo>
                  <a:pt x="1765" y="3309"/>
                </a:moveTo>
                <a:lnTo>
                  <a:pt x="1765" y="7058"/>
                </a:lnTo>
                <a:cubicBezTo>
                  <a:pt x="1765" y="7278"/>
                  <a:pt x="1954" y="7436"/>
                  <a:pt x="2206" y="7436"/>
                </a:cubicBezTo>
                <a:lnTo>
                  <a:pt x="2615" y="7436"/>
                </a:lnTo>
                <a:lnTo>
                  <a:pt x="2615" y="9925"/>
                </a:lnTo>
                <a:lnTo>
                  <a:pt x="788" y="9925"/>
                </a:lnTo>
                <a:lnTo>
                  <a:pt x="788" y="3309"/>
                </a:lnTo>
                <a:close/>
                <a:moveTo>
                  <a:pt x="5073" y="3309"/>
                </a:moveTo>
                <a:lnTo>
                  <a:pt x="5073" y="7058"/>
                </a:lnTo>
                <a:cubicBezTo>
                  <a:pt x="5073" y="7278"/>
                  <a:pt x="5262" y="7436"/>
                  <a:pt x="5514" y="7436"/>
                </a:cubicBezTo>
                <a:lnTo>
                  <a:pt x="5892" y="7436"/>
                </a:lnTo>
                <a:lnTo>
                  <a:pt x="5892" y="9925"/>
                </a:lnTo>
                <a:lnTo>
                  <a:pt x="3403" y="9925"/>
                </a:lnTo>
                <a:lnTo>
                  <a:pt x="3403" y="7436"/>
                </a:lnTo>
                <a:lnTo>
                  <a:pt x="3813" y="7436"/>
                </a:lnTo>
                <a:cubicBezTo>
                  <a:pt x="4033" y="7436"/>
                  <a:pt x="4254" y="7247"/>
                  <a:pt x="4254" y="7058"/>
                </a:cubicBezTo>
                <a:lnTo>
                  <a:pt x="4254" y="3309"/>
                </a:lnTo>
                <a:close/>
                <a:moveTo>
                  <a:pt x="8412" y="3309"/>
                </a:moveTo>
                <a:lnTo>
                  <a:pt x="8412" y="7058"/>
                </a:lnTo>
                <a:cubicBezTo>
                  <a:pt x="8412" y="7278"/>
                  <a:pt x="8601" y="7436"/>
                  <a:pt x="8853" y="7436"/>
                </a:cubicBezTo>
                <a:lnTo>
                  <a:pt x="9294" y="7436"/>
                </a:lnTo>
                <a:lnTo>
                  <a:pt x="9294" y="9925"/>
                </a:lnTo>
                <a:lnTo>
                  <a:pt x="6711" y="9925"/>
                </a:lnTo>
                <a:lnTo>
                  <a:pt x="6711" y="7436"/>
                </a:lnTo>
                <a:lnTo>
                  <a:pt x="7152" y="7436"/>
                </a:lnTo>
                <a:cubicBezTo>
                  <a:pt x="7404" y="7436"/>
                  <a:pt x="7593" y="7247"/>
                  <a:pt x="7593" y="7058"/>
                </a:cubicBezTo>
                <a:lnTo>
                  <a:pt x="7593" y="3309"/>
                </a:lnTo>
                <a:close/>
                <a:moveTo>
                  <a:pt x="11815" y="3309"/>
                </a:moveTo>
                <a:lnTo>
                  <a:pt x="11815" y="9925"/>
                </a:lnTo>
                <a:lnTo>
                  <a:pt x="9988" y="9925"/>
                </a:lnTo>
                <a:lnTo>
                  <a:pt x="9988" y="7436"/>
                </a:lnTo>
                <a:lnTo>
                  <a:pt x="10429" y="7436"/>
                </a:lnTo>
                <a:cubicBezTo>
                  <a:pt x="10649" y="7436"/>
                  <a:pt x="10870" y="7247"/>
                  <a:pt x="10870" y="7058"/>
                </a:cubicBezTo>
                <a:lnTo>
                  <a:pt x="10870" y="3309"/>
                </a:lnTo>
                <a:close/>
                <a:moveTo>
                  <a:pt x="379" y="1"/>
                </a:moveTo>
                <a:cubicBezTo>
                  <a:pt x="158" y="1"/>
                  <a:pt x="1" y="190"/>
                  <a:pt x="1" y="379"/>
                </a:cubicBezTo>
                <a:lnTo>
                  <a:pt x="1" y="10334"/>
                </a:lnTo>
                <a:cubicBezTo>
                  <a:pt x="1" y="10555"/>
                  <a:pt x="190" y="10712"/>
                  <a:pt x="379" y="10712"/>
                </a:cubicBezTo>
                <a:lnTo>
                  <a:pt x="12224" y="10712"/>
                </a:lnTo>
                <a:cubicBezTo>
                  <a:pt x="12476" y="10712"/>
                  <a:pt x="12665" y="10523"/>
                  <a:pt x="12665" y="10334"/>
                </a:cubicBezTo>
                <a:lnTo>
                  <a:pt x="12665" y="379"/>
                </a:lnTo>
                <a:cubicBezTo>
                  <a:pt x="12634" y="190"/>
                  <a:pt x="12445" y="1"/>
                  <a:pt x="122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7" name="Google Shape;7867;p84"/>
          <p:cNvGrpSpPr/>
          <p:nvPr/>
        </p:nvGrpSpPr>
        <p:grpSpPr>
          <a:xfrm>
            <a:off x="3997427" y="3108944"/>
            <a:ext cx="290815" cy="369740"/>
            <a:chOff x="-37370925" y="3579105"/>
            <a:chExt cx="248900" cy="316450"/>
          </a:xfrm>
        </p:grpSpPr>
        <p:sp>
          <p:nvSpPr>
            <p:cNvPr id="7868" name="Google Shape;7868;p84"/>
            <p:cNvSpPr/>
            <p:nvPr/>
          </p:nvSpPr>
          <p:spPr>
            <a:xfrm>
              <a:off x="-37268550" y="3671055"/>
              <a:ext cx="83525" cy="82525"/>
            </a:xfrm>
            <a:custGeom>
              <a:avLst/>
              <a:gdLst/>
              <a:ahLst/>
              <a:cxnLst/>
              <a:rect l="l" t="t" r="r" b="b"/>
              <a:pathLst>
                <a:path w="3341" h="3301" extrusionOk="0">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84"/>
            <p:cNvSpPr/>
            <p:nvPr/>
          </p:nvSpPr>
          <p:spPr>
            <a:xfrm>
              <a:off x="-37370925" y="3579105"/>
              <a:ext cx="248900" cy="316450"/>
            </a:xfrm>
            <a:custGeom>
              <a:avLst/>
              <a:gdLst/>
              <a:ahLst/>
              <a:cxnLst/>
              <a:rect l="l" t="t" r="r" b="b"/>
              <a:pathLst>
                <a:path w="9956" h="12658" extrusionOk="0">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0" name="Google Shape;7870;p84"/>
          <p:cNvSpPr/>
          <p:nvPr/>
        </p:nvSpPr>
        <p:spPr>
          <a:xfrm>
            <a:off x="1697481" y="1308742"/>
            <a:ext cx="364453" cy="369419"/>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84"/>
          <p:cNvSpPr/>
          <p:nvPr/>
        </p:nvSpPr>
        <p:spPr>
          <a:xfrm>
            <a:off x="1722323" y="1744044"/>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2" name="Google Shape;7872;p84"/>
          <p:cNvGrpSpPr/>
          <p:nvPr/>
        </p:nvGrpSpPr>
        <p:grpSpPr>
          <a:xfrm>
            <a:off x="1690803" y="2187015"/>
            <a:ext cx="371814" cy="369974"/>
            <a:chOff x="-42259725" y="3951100"/>
            <a:chExt cx="318225" cy="316650"/>
          </a:xfrm>
        </p:grpSpPr>
        <p:sp>
          <p:nvSpPr>
            <p:cNvPr id="7873" name="Google Shape;7873;p84"/>
            <p:cNvSpPr/>
            <p:nvPr/>
          </p:nvSpPr>
          <p:spPr>
            <a:xfrm>
              <a:off x="-42258150" y="3951100"/>
              <a:ext cx="316650" cy="123675"/>
            </a:xfrm>
            <a:custGeom>
              <a:avLst/>
              <a:gdLst/>
              <a:ahLst/>
              <a:cxnLst/>
              <a:rect l="l" t="t" r="r" b="b"/>
              <a:pathLst>
                <a:path w="12666" h="4947" extrusionOk="0">
                  <a:moveTo>
                    <a:pt x="2868" y="820"/>
                  </a:moveTo>
                  <a:cubicBezTo>
                    <a:pt x="3120" y="820"/>
                    <a:pt x="3277" y="1009"/>
                    <a:pt x="3277" y="1261"/>
                  </a:cubicBezTo>
                  <a:lnTo>
                    <a:pt x="3277" y="2899"/>
                  </a:lnTo>
                  <a:cubicBezTo>
                    <a:pt x="3277" y="3151"/>
                    <a:pt x="3057" y="3308"/>
                    <a:pt x="2868" y="3308"/>
                  </a:cubicBezTo>
                  <a:cubicBezTo>
                    <a:pt x="2647" y="3308"/>
                    <a:pt x="2490" y="3119"/>
                    <a:pt x="2427" y="2899"/>
                  </a:cubicBezTo>
                  <a:lnTo>
                    <a:pt x="2427" y="1261"/>
                  </a:lnTo>
                  <a:cubicBezTo>
                    <a:pt x="2427" y="1009"/>
                    <a:pt x="2647" y="851"/>
                    <a:pt x="2868" y="820"/>
                  </a:cubicBezTo>
                  <a:close/>
                  <a:moveTo>
                    <a:pt x="9767" y="820"/>
                  </a:moveTo>
                  <a:cubicBezTo>
                    <a:pt x="9988" y="820"/>
                    <a:pt x="10145" y="1009"/>
                    <a:pt x="10145" y="1261"/>
                  </a:cubicBezTo>
                  <a:lnTo>
                    <a:pt x="10145" y="2899"/>
                  </a:lnTo>
                  <a:cubicBezTo>
                    <a:pt x="10145" y="3151"/>
                    <a:pt x="9956" y="3308"/>
                    <a:pt x="9767" y="3308"/>
                  </a:cubicBezTo>
                  <a:cubicBezTo>
                    <a:pt x="9515" y="3308"/>
                    <a:pt x="9358" y="3119"/>
                    <a:pt x="9326" y="2899"/>
                  </a:cubicBezTo>
                  <a:lnTo>
                    <a:pt x="9326" y="1261"/>
                  </a:lnTo>
                  <a:cubicBezTo>
                    <a:pt x="9326" y="1009"/>
                    <a:pt x="9515" y="851"/>
                    <a:pt x="9767" y="820"/>
                  </a:cubicBezTo>
                  <a:close/>
                  <a:moveTo>
                    <a:pt x="2868" y="0"/>
                  </a:moveTo>
                  <a:cubicBezTo>
                    <a:pt x="2206" y="0"/>
                    <a:pt x="1639" y="536"/>
                    <a:pt x="1608" y="1229"/>
                  </a:cubicBezTo>
                  <a:lnTo>
                    <a:pt x="1608" y="1639"/>
                  </a:lnTo>
                  <a:lnTo>
                    <a:pt x="1230" y="1639"/>
                  </a:lnTo>
                  <a:cubicBezTo>
                    <a:pt x="536" y="1639"/>
                    <a:pt x="1" y="2206"/>
                    <a:pt x="1" y="2867"/>
                  </a:cubicBezTo>
                  <a:lnTo>
                    <a:pt x="1" y="4947"/>
                  </a:lnTo>
                  <a:lnTo>
                    <a:pt x="12666" y="4947"/>
                  </a:lnTo>
                  <a:lnTo>
                    <a:pt x="12666" y="2867"/>
                  </a:lnTo>
                  <a:cubicBezTo>
                    <a:pt x="12634" y="2206"/>
                    <a:pt x="12036" y="1639"/>
                    <a:pt x="11374" y="1639"/>
                  </a:cubicBezTo>
                  <a:lnTo>
                    <a:pt x="10996" y="1639"/>
                  </a:lnTo>
                  <a:lnTo>
                    <a:pt x="10996" y="1229"/>
                  </a:lnTo>
                  <a:cubicBezTo>
                    <a:pt x="10996" y="536"/>
                    <a:pt x="10429" y="0"/>
                    <a:pt x="9767" y="0"/>
                  </a:cubicBezTo>
                  <a:cubicBezTo>
                    <a:pt x="9106" y="0"/>
                    <a:pt x="8539" y="536"/>
                    <a:pt x="8507" y="1229"/>
                  </a:cubicBezTo>
                  <a:lnTo>
                    <a:pt x="8507" y="1639"/>
                  </a:lnTo>
                  <a:lnTo>
                    <a:pt x="4097" y="1639"/>
                  </a:lnTo>
                  <a:lnTo>
                    <a:pt x="4097" y="1229"/>
                  </a:lnTo>
                  <a:cubicBezTo>
                    <a:pt x="4097" y="536"/>
                    <a:pt x="3561" y="0"/>
                    <a:pt x="2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84"/>
            <p:cNvSpPr/>
            <p:nvPr/>
          </p:nvSpPr>
          <p:spPr>
            <a:xfrm>
              <a:off x="-42259725" y="4096800"/>
              <a:ext cx="316650" cy="170950"/>
            </a:xfrm>
            <a:custGeom>
              <a:avLst/>
              <a:gdLst/>
              <a:ahLst/>
              <a:cxnLst/>
              <a:rect l="l" t="t" r="r" b="b"/>
              <a:pathLst>
                <a:path w="12666" h="6838" extrusionOk="0">
                  <a:moveTo>
                    <a:pt x="1" y="1"/>
                  </a:moveTo>
                  <a:lnTo>
                    <a:pt x="1" y="5640"/>
                  </a:lnTo>
                  <a:lnTo>
                    <a:pt x="32" y="5640"/>
                  </a:lnTo>
                  <a:cubicBezTo>
                    <a:pt x="32" y="6302"/>
                    <a:pt x="568" y="6837"/>
                    <a:pt x="1261" y="6837"/>
                  </a:cubicBezTo>
                  <a:lnTo>
                    <a:pt x="11437" y="6837"/>
                  </a:lnTo>
                  <a:cubicBezTo>
                    <a:pt x="12099" y="6837"/>
                    <a:pt x="12666" y="6302"/>
                    <a:pt x="12666" y="5640"/>
                  </a:cubicBezTo>
                  <a:lnTo>
                    <a:pt x="126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5" name="Google Shape;7875;p84"/>
          <p:cNvGrpSpPr/>
          <p:nvPr/>
        </p:nvGrpSpPr>
        <p:grpSpPr>
          <a:xfrm>
            <a:off x="3889164" y="1366036"/>
            <a:ext cx="370879" cy="337755"/>
            <a:chOff x="-40378075" y="3267450"/>
            <a:chExt cx="317425" cy="289075"/>
          </a:xfrm>
        </p:grpSpPr>
        <p:sp>
          <p:nvSpPr>
            <p:cNvPr id="7876" name="Google Shape;7876;p84"/>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84"/>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84"/>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84"/>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0" name="Google Shape;7880;p84"/>
          <p:cNvGrpSpPr/>
          <p:nvPr/>
        </p:nvGrpSpPr>
        <p:grpSpPr>
          <a:xfrm>
            <a:off x="3892830" y="1767304"/>
            <a:ext cx="363548" cy="369974"/>
            <a:chOff x="-40372575" y="3604550"/>
            <a:chExt cx="311150" cy="316650"/>
          </a:xfrm>
        </p:grpSpPr>
        <p:sp>
          <p:nvSpPr>
            <p:cNvPr id="7881" name="Google Shape;7881;p84"/>
            <p:cNvSpPr/>
            <p:nvPr/>
          </p:nvSpPr>
          <p:spPr>
            <a:xfrm>
              <a:off x="-40372575" y="3604550"/>
              <a:ext cx="311150" cy="134475"/>
            </a:xfrm>
            <a:custGeom>
              <a:avLst/>
              <a:gdLst/>
              <a:ahLst/>
              <a:cxnLst/>
              <a:rect l="l" t="t" r="r" b="b"/>
              <a:pathLst>
                <a:path w="12446" h="5379" extrusionOk="0">
                  <a:moveTo>
                    <a:pt x="3088" y="0"/>
                  </a:moveTo>
                  <a:cubicBezTo>
                    <a:pt x="1639" y="0"/>
                    <a:pt x="316" y="1008"/>
                    <a:pt x="95" y="2489"/>
                  </a:cubicBezTo>
                  <a:cubicBezTo>
                    <a:pt x="1" y="3214"/>
                    <a:pt x="190" y="3938"/>
                    <a:pt x="568" y="4506"/>
                  </a:cubicBezTo>
                  <a:cubicBezTo>
                    <a:pt x="962" y="5071"/>
                    <a:pt x="1607" y="5366"/>
                    <a:pt x="2240" y="5366"/>
                  </a:cubicBezTo>
                  <a:cubicBezTo>
                    <a:pt x="2772" y="5366"/>
                    <a:pt x="3296" y="5157"/>
                    <a:pt x="3655" y="4726"/>
                  </a:cubicBezTo>
                  <a:cubicBezTo>
                    <a:pt x="4569" y="3655"/>
                    <a:pt x="3844" y="2489"/>
                    <a:pt x="2836" y="2489"/>
                  </a:cubicBezTo>
                  <a:cubicBezTo>
                    <a:pt x="2584" y="2489"/>
                    <a:pt x="2427" y="2678"/>
                    <a:pt x="2427" y="2899"/>
                  </a:cubicBezTo>
                  <a:cubicBezTo>
                    <a:pt x="2427" y="3151"/>
                    <a:pt x="2616" y="3308"/>
                    <a:pt x="2836" y="3340"/>
                  </a:cubicBezTo>
                  <a:cubicBezTo>
                    <a:pt x="3057" y="3340"/>
                    <a:pt x="3214" y="3529"/>
                    <a:pt x="3214" y="3749"/>
                  </a:cubicBezTo>
                  <a:cubicBezTo>
                    <a:pt x="3214" y="3970"/>
                    <a:pt x="3025" y="4127"/>
                    <a:pt x="2836" y="4127"/>
                  </a:cubicBezTo>
                  <a:cubicBezTo>
                    <a:pt x="2049" y="4127"/>
                    <a:pt x="1450" y="3434"/>
                    <a:pt x="1608" y="2584"/>
                  </a:cubicBezTo>
                  <a:cubicBezTo>
                    <a:pt x="1754" y="1999"/>
                    <a:pt x="2279" y="1632"/>
                    <a:pt x="2882" y="1632"/>
                  </a:cubicBezTo>
                  <a:cubicBezTo>
                    <a:pt x="2930" y="1632"/>
                    <a:pt x="2977" y="1634"/>
                    <a:pt x="3025" y="1639"/>
                  </a:cubicBezTo>
                  <a:cubicBezTo>
                    <a:pt x="3624" y="1733"/>
                    <a:pt x="4128" y="2048"/>
                    <a:pt x="4474" y="2489"/>
                  </a:cubicBezTo>
                  <a:lnTo>
                    <a:pt x="7908" y="2489"/>
                  </a:lnTo>
                  <a:cubicBezTo>
                    <a:pt x="8255" y="2017"/>
                    <a:pt x="8759" y="1702"/>
                    <a:pt x="9358" y="1639"/>
                  </a:cubicBezTo>
                  <a:cubicBezTo>
                    <a:pt x="9406" y="1634"/>
                    <a:pt x="9453" y="1632"/>
                    <a:pt x="9501" y="1632"/>
                  </a:cubicBezTo>
                  <a:cubicBezTo>
                    <a:pt x="10104" y="1632"/>
                    <a:pt x="10629" y="1999"/>
                    <a:pt x="10775" y="2584"/>
                  </a:cubicBezTo>
                  <a:cubicBezTo>
                    <a:pt x="10964" y="3434"/>
                    <a:pt x="10334" y="4127"/>
                    <a:pt x="9547" y="4127"/>
                  </a:cubicBezTo>
                  <a:cubicBezTo>
                    <a:pt x="9326" y="4127"/>
                    <a:pt x="9137" y="3938"/>
                    <a:pt x="9137" y="3749"/>
                  </a:cubicBezTo>
                  <a:cubicBezTo>
                    <a:pt x="9137" y="3497"/>
                    <a:pt x="9326" y="3340"/>
                    <a:pt x="9547" y="3340"/>
                  </a:cubicBezTo>
                  <a:cubicBezTo>
                    <a:pt x="9799" y="3340"/>
                    <a:pt x="9956" y="3151"/>
                    <a:pt x="9956" y="2899"/>
                  </a:cubicBezTo>
                  <a:cubicBezTo>
                    <a:pt x="9956" y="2678"/>
                    <a:pt x="9767" y="2521"/>
                    <a:pt x="9547" y="2489"/>
                  </a:cubicBezTo>
                  <a:cubicBezTo>
                    <a:pt x="8539" y="2489"/>
                    <a:pt x="7814" y="3686"/>
                    <a:pt x="8728" y="4726"/>
                  </a:cubicBezTo>
                  <a:cubicBezTo>
                    <a:pt x="9099" y="5169"/>
                    <a:pt x="9626" y="5379"/>
                    <a:pt x="10158" y="5379"/>
                  </a:cubicBezTo>
                  <a:cubicBezTo>
                    <a:pt x="10800" y="5379"/>
                    <a:pt x="11451" y="5074"/>
                    <a:pt x="11847" y="4506"/>
                  </a:cubicBezTo>
                  <a:cubicBezTo>
                    <a:pt x="12225" y="3970"/>
                    <a:pt x="12445" y="3277"/>
                    <a:pt x="12319" y="2489"/>
                  </a:cubicBezTo>
                  <a:cubicBezTo>
                    <a:pt x="12130" y="1008"/>
                    <a:pt x="10775" y="0"/>
                    <a:pt x="93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84"/>
            <p:cNvSpPr/>
            <p:nvPr/>
          </p:nvSpPr>
          <p:spPr>
            <a:xfrm>
              <a:off x="-40312700" y="3730575"/>
              <a:ext cx="185100" cy="190625"/>
            </a:xfrm>
            <a:custGeom>
              <a:avLst/>
              <a:gdLst/>
              <a:ahLst/>
              <a:cxnLst/>
              <a:rect l="l" t="t" r="r" b="b"/>
              <a:pathLst>
                <a:path w="7404" h="7625" extrusionOk="0">
                  <a:moveTo>
                    <a:pt x="2426" y="0"/>
                  </a:moveTo>
                  <a:lnTo>
                    <a:pt x="2426" y="5639"/>
                  </a:lnTo>
                  <a:cubicBezTo>
                    <a:pt x="2426" y="5860"/>
                    <a:pt x="2237" y="6017"/>
                    <a:pt x="2048" y="6017"/>
                  </a:cubicBezTo>
                  <a:cubicBezTo>
                    <a:pt x="1796" y="6017"/>
                    <a:pt x="1638" y="5828"/>
                    <a:pt x="1638" y="5639"/>
                  </a:cubicBezTo>
                  <a:lnTo>
                    <a:pt x="1638" y="473"/>
                  </a:lnTo>
                  <a:cubicBezTo>
                    <a:pt x="1229" y="851"/>
                    <a:pt x="630" y="1103"/>
                    <a:pt x="0" y="1134"/>
                  </a:cubicBezTo>
                  <a:lnTo>
                    <a:pt x="0" y="7246"/>
                  </a:lnTo>
                  <a:cubicBezTo>
                    <a:pt x="0" y="7467"/>
                    <a:pt x="189" y="7624"/>
                    <a:pt x="378" y="7624"/>
                  </a:cubicBezTo>
                  <a:lnTo>
                    <a:pt x="6994" y="7624"/>
                  </a:lnTo>
                  <a:cubicBezTo>
                    <a:pt x="7246" y="7624"/>
                    <a:pt x="7404" y="7435"/>
                    <a:pt x="7404" y="7246"/>
                  </a:cubicBezTo>
                  <a:lnTo>
                    <a:pt x="7404" y="1134"/>
                  </a:lnTo>
                  <a:cubicBezTo>
                    <a:pt x="6774" y="1071"/>
                    <a:pt x="6175" y="788"/>
                    <a:pt x="5734" y="315"/>
                  </a:cubicBezTo>
                  <a:lnTo>
                    <a:pt x="5734" y="5639"/>
                  </a:lnTo>
                  <a:cubicBezTo>
                    <a:pt x="5734" y="5860"/>
                    <a:pt x="5545" y="6017"/>
                    <a:pt x="5324" y="6017"/>
                  </a:cubicBezTo>
                  <a:cubicBezTo>
                    <a:pt x="5072" y="6017"/>
                    <a:pt x="4915" y="5828"/>
                    <a:pt x="4915" y="5639"/>
                  </a:cubicBezTo>
                  <a:lnTo>
                    <a:pt x="4915" y="0"/>
                  </a:lnTo>
                  <a:lnTo>
                    <a:pt x="4096" y="0"/>
                  </a:lnTo>
                  <a:lnTo>
                    <a:pt x="4096" y="5639"/>
                  </a:lnTo>
                  <a:cubicBezTo>
                    <a:pt x="4096" y="5860"/>
                    <a:pt x="3907" y="6017"/>
                    <a:pt x="3686" y="6017"/>
                  </a:cubicBezTo>
                  <a:cubicBezTo>
                    <a:pt x="3466" y="6017"/>
                    <a:pt x="3277" y="5828"/>
                    <a:pt x="3277" y="5639"/>
                  </a:cubicBezTo>
                  <a:lnTo>
                    <a:pt x="32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84"/>
            <p:cNvSpPr/>
            <p:nvPr/>
          </p:nvSpPr>
          <p:spPr>
            <a:xfrm>
              <a:off x="-40250475" y="3688025"/>
              <a:ext cx="66950" cy="20500"/>
            </a:xfrm>
            <a:custGeom>
              <a:avLst/>
              <a:gdLst/>
              <a:ahLst/>
              <a:cxnLst/>
              <a:rect l="l" t="t" r="r" b="b"/>
              <a:pathLst>
                <a:path w="2678" h="820" extrusionOk="0">
                  <a:moveTo>
                    <a:pt x="0" y="1"/>
                  </a:moveTo>
                  <a:cubicBezTo>
                    <a:pt x="32" y="127"/>
                    <a:pt x="32" y="284"/>
                    <a:pt x="32" y="379"/>
                  </a:cubicBezTo>
                  <a:cubicBezTo>
                    <a:pt x="32" y="536"/>
                    <a:pt x="32" y="662"/>
                    <a:pt x="0" y="788"/>
                  </a:cubicBezTo>
                  <a:lnTo>
                    <a:pt x="2666" y="788"/>
                  </a:lnTo>
                  <a:cubicBezTo>
                    <a:pt x="2615" y="649"/>
                    <a:pt x="2615" y="555"/>
                    <a:pt x="2615" y="379"/>
                  </a:cubicBezTo>
                  <a:cubicBezTo>
                    <a:pt x="2615" y="284"/>
                    <a:pt x="2615" y="127"/>
                    <a:pt x="2678" y="1"/>
                  </a:cubicBezTo>
                  <a:close/>
                  <a:moveTo>
                    <a:pt x="2666" y="788"/>
                  </a:moveTo>
                  <a:cubicBezTo>
                    <a:pt x="2670" y="799"/>
                    <a:pt x="2674" y="809"/>
                    <a:pt x="2678" y="820"/>
                  </a:cubicBezTo>
                  <a:lnTo>
                    <a:pt x="2678" y="788"/>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4" name="Google Shape;7884;p84"/>
          <p:cNvSpPr/>
          <p:nvPr/>
        </p:nvSpPr>
        <p:spPr>
          <a:xfrm>
            <a:off x="3896162" y="2210581"/>
            <a:ext cx="362613" cy="371902"/>
          </a:xfrm>
          <a:custGeom>
            <a:avLst/>
            <a:gdLst/>
            <a:ahLst/>
            <a:cxnLst/>
            <a:rect l="l" t="t" r="r" b="b"/>
            <a:pathLst>
              <a:path w="12414" h="12732" extrusionOk="0">
                <a:moveTo>
                  <a:pt x="11965" y="0"/>
                </a:moveTo>
                <a:cubicBezTo>
                  <a:pt x="11946" y="0"/>
                  <a:pt x="11928" y="1"/>
                  <a:pt x="11910" y="4"/>
                </a:cubicBezTo>
                <a:lnTo>
                  <a:pt x="4474" y="1642"/>
                </a:lnTo>
                <a:cubicBezTo>
                  <a:pt x="4254" y="1705"/>
                  <a:pt x="4128" y="1862"/>
                  <a:pt x="4128" y="2051"/>
                </a:cubicBezTo>
                <a:lnTo>
                  <a:pt x="4128" y="9108"/>
                </a:lnTo>
                <a:cubicBezTo>
                  <a:pt x="3718" y="8793"/>
                  <a:pt x="3120" y="8541"/>
                  <a:pt x="2490" y="8541"/>
                </a:cubicBezTo>
                <a:cubicBezTo>
                  <a:pt x="1103" y="8541"/>
                  <a:pt x="1" y="9486"/>
                  <a:pt x="1" y="10652"/>
                </a:cubicBezTo>
                <a:cubicBezTo>
                  <a:pt x="1" y="11786"/>
                  <a:pt x="1103" y="12731"/>
                  <a:pt x="2490" y="12731"/>
                </a:cubicBezTo>
                <a:cubicBezTo>
                  <a:pt x="3876" y="12731"/>
                  <a:pt x="4979" y="11786"/>
                  <a:pt x="4979" y="10652"/>
                </a:cubicBezTo>
                <a:lnTo>
                  <a:pt x="4979" y="4887"/>
                </a:lnTo>
                <a:lnTo>
                  <a:pt x="11595" y="3438"/>
                </a:lnTo>
                <a:lnTo>
                  <a:pt x="11595" y="7502"/>
                </a:lnTo>
                <a:cubicBezTo>
                  <a:pt x="11154" y="7187"/>
                  <a:pt x="10555" y="6935"/>
                  <a:pt x="9925" y="6935"/>
                </a:cubicBezTo>
                <a:cubicBezTo>
                  <a:pt x="8570" y="6935"/>
                  <a:pt x="7467" y="7880"/>
                  <a:pt x="7467" y="9014"/>
                </a:cubicBezTo>
                <a:cubicBezTo>
                  <a:pt x="7467" y="10180"/>
                  <a:pt x="8570" y="11125"/>
                  <a:pt x="9925" y="11125"/>
                </a:cubicBezTo>
                <a:cubicBezTo>
                  <a:pt x="11311" y="11125"/>
                  <a:pt x="12414" y="10180"/>
                  <a:pt x="12414" y="9014"/>
                </a:cubicBezTo>
                <a:lnTo>
                  <a:pt x="12414" y="445"/>
                </a:lnTo>
                <a:cubicBezTo>
                  <a:pt x="12414" y="182"/>
                  <a:pt x="12197" y="0"/>
                  <a:pt x="119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5" name="Google Shape;7885;p84"/>
          <p:cNvGrpSpPr/>
          <p:nvPr/>
        </p:nvGrpSpPr>
        <p:grpSpPr>
          <a:xfrm>
            <a:off x="2616780" y="2659967"/>
            <a:ext cx="399038" cy="372165"/>
            <a:chOff x="-38542250" y="3220175"/>
            <a:chExt cx="341525" cy="318525"/>
          </a:xfrm>
        </p:grpSpPr>
        <p:sp>
          <p:nvSpPr>
            <p:cNvPr id="7886" name="Google Shape;7886;p84"/>
            <p:cNvSpPr/>
            <p:nvPr/>
          </p:nvSpPr>
          <p:spPr>
            <a:xfrm>
              <a:off x="-38542250" y="3440725"/>
              <a:ext cx="101750" cy="97975"/>
            </a:xfrm>
            <a:custGeom>
              <a:avLst/>
              <a:gdLst/>
              <a:ahLst/>
              <a:cxnLst/>
              <a:rect l="l" t="t" r="r" b="b"/>
              <a:pathLst>
                <a:path w="4070" h="3919" extrusionOk="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84"/>
            <p:cNvSpPr/>
            <p:nvPr/>
          </p:nvSpPr>
          <p:spPr>
            <a:xfrm>
              <a:off x="-38494875" y="3354075"/>
              <a:ext cx="141800" cy="141025"/>
            </a:xfrm>
            <a:custGeom>
              <a:avLst/>
              <a:gdLst/>
              <a:ahLst/>
              <a:cxnLst/>
              <a:rect l="l" t="t" r="r" b="b"/>
              <a:pathLst>
                <a:path w="5672" h="5641" extrusionOk="0">
                  <a:moveTo>
                    <a:pt x="2742" y="1"/>
                  </a:moveTo>
                  <a:lnTo>
                    <a:pt x="1" y="2710"/>
                  </a:lnTo>
                  <a:lnTo>
                    <a:pt x="2931" y="5640"/>
                  </a:lnTo>
                  <a:lnTo>
                    <a:pt x="5671" y="2899"/>
                  </a:lnTo>
                  <a:lnTo>
                    <a:pt x="27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84"/>
            <p:cNvSpPr/>
            <p:nvPr/>
          </p:nvSpPr>
          <p:spPr>
            <a:xfrm>
              <a:off x="-38432050" y="3220175"/>
              <a:ext cx="231325" cy="192225"/>
            </a:xfrm>
            <a:custGeom>
              <a:avLst/>
              <a:gdLst/>
              <a:ahLst/>
              <a:cxnLst/>
              <a:rect l="l" t="t" r="r" b="b"/>
              <a:pathLst>
                <a:path w="9253" h="7689" extrusionOk="0">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9" name="Google Shape;7889;p84"/>
          <p:cNvGrpSpPr/>
          <p:nvPr/>
        </p:nvGrpSpPr>
        <p:grpSpPr>
          <a:xfrm>
            <a:off x="2638712" y="3119337"/>
            <a:ext cx="369974" cy="369068"/>
            <a:chOff x="-38537400" y="3588000"/>
            <a:chExt cx="316650" cy="315875"/>
          </a:xfrm>
        </p:grpSpPr>
        <p:sp>
          <p:nvSpPr>
            <p:cNvPr id="7890" name="Google Shape;7890;p84"/>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84"/>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84"/>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84"/>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4" name="Google Shape;7894;p84"/>
          <p:cNvGrpSpPr/>
          <p:nvPr/>
        </p:nvGrpSpPr>
        <p:grpSpPr>
          <a:xfrm>
            <a:off x="2637792" y="3576866"/>
            <a:ext cx="371814" cy="369974"/>
            <a:chOff x="-38538975" y="3954250"/>
            <a:chExt cx="318225" cy="316650"/>
          </a:xfrm>
        </p:grpSpPr>
        <p:sp>
          <p:nvSpPr>
            <p:cNvPr id="7895" name="Google Shape;7895;p84"/>
            <p:cNvSpPr/>
            <p:nvPr/>
          </p:nvSpPr>
          <p:spPr>
            <a:xfrm>
              <a:off x="-38538975" y="3954250"/>
              <a:ext cx="254425" cy="253625"/>
            </a:xfrm>
            <a:custGeom>
              <a:avLst/>
              <a:gdLst/>
              <a:ahLst/>
              <a:cxnLst/>
              <a:rect l="l" t="t" r="r" b="b"/>
              <a:pathLst>
                <a:path w="10177" h="10145" extrusionOk="0">
                  <a:moveTo>
                    <a:pt x="5104" y="3813"/>
                  </a:moveTo>
                  <a:cubicBezTo>
                    <a:pt x="5797" y="3813"/>
                    <a:pt x="6364" y="4348"/>
                    <a:pt x="6364" y="5073"/>
                  </a:cubicBezTo>
                  <a:cubicBezTo>
                    <a:pt x="6364" y="5766"/>
                    <a:pt x="5797" y="6333"/>
                    <a:pt x="5104" y="6333"/>
                  </a:cubicBezTo>
                  <a:cubicBezTo>
                    <a:pt x="4379" y="6333"/>
                    <a:pt x="3844" y="5766"/>
                    <a:pt x="3844" y="5073"/>
                  </a:cubicBezTo>
                  <a:cubicBezTo>
                    <a:pt x="3844" y="4411"/>
                    <a:pt x="4411" y="3813"/>
                    <a:pt x="5104" y="3813"/>
                  </a:cubicBezTo>
                  <a:close/>
                  <a:moveTo>
                    <a:pt x="5104" y="0"/>
                  </a:moveTo>
                  <a:cubicBezTo>
                    <a:pt x="2300" y="0"/>
                    <a:pt x="0" y="2269"/>
                    <a:pt x="0" y="5073"/>
                  </a:cubicBezTo>
                  <a:cubicBezTo>
                    <a:pt x="63" y="7908"/>
                    <a:pt x="2300" y="10145"/>
                    <a:pt x="5104" y="10145"/>
                  </a:cubicBezTo>
                  <a:cubicBezTo>
                    <a:pt x="7877" y="10145"/>
                    <a:pt x="10176" y="7877"/>
                    <a:pt x="10176" y="5073"/>
                  </a:cubicBezTo>
                  <a:cubicBezTo>
                    <a:pt x="10176" y="2269"/>
                    <a:pt x="7877"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84"/>
            <p:cNvSpPr/>
            <p:nvPr/>
          </p:nvSpPr>
          <p:spPr>
            <a:xfrm>
              <a:off x="-38496450" y="4081725"/>
              <a:ext cx="275700" cy="189175"/>
            </a:xfrm>
            <a:custGeom>
              <a:avLst/>
              <a:gdLst/>
              <a:ahLst/>
              <a:cxnLst/>
              <a:rect l="l" t="t" r="r" b="b"/>
              <a:pathLst>
                <a:path w="11028" h="7567" extrusionOk="0">
                  <a:moveTo>
                    <a:pt x="9774" y="0"/>
                  </a:moveTo>
                  <a:cubicBezTo>
                    <a:pt x="9040" y="0"/>
                    <a:pt x="8444" y="548"/>
                    <a:pt x="8444" y="1265"/>
                  </a:cubicBezTo>
                  <a:cubicBezTo>
                    <a:pt x="8444" y="1801"/>
                    <a:pt x="8790" y="2305"/>
                    <a:pt x="9295" y="2463"/>
                  </a:cubicBezTo>
                  <a:lnTo>
                    <a:pt x="9295" y="2967"/>
                  </a:lnTo>
                  <a:cubicBezTo>
                    <a:pt x="9295" y="4416"/>
                    <a:pt x="8192" y="5645"/>
                    <a:pt x="6774" y="5834"/>
                  </a:cubicBezTo>
                  <a:lnTo>
                    <a:pt x="6774" y="4825"/>
                  </a:lnTo>
                  <a:cubicBezTo>
                    <a:pt x="5829" y="5487"/>
                    <a:pt x="4663" y="5865"/>
                    <a:pt x="3403" y="5865"/>
                  </a:cubicBezTo>
                  <a:cubicBezTo>
                    <a:pt x="2143" y="5865"/>
                    <a:pt x="977" y="5487"/>
                    <a:pt x="1" y="4825"/>
                  </a:cubicBezTo>
                  <a:lnTo>
                    <a:pt x="1" y="6306"/>
                  </a:lnTo>
                  <a:cubicBezTo>
                    <a:pt x="1" y="7031"/>
                    <a:pt x="568" y="7566"/>
                    <a:pt x="1261" y="7566"/>
                  </a:cubicBezTo>
                  <a:lnTo>
                    <a:pt x="5388" y="7566"/>
                  </a:lnTo>
                  <a:cubicBezTo>
                    <a:pt x="5955" y="7566"/>
                    <a:pt x="6459" y="7220"/>
                    <a:pt x="6617" y="6716"/>
                  </a:cubicBezTo>
                  <a:cubicBezTo>
                    <a:pt x="8601" y="6495"/>
                    <a:pt x="10082" y="4920"/>
                    <a:pt x="10114" y="2904"/>
                  </a:cubicBezTo>
                  <a:lnTo>
                    <a:pt x="10114" y="2400"/>
                  </a:lnTo>
                  <a:cubicBezTo>
                    <a:pt x="10649" y="2211"/>
                    <a:pt x="11027" y="1706"/>
                    <a:pt x="10996" y="1108"/>
                  </a:cubicBezTo>
                  <a:cubicBezTo>
                    <a:pt x="10964" y="572"/>
                    <a:pt x="10492" y="100"/>
                    <a:pt x="9893" y="5"/>
                  </a:cubicBezTo>
                  <a:cubicBezTo>
                    <a:pt x="9853" y="2"/>
                    <a:pt x="9813" y="0"/>
                    <a:pt x="97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7" name="Google Shape;7897;p84"/>
          <p:cNvGrpSpPr/>
          <p:nvPr/>
        </p:nvGrpSpPr>
        <p:grpSpPr>
          <a:xfrm>
            <a:off x="3955104" y="3571793"/>
            <a:ext cx="375465" cy="371814"/>
            <a:chOff x="-37385100" y="3949908"/>
            <a:chExt cx="321350" cy="318225"/>
          </a:xfrm>
        </p:grpSpPr>
        <p:sp>
          <p:nvSpPr>
            <p:cNvPr id="7898" name="Google Shape;7898;p84"/>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84"/>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0" name="Google Shape;7900;p84"/>
          <p:cNvGrpSpPr/>
          <p:nvPr/>
        </p:nvGrpSpPr>
        <p:grpSpPr>
          <a:xfrm>
            <a:off x="2130763" y="1307353"/>
            <a:ext cx="370909" cy="370675"/>
            <a:chOff x="-41895050" y="3217225"/>
            <a:chExt cx="317450" cy="317250"/>
          </a:xfrm>
        </p:grpSpPr>
        <p:sp>
          <p:nvSpPr>
            <p:cNvPr id="7901" name="Google Shape;7901;p84"/>
            <p:cNvSpPr/>
            <p:nvPr/>
          </p:nvSpPr>
          <p:spPr>
            <a:xfrm>
              <a:off x="-41895050" y="3273750"/>
              <a:ext cx="41775" cy="245750"/>
            </a:xfrm>
            <a:custGeom>
              <a:avLst/>
              <a:gdLst/>
              <a:ahLst/>
              <a:cxnLst/>
              <a:rect l="l" t="t" r="r" b="b"/>
              <a:pathLst>
                <a:path w="1671" h="9830" extrusionOk="0">
                  <a:moveTo>
                    <a:pt x="1" y="0"/>
                  </a:moveTo>
                  <a:lnTo>
                    <a:pt x="1" y="9830"/>
                  </a:lnTo>
                  <a:lnTo>
                    <a:pt x="1670" y="8192"/>
                  </a:lnTo>
                  <a:lnTo>
                    <a:pt x="1670" y="1639"/>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84"/>
            <p:cNvSpPr/>
            <p:nvPr/>
          </p:nvSpPr>
          <p:spPr>
            <a:xfrm>
              <a:off x="-41619375" y="3273750"/>
              <a:ext cx="41775" cy="245750"/>
            </a:xfrm>
            <a:custGeom>
              <a:avLst/>
              <a:gdLst/>
              <a:ahLst/>
              <a:cxnLst/>
              <a:rect l="l" t="t" r="r" b="b"/>
              <a:pathLst>
                <a:path w="1671" h="9830" extrusionOk="0">
                  <a:moveTo>
                    <a:pt x="1670" y="0"/>
                  </a:moveTo>
                  <a:lnTo>
                    <a:pt x="0" y="1639"/>
                  </a:lnTo>
                  <a:lnTo>
                    <a:pt x="0" y="8192"/>
                  </a:lnTo>
                  <a:lnTo>
                    <a:pt x="1670" y="9830"/>
                  </a:lnTo>
                  <a:lnTo>
                    <a:pt x="16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84"/>
            <p:cNvSpPr/>
            <p:nvPr/>
          </p:nvSpPr>
          <p:spPr>
            <a:xfrm>
              <a:off x="-41832825" y="3321000"/>
              <a:ext cx="193000" cy="151250"/>
            </a:xfrm>
            <a:custGeom>
              <a:avLst/>
              <a:gdLst/>
              <a:ahLst/>
              <a:cxnLst/>
              <a:rect l="l" t="t" r="r" b="b"/>
              <a:pathLst>
                <a:path w="7720" h="6050" extrusionOk="0">
                  <a:moveTo>
                    <a:pt x="1" y="1"/>
                  </a:moveTo>
                  <a:lnTo>
                    <a:pt x="1" y="6050"/>
                  </a:lnTo>
                  <a:lnTo>
                    <a:pt x="3592" y="6050"/>
                  </a:lnTo>
                  <a:lnTo>
                    <a:pt x="3592" y="4821"/>
                  </a:lnTo>
                  <a:cubicBezTo>
                    <a:pt x="3592" y="4600"/>
                    <a:pt x="3781" y="4411"/>
                    <a:pt x="4002" y="4411"/>
                  </a:cubicBezTo>
                  <a:lnTo>
                    <a:pt x="6491" y="4411"/>
                  </a:lnTo>
                  <a:cubicBezTo>
                    <a:pt x="6743" y="4411"/>
                    <a:pt x="6932" y="4600"/>
                    <a:pt x="6932" y="4821"/>
                  </a:cubicBezTo>
                  <a:lnTo>
                    <a:pt x="6932" y="6050"/>
                  </a:lnTo>
                  <a:lnTo>
                    <a:pt x="7719" y="6050"/>
                  </a:lnTo>
                  <a:lnTo>
                    <a:pt x="77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84"/>
            <p:cNvSpPr/>
            <p:nvPr/>
          </p:nvSpPr>
          <p:spPr>
            <a:xfrm>
              <a:off x="-41880075" y="3493500"/>
              <a:ext cx="287500" cy="40975"/>
            </a:xfrm>
            <a:custGeom>
              <a:avLst/>
              <a:gdLst/>
              <a:ahLst/>
              <a:cxnLst/>
              <a:rect l="l" t="t" r="r" b="b"/>
              <a:pathLst>
                <a:path w="11500" h="1639" extrusionOk="0">
                  <a:moveTo>
                    <a:pt x="1639" y="0"/>
                  </a:moveTo>
                  <a:lnTo>
                    <a:pt x="0" y="1638"/>
                  </a:lnTo>
                  <a:lnTo>
                    <a:pt x="11500" y="1638"/>
                  </a:lnTo>
                  <a:lnTo>
                    <a:pt x="98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84"/>
            <p:cNvSpPr/>
            <p:nvPr/>
          </p:nvSpPr>
          <p:spPr>
            <a:xfrm>
              <a:off x="-41880875" y="3217225"/>
              <a:ext cx="288300" cy="83325"/>
            </a:xfrm>
            <a:custGeom>
              <a:avLst/>
              <a:gdLst/>
              <a:ahLst/>
              <a:cxnLst/>
              <a:rect l="l" t="t" r="r" b="b"/>
              <a:pathLst>
                <a:path w="11532" h="3333" extrusionOk="0">
                  <a:moveTo>
                    <a:pt x="5798" y="1033"/>
                  </a:moveTo>
                  <a:lnTo>
                    <a:pt x="6459" y="1694"/>
                  </a:lnTo>
                  <a:lnTo>
                    <a:pt x="5136" y="1694"/>
                  </a:lnTo>
                  <a:lnTo>
                    <a:pt x="5798" y="1033"/>
                  </a:lnTo>
                  <a:close/>
                  <a:moveTo>
                    <a:pt x="5750" y="1"/>
                  </a:moveTo>
                  <a:cubicBezTo>
                    <a:pt x="5640" y="1"/>
                    <a:pt x="5530" y="40"/>
                    <a:pt x="5451" y="119"/>
                  </a:cubicBezTo>
                  <a:lnTo>
                    <a:pt x="3939" y="1663"/>
                  </a:lnTo>
                  <a:lnTo>
                    <a:pt x="1" y="1663"/>
                  </a:lnTo>
                  <a:lnTo>
                    <a:pt x="1639" y="3332"/>
                  </a:lnTo>
                  <a:lnTo>
                    <a:pt x="9862" y="3332"/>
                  </a:lnTo>
                  <a:lnTo>
                    <a:pt x="11532" y="1663"/>
                  </a:lnTo>
                  <a:lnTo>
                    <a:pt x="7593" y="1663"/>
                  </a:lnTo>
                  <a:lnTo>
                    <a:pt x="6050" y="119"/>
                  </a:lnTo>
                  <a:cubicBezTo>
                    <a:pt x="5971" y="40"/>
                    <a:pt x="5861" y="1"/>
                    <a:pt x="5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6" name="Google Shape;7906;p84"/>
          <p:cNvGrpSpPr/>
          <p:nvPr/>
        </p:nvGrpSpPr>
        <p:grpSpPr>
          <a:xfrm>
            <a:off x="2130310" y="1744287"/>
            <a:ext cx="371814" cy="369974"/>
            <a:chOff x="-41893475" y="3584850"/>
            <a:chExt cx="318225" cy="316650"/>
          </a:xfrm>
        </p:grpSpPr>
        <p:sp>
          <p:nvSpPr>
            <p:cNvPr id="7907" name="Google Shape;7907;p84"/>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84"/>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84"/>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84"/>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11" name="Google Shape;7911;p84"/>
          <p:cNvSpPr/>
          <p:nvPr/>
        </p:nvSpPr>
        <p:spPr>
          <a:xfrm>
            <a:off x="2133283" y="2188587"/>
            <a:ext cx="371814" cy="369302"/>
          </a:xfrm>
          <a:custGeom>
            <a:avLst/>
            <a:gdLst/>
            <a:ahLst/>
            <a:cxnLst/>
            <a:rect l="l" t="t" r="r" b="b"/>
            <a:pathLst>
              <a:path w="12729" h="12643" extrusionOk="0">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84"/>
          <p:cNvSpPr/>
          <p:nvPr/>
        </p:nvSpPr>
        <p:spPr>
          <a:xfrm>
            <a:off x="845041" y="2680925"/>
            <a:ext cx="438997" cy="369039"/>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3" name="Google Shape;7913;p84"/>
          <p:cNvGrpSpPr/>
          <p:nvPr/>
        </p:nvGrpSpPr>
        <p:grpSpPr>
          <a:xfrm>
            <a:off x="900338" y="3139579"/>
            <a:ext cx="337522" cy="370909"/>
            <a:chOff x="-39998250" y="3605325"/>
            <a:chExt cx="288875" cy="317450"/>
          </a:xfrm>
        </p:grpSpPr>
        <p:sp>
          <p:nvSpPr>
            <p:cNvPr id="7914" name="Google Shape;7914;p84"/>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84"/>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6" name="Google Shape;7916;p84"/>
          <p:cNvGrpSpPr/>
          <p:nvPr/>
        </p:nvGrpSpPr>
        <p:grpSpPr>
          <a:xfrm>
            <a:off x="884112" y="3598043"/>
            <a:ext cx="369974" cy="369945"/>
            <a:chOff x="-40011050" y="3972375"/>
            <a:chExt cx="316650" cy="316625"/>
          </a:xfrm>
        </p:grpSpPr>
        <p:sp>
          <p:nvSpPr>
            <p:cNvPr id="7917" name="Google Shape;7917;p84"/>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84"/>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9" name="Google Shape;7919;p84"/>
          <p:cNvGrpSpPr/>
          <p:nvPr/>
        </p:nvGrpSpPr>
        <p:grpSpPr>
          <a:xfrm>
            <a:off x="3116043" y="2662742"/>
            <a:ext cx="266921" cy="369039"/>
            <a:chOff x="-38129425" y="3222550"/>
            <a:chExt cx="228450" cy="315850"/>
          </a:xfrm>
        </p:grpSpPr>
        <p:sp>
          <p:nvSpPr>
            <p:cNvPr id="7920" name="Google Shape;7920;p84"/>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84"/>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2" name="Google Shape;7922;p84"/>
          <p:cNvGrpSpPr/>
          <p:nvPr/>
        </p:nvGrpSpPr>
        <p:grpSpPr>
          <a:xfrm>
            <a:off x="3071012" y="3119337"/>
            <a:ext cx="371785" cy="369974"/>
            <a:chOff x="-38172725" y="3588000"/>
            <a:chExt cx="318200" cy="316650"/>
          </a:xfrm>
        </p:grpSpPr>
        <p:sp>
          <p:nvSpPr>
            <p:cNvPr id="7923" name="Google Shape;7923;p84"/>
            <p:cNvSpPr/>
            <p:nvPr/>
          </p:nvSpPr>
          <p:spPr>
            <a:xfrm>
              <a:off x="-38171150" y="3760050"/>
              <a:ext cx="98475" cy="91050"/>
            </a:xfrm>
            <a:custGeom>
              <a:avLst/>
              <a:gdLst/>
              <a:ahLst/>
              <a:cxnLst/>
              <a:rect l="l" t="t" r="r" b="b"/>
              <a:pathLst>
                <a:path w="3939" h="3642" extrusionOk="0">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84"/>
            <p:cNvSpPr/>
            <p:nvPr/>
          </p:nvSpPr>
          <p:spPr>
            <a:xfrm>
              <a:off x="-38172725" y="3641575"/>
              <a:ext cx="144150" cy="133900"/>
            </a:xfrm>
            <a:custGeom>
              <a:avLst/>
              <a:gdLst/>
              <a:ahLst/>
              <a:cxnLst/>
              <a:rect l="l" t="t" r="r" b="b"/>
              <a:pathLst>
                <a:path w="5766" h="5356" extrusionOk="0">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84"/>
            <p:cNvSpPr/>
            <p:nvPr/>
          </p:nvSpPr>
          <p:spPr>
            <a:xfrm>
              <a:off x="-38117600" y="3806975"/>
              <a:ext cx="77200" cy="94525"/>
            </a:xfrm>
            <a:custGeom>
              <a:avLst/>
              <a:gdLst/>
              <a:ahLst/>
              <a:cxnLst/>
              <a:rect l="l" t="t" r="r" b="b"/>
              <a:pathLst>
                <a:path w="3088" h="3781" extrusionOk="0">
                  <a:moveTo>
                    <a:pt x="2332" y="0"/>
                  </a:moveTo>
                  <a:lnTo>
                    <a:pt x="0" y="2331"/>
                  </a:lnTo>
                  <a:cubicBezTo>
                    <a:pt x="883" y="3088"/>
                    <a:pt x="1891" y="3592"/>
                    <a:pt x="2962" y="3781"/>
                  </a:cubicBezTo>
                  <a:cubicBezTo>
                    <a:pt x="3088" y="2363"/>
                    <a:pt x="3088" y="1197"/>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84"/>
            <p:cNvSpPr/>
            <p:nvPr/>
          </p:nvSpPr>
          <p:spPr>
            <a:xfrm>
              <a:off x="-37997875" y="3716375"/>
              <a:ext cx="143350" cy="135500"/>
            </a:xfrm>
            <a:custGeom>
              <a:avLst/>
              <a:gdLst/>
              <a:ahLst/>
              <a:cxnLst/>
              <a:rect l="l" t="t" r="r" b="b"/>
              <a:pathLst>
                <a:path w="5734" h="5420" extrusionOk="0">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84"/>
            <p:cNvSpPr/>
            <p:nvPr/>
          </p:nvSpPr>
          <p:spPr>
            <a:xfrm>
              <a:off x="-38044350" y="3761275"/>
              <a:ext cx="135500" cy="143375"/>
            </a:xfrm>
            <a:custGeom>
              <a:avLst/>
              <a:gdLst/>
              <a:ahLst/>
              <a:cxnLst/>
              <a:rect l="l" t="t" r="r" b="b"/>
              <a:pathLst>
                <a:path w="5420" h="5735" extrusionOk="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84"/>
            <p:cNvSpPr/>
            <p:nvPr/>
          </p:nvSpPr>
          <p:spPr>
            <a:xfrm>
              <a:off x="-37997875" y="3588800"/>
              <a:ext cx="89025" cy="97675"/>
            </a:xfrm>
            <a:custGeom>
              <a:avLst/>
              <a:gdLst/>
              <a:ahLst/>
              <a:cxnLst/>
              <a:rect l="l" t="t" r="r" b="b"/>
              <a:pathLst>
                <a:path w="3561" h="3907" extrusionOk="0">
                  <a:moveTo>
                    <a:pt x="158" y="0"/>
                  </a:moveTo>
                  <a:lnTo>
                    <a:pt x="158" y="0"/>
                  </a:lnTo>
                  <a:cubicBezTo>
                    <a:pt x="126" y="977"/>
                    <a:pt x="0" y="2395"/>
                    <a:pt x="1260" y="3907"/>
                  </a:cubicBezTo>
                  <a:lnTo>
                    <a:pt x="3560" y="1544"/>
                  </a:lnTo>
                  <a:cubicBezTo>
                    <a:pt x="2584" y="662"/>
                    <a:pt x="1355" y="158"/>
                    <a:pt x="1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84"/>
            <p:cNvSpPr/>
            <p:nvPr/>
          </p:nvSpPr>
          <p:spPr>
            <a:xfrm>
              <a:off x="-38117600" y="3588000"/>
              <a:ext cx="135500" cy="143375"/>
            </a:xfrm>
            <a:custGeom>
              <a:avLst/>
              <a:gdLst/>
              <a:ahLst/>
              <a:cxnLst/>
              <a:rect l="l" t="t" r="r" b="b"/>
              <a:pathLst>
                <a:path w="5420" h="5735" extrusionOk="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84"/>
            <p:cNvSpPr/>
            <p:nvPr/>
          </p:nvSpPr>
          <p:spPr>
            <a:xfrm>
              <a:off x="-37953000" y="3641575"/>
              <a:ext cx="97700" cy="86350"/>
            </a:xfrm>
            <a:custGeom>
              <a:avLst/>
              <a:gdLst/>
              <a:ahLst/>
              <a:cxnLst/>
              <a:rect l="l" t="t" r="r" b="b"/>
              <a:pathLst>
                <a:path w="3908" h="3454" extrusionOk="0">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1" name="Google Shape;7931;p84"/>
          <p:cNvGrpSpPr/>
          <p:nvPr/>
        </p:nvGrpSpPr>
        <p:grpSpPr>
          <a:xfrm>
            <a:off x="3146914" y="3577772"/>
            <a:ext cx="219981" cy="369974"/>
            <a:chOff x="-38109725" y="3955025"/>
            <a:chExt cx="188275" cy="316650"/>
          </a:xfrm>
        </p:grpSpPr>
        <p:sp>
          <p:nvSpPr>
            <p:cNvPr id="7932" name="Google Shape;7932;p84"/>
            <p:cNvSpPr/>
            <p:nvPr/>
          </p:nvSpPr>
          <p:spPr>
            <a:xfrm>
              <a:off x="-38109725" y="3955025"/>
              <a:ext cx="188275" cy="220575"/>
            </a:xfrm>
            <a:custGeom>
              <a:avLst/>
              <a:gdLst/>
              <a:ahLst/>
              <a:cxnLst/>
              <a:rect l="l" t="t" r="r" b="b"/>
              <a:pathLst>
                <a:path w="7531" h="8823" extrusionOk="0">
                  <a:moveTo>
                    <a:pt x="3372" y="1"/>
                  </a:moveTo>
                  <a:lnTo>
                    <a:pt x="95" y="5703"/>
                  </a:lnTo>
                  <a:cubicBezTo>
                    <a:pt x="1" y="5829"/>
                    <a:pt x="1" y="5987"/>
                    <a:pt x="95" y="6113"/>
                  </a:cubicBezTo>
                  <a:lnTo>
                    <a:pt x="1418" y="8822"/>
                  </a:lnTo>
                  <a:lnTo>
                    <a:pt x="6081" y="8822"/>
                  </a:lnTo>
                  <a:lnTo>
                    <a:pt x="7467" y="6113"/>
                  </a:lnTo>
                  <a:cubicBezTo>
                    <a:pt x="7530" y="5987"/>
                    <a:pt x="7499" y="5829"/>
                    <a:pt x="7467" y="5703"/>
                  </a:cubicBezTo>
                  <a:lnTo>
                    <a:pt x="4191" y="1"/>
                  </a:lnTo>
                  <a:lnTo>
                    <a:pt x="4191" y="4727"/>
                  </a:lnTo>
                  <a:cubicBezTo>
                    <a:pt x="4663" y="4884"/>
                    <a:pt x="5010" y="5357"/>
                    <a:pt x="5010" y="5892"/>
                  </a:cubicBezTo>
                  <a:cubicBezTo>
                    <a:pt x="5010" y="6585"/>
                    <a:pt x="4474" y="7121"/>
                    <a:pt x="3750" y="7121"/>
                  </a:cubicBezTo>
                  <a:cubicBezTo>
                    <a:pt x="3088" y="7121"/>
                    <a:pt x="2521" y="6585"/>
                    <a:pt x="2521" y="5892"/>
                  </a:cubicBezTo>
                  <a:cubicBezTo>
                    <a:pt x="2521" y="5357"/>
                    <a:pt x="2899" y="4916"/>
                    <a:pt x="3372" y="4727"/>
                  </a:cubicBezTo>
                  <a:lnTo>
                    <a:pt x="33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84"/>
            <p:cNvSpPr/>
            <p:nvPr/>
          </p:nvSpPr>
          <p:spPr>
            <a:xfrm>
              <a:off x="-38067200" y="4196050"/>
              <a:ext cx="104775" cy="75625"/>
            </a:xfrm>
            <a:custGeom>
              <a:avLst/>
              <a:gdLst/>
              <a:ahLst/>
              <a:cxnLst/>
              <a:rect l="l" t="t" r="r" b="b"/>
              <a:pathLst>
                <a:path w="4191" h="3025" extrusionOk="0">
                  <a:moveTo>
                    <a:pt x="32" y="0"/>
                  </a:moveTo>
                  <a:lnTo>
                    <a:pt x="32" y="2615"/>
                  </a:lnTo>
                  <a:cubicBezTo>
                    <a:pt x="1" y="2836"/>
                    <a:pt x="190" y="3025"/>
                    <a:pt x="442" y="3025"/>
                  </a:cubicBezTo>
                  <a:lnTo>
                    <a:pt x="3750" y="3025"/>
                  </a:lnTo>
                  <a:cubicBezTo>
                    <a:pt x="3970" y="3025"/>
                    <a:pt x="4191" y="2836"/>
                    <a:pt x="4191" y="2615"/>
                  </a:cubicBezTo>
                  <a:lnTo>
                    <a:pt x="41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4" name="Google Shape;7934;p84"/>
          <p:cNvSpPr/>
          <p:nvPr/>
        </p:nvSpPr>
        <p:spPr>
          <a:xfrm>
            <a:off x="2248517" y="4037533"/>
            <a:ext cx="383790" cy="370266"/>
          </a:xfrm>
          <a:custGeom>
            <a:avLst/>
            <a:gdLst/>
            <a:ahLst/>
            <a:cxnLst/>
            <a:rect l="l" t="t" r="r" b="b"/>
            <a:pathLst>
              <a:path w="13139" h="12676" extrusionOk="0">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35" name="Google Shape;7935;p84"/>
          <p:cNvGrpSpPr/>
          <p:nvPr/>
        </p:nvGrpSpPr>
        <p:grpSpPr>
          <a:xfrm>
            <a:off x="2562313" y="1309193"/>
            <a:ext cx="373654" cy="369068"/>
            <a:chOff x="-41530375" y="3218800"/>
            <a:chExt cx="319800" cy="315875"/>
          </a:xfrm>
        </p:grpSpPr>
        <p:sp>
          <p:nvSpPr>
            <p:cNvPr id="7936" name="Google Shape;7936;p84"/>
            <p:cNvSpPr/>
            <p:nvPr/>
          </p:nvSpPr>
          <p:spPr>
            <a:xfrm>
              <a:off x="-41530375" y="3337550"/>
              <a:ext cx="199300" cy="197125"/>
            </a:xfrm>
            <a:custGeom>
              <a:avLst/>
              <a:gdLst/>
              <a:ahLst/>
              <a:cxnLst/>
              <a:rect l="l" t="t" r="r" b="b"/>
              <a:pathLst>
                <a:path w="7972" h="7885" extrusionOk="0">
                  <a:moveTo>
                    <a:pt x="3245" y="0"/>
                  </a:moveTo>
                  <a:lnTo>
                    <a:pt x="473" y="2804"/>
                  </a:lnTo>
                  <a:cubicBezTo>
                    <a:pt x="0" y="3277"/>
                    <a:pt x="0" y="4064"/>
                    <a:pt x="473" y="4568"/>
                  </a:cubicBezTo>
                  <a:lnTo>
                    <a:pt x="3403" y="7530"/>
                  </a:lnTo>
                  <a:cubicBezTo>
                    <a:pt x="3639" y="7766"/>
                    <a:pt x="3954" y="7884"/>
                    <a:pt x="4277" y="7884"/>
                  </a:cubicBezTo>
                  <a:cubicBezTo>
                    <a:pt x="4600" y="7884"/>
                    <a:pt x="4931" y="7766"/>
                    <a:pt x="5199" y="7530"/>
                  </a:cubicBezTo>
                  <a:lnTo>
                    <a:pt x="7971" y="4726"/>
                  </a:lnTo>
                  <a:lnTo>
                    <a:pt x="324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84"/>
            <p:cNvSpPr/>
            <p:nvPr/>
          </p:nvSpPr>
          <p:spPr>
            <a:xfrm>
              <a:off x="-41435075" y="3218800"/>
              <a:ext cx="224500" cy="221950"/>
            </a:xfrm>
            <a:custGeom>
              <a:avLst/>
              <a:gdLst/>
              <a:ahLst/>
              <a:cxnLst/>
              <a:rect l="l" t="t" r="r" b="b"/>
              <a:pathLst>
                <a:path w="8980" h="8878" extrusionOk="0">
                  <a:moveTo>
                    <a:pt x="4395" y="1"/>
                  </a:moveTo>
                  <a:cubicBezTo>
                    <a:pt x="4285" y="1"/>
                    <a:pt x="4175" y="40"/>
                    <a:pt x="4096" y="119"/>
                  </a:cubicBezTo>
                  <a:lnTo>
                    <a:pt x="1" y="4152"/>
                  </a:lnTo>
                  <a:lnTo>
                    <a:pt x="4726" y="8877"/>
                  </a:lnTo>
                  <a:lnTo>
                    <a:pt x="8822" y="4845"/>
                  </a:lnTo>
                  <a:cubicBezTo>
                    <a:pt x="8979" y="4687"/>
                    <a:pt x="8979" y="4404"/>
                    <a:pt x="8822" y="4246"/>
                  </a:cubicBezTo>
                  <a:lnTo>
                    <a:pt x="4695" y="119"/>
                  </a:lnTo>
                  <a:cubicBezTo>
                    <a:pt x="4616" y="40"/>
                    <a:pt x="4506" y="1"/>
                    <a:pt x="4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8" name="Google Shape;7938;p84"/>
          <p:cNvGrpSpPr/>
          <p:nvPr/>
        </p:nvGrpSpPr>
        <p:grpSpPr>
          <a:xfrm>
            <a:off x="2564607" y="1824351"/>
            <a:ext cx="369068" cy="289004"/>
            <a:chOff x="-41526450" y="3653375"/>
            <a:chExt cx="315875" cy="247350"/>
          </a:xfrm>
        </p:grpSpPr>
        <p:sp>
          <p:nvSpPr>
            <p:cNvPr id="7939" name="Google Shape;7939;p84"/>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84"/>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1" name="Google Shape;7941;p84"/>
          <p:cNvGrpSpPr/>
          <p:nvPr/>
        </p:nvGrpSpPr>
        <p:grpSpPr>
          <a:xfrm>
            <a:off x="2565994" y="2187015"/>
            <a:ext cx="366293" cy="369974"/>
            <a:chOff x="-41526450" y="3951100"/>
            <a:chExt cx="313500" cy="316650"/>
          </a:xfrm>
        </p:grpSpPr>
        <p:sp>
          <p:nvSpPr>
            <p:cNvPr id="7942" name="Google Shape;7942;p84"/>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84"/>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84"/>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5" name="Google Shape;7945;p84"/>
          <p:cNvGrpSpPr/>
          <p:nvPr/>
        </p:nvGrpSpPr>
        <p:grpSpPr>
          <a:xfrm>
            <a:off x="1331249" y="2681144"/>
            <a:ext cx="339595" cy="371814"/>
            <a:chOff x="-39625900" y="3238300"/>
            <a:chExt cx="290650" cy="318225"/>
          </a:xfrm>
        </p:grpSpPr>
        <p:sp>
          <p:nvSpPr>
            <p:cNvPr id="7946" name="Google Shape;7946;p84"/>
            <p:cNvSpPr/>
            <p:nvPr/>
          </p:nvSpPr>
          <p:spPr>
            <a:xfrm>
              <a:off x="-39625900" y="3238300"/>
              <a:ext cx="290650" cy="318225"/>
            </a:xfrm>
            <a:custGeom>
              <a:avLst/>
              <a:gdLst/>
              <a:ahLst/>
              <a:cxnLst/>
              <a:rect l="l" t="t" r="r" b="b"/>
              <a:pathLst>
                <a:path w="11626" h="12729" extrusionOk="0">
                  <a:moveTo>
                    <a:pt x="442" y="1"/>
                  </a:moveTo>
                  <a:cubicBezTo>
                    <a:pt x="221" y="1"/>
                    <a:pt x="32" y="190"/>
                    <a:pt x="32" y="442"/>
                  </a:cubicBezTo>
                  <a:lnTo>
                    <a:pt x="32" y="4159"/>
                  </a:lnTo>
                  <a:cubicBezTo>
                    <a:pt x="32" y="4317"/>
                    <a:pt x="126" y="4474"/>
                    <a:pt x="284" y="4569"/>
                  </a:cubicBezTo>
                  <a:cubicBezTo>
                    <a:pt x="1072" y="4821"/>
                    <a:pt x="1670" y="5640"/>
                    <a:pt x="1670" y="6491"/>
                  </a:cubicBezTo>
                  <a:cubicBezTo>
                    <a:pt x="1670" y="7404"/>
                    <a:pt x="1103" y="8129"/>
                    <a:pt x="284" y="8475"/>
                  </a:cubicBezTo>
                  <a:cubicBezTo>
                    <a:pt x="126" y="8507"/>
                    <a:pt x="0" y="8664"/>
                    <a:pt x="0" y="8853"/>
                  </a:cubicBezTo>
                  <a:lnTo>
                    <a:pt x="0" y="12319"/>
                  </a:lnTo>
                  <a:cubicBezTo>
                    <a:pt x="0" y="12571"/>
                    <a:pt x="221" y="12729"/>
                    <a:pt x="442" y="12729"/>
                  </a:cubicBezTo>
                  <a:lnTo>
                    <a:pt x="3308" y="12729"/>
                  </a:lnTo>
                  <a:lnTo>
                    <a:pt x="3308" y="4852"/>
                  </a:lnTo>
                  <a:cubicBezTo>
                    <a:pt x="3308" y="3687"/>
                    <a:pt x="4254" y="2805"/>
                    <a:pt x="5419" y="2741"/>
                  </a:cubicBezTo>
                  <a:lnTo>
                    <a:pt x="6238" y="2741"/>
                  </a:lnTo>
                  <a:cubicBezTo>
                    <a:pt x="7373" y="2741"/>
                    <a:pt x="8286" y="3687"/>
                    <a:pt x="8318" y="4852"/>
                  </a:cubicBezTo>
                  <a:lnTo>
                    <a:pt x="8318" y="12729"/>
                  </a:lnTo>
                  <a:lnTo>
                    <a:pt x="11216" y="12729"/>
                  </a:lnTo>
                  <a:cubicBezTo>
                    <a:pt x="11437" y="12729"/>
                    <a:pt x="11594" y="12508"/>
                    <a:pt x="11626" y="12319"/>
                  </a:cubicBezTo>
                  <a:lnTo>
                    <a:pt x="11626" y="8853"/>
                  </a:lnTo>
                  <a:cubicBezTo>
                    <a:pt x="11626" y="8696"/>
                    <a:pt x="11500" y="8538"/>
                    <a:pt x="11374" y="8475"/>
                  </a:cubicBezTo>
                  <a:cubicBezTo>
                    <a:pt x="10586" y="8192"/>
                    <a:pt x="9988" y="7404"/>
                    <a:pt x="9988" y="6491"/>
                  </a:cubicBezTo>
                  <a:cubicBezTo>
                    <a:pt x="9988" y="5577"/>
                    <a:pt x="10586" y="4852"/>
                    <a:pt x="11374" y="4569"/>
                  </a:cubicBezTo>
                  <a:cubicBezTo>
                    <a:pt x="11531" y="4537"/>
                    <a:pt x="11626" y="4380"/>
                    <a:pt x="11626" y="4159"/>
                  </a:cubicBezTo>
                  <a:lnTo>
                    <a:pt x="11626" y="442"/>
                  </a:lnTo>
                  <a:cubicBezTo>
                    <a:pt x="11626" y="190"/>
                    <a:pt x="11437" y="1"/>
                    <a:pt x="112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84"/>
            <p:cNvSpPr/>
            <p:nvPr/>
          </p:nvSpPr>
          <p:spPr>
            <a:xfrm>
              <a:off x="-39521150" y="3328875"/>
              <a:ext cx="82725" cy="227650"/>
            </a:xfrm>
            <a:custGeom>
              <a:avLst/>
              <a:gdLst/>
              <a:ahLst/>
              <a:cxnLst/>
              <a:rect l="l" t="t" r="r" b="b"/>
              <a:pathLst>
                <a:path w="3309" h="9106" extrusionOk="0">
                  <a:moveTo>
                    <a:pt x="1607" y="3309"/>
                  </a:moveTo>
                  <a:cubicBezTo>
                    <a:pt x="2080" y="3309"/>
                    <a:pt x="2426" y="3655"/>
                    <a:pt x="2426" y="4128"/>
                  </a:cubicBezTo>
                  <a:cubicBezTo>
                    <a:pt x="2426" y="4600"/>
                    <a:pt x="2080" y="4947"/>
                    <a:pt x="1607" y="4947"/>
                  </a:cubicBezTo>
                  <a:cubicBezTo>
                    <a:pt x="1135" y="4947"/>
                    <a:pt x="788" y="4600"/>
                    <a:pt x="788" y="4128"/>
                  </a:cubicBezTo>
                  <a:cubicBezTo>
                    <a:pt x="788" y="3655"/>
                    <a:pt x="1135" y="3309"/>
                    <a:pt x="1607" y="3309"/>
                  </a:cubicBezTo>
                  <a:close/>
                  <a:moveTo>
                    <a:pt x="1229" y="1"/>
                  </a:moveTo>
                  <a:cubicBezTo>
                    <a:pt x="536" y="1"/>
                    <a:pt x="1" y="536"/>
                    <a:pt x="1" y="1261"/>
                  </a:cubicBezTo>
                  <a:lnTo>
                    <a:pt x="1" y="9106"/>
                  </a:lnTo>
                  <a:lnTo>
                    <a:pt x="3309" y="9106"/>
                  </a:lnTo>
                  <a:lnTo>
                    <a:pt x="3309" y="1229"/>
                  </a:lnTo>
                  <a:cubicBezTo>
                    <a:pt x="3309" y="536"/>
                    <a:pt x="2742" y="1"/>
                    <a:pt x="20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48" name="Google Shape;7948;p84"/>
          <p:cNvSpPr/>
          <p:nvPr/>
        </p:nvSpPr>
        <p:spPr>
          <a:xfrm>
            <a:off x="1353422" y="3140270"/>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9" name="Google Shape;7949;p84"/>
          <p:cNvGrpSpPr/>
          <p:nvPr/>
        </p:nvGrpSpPr>
        <p:grpSpPr>
          <a:xfrm>
            <a:off x="1325300" y="3597605"/>
            <a:ext cx="366293" cy="370441"/>
            <a:chOff x="-39647175" y="3972000"/>
            <a:chExt cx="313500" cy="317050"/>
          </a:xfrm>
        </p:grpSpPr>
        <p:sp>
          <p:nvSpPr>
            <p:cNvPr id="7950" name="Google Shape;7950;p84"/>
            <p:cNvSpPr/>
            <p:nvPr/>
          </p:nvSpPr>
          <p:spPr>
            <a:xfrm>
              <a:off x="-39647175" y="3972000"/>
              <a:ext cx="95325" cy="153975"/>
            </a:xfrm>
            <a:custGeom>
              <a:avLst/>
              <a:gdLst/>
              <a:ahLst/>
              <a:cxnLst/>
              <a:rect l="l" t="t" r="r" b="b"/>
              <a:pathLst>
                <a:path w="3813" h="6159" extrusionOk="0">
                  <a:moveTo>
                    <a:pt x="1698" y="1"/>
                  </a:moveTo>
                  <a:cubicBezTo>
                    <a:pt x="1520" y="1"/>
                    <a:pt x="1373" y="138"/>
                    <a:pt x="1293" y="299"/>
                  </a:cubicBezTo>
                  <a:lnTo>
                    <a:pt x="1" y="5119"/>
                  </a:lnTo>
                  <a:cubicBezTo>
                    <a:pt x="1" y="5308"/>
                    <a:pt x="127" y="5528"/>
                    <a:pt x="316" y="5623"/>
                  </a:cubicBezTo>
                  <a:lnTo>
                    <a:pt x="2332" y="6158"/>
                  </a:lnTo>
                  <a:cubicBezTo>
                    <a:pt x="3277" y="2630"/>
                    <a:pt x="2868" y="4111"/>
                    <a:pt x="3813" y="582"/>
                  </a:cubicBezTo>
                  <a:lnTo>
                    <a:pt x="1797" y="15"/>
                  </a:lnTo>
                  <a:cubicBezTo>
                    <a:pt x="1763" y="5"/>
                    <a:pt x="1730" y="1"/>
                    <a:pt x="16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84"/>
            <p:cNvSpPr/>
            <p:nvPr/>
          </p:nvSpPr>
          <p:spPr>
            <a:xfrm>
              <a:off x="-39588875" y="4011750"/>
              <a:ext cx="216600" cy="277300"/>
            </a:xfrm>
            <a:custGeom>
              <a:avLst/>
              <a:gdLst/>
              <a:ahLst/>
              <a:cxnLst/>
              <a:rect l="l" t="t" r="r" b="b"/>
              <a:pathLst>
                <a:path w="8664" h="11092" extrusionOk="0">
                  <a:moveTo>
                    <a:pt x="4348" y="3466"/>
                  </a:moveTo>
                  <a:cubicBezTo>
                    <a:pt x="4820" y="3466"/>
                    <a:pt x="5199" y="3844"/>
                    <a:pt x="5199" y="4316"/>
                  </a:cubicBezTo>
                  <a:cubicBezTo>
                    <a:pt x="5199" y="4789"/>
                    <a:pt x="4820" y="5136"/>
                    <a:pt x="4348" y="5136"/>
                  </a:cubicBezTo>
                  <a:cubicBezTo>
                    <a:pt x="3907" y="5136"/>
                    <a:pt x="3529" y="4789"/>
                    <a:pt x="3529" y="4316"/>
                  </a:cubicBezTo>
                  <a:cubicBezTo>
                    <a:pt x="3529" y="3875"/>
                    <a:pt x="3875" y="3466"/>
                    <a:pt x="4348" y="3466"/>
                  </a:cubicBezTo>
                  <a:close/>
                  <a:moveTo>
                    <a:pt x="5104" y="5766"/>
                  </a:moveTo>
                  <a:lnTo>
                    <a:pt x="6081" y="7624"/>
                  </a:lnTo>
                  <a:lnTo>
                    <a:pt x="2615" y="7624"/>
                  </a:lnTo>
                  <a:lnTo>
                    <a:pt x="3560" y="5766"/>
                  </a:lnTo>
                  <a:cubicBezTo>
                    <a:pt x="3812" y="5892"/>
                    <a:pt x="4096" y="5955"/>
                    <a:pt x="4348" y="5955"/>
                  </a:cubicBezTo>
                  <a:cubicBezTo>
                    <a:pt x="4631" y="5955"/>
                    <a:pt x="4883" y="5892"/>
                    <a:pt x="5104" y="5766"/>
                  </a:cubicBezTo>
                  <a:close/>
                  <a:moveTo>
                    <a:pt x="2048" y="0"/>
                  </a:moveTo>
                  <a:cubicBezTo>
                    <a:pt x="1386" y="2458"/>
                    <a:pt x="1638" y="1544"/>
                    <a:pt x="977" y="4001"/>
                  </a:cubicBezTo>
                  <a:lnTo>
                    <a:pt x="2678" y="4474"/>
                  </a:lnTo>
                  <a:cubicBezTo>
                    <a:pt x="2678" y="4726"/>
                    <a:pt x="2741" y="5010"/>
                    <a:pt x="2899" y="5199"/>
                  </a:cubicBezTo>
                  <a:lnTo>
                    <a:pt x="32" y="10523"/>
                  </a:lnTo>
                  <a:cubicBezTo>
                    <a:pt x="0" y="10680"/>
                    <a:pt x="63" y="10964"/>
                    <a:pt x="252" y="11027"/>
                  </a:cubicBezTo>
                  <a:cubicBezTo>
                    <a:pt x="328" y="11070"/>
                    <a:pt x="404" y="11091"/>
                    <a:pt x="475" y="11091"/>
                  </a:cubicBezTo>
                  <a:cubicBezTo>
                    <a:pt x="613" y="11091"/>
                    <a:pt x="737" y="11014"/>
                    <a:pt x="819" y="10869"/>
                  </a:cubicBezTo>
                  <a:lnTo>
                    <a:pt x="2143" y="8475"/>
                  </a:lnTo>
                  <a:lnTo>
                    <a:pt x="6490" y="8475"/>
                  </a:lnTo>
                  <a:lnTo>
                    <a:pt x="7845" y="10869"/>
                  </a:lnTo>
                  <a:cubicBezTo>
                    <a:pt x="7907" y="11014"/>
                    <a:pt x="8037" y="11091"/>
                    <a:pt x="8173" y="11091"/>
                  </a:cubicBezTo>
                  <a:cubicBezTo>
                    <a:pt x="8243" y="11091"/>
                    <a:pt x="8316" y="11070"/>
                    <a:pt x="8381" y="11027"/>
                  </a:cubicBezTo>
                  <a:cubicBezTo>
                    <a:pt x="8570" y="10932"/>
                    <a:pt x="8664" y="10680"/>
                    <a:pt x="8538" y="10491"/>
                  </a:cubicBezTo>
                  <a:lnTo>
                    <a:pt x="5734" y="5262"/>
                  </a:lnTo>
                  <a:lnTo>
                    <a:pt x="6585" y="5482"/>
                  </a:lnTo>
                  <a:cubicBezTo>
                    <a:pt x="7120" y="3434"/>
                    <a:pt x="6931" y="4222"/>
                    <a:pt x="7624" y="1513"/>
                  </a:cubicBez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84"/>
            <p:cNvSpPr/>
            <p:nvPr/>
          </p:nvSpPr>
          <p:spPr>
            <a:xfrm>
              <a:off x="-39398275" y="4073975"/>
              <a:ext cx="64600" cy="71600"/>
            </a:xfrm>
            <a:custGeom>
              <a:avLst/>
              <a:gdLst/>
              <a:ahLst/>
              <a:cxnLst/>
              <a:rect l="l" t="t" r="r" b="b"/>
              <a:pathLst>
                <a:path w="2584" h="2864" extrusionOk="0">
                  <a:moveTo>
                    <a:pt x="630" y="0"/>
                  </a:moveTo>
                  <a:cubicBezTo>
                    <a:pt x="252" y="1449"/>
                    <a:pt x="410" y="945"/>
                    <a:pt x="0" y="2395"/>
                  </a:cubicBezTo>
                  <a:lnTo>
                    <a:pt x="1607" y="2836"/>
                  </a:lnTo>
                  <a:cubicBezTo>
                    <a:pt x="1658" y="2855"/>
                    <a:pt x="1707" y="2864"/>
                    <a:pt x="1753" y="2864"/>
                  </a:cubicBezTo>
                  <a:cubicBezTo>
                    <a:pt x="1932" y="2864"/>
                    <a:pt x="2067" y="2728"/>
                    <a:pt x="2143" y="2552"/>
                  </a:cubicBezTo>
                  <a:lnTo>
                    <a:pt x="2584" y="945"/>
                  </a:lnTo>
                  <a:cubicBezTo>
                    <a:pt x="2552" y="725"/>
                    <a:pt x="2458" y="473"/>
                    <a:pt x="2237" y="441"/>
                  </a:cubicBezTo>
                  <a:lnTo>
                    <a:pt x="6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3" name="Google Shape;7953;p84"/>
          <p:cNvGrpSpPr/>
          <p:nvPr/>
        </p:nvGrpSpPr>
        <p:grpSpPr>
          <a:xfrm>
            <a:off x="3494427" y="2661603"/>
            <a:ext cx="375495" cy="370879"/>
            <a:chOff x="-37808850" y="3221575"/>
            <a:chExt cx="321375" cy="317425"/>
          </a:xfrm>
        </p:grpSpPr>
        <p:sp>
          <p:nvSpPr>
            <p:cNvPr id="7954" name="Google Shape;7954;p84"/>
            <p:cNvSpPr/>
            <p:nvPr/>
          </p:nvSpPr>
          <p:spPr>
            <a:xfrm>
              <a:off x="-37808850" y="3294050"/>
              <a:ext cx="261500" cy="244950"/>
            </a:xfrm>
            <a:custGeom>
              <a:avLst/>
              <a:gdLst/>
              <a:ahLst/>
              <a:cxnLst/>
              <a:rect l="l" t="t" r="r" b="b"/>
              <a:pathLst>
                <a:path w="10460" h="9798" extrusionOk="0">
                  <a:moveTo>
                    <a:pt x="6091" y="980"/>
                  </a:moveTo>
                  <a:cubicBezTo>
                    <a:pt x="6596" y="980"/>
                    <a:pt x="7119" y="1154"/>
                    <a:pt x="7562" y="1520"/>
                  </a:cubicBezTo>
                  <a:cubicBezTo>
                    <a:pt x="7719" y="1677"/>
                    <a:pt x="7751" y="1898"/>
                    <a:pt x="7593" y="2087"/>
                  </a:cubicBezTo>
                  <a:cubicBezTo>
                    <a:pt x="7518" y="2181"/>
                    <a:pt x="7387" y="2241"/>
                    <a:pt x="7260" y="2241"/>
                  </a:cubicBezTo>
                  <a:cubicBezTo>
                    <a:pt x="7174" y="2241"/>
                    <a:pt x="7090" y="2213"/>
                    <a:pt x="7026" y="2150"/>
                  </a:cubicBezTo>
                  <a:cubicBezTo>
                    <a:pt x="6747" y="1918"/>
                    <a:pt x="6415" y="1807"/>
                    <a:pt x="6101" y="1807"/>
                  </a:cubicBezTo>
                  <a:cubicBezTo>
                    <a:pt x="5776" y="1807"/>
                    <a:pt x="5470" y="1925"/>
                    <a:pt x="5262" y="2150"/>
                  </a:cubicBezTo>
                  <a:cubicBezTo>
                    <a:pt x="5183" y="2229"/>
                    <a:pt x="5073" y="2268"/>
                    <a:pt x="4962" y="2268"/>
                  </a:cubicBezTo>
                  <a:cubicBezTo>
                    <a:pt x="4852" y="2268"/>
                    <a:pt x="4742" y="2229"/>
                    <a:pt x="4663" y="2150"/>
                  </a:cubicBezTo>
                  <a:cubicBezTo>
                    <a:pt x="4506" y="1992"/>
                    <a:pt x="4506" y="1709"/>
                    <a:pt x="4663" y="1551"/>
                  </a:cubicBezTo>
                  <a:cubicBezTo>
                    <a:pt x="5037" y="1177"/>
                    <a:pt x="5553" y="980"/>
                    <a:pt x="6091" y="980"/>
                  </a:cubicBezTo>
                  <a:close/>
                  <a:moveTo>
                    <a:pt x="3781" y="7852"/>
                  </a:moveTo>
                  <a:lnTo>
                    <a:pt x="4348" y="8451"/>
                  </a:lnTo>
                  <a:lnTo>
                    <a:pt x="4002" y="8797"/>
                  </a:lnTo>
                  <a:cubicBezTo>
                    <a:pt x="3923" y="8876"/>
                    <a:pt x="3812" y="8915"/>
                    <a:pt x="3702" y="8915"/>
                  </a:cubicBezTo>
                  <a:cubicBezTo>
                    <a:pt x="3592" y="8915"/>
                    <a:pt x="3482" y="8876"/>
                    <a:pt x="3403" y="8797"/>
                  </a:cubicBezTo>
                  <a:cubicBezTo>
                    <a:pt x="3214" y="8640"/>
                    <a:pt x="3214" y="8356"/>
                    <a:pt x="3403" y="8199"/>
                  </a:cubicBezTo>
                  <a:lnTo>
                    <a:pt x="3781" y="7852"/>
                  </a:lnTo>
                  <a:close/>
                  <a:moveTo>
                    <a:pt x="6201" y="1"/>
                  </a:moveTo>
                  <a:cubicBezTo>
                    <a:pt x="5236" y="1"/>
                    <a:pt x="4264" y="375"/>
                    <a:pt x="3529" y="1110"/>
                  </a:cubicBezTo>
                  <a:lnTo>
                    <a:pt x="2363" y="2307"/>
                  </a:lnTo>
                  <a:cubicBezTo>
                    <a:pt x="2269" y="2370"/>
                    <a:pt x="2206" y="2402"/>
                    <a:pt x="2048" y="2402"/>
                  </a:cubicBezTo>
                  <a:cubicBezTo>
                    <a:pt x="1450" y="2465"/>
                    <a:pt x="851" y="2622"/>
                    <a:pt x="378" y="3095"/>
                  </a:cubicBezTo>
                  <a:cubicBezTo>
                    <a:pt x="0" y="3441"/>
                    <a:pt x="0" y="4040"/>
                    <a:pt x="347" y="4418"/>
                  </a:cubicBezTo>
                  <a:lnTo>
                    <a:pt x="3182" y="7254"/>
                  </a:lnTo>
                  <a:lnTo>
                    <a:pt x="2773" y="7663"/>
                  </a:lnTo>
                  <a:cubicBezTo>
                    <a:pt x="2300" y="8136"/>
                    <a:pt x="2300" y="8923"/>
                    <a:pt x="2773" y="9427"/>
                  </a:cubicBezTo>
                  <a:cubicBezTo>
                    <a:pt x="3009" y="9664"/>
                    <a:pt x="3324" y="9782"/>
                    <a:pt x="3647" y="9782"/>
                  </a:cubicBezTo>
                  <a:cubicBezTo>
                    <a:pt x="3970" y="9782"/>
                    <a:pt x="4301" y="9664"/>
                    <a:pt x="4569" y="9427"/>
                  </a:cubicBezTo>
                  <a:lnTo>
                    <a:pt x="4947" y="9018"/>
                  </a:lnTo>
                  <a:lnTo>
                    <a:pt x="5419" y="9490"/>
                  </a:lnTo>
                  <a:cubicBezTo>
                    <a:pt x="5624" y="9695"/>
                    <a:pt x="5868" y="9798"/>
                    <a:pt x="6112" y="9798"/>
                  </a:cubicBezTo>
                  <a:cubicBezTo>
                    <a:pt x="6357" y="9798"/>
                    <a:pt x="6601" y="9695"/>
                    <a:pt x="6805" y="9490"/>
                  </a:cubicBezTo>
                  <a:cubicBezTo>
                    <a:pt x="7278" y="9018"/>
                    <a:pt x="7436" y="8388"/>
                    <a:pt x="7467" y="7852"/>
                  </a:cubicBezTo>
                  <a:cubicBezTo>
                    <a:pt x="7467" y="7726"/>
                    <a:pt x="7499" y="7663"/>
                    <a:pt x="7593" y="7569"/>
                  </a:cubicBezTo>
                  <a:lnTo>
                    <a:pt x="8696" y="6466"/>
                  </a:lnTo>
                  <a:cubicBezTo>
                    <a:pt x="10460" y="4702"/>
                    <a:pt x="10145" y="1740"/>
                    <a:pt x="8066" y="511"/>
                  </a:cubicBezTo>
                  <a:cubicBezTo>
                    <a:pt x="7496" y="170"/>
                    <a:pt x="6850" y="1"/>
                    <a:pt x="62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84"/>
            <p:cNvSpPr/>
            <p:nvPr/>
          </p:nvSpPr>
          <p:spPr>
            <a:xfrm>
              <a:off x="-37601700" y="3221575"/>
              <a:ext cx="114225" cy="111275"/>
            </a:xfrm>
            <a:custGeom>
              <a:avLst/>
              <a:gdLst/>
              <a:ahLst/>
              <a:cxnLst/>
              <a:rect l="l" t="t" r="r" b="b"/>
              <a:pathLst>
                <a:path w="4569" h="4451" extrusionOk="0">
                  <a:moveTo>
                    <a:pt x="3226" y="0"/>
                  </a:moveTo>
                  <a:cubicBezTo>
                    <a:pt x="2907" y="0"/>
                    <a:pt x="2584" y="118"/>
                    <a:pt x="2332" y="355"/>
                  </a:cubicBezTo>
                  <a:lnTo>
                    <a:pt x="0" y="2686"/>
                  </a:lnTo>
                  <a:cubicBezTo>
                    <a:pt x="788" y="3095"/>
                    <a:pt x="1355" y="3631"/>
                    <a:pt x="1796" y="4450"/>
                  </a:cubicBezTo>
                  <a:lnTo>
                    <a:pt x="4096" y="2119"/>
                  </a:lnTo>
                  <a:cubicBezTo>
                    <a:pt x="4568" y="1646"/>
                    <a:pt x="4568" y="859"/>
                    <a:pt x="4096" y="355"/>
                  </a:cubicBezTo>
                  <a:cubicBezTo>
                    <a:pt x="3860" y="118"/>
                    <a:pt x="3545" y="0"/>
                    <a:pt x="32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6" name="Google Shape;7956;p84"/>
          <p:cNvGrpSpPr/>
          <p:nvPr/>
        </p:nvGrpSpPr>
        <p:grpSpPr>
          <a:xfrm>
            <a:off x="3503201" y="3183634"/>
            <a:ext cx="372749" cy="241158"/>
            <a:chOff x="-37806500" y="3643030"/>
            <a:chExt cx="319025" cy="206400"/>
          </a:xfrm>
        </p:grpSpPr>
        <p:sp>
          <p:nvSpPr>
            <p:cNvPr id="7957" name="Google Shape;7957;p84"/>
            <p:cNvSpPr/>
            <p:nvPr/>
          </p:nvSpPr>
          <p:spPr>
            <a:xfrm>
              <a:off x="-37615100" y="3759700"/>
              <a:ext cx="62250" cy="62250"/>
            </a:xfrm>
            <a:custGeom>
              <a:avLst/>
              <a:gdLst/>
              <a:ahLst/>
              <a:cxnLst/>
              <a:rect l="l" t="t" r="r" b="b"/>
              <a:pathLst>
                <a:path w="2490" h="2490" extrusionOk="0">
                  <a:moveTo>
                    <a:pt x="1229" y="1"/>
                  </a:moveTo>
                  <a:cubicBezTo>
                    <a:pt x="568" y="1"/>
                    <a:pt x="1" y="568"/>
                    <a:pt x="1" y="1261"/>
                  </a:cubicBezTo>
                  <a:cubicBezTo>
                    <a:pt x="1" y="1923"/>
                    <a:pt x="568" y="2490"/>
                    <a:pt x="1229" y="2490"/>
                  </a:cubicBezTo>
                  <a:cubicBezTo>
                    <a:pt x="1891" y="2490"/>
                    <a:pt x="2426" y="1954"/>
                    <a:pt x="2490" y="1261"/>
                  </a:cubicBezTo>
                  <a:cubicBezTo>
                    <a:pt x="2490" y="599"/>
                    <a:pt x="1922"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84"/>
            <p:cNvSpPr/>
            <p:nvPr/>
          </p:nvSpPr>
          <p:spPr>
            <a:xfrm>
              <a:off x="-37806500" y="3643030"/>
              <a:ext cx="319025" cy="206400"/>
            </a:xfrm>
            <a:custGeom>
              <a:avLst/>
              <a:gdLst/>
              <a:ahLst/>
              <a:cxnLst/>
              <a:rect l="l" t="t" r="r" b="b"/>
              <a:pathLst>
                <a:path w="12761" h="8256" extrusionOk="0">
                  <a:moveTo>
                    <a:pt x="5357" y="1702"/>
                  </a:moveTo>
                  <a:cubicBezTo>
                    <a:pt x="5609" y="1702"/>
                    <a:pt x="5798" y="1923"/>
                    <a:pt x="5798" y="2112"/>
                  </a:cubicBezTo>
                  <a:cubicBezTo>
                    <a:pt x="5766" y="2332"/>
                    <a:pt x="5609" y="2490"/>
                    <a:pt x="5357" y="2490"/>
                  </a:cubicBezTo>
                  <a:lnTo>
                    <a:pt x="2049" y="2490"/>
                  </a:lnTo>
                  <a:cubicBezTo>
                    <a:pt x="1828" y="2490"/>
                    <a:pt x="1639" y="2301"/>
                    <a:pt x="1639" y="2112"/>
                  </a:cubicBezTo>
                  <a:cubicBezTo>
                    <a:pt x="1639" y="1860"/>
                    <a:pt x="1828" y="1702"/>
                    <a:pt x="2049" y="1702"/>
                  </a:cubicBezTo>
                  <a:close/>
                  <a:moveTo>
                    <a:pt x="5357" y="3309"/>
                  </a:moveTo>
                  <a:cubicBezTo>
                    <a:pt x="5609" y="3309"/>
                    <a:pt x="5798" y="3529"/>
                    <a:pt x="5798" y="3750"/>
                  </a:cubicBezTo>
                  <a:cubicBezTo>
                    <a:pt x="5766" y="4002"/>
                    <a:pt x="5609" y="4160"/>
                    <a:pt x="5357" y="4160"/>
                  </a:cubicBezTo>
                  <a:lnTo>
                    <a:pt x="2049" y="4160"/>
                  </a:lnTo>
                  <a:cubicBezTo>
                    <a:pt x="1828" y="4160"/>
                    <a:pt x="1639" y="3939"/>
                    <a:pt x="1639" y="3750"/>
                  </a:cubicBezTo>
                  <a:cubicBezTo>
                    <a:pt x="1639" y="3529"/>
                    <a:pt x="1828" y="3309"/>
                    <a:pt x="2049" y="3309"/>
                  </a:cubicBezTo>
                  <a:close/>
                  <a:moveTo>
                    <a:pt x="5357" y="4979"/>
                  </a:moveTo>
                  <a:cubicBezTo>
                    <a:pt x="5609" y="4979"/>
                    <a:pt x="5798" y="5168"/>
                    <a:pt x="5798" y="5388"/>
                  </a:cubicBezTo>
                  <a:cubicBezTo>
                    <a:pt x="5766" y="5640"/>
                    <a:pt x="5609" y="5798"/>
                    <a:pt x="5357" y="5798"/>
                  </a:cubicBezTo>
                  <a:lnTo>
                    <a:pt x="2049" y="5798"/>
                  </a:lnTo>
                  <a:cubicBezTo>
                    <a:pt x="1828" y="5798"/>
                    <a:pt x="1639" y="5609"/>
                    <a:pt x="1639" y="5388"/>
                  </a:cubicBezTo>
                  <a:cubicBezTo>
                    <a:pt x="1639" y="5136"/>
                    <a:pt x="1828" y="4979"/>
                    <a:pt x="2049" y="4979"/>
                  </a:cubicBezTo>
                  <a:close/>
                  <a:moveTo>
                    <a:pt x="8948" y="1671"/>
                  </a:moveTo>
                  <a:cubicBezTo>
                    <a:pt x="10082" y="1671"/>
                    <a:pt x="10996" y="2584"/>
                    <a:pt x="11028" y="3750"/>
                  </a:cubicBezTo>
                  <a:cubicBezTo>
                    <a:pt x="10996" y="4916"/>
                    <a:pt x="10082" y="5798"/>
                    <a:pt x="8948" y="5798"/>
                  </a:cubicBezTo>
                  <a:cubicBezTo>
                    <a:pt x="7814" y="5798"/>
                    <a:pt x="6900" y="4853"/>
                    <a:pt x="6869" y="3750"/>
                  </a:cubicBezTo>
                  <a:cubicBezTo>
                    <a:pt x="6869" y="2616"/>
                    <a:pt x="7814" y="1702"/>
                    <a:pt x="8948" y="1671"/>
                  </a:cubicBezTo>
                  <a:close/>
                  <a:moveTo>
                    <a:pt x="1230" y="1"/>
                  </a:moveTo>
                  <a:cubicBezTo>
                    <a:pt x="568" y="1"/>
                    <a:pt x="1" y="568"/>
                    <a:pt x="1" y="1230"/>
                  </a:cubicBezTo>
                  <a:lnTo>
                    <a:pt x="1" y="6207"/>
                  </a:lnTo>
                  <a:cubicBezTo>
                    <a:pt x="1" y="6743"/>
                    <a:pt x="379" y="7184"/>
                    <a:pt x="852" y="7373"/>
                  </a:cubicBezTo>
                  <a:lnTo>
                    <a:pt x="852" y="7846"/>
                  </a:lnTo>
                  <a:cubicBezTo>
                    <a:pt x="852" y="8098"/>
                    <a:pt x="1041" y="8255"/>
                    <a:pt x="1261" y="8255"/>
                  </a:cubicBezTo>
                  <a:lnTo>
                    <a:pt x="2931" y="8255"/>
                  </a:lnTo>
                  <a:cubicBezTo>
                    <a:pt x="3151" y="8255"/>
                    <a:pt x="3372" y="8066"/>
                    <a:pt x="3372" y="7846"/>
                  </a:cubicBezTo>
                  <a:lnTo>
                    <a:pt x="3372" y="7436"/>
                  </a:lnTo>
                  <a:lnTo>
                    <a:pt x="9421" y="7436"/>
                  </a:lnTo>
                  <a:lnTo>
                    <a:pt x="9421" y="7846"/>
                  </a:lnTo>
                  <a:cubicBezTo>
                    <a:pt x="9421" y="8098"/>
                    <a:pt x="9610" y="8255"/>
                    <a:pt x="9862" y="8255"/>
                  </a:cubicBezTo>
                  <a:lnTo>
                    <a:pt x="11500" y="8255"/>
                  </a:lnTo>
                  <a:cubicBezTo>
                    <a:pt x="11752" y="8255"/>
                    <a:pt x="11941" y="8066"/>
                    <a:pt x="11941" y="7846"/>
                  </a:cubicBezTo>
                  <a:lnTo>
                    <a:pt x="11941" y="7373"/>
                  </a:lnTo>
                  <a:cubicBezTo>
                    <a:pt x="12414" y="7215"/>
                    <a:pt x="12760" y="6743"/>
                    <a:pt x="12760" y="6207"/>
                  </a:cubicBezTo>
                  <a:lnTo>
                    <a:pt x="12760" y="1230"/>
                  </a:lnTo>
                  <a:cubicBezTo>
                    <a:pt x="12666" y="599"/>
                    <a:pt x="12099" y="1"/>
                    <a:pt x="114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9" name="Google Shape;7959;p84"/>
          <p:cNvGrpSpPr/>
          <p:nvPr/>
        </p:nvGrpSpPr>
        <p:grpSpPr>
          <a:xfrm>
            <a:off x="3505508" y="3575931"/>
            <a:ext cx="368134" cy="371814"/>
            <a:chOff x="-37804925" y="3953450"/>
            <a:chExt cx="315075" cy="318225"/>
          </a:xfrm>
        </p:grpSpPr>
        <p:sp>
          <p:nvSpPr>
            <p:cNvPr id="7960" name="Google Shape;7960;p84"/>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84"/>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84"/>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3" name="Google Shape;7963;p84"/>
          <p:cNvSpPr/>
          <p:nvPr/>
        </p:nvSpPr>
        <p:spPr>
          <a:xfrm>
            <a:off x="2754452" y="4040675"/>
            <a:ext cx="265986" cy="369039"/>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64" name="Google Shape;7964;p84"/>
          <p:cNvGrpSpPr/>
          <p:nvPr/>
        </p:nvGrpSpPr>
        <p:grpSpPr>
          <a:xfrm>
            <a:off x="4860977" y="1328538"/>
            <a:ext cx="355663" cy="308725"/>
            <a:chOff x="-28462125" y="3199700"/>
            <a:chExt cx="298550" cy="259150"/>
          </a:xfrm>
        </p:grpSpPr>
        <p:sp>
          <p:nvSpPr>
            <p:cNvPr id="7965" name="Google Shape;7965;p84"/>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84"/>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84"/>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8" name="Google Shape;7968;p84"/>
          <p:cNvGrpSpPr/>
          <p:nvPr/>
        </p:nvGrpSpPr>
        <p:grpSpPr>
          <a:xfrm>
            <a:off x="4861930" y="1763228"/>
            <a:ext cx="353757" cy="352833"/>
            <a:chOff x="-28461325" y="3545475"/>
            <a:chExt cx="296950" cy="296175"/>
          </a:xfrm>
        </p:grpSpPr>
        <p:sp>
          <p:nvSpPr>
            <p:cNvPr id="7969" name="Google Shape;7969;p84"/>
            <p:cNvSpPr/>
            <p:nvPr/>
          </p:nvSpPr>
          <p:spPr>
            <a:xfrm>
              <a:off x="-28461325" y="3666775"/>
              <a:ext cx="34675" cy="52775"/>
            </a:xfrm>
            <a:custGeom>
              <a:avLst/>
              <a:gdLst/>
              <a:ahLst/>
              <a:cxnLst/>
              <a:rect l="l" t="t" r="r" b="b"/>
              <a:pathLst>
                <a:path w="1387" h="2111" extrusionOk="0">
                  <a:moveTo>
                    <a:pt x="0" y="0"/>
                  </a:moveTo>
                  <a:lnTo>
                    <a:pt x="0" y="2111"/>
                  </a:lnTo>
                  <a:lnTo>
                    <a:pt x="1386" y="2111"/>
                  </a:lnTo>
                  <a:lnTo>
                    <a:pt x="13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84"/>
            <p:cNvSpPr/>
            <p:nvPr/>
          </p:nvSpPr>
          <p:spPr>
            <a:xfrm>
              <a:off x="-28461325" y="3737650"/>
              <a:ext cx="52775" cy="17350"/>
            </a:xfrm>
            <a:custGeom>
              <a:avLst/>
              <a:gdLst/>
              <a:ahLst/>
              <a:cxnLst/>
              <a:rect l="l" t="t" r="r" b="b"/>
              <a:pathLst>
                <a:path w="2111" h="694" extrusionOk="0">
                  <a:moveTo>
                    <a:pt x="0" y="1"/>
                  </a:moveTo>
                  <a:lnTo>
                    <a:pt x="0" y="694"/>
                  </a:lnTo>
                  <a:lnTo>
                    <a:pt x="1733" y="694"/>
                  </a:lnTo>
                  <a:cubicBezTo>
                    <a:pt x="1954" y="694"/>
                    <a:pt x="2111" y="536"/>
                    <a:pt x="2111" y="347"/>
                  </a:cubicBezTo>
                  <a:cubicBezTo>
                    <a:pt x="2111" y="158"/>
                    <a:pt x="1954"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84"/>
            <p:cNvSpPr/>
            <p:nvPr/>
          </p:nvSpPr>
          <p:spPr>
            <a:xfrm>
              <a:off x="-28461325" y="3632100"/>
              <a:ext cx="52775" cy="17375"/>
            </a:xfrm>
            <a:custGeom>
              <a:avLst/>
              <a:gdLst/>
              <a:ahLst/>
              <a:cxnLst/>
              <a:rect l="l" t="t" r="r" b="b"/>
              <a:pathLst>
                <a:path w="2111" h="695" extrusionOk="0">
                  <a:moveTo>
                    <a:pt x="0" y="1"/>
                  </a:moveTo>
                  <a:lnTo>
                    <a:pt x="0" y="694"/>
                  </a:lnTo>
                  <a:lnTo>
                    <a:pt x="1733" y="694"/>
                  </a:lnTo>
                  <a:cubicBezTo>
                    <a:pt x="1954" y="694"/>
                    <a:pt x="2111" y="537"/>
                    <a:pt x="2111" y="348"/>
                  </a:cubicBezTo>
                  <a:cubicBezTo>
                    <a:pt x="2111" y="159"/>
                    <a:pt x="1954"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84"/>
            <p:cNvSpPr/>
            <p:nvPr/>
          </p:nvSpPr>
          <p:spPr>
            <a:xfrm>
              <a:off x="-28460550" y="3545475"/>
              <a:ext cx="296175" cy="296175"/>
            </a:xfrm>
            <a:custGeom>
              <a:avLst/>
              <a:gdLst/>
              <a:ahLst/>
              <a:cxnLst/>
              <a:rect l="l" t="t" r="r" b="b"/>
              <a:pathLst>
                <a:path w="11847" h="11847" extrusionOk="0">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84"/>
            <p:cNvSpPr/>
            <p:nvPr/>
          </p:nvSpPr>
          <p:spPr>
            <a:xfrm>
              <a:off x="-28347925" y="3649450"/>
              <a:ext cx="86675" cy="86650"/>
            </a:xfrm>
            <a:custGeom>
              <a:avLst/>
              <a:gdLst/>
              <a:ahLst/>
              <a:cxnLst/>
              <a:rect l="l" t="t" r="r" b="b"/>
              <a:pathLst>
                <a:path w="3467" h="3466" extrusionOk="0">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84"/>
            <p:cNvSpPr/>
            <p:nvPr/>
          </p:nvSpPr>
          <p:spPr>
            <a:xfrm>
              <a:off x="-28408550" y="3597450"/>
              <a:ext cx="191400" cy="192200"/>
            </a:xfrm>
            <a:custGeom>
              <a:avLst/>
              <a:gdLst/>
              <a:ahLst/>
              <a:cxnLst/>
              <a:rect l="l" t="t" r="r" b="b"/>
              <a:pathLst>
                <a:path w="7656" h="7688" extrusionOk="0">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5" name="Google Shape;7975;p84"/>
          <p:cNvGrpSpPr/>
          <p:nvPr/>
        </p:nvGrpSpPr>
        <p:grpSpPr>
          <a:xfrm>
            <a:off x="4858162" y="2213272"/>
            <a:ext cx="361292" cy="352803"/>
            <a:chOff x="-28463700" y="3914875"/>
            <a:chExt cx="303275" cy="296150"/>
          </a:xfrm>
        </p:grpSpPr>
        <p:sp>
          <p:nvSpPr>
            <p:cNvPr id="7976" name="Google Shape;7976;p84"/>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84"/>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8" name="Google Shape;7978;p84"/>
          <p:cNvGrpSpPr/>
          <p:nvPr/>
        </p:nvGrpSpPr>
        <p:grpSpPr>
          <a:xfrm>
            <a:off x="7092947" y="1369355"/>
            <a:ext cx="351880" cy="227092"/>
            <a:chOff x="-26573400" y="3224125"/>
            <a:chExt cx="295375" cy="190625"/>
          </a:xfrm>
        </p:grpSpPr>
        <p:sp>
          <p:nvSpPr>
            <p:cNvPr id="7979" name="Google Shape;7979;p84"/>
            <p:cNvSpPr/>
            <p:nvPr/>
          </p:nvSpPr>
          <p:spPr>
            <a:xfrm>
              <a:off x="-26330800" y="3327900"/>
              <a:ext cx="52775" cy="68750"/>
            </a:xfrm>
            <a:custGeom>
              <a:avLst/>
              <a:gdLst/>
              <a:ahLst/>
              <a:cxnLst/>
              <a:rect l="l" t="t" r="r" b="b"/>
              <a:pathLst>
                <a:path w="2111" h="2750" extrusionOk="0">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84"/>
            <p:cNvSpPr/>
            <p:nvPr/>
          </p:nvSpPr>
          <p:spPr>
            <a:xfrm>
              <a:off x="-26573400" y="3224125"/>
              <a:ext cx="293025" cy="190625"/>
            </a:xfrm>
            <a:custGeom>
              <a:avLst/>
              <a:gdLst/>
              <a:ahLst/>
              <a:cxnLst/>
              <a:rect l="l" t="t" r="r" b="b"/>
              <a:pathLst>
                <a:path w="11721" h="7625" extrusionOk="0">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1" name="Google Shape;7981;p84"/>
          <p:cNvGrpSpPr/>
          <p:nvPr/>
        </p:nvGrpSpPr>
        <p:grpSpPr>
          <a:xfrm>
            <a:off x="7092947" y="1763690"/>
            <a:ext cx="351880" cy="351910"/>
            <a:chOff x="-26573400" y="3546250"/>
            <a:chExt cx="295375" cy="295400"/>
          </a:xfrm>
        </p:grpSpPr>
        <p:sp>
          <p:nvSpPr>
            <p:cNvPr id="7982" name="Google Shape;7982;p84"/>
            <p:cNvSpPr/>
            <p:nvPr/>
          </p:nvSpPr>
          <p:spPr>
            <a:xfrm>
              <a:off x="-26464700" y="3599225"/>
              <a:ext cx="77200" cy="38425"/>
            </a:xfrm>
            <a:custGeom>
              <a:avLst/>
              <a:gdLst/>
              <a:ahLst/>
              <a:cxnLst/>
              <a:rect l="l" t="t" r="r" b="b"/>
              <a:pathLst>
                <a:path w="3088" h="1537" extrusionOk="0">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84"/>
            <p:cNvSpPr/>
            <p:nvPr/>
          </p:nvSpPr>
          <p:spPr>
            <a:xfrm>
              <a:off x="-26434775" y="3686450"/>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84"/>
            <p:cNvSpPr/>
            <p:nvPr/>
          </p:nvSpPr>
          <p:spPr>
            <a:xfrm>
              <a:off x="-26520625" y="3703775"/>
              <a:ext cx="55950" cy="67775"/>
            </a:xfrm>
            <a:custGeom>
              <a:avLst/>
              <a:gdLst/>
              <a:ahLst/>
              <a:cxnLst/>
              <a:rect l="l" t="t" r="r" b="b"/>
              <a:pathLst>
                <a:path w="2238" h="2711" extrusionOk="0">
                  <a:moveTo>
                    <a:pt x="1387" y="1"/>
                  </a:moveTo>
                  <a:lnTo>
                    <a:pt x="1" y="32"/>
                  </a:lnTo>
                  <a:cubicBezTo>
                    <a:pt x="127" y="1104"/>
                    <a:pt x="662" y="2080"/>
                    <a:pt x="1544" y="2710"/>
                  </a:cubicBezTo>
                  <a:lnTo>
                    <a:pt x="2237" y="1545"/>
                  </a:lnTo>
                  <a:cubicBezTo>
                    <a:pt x="1765" y="1135"/>
                    <a:pt x="1450" y="600"/>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84"/>
            <p:cNvSpPr/>
            <p:nvPr/>
          </p:nvSpPr>
          <p:spPr>
            <a:xfrm>
              <a:off x="-26387525" y="3703000"/>
              <a:ext cx="55950" cy="67750"/>
            </a:xfrm>
            <a:custGeom>
              <a:avLst/>
              <a:gdLst/>
              <a:ahLst/>
              <a:cxnLst/>
              <a:rect l="l" t="t" r="r" b="b"/>
              <a:pathLst>
                <a:path w="2238" h="2710" extrusionOk="0">
                  <a:moveTo>
                    <a:pt x="851" y="0"/>
                  </a:moveTo>
                  <a:cubicBezTo>
                    <a:pt x="757" y="631"/>
                    <a:pt x="473" y="1166"/>
                    <a:pt x="1" y="1544"/>
                  </a:cubicBezTo>
                  <a:lnTo>
                    <a:pt x="694" y="2710"/>
                  </a:lnTo>
                  <a:cubicBezTo>
                    <a:pt x="1576" y="2080"/>
                    <a:pt x="2112" y="1103"/>
                    <a:pt x="2238" y="32"/>
                  </a:cubicBezTo>
                  <a:lnTo>
                    <a:pt x="8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84"/>
            <p:cNvSpPr/>
            <p:nvPr/>
          </p:nvSpPr>
          <p:spPr>
            <a:xfrm>
              <a:off x="-26573400" y="3546250"/>
              <a:ext cx="295375" cy="295400"/>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7" name="Google Shape;7987;p84"/>
          <p:cNvGrpSpPr/>
          <p:nvPr/>
        </p:nvGrpSpPr>
        <p:grpSpPr>
          <a:xfrm>
            <a:off x="7081228" y="2213599"/>
            <a:ext cx="375319" cy="352148"/>
            <a:chOff x="-26583625" y="3917025"/>
            <a:chExt cx="315050" cy="295600"/>
          </a:xfrm>
        </p:grpSpPr>
        <p:sp>
          <p:nvSpPr>
            <p:cNvPr id="7988" name="Google Shape;7988;p84"/>
            <p:cNvSpPr/>
            <p:nvPr/>
          </p:nvSpPr>
          <p:spPr>
            <a:xfrm>
              <a:off x="-26413500" y="3918400"/>
              <a:ext cx="144925" cy="135125"/>
            </a:xfrm>
            <a:custGeom>
              <a:avLst/>
              <a:gdLst/>
              <a:ahLst/>
              <a:cxnLst/>
              <a:rect l="l" t="t" r="r" b="b"/>
              <a:pathLst>
                <a:path w="5797" h="5405" extrusionOk="0">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84"/>
            <p:cNvSpPr/>
            <p:nvPr/>
          </p:nvSpPr>
          <p:spPr>
            <a:xfrm>
              <a:off x="-26466275" y="4026700"/>
              <a:ext cx="78775" cy="77225"/>
            </a:xfrm>
            <a:custGeom>
              <a:avLst/>
              <a:gdLst/>
              <a:ahLst/>
              <a:cxnLst/>
              <a:rect l="l" t="t" r="r" b="b"/>
              <a:pathLst>
                <a:path w="3151" h="3089" extrusionOk="0">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84"/>
            <p:cNvSpPr/>
            <p:nvPr/>
          </p:nvSpPr>
          <p:spPr>
            <a:xfrm>
              <a:off x="-26583625" y="4077125"/>
              <a:ext cx="144925" cy="134700"/>
            </a:xfrm>
            <a:custGeom>
              <a:avLst/>
              <a:gdLst/>
              <a:ahLst/>
              <a:cxnLst/>
              <a:rect l="l" t="t" r="r" b="b"/>
              <a:pathLst>
                <a:path w="5797" h="5388" extrusionOk="0">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84"/>
            <p:cNvSpPr/>
            <p:nvPr/>
          </p:nvSpPr>
          <p:spPr>
            <a:xfrm>
              <a:off x="-26581275" y="3917025"/>
              <a:ext cx="311125" cy="295600"/>
            </a:xfrm>
            <a:custGeom>
              <a:avLst/>
              <a:gdLst/>
              <a:ahLst/>
              <a:cxnLst/>
              <a:rect l="l" t="t" r="r" b="b"/>
              <a:pathLst>
                <a:path w="12445" h="11824" extrusionOk="0">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2" name="Google Shape;7992;p84"/>
          <p:cNvSpPr/>
          <p:nvPr/>
        </p:nvSpPr>
        <p:spPr>
          <a:xfrm>
            <a:off x="5748315" y="2694114"/>
            <a:ext cx="352833" cy="351880"/>
          </a:xfrm>
          <a:custGeom>
            <a:avLst/>
            <a:gdLst/>
            <a:ahLst/>
            <a:cxnLst/>
            <a:rect l="l" t="t" r="r" b="b"/>
            <a:pathLst>
              <a:path w="11847" h="11815" extrusionOk="0">
                <a:moveTo>
                  <a:pt x="4915" y="662"/>
                </a:moveTo>
                <a:cubicBezTo>
                  <a:pt x="5671" y="662"/>
                  <a:pt x="6301" y="1292"/>
                  <a:pt x="6301" y="2048"/>
                </a:cubicBezTo>
                <a:cubicBezTo>
                  <a:pt x="6301" y="2520"/>
                  <a:pt x="6081" y="2961"/>
                  <a:pt x="5577" y="3245"/>
                </a:cubicBezTo>
                <a:cubicBezTo>
                  <a:pt x="5577" y="2489"/>
                  <a:pt x="5104" y="2079"/>
                  <a:pt x="4568" y="2079"/>
                </a:cubicBezTo>
                <a:lnTo>
                  <a:pt x="1418" y="2079"/>
                </a:lnTo>
                <a:cubicBezTo>
                  <a:pt x="1008" y="2079"/>
                  <a:pt x="693" y="1764"/>
                  <a:pt x="693" y="1386"/>
                </a:cubicBezTo>
                <a:cubicBezTo>
                  <a:pt x="693" y="977"/>
                  <a:pt x="1008" y="662"/>
                  <a:pt x="1418" y="662"/>
                </a:cubicBezTo>
                <a:close/>
                <a:moveTo>
                  <a:pt x="3198" y="4915"/>
                </a:moveTo>
                <a:cubicBezTo>
                  <a:pt x="3285" y="4915"/>
                  <a:pt x="3371" y="4946"/>
                  <a:pt x="3434" y="5009"/>
                </a:cubicBezTo>
                <a:cubicBezTo>
                  <a:pt x="3529" y="5135"/>
                  <a:pt x="3529" y="5324"/>
                  <a:pt x="3434" y="5482"/>
                </a:cubicBezTo>
                <a:cubicBezTo>
                  <a:pt x="3371" y="5545"/>
                  <a:pt x="3277" y="5576"/>
                  <a:pt x="3186" y="5576"/>
                </a:cubicBezTo>
                <a:cubicBezTo>
                  <a:pt x="3096" y="5576"/>
                  <a:pt x="3009" y="5545"/>
                  <a:pt x="2962" y="5482"/>
                </a:cubicBezTo>
                <a:cubicBezTo>
                  <a:pt x="2836" y="5356"/>
                  <a:pt x="2836" y="5135"/>
                  <a:pt x="2962" y="5009"/>
                </a:cubicBezTo>
                <a:cubicBezTo>
                  <a:pt x="3025" y="4946"/>
                  <a:pt x="3111" y="4915"/>
                  <a:pt x="3198" y="4915"/>
                </a:cubicBezTo>
                <a:close/>
                <a:moveTo>
                  <a:pt x="1386" y="0"/>
                </a:moveTo>
                <a:cubicBezTo>
                  <a:pt x="630" y="0"/>
                  <a:pt x="0" y="630"/>
                  <a:pt x="0" y="1386"/>
                </a:cubicBezTo>
                <a:lnTo>
                  <a:pt x="0" y="5230"/>
                </a:lnTo>
                <a:cubicBezTo>
                  <a:pt x="0" y="5797"/>
                  <a:pt x="284" y="6301"/>
                  <a:pt x="693" y="6616"/>
                </a:cubicBezTo>
                <a:lnTo>
                  <a:pt x="693" y="4474"/>
                </a:lnTo>
                <a:cubicBezTo>
                  <a:pt x="693" y="3529"/>
                  <a:pt x="1481" y="2741"/>
                  <a:pt x="2426" y="2741"/>
                </a:cubicBezTo>
                <a:lnTo>
                  <a:pt x="4568" y="2741"/>
                </a:lnTo>
                <a:cubicBezTo>
                  <a:pt x="4758" y="2741"/>
                  <a:pt x="4915" y="2898"/>
                  <a:pt x="4915" y="3119"/>
                </a:cubicBezTo>
                <a:lnTo>
                  <a:pt x="4915" y="3466"/>
                </a:lnTo>
                <a:lnTo>
                  <a:pt x="2426" y="3466"/>
                </a:lnTo>
                <a:cubicBezTo>
                  <a:pt x="1859" y="3466"/>
                  <a:pt x="1418" y="3938"/>
                  <a:pt x="1418" y="4474"/>
                </a:cubicBezTo>
                <a:lnTo>
                  <a:pt x="1418" y="7309"/>
                </a:lnTo>
                <a:cubicBezTo>
                  <a:pt x="1418" y="7908"/>
                  <a:pt x="1922" y="8349"/>
                  <a:pt x="2521" y="8349"/>
                </a:cubicBezTo>
                <a:lnTo>
                  <a:pt x="3592" y="8349"/>
                </a:lnTo>
                <a:cubicBezTo>
                  <a:pt x="3655" y="10271"/>
                  <a:pt x="5293" y="11814"/>
                  <a:pt x="7215" y="11814"/>
                </a:cubicBezTo>
                <a:cubicBezTo>
                  <a:pt x="9263" y="11814"/>
                  <a:pt x="10838" y="9483"/>
                  <a:pt x="10838" y="7467"/>
                </a:cubicBezTo>
                <a:lnTo>
                  <a:pt x="10838" y="6931"/>
                </a:lnTo>
                <a:cubicBezTo>
                  <a:pt x="11405" y="6774"/>
                  <a:pt x="11846" y="6206"/>
                  <a:pt x="11846" y="5576"/>
                </a:cubicBezTo>
                <a:cubicBezTo>
                  <a:pt x="11846" y="4852"/>
                  <a:pt x="11216" y="4222"/>
                  <a:pt x="10460" y="4222"/>
                </a:cubicBezTo>
                <a:cubicBezTo>
                  <a:pt x="9735" y="4222"/>
                  <a:pt x="9105" y="4852"/>
                  <a:pt x="9105" y="5576"/>
                </a:cubicBezTo>
                <a:cubicBezTo>
                  <a:pt x="9105" y="6206"/>
                  <a:pt x="9515" y="6774"/>
                  <a:pt x="10113" y="6931"/>
                </a:cubicBezTo>
                <a:lnTo>
                  <a:pt x="10113" y="7467"/>
                </a:lnTo>
                <a:cubicBezTo>
                  <a:pt x="10113" y="9136"/>
                  <a:pt x="8727" y="11090"/>
                  <a:pt x="7152" y="11090"/>
                </a:cubicBezTo>
                <a:cubicBezTo>
                  <a:pt x="5577" y="11090"/>
                  <a:pt x="4316" y="9893"/>
                  <a:pt x="4253" y="8349"/>
                </a:cubicBezTo>
                <a:lnTo>
                  <a:pt x="4947" y="8349"/>
                </a:lnTo>
                <a:cubicBezTo>
                  <a:pt x="5143" y="9193"/>
                  <a:pt x="5842" y="9760"/>
                  <a:pt x="6640" y="9760"/>
                </a:cubicBezTo>
                <a:cubicBezTo>
                  <a:pt x="6736" y="9760"/>
                  <a:pt x="6833" y="9752"/>
                  <a:pt x="6931" y="9735"/>
                </a:cubicBezTo>
                <a:cubicBezTo>
                  <a:pt x="7750" y="9609"/>
                  <a:pt x="8381" y="8821"/>
                  <a:pt x="8381" y="7971"/>
                </a:cubicBezTo>
                <a:lnTo>
                  <a:pt x="8381" y="3182"/>
                </a:lnTo>
                <a:cubicBezTo>
                  <a:pt x="8381" y="3024"/>
                  <a:pt x="8412" y="2867"/>
                  <a:pt x="8507" y="2709"/>
                </a:cubicBezTo>
                <a:cubicBezTo>
                  <a:pt x="8727" y="3182"/>
                  <a:pt x="9231" y="3560"/>
                  <a:pt x="9767" y="3560"/>
                </a:cubicBezTo>
                <a:cubicBezTo>
                  <a:pt x="10460" y="3560"/>
                  <a:pt x="11846" y="2993"/>
                  <a:pt x="11846" y="2174"/>
                </a:cubicBezTo>
                <a:cubicBezTo>
                  <a:pt x="11846" y="1292"/>
                  <a:pt x="10460" y="788"/>
                  <a:pt x="9767" y="788"/>
                </a:cubicBezTo>
                <a:cubicBezTo>
                  <a:pt x="9137" y="788"/>
                  <a:pt x="8570" y="1229"/>
                  <a:pt x="8412" y="1827"/>
                </a:cubicBezTo>
                <a:cubicBezTo>
                  <a:pt x="7940" y="2142"/>
                  <a:pt x="7687" y="2646"/>
                  <a:pt x="7687" y="3245"/>
                </a:cubicBezTo>
                <a:lnTo>
                  <a:pt x="7687" y="8002"/>
                </a:lnTo>
                <a:cubicBezTo>
                  <a:pt x="7687" y="8538"/>
                  <a:pt x="7309" y="9010"/>
                  <a:pt x="6805" y="9105"/>
                </a:cubicBezTo>
                <a:cubicBezTo>
                  <a:pt x="6755" y="9111"/>
                  <a:pt x="6705" y="9114"/>
                  <a:pt x="6654" y="9114"/>
                </a:cubicBezTo>
                <a:cubicBezTo>
                  <a:pt x="6204" y="9114"/>
                  <a:pt x="5781" y="8859"/>
                  <a:pt x="5640" y="8349"/>
                </a:cubicBezTo>
                <a:cubicBezTo>
                  <a:pt x="6364" y="8160"/>
                  <a:pt x="6963" y="7498"/>
                  <a:pt x="6963" y="6648"/>
                </a:cubicBezTo>
                <a:lnTo>
                  <a:pt x="6963" y="2079"/>
                </a:lnTo>
                <a:cubicBezTo>
                  <a:pt x="6963" y="945"/>
                  <a:pt x="6018" y="0"/>
                  <a:pt x="48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3" name="Google Shape;7993;p84"/>
          <p:cNvGrpSpPr/>
          <p:nvPr/>
        </p:nvGrpSpPr>
        <p:grpSpPr>
          <a:xfrm>
            <a:off x="5779742" y="3172629"/>
            <a:ext cx="289039" cy="352833"/>
            <a:chOff x="-24694925" y="3518700"/>
            <a:chExt cx="242625" cy="296175"/>
          </a:xfrm>
        </p:grpSpPr>
        <p:sp>
          <p:nvSpPr>
            <p:cNvPr id="7994" name="Google Shape;7994;p84"/>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84"/>
            <p:cNvSpPr/>
            <p:nvPr/>
          </p:nvSpPr>
          <p:spPr>
            <a:xfrm>
              <a:off x="-24556300" y="3648650"/>
              <a:ext cx="104000" cy="113450"/>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84"/>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84"/>
            <p:cNvSpPr/>
            <p:nvPr/>
          </p:nvSpPr>
          <p:spPr>
            <a:xfrm>
              <a:off x="-24556300" y="3518700"/>
              <a:ext cx="104000" cy="113425"/>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8" name="Google Shape;7998;p84"/>
          <p:cNvGrpSpPr/>
          <p:nvPr/>
        </p:nvGrpSpPr>
        <p:grpSpPr>
          <a:xfrm>
            <a:off x="5779280" y="3622657"/>
            <a:ext cx="289962" cy="352833"/>
            <a:chOff x="-24709100" y="3888875"/>
            <a:chExt cx="243400" cy="296175"/>
          </a:xfrm>
        </p:grpSpPr>
        <p:sp>
          <p:nvSpPr>
            <p:cNvPr id="7999" name="Google Shape;7999;p84"/>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84"/>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84"/>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2" name="Google Shape;8002;p84"/>
          <p:cNvGrpSpPr/>
          <p:nvPr/>
        </p:nvGrpSpPr>
        <p:grpSpPr>
          <a:xfrm>
            <a:off x="7979280" y="2695320"/>
            <a:ext cx="356556" cy="349557"/>
            <a:chOff x="-22863675" y="3131775"/>
            <a:chExt cx="299300" cy="293425"/>
          </a:xfrm>
        </p:grpSpPr>
        <p:sp>
          <p:nvSpPr>
            <p:cNvPr id="8003" name="Google Shape;8003;p84"/>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84"/>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84"/>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6" name="Google Shape;8006;p84"/>
          <p:cNvGrpSpPr/>
          <p:nvPr/>
        </p:nvGrpSpPr>
        <p:grpSpPr>
          <a:xfrm>
            <a:off x="5322144" y="1306499"/>
            <a:ext cx="310602" cy="352803"/>
            <a:chOff x="-28069875" y="3175300"/>
            <a:chExt cx="260725" cy="296150"/>
          </a:xfrm>
        </p:grpSpPr>
        <p:sp>
          <p:nvSpPr>
            <p:cNvPr id="8007" name="Google Shape;8007;p84"/>
            <p:cNvSpPr/>
            <p:nvPr/>
          </p:nvSpPr>
          <p:spPr>
            <a:xfrm>
              <a:off x="-28059650" y="3192625"/>
              <a:ext cx="26025" cy="70125"/>
            </a:xfrm>
            <a:custGeom>
              <a:avLst/>
              <a:gdLst/>
              <a:ahLst/>
              <a:cxnLst/>
              <a:rect l="l" t="t" r="r" b="b"/>
              <a:pathLst>
                <a:path w="1041" h="2805" extrusionOk="0">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84"/>
            <p:cNvSpPr/>
            <p:nvPr/>
          </p:nvSpPr>
          <p:spPr>
            <a:xfrm>
              <a:off x="-27843050" y="3192625"/>
              <a:ext cx="26025" cy="69325"/>
            </a:xfrm>
            <a:custGeom>
              <a:avLst/>
              <a:gdLst/>
              <a:ahLst/>
              <a:cxnLst/>
              <a:rect l="l" t="t" r="r" b="b"/>
              <a:pathLst>
                <a:path w="1041" h="2773" extrusionOk="0">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84"/>
            <p:cNvSpPr/>
            <p:nvPr/>
          </p:nvSpPr>
          <p:spPr>
            <a:xfrm>
              <a:off x="-27973000" y="3202075"/>
              <a:ext cx="26000" cy="57525"/>
            </a:xfrm>
            <a:custGeom>
              <a:avLst/>
              <a:gdLst/>
              <a:ahLst/>
              <a:cxnLst/>
              <a:rect l="l" t="t" r="r" b="b"/>
              <a:pathLst>
                <a:path w="1040" h="2301" extrusionOk="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84"/>
            <p:cNvSpPr/>
            <p:nvPr/>
          </p:nvSpPr>
          <p:spPr>
            <a:xfrm>
              <a:off x="-27929675" y="3202075"/>
              <a:ext cx="26000" cy="57525"/>
            </a:xfrm>
            <a:custGeom>
              <a:avLst/>
              <a:gdLst/>
              <a:ahLst/>
              <a:cxnLst/>
              <a:rect l="l" t="t" r="r" b="b"/>
              <a:pathLst>
                <a:path w="1040" h="2301" extrusionOk="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84"/>
            <p:cNvSpPr/>
            <p:nvPr/>
          </p:nvSpPr>
          <p:spPr>
            <a:xfrm>
              <a:off x="-28016325" y="3175300"/>
              <a:ext cx="26025" cy="91375"/>
            </a:xfrm>
            <a:custGeom>
              <a:avLst/>
              <a:gdLst/>
              <a:ahLst/>
              <a:cxnLst/>
              <a:rect l="l" t="t" r="r" b="b"/>
              <a:pathLst>
                <a:path w="1041" h="3655" extrusionOk="0">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84"/>
            <p:cNvSpPr/>
            <p:nvPr/>
          </p:nvSpPr>
          <p:spPr>
            <a:xfrm>
              <a:off x="-27886375" y="3176075"/>
              <a:ext cx="26025" cy="91400"/>
            </a:xfrm>
            <a:custGeom>
              <a:avLst/>
              <a:gdLst/>
              <a:ahLst/>
              <a:cxnLst/>
              <a:rect l="l" t="t" r="r" b="b"/>
              <a:pathLst>
                <a:path w="1041" h="3656" extrusionOk="0">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84"/>
            <p:cNvSpPr/>
            <p:nvPr/>
          </p:nvSpPr>
          <p:spPr>
            <a:xfrm>
              <a:off x="-28017900" y="3269025"/>
              <a:ext cx="161475" cy="133125"/>
            </a:xfrm>
            <a:custGeom>
              <a:avLst/>
              <a:gdLst/>
              <a:ahLst/>
              <a:cxnLst/>
              <a:rect l="l" t="t" r="r" b="b"/>
              <a:pathLst>
                <a:path w="6459" h="5325" extrusionOk="0">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84"/>
            <p:cNvSpPr/>
            <p:nvPr/>
          </p:nvSpPr>
          <p:spPr>
            <a:xfrm>
              <a:off x="-27930475" y="3269800"/>
              <a:ext cx="121325" cy="201650"/>
            </a:xfrm>
            <a:custGeom>
              <a:avLst/>
              <a:gdLst/>
              <a:ahLst/>
              <a:cxnLst/>
              <a:rect l="l" t="t" r="r" b="b"/>
              <a:pathLst>
                <a:path w="4853" h="8066" extrusionOk="0">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84"/>
            <p:cNvSpPr/>
            <p:nvPr/>
          </p:nvSpPr>
          <p:spPr>
            <a:xfrm>
              <a:off x="-28069875" y="3271375"/>
              <a:ext cx="122875" cy="200075"/>
            </a:xfrm>
            <a:custGeom>
              <a:avLst/>
              <a:gdLst/>
              <a:ahLst/>
              <a:cxnLst/>
              <a:rect l="l" t="t" r="r" b="b"/>
              <a:pathLst>
                <a:path w="4915" h="8003" extrusionOk="0">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6" name="Google Shape;8016;p84"/>
          <p:cNvSpPr/>
          <p:nvPr/>
        </p:nvSpPr>
        <p:spPr>
          <a:xfrm>
            <a:off x="5301578" y="1764235"/>
            <a:ext cx="352803" cy="350719"/>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7" name="Google Shape;8017;p84"/>
          <p:cNvGrpSpPr/>
          <p:nvPr/>
        </p:nvGrpSpPr>
        <p:grpSpPr>
          <a:xfrm>
            <a:off x="5363423" y="2213733"/>
            <a:ext cx="228045" cy="351880"/>
            <a:chOff x="-28032075" y="3916450"/>
            <a:chExt cx="191425" cy="295375"/>
          </a:xfrm>
        </p:grpSpPr>
        <p:sp>
          <p:nvSpPr>
            <p:cNvPr id="8018" name="Google Shape;8018;p84"/>
            <p:cNvSpPr/>
            <p:nvPr/>
          </p:nvSpPr>
          <p:spPr>
            <a:xfrm>
              <a:off x="-27996625" y="3916450"/>
              <a:ext cx="120525" cy="51225"/>
            </a:xfrm>
            <a:custGeom>
              <a:avLst/>
              <a:gdLst/>
              <a:ahLst/>
              <a:cxnLst/>
              <a:rect l="l" t="t" r="r" b="b"/>
              <a:pathLst>
                <a:path w="4821" h="2049" extrusionOk="0">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84"/>
            <p:cNvSpPr/>
            <p:nvPr/>
          </p:nvSpPr>
          <p:spPr>
            <a:xfrm>
              <a:off x="-28032075" y="4089975"/>
              <a:ext cx="191425" cy="121850"/>
            </a:xfrm>
            <a:custGeom>
              <a:avLst/>
              <a:gdLst/>
              <a:ahLst/>
              <a:cxnLst/>
              <a:rect l="l" t="t" r="r" b="b"/>
              <a:pathLst>
                <a:path w="7657" h="4874" extrusionOk="0">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84"/>
            <p:cNvSpPr/>
            <p:nvPr/>
          </p:nvSpPr>
          <p:spPr>
            <a:xfrm>
              <a:off x="-28024975" y="3985750"/>
              <a:ext cx="181950" cy="121975"/>
            </a:xfrm>
            <a:custGeom>
              <a:avLst/>
              <a:gdLst/>
              <a:ahLst/>
              <a:cxnLst/>
              <a:rect l="l" t="t" r="r" b="b"/>
              <a:pathLst>
                <a:path w="7278" h="4879" extrusionOk="0">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1" name="Google Shape;8021;p84"/>
          <p:cNvGrpSpPr/>
          <p:nvPr/>
        </p:nvGrpSpPr>
        <p:grpSpPr>
          <a:xfrm>
            <a:off x="7528769" y="1306484"/>
            <a:ext cx="352833" cy="352833"/>
            <a:chOff x="-26201650" y="3176075"/>
            <a:chExt cx="296175" cy="296175"/>
          </a:xfrm>
        </p:grpSpPr>
        <p:sp>
          <p:nvSpPr>
            <p:cNvPr id="8022" name="Google Shape;8022;p84"/>
            <p:cNvSpPr/>
            <p:nvPr/>
          </p:nvSpPr>
          <p:spPr>
            <a:xfrm>
              <a:off x="-26082700" y="3176075"/>
              <a:ext cx="51200" cy="226875"/>
            </a:xfrm>
            <a:custGeom>
              <a:avLst/>
              <a:gdLst/>
              <a:ahLst/>
              <a:cxnLst/>
              <a:rect l="l" t="t" r="r" b="b"/>
              <a:pathLst>
                <a:path w="2048" h="9075" extrusionOk="0">
                  <a:moveTo>
                    <a:pt x="1071" y="1"/>
                  </a:moveTo>
                  <a:cubicBezTo>
                    <a:pt x="882" y="1"/>
                    <a:pt x="725" y="158"/>
                    <a:pt x="725" y="347"/>
                  </a:cubicBezTo>
                  <a:lnTo>
                    <a:pt x="725" y="6554"/>
                  </a:lnTo>
                  <a:cubicBezTo>
                    <a:pt x="473" y="6900"/>
                    <a:pt x="0" y="7656"/>
                    <a:pt x="0" y="8034"/>
                  </a:cubicBezTo>
                  <a:cubicBezTo>
                    <a:pt x="0" y="8633"/>
                    <a:pt x="473" y="9074"/>
                    <a:pt x="1040" y="9074"/>
                  </a:cubicBezTo>
                  <a:cubicBezTo>
                    <a:pt x="1638" y="9074"/>
                    <a:pt x="2048" y="8602"/>
                    <a:pt x="2048" y="8034"/>
                  </a:cubicBezTo>
                  <a:cubicBezTo>
                    <a:pt x="2048" y="7656"/>
                    <a:pt x="1638" y="6900"/>
                    <a:pt x="1355" y="6554"/>
                  </a:cubicBezTo>
                  <a:lnTo>
                    <a:pt x="1355" y="347"/>
                  </a:lnTo>
                  <a:cubicBezTo>
                    <a:pt x="1386" y="158"/>
                    <a:pt x="126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84"/>
            <p:cNvSpPr/>
            <p:nvPr/>
          </p:nvSpPr>
          <p:spPr>
            <a:xfrm>
              <a:off x="-26201650" y="3317075"/>
              <a:ext cx="296175" cy="155175"/>
            </a:xfrm>
            <a:custGeom>
              <a:avLst/>
              <a:gdLst/>
              <a:ahLst/>
              <a:cxnLst/>
              <a:rect l="l" t="t" r="r" b="b"/>
              <a:pathLst>
                <a:path w="11847" h="6207" extrusionOk="0">
                  <a:moveTo>
                    <a:pt x="3939" y="662"/>
                  </a:moveTo>
                  <a:cubicBezTo>
                    <a:pt x="3876" y="914"/>
                    <a:pt x="3750" y="1134"/>
                    <a:pt x="3624" y="1323"/>
                  </a:cubicBezTo>
                  <a:cubicBezTo>
                    <a:pt x="3624" y="1386"/>
                    <a:pt x="3593" y="1418"/>
                    <a:pt x="3593" y="1481"/>
                  </a:cubicBezTo>
                  <a:cubicBezTo>
                    <a:pt x="3277" y="1292"/>
                    <a:pt x="2836" y="1229"/>
                    <a:pt x="2490" y="1229"/>
                  </a:cubicBezTo>
                  <a:cubicBezTo>
                    <a:pt x="1986" y="1229"/>
                    <a:pt x="1293" y="1386"/>
                    <a:pt x="1041" y="1859"/>
                  </a:cubicBezTo>
                  <a:cubicBezTo>
                    <a:pt x="915" y="2048"/>
                    <a:pt x="757" y="2111"/>
                    <a:pt x="568" y="2111"/>
                  </a:cubicBezTo>
                  <a:lnTo>
                    <a:pt x="568" y="1008"/>
                  </a:lnTo>
                  <a:cubicBezTo>
                    <a:pt x="568" y="819"/>
                    <a:pt x="726" y="662"/>
                    <a:pt x="915" y="662"/>
                  </a:cubicBezTo>
                  <a:close/>
                  <a:moveTo>
                    <a:pt x="10681" y="662"/>
                  </a:moveTo>
                  <a:cubicBezTo>
                    <a:pt x="10870" y="662"/>
                    <a:pt x="11028" y="819"/>
                    <a:pt x="11028" y="1008"/>
                  </a:cubicBezTo>
                  <a:lnTo>
                    <a:pt x="11028" y="2111"/>
                  </a:lnTo>
                  <a:cubicBezTo>
                    <a:pt x="10870" y="2111"/>
                    <a:pt x="10681" y="2048"/>
                    <a:pt x="10555" y="1859"/>
                  </a:cubicBezTo>
                  <a:cubicBezTo>
                    <a:pt x="10335" y="1449"/>
                    <a:pt x="9894" y="1229"/>
                    <a:pt x="9452" y="1229"/>
                  </a:cubicBezTo>
                  <a:cubicBezTo>
                    <a:pt x="9011" y="1229"/>
                    <a:pt x="8602" y="1449"/>
                    <a:pt x="8350" y="1859"/>
                  </a:cubicBezTo>
                  <a:cubicBezTo>
                    <a:pt x="8318" y="1922"/>
                    <a:pt x="8224" y="2016"/>
                    <a:pt x="8192" y="2048"/>
                  </a:cubicBezTo>
                  <a:cubicBezTo>
                    <a:pt x="8161" y="1733"/>
                    <a:pt x="8003" y="1292"/>
                    <a:pt x="7657" y="662"/>
                  </a:cubicBezTo>
                  <a:close/>
                  <a:moveTo>
                    <a:pt x="2332" y="2741"/>
                  </a:moveTo>
                  <a:cubicBezTo>
                    <a:pt x="2521" y="2741"/>
                    <a:pt x="2679" y="2899"/>
                    <a:pt x="2679" y="3119"/>
                  </a:cubicBezTo>
                  <a:cubicBezTo>
                    <a:pt x="2679" y="3308"/>
                    <a:pt x="2521" y="3466"/>
                    <a:pt x="2332" y="3466"/>
                  </a:cubicBezTo>
                  <a:cubicBezTo>
                    <a:pt x="2143" y="3466"/>
                    <a:pt x="1986" y="3308"/>
                    <a:pt x="1986" y="3119"/>
                  </a:cubicBezTo>
                  <a:cubicBezTo>
                    <a:pt x="1986" y="2899"/>
                    <a:pt x="2143" y="2741"/>
                    <a:pt x="2332" y="2741"/>
                  </a:cubicBezTo>
                  <a:close/>
                  <a:moveTo>
                    <a:pt x="9295" y="2741"/>
                  </a:moveTo>
                  <a:cubicBezTo>
                    <a:pt x="9484" y="2741"/>
                    <a:pt x="9641" y="2899"/>
                    <a:pt x="9641" y="3119"/>
                  </a:cubicBezTo>
                  <a:cubicBezTo>
                    <a:pt x="9641" y="3308"/>
                    <a:pt x="9484" y="3466"/>
                    <a:pt x="9295" y="3466"/>
                  </a:cubicBezTo>
                  <a:cubicBezTo>
                    <a:pt x="9106" y="3466"/>
                    <a:pt x="8948" y="3308"/>
                    <a:pt x="8948" y="3119"/>
                  </a:cubicBezTo>
                  <a:cubicBezTo>
                    <a:pt x="8948" y="2899"/>
                    <a:pt x="9106" y="2741"/>
                    <a:pt x="9295" y="2741"/>
                  </a:cubicBezTo>
                  <a:close/>
                  <a:moveTo>
                    <a:pt x="1608" y="4127"/>
                  </a:moveTo>
                  <a:cubicBezTo>
                    <a:pt x="1828" y="4127"/>
                    <a:pt x="1986" y="4285"/>
                    <a:pt x="1986" y="4474"/>
                  </a:cubicBezTo>
                  <a:cubicBezTo>
                    <a:pt x="1986" y="4694"/>
                    <a:pt x="1828" y="4852"/>
                    <a:pt x="1608" y="4852"/>
                  </a:cubicBezTo>
                  <a:cubicBezTo>
                    <a:pt x="1419" y="4852"/>
                    <a:pt x="1261" y="4694"/>
                    <a:pt x="1261" y="4474"/>
                  </a:cubicBezTo>
                  <a:cubicBezTo>
                    <a:pt x="1261" y="4285"/>
                    <a:pt x="1419" y="4127"/>
                    <a:pt x="1608" y="4127"/>
                  </a:cubicBezTo>
                  <a:close/>
                  <a:moveTo>
                    <a:pt x="3025" y="4127"/>
                  </a:moveTo>
                  <a:cubicBezTo>
                    <a:pt x="3246" y="4127"/>
                    <a:pt x="3404" y="4285"/>
                    <a:pt x="3404" y="4474"/>
                  </a:cubicBezTo>
                  <a:cubicBezTo>
                    <a:pt x="3404" y="4694"/>
                    <a:pt x="3183" y="4852"/>
                    <a:pt x="3025" y="4852"/>
                  </a:cubicBezTo>
                  <a:cubicBezTo>
                    <a:pt x="2836" y="4852"/>
                    <a:pt x="2679" y="4694"/>
                    <a:pt x="2679" y="4474"/>
                  </a:cubicBezTo>
                  <a:cubicBezTo>
                    <a:pt x="2679" y="4285"/>
                    <a:pt x="2836" y="4127"/>
                    <a:pt x="3025" y="4127"/>
                  </a:cubicBezTo>
                  <a:close/>
                  <a:moveTo>
                    <a:pt x="8602" y="4127"/>
                  </a:moveTo>
                  <a:cubicBezTo>
                    <a:pt x="8791" y="4127"/>
                    <a:pt x="8948" y="4285"/>
                    <a:pt x="8948" y="4474"/>
                  </a:cubicBezTo>
                  <a:cubicBezTo>
                    <a:pt x="8948" y="4694"/>
                    <a:pt x="8791" y="4852"/>
                    <a:pt x="8602" y="4852"/>
                  </a:cubicBezTo>
                  <a:cubicBezTo>
                    <a:pt x="8381" y="4852"/>
                    <a:pt x="8224" y="4694"/>
                    <a:pt x="8224" y="4474"/>
                  </a:cubicBezTo>
                  <a:cubicBezTo>
                    <a:pt x="8224" y="4285"/>
                    <a:pt x="8381" y="4127"/>
                    <a:pt x="8602" y="4127"/>
                  </a:cubicBezTo>
                  <a:close/>
                  <a:moveTo>
                    <a:pt x="9957" y="4127"/>
                  </a:moveTo>
                  <a:cubicBezTo>
                    <a:pt x="10177" y="4127"/>
                    <a:pt x="10335" y="4285"/>
                    <a:pt x="10335" y="4474"/>
                  </a:cubicBezTo>
                  <a:cubicBezTo>
                    <a:pt x="10335" y="4694"/>
                    <a:pt x="10177" y="4852"/>
                    <a:pt x="9957" y="4852"/>
                  </a:cubicBezTo>
                  <a:cubicBezTo>
                    <a:pt x="9768" y="4852"/>
                    <a:pt x="9610" y="4694"/>
                    <a:pt x="9610" y="4474"/>
                  </a:cubicBezTo>
                  <a:cubicBezTo>
                    <a:pt x="9610" y="4285"/>
                    <a:pt x="9768" y="4127"/>
                    <a:pt x="9957" y="4127"/>
                  </a:cubicBezTo>
                  <a:close/>
                  <a:moveTo>
                    <a:pt x="1041" y="0"/>
                  </a:moveTo>
                  <a:cubicBezTo>
                    <a:pt x="442" y="0"/>
                    <a:pt x="1" y="473"/>
                    <a:pt x="1" y="1008"/>
                  </a:cubicBezTo>
                  <a:lnTo>
                    <a:pt x="1" y="5860"/>
                  </a:lnTo>
                  <a:cubicBezTo>
                    <a:pt x="1" y="6049"/>
                    <a:pt x="159" y="6207"/>
                    <a:pt x="348" y="6207"/>
                  </a:cubicBezTo>
                  <a:lnTo>
                    <a:pt x="11500" y="6207"/>
                  </a:lnTo>
                  <a:cubicBezTo>
                    <a:pt x="11689" y="6207"/>
                    <a:pt x="11847" y="6049"/>
                    <a:pt x="11847" y="5860"/>
                  </a:cubicBezTo>
                  <a:lnTo>
                    <a:pt x="11847" y="1008"/>
                  </a:lnTo>
                  <a:cubicBezTo>
                    <a:pt x="11752" y="441"/>
                    <a:pt x="11280" y="0"/>
                    <a:pt x="10713" y="0"/>
                  </a:cubicBezTo>
                  <a:lnTo>
                    <a:pt x="7058" y="0"/>
                  </a:lnTo>
                  <a:cubicBezTo>
                    <a:pt x="6775" y="0"/>
                    <a:pt x="6617" y="315"/>
                    <a:pt x="6775" y="536"/>
                  </a:cubicBezTo>
                  <a:cubicBezTo>
                    <a:pt x="7342" y="1323"/>
                    <a:pt x="7594" y="1953"/>
                    <a:pt x="7594" y="2426"/>
                  </a:cubicBezTo>
                  <a:cubicBezTo>
                    <a:pt x="7594" y="2899"/>
                    <a:pt x="7405" y="3371"/>
                    <a:pt x="7027" y="3749"/>
                  </a:cubicBezTo>
                  <a:cubicBezTo>
                    <a:pt x="6686" y="4033"/>
                    <a:pt x="6243" y="4163"/>
                    <a:pt x="5813" y="4163"/>
                  </a:cubicBezTo>
                  <a:cubicBezTo>
                    <a:pt x="5766" y="4163"/>
                    <a:pt x="5719" y="4162"/>
                    <a:pt x="5672" y="4159"/>
                  </a:cubicBezTo>
                  <a:cubicBezTo>
                    <a:pt x="5168" y="4127"/>
                    <a:pt x="4695" y="3812"/>
                    <a:pt x="4443" y="3340"/>
                  </a:cubicBezTo>
                  <a:cubicBezTo>
                    <a:pt x="4128" y="2835"/>
                    <a:pt x="4097" y="2205"/>
                    <a:pt x="4349" y="1638"/>
                  </a:cubicBezTo>
                  <a:cubicBezTo>
                    <a:pt x="4506" y="1323"/>
                    <a:pt x="4695" y="945"/>
                    <a:pt x="4979" y="536"/>
                  </a:cubicBezTo>
                  <a:cubicBezTo>
                    <a:pt x="5136" y="315"/>
                    <a:pt x="4979" y="0"/>
                    <a:pt x="46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4" name="Google Shape;8024;p84"/>
          <p:cNvGrpSpPr/>
          <p:nvPr/>
        </p:nvGrpSpPr>
        <p:grpSpPr>
          <a:xfrm>
            <a:off x="7528293" y="1763705"/>
            <a:ext cx="353786" cy="351880"/>
            <a:chOff x="-26204800" y="3547050"/>
            <a:chExt cx="296975" cy="295375"/>
          </a:xfrm>
        </p:grpSpPr>
        <p:sp>
          <p:nvSpPr>
            <p:cNvPr id="8025" name="Google Shape;8025;p84"/>
            <p:cNvSpPr/>
            <p:nvPr/>
          </p:nvSpPr>
          <p:spPr>
            <a:xfrm>
              <a:off x="-26204000" y="3669125"/>
              <a:ext cx="296175" cy="173300"/>
            </a:xfrm>
            <a:custGeom>
              <a:avLst/>
              <a:gdLst/>
              <a:ahLst/>
              <a:cxnLst/>
              <a:rect l="l" t="t" r="r" b="b"/>
              <a:pathLst>
                <a:path w="11847" h="6932" extrusionOk="0">
                  <a:moveTo>
                    <a:pt x="7656" y="3466"/>
                  </a:moveTo>
                  <a:lnTo>
                    <a:pt x="7656" y="4852"/>
                  </a:lnTo>
                  <a:lnTo>
                    <a:pt x="6963" y="4852"/>
                  </a:lnTo>
                  <a:lnTo>
                    <a:pt x="6963" y="3466"/>
                  </a:lnTo>
                  <a:close/>
                  <a:moveTo>
                    <a:pt x="9074" y="3466"/>
                  </a:moveTo>
                  <a:lnTo>
                    <a:pt x="9074" y="4852"/>
                  </a:lnTo>
                  <a:lnTo>
                    <a:pt x="8381" y="4852"/>
                  </a:lnTo>
                  <a:lnTo>
                    <a:pt x="8381" y="3466"/>
                  </a:lnTo>
                  <a:close/>
                  <a:moveTo>
                    <a:pt x="10460" y="3435"/>
                  </a:moveTo>
                  <a:lnTo>
                    <a:pt x="10460" y="4852"/>
                  </a:lnTo>
                  <a:lnTo>
                    <a:pt x="9735" y="4852"/>
                  </a:lnTo>
                  <a:lnTo>
                    <a:pt x="9735" y="3466"/>
                  </a:lnTo>
                  <a:lnTo>
                    <a:pt x="10114" y="3466"/>
                  </a:lnTo>
                  <a:cubicBezTo>
                    <a:pt x="10208" y="3466"/>
                    <a:pt x="10334" y="3466"/>
                    <a:pt x="10460" y="3435"/>
                  </a:cubicBezTo>
                  <a:close/>
                  <a:moveTo>
                    <a:pt x="10114" y="1"/>
                  </a:moveTo>
                  <a:cubicBezTo>
                    <a:pt x="9515" y="1"/>
                    <a:pt x="9042" y="442"/>
                    <a:pt x="8633" y="788"/>
                  </a:cubicBezTo>
                  <a:cubicBezTo>
                    <a:pt x="8318" y="1103"/>
                    <a:pt x="8034" y="1387"/>
                    <a:pt x="7656" y="1387"/>
                  </a:cubicBezTo>
                  <a:cubicBezTo>
                    <a:pt x="7404" y="1387"/>
                    <a:pt x="7121" y="1229"/>
                    <a:pt x="7026" y="946"/>
                  </a:cubicBezTo>
                  <a:cubicBezTo>
                    <a:pt x="6974" y="815"/>
                    <a:pt x="6855" y="749"/>
                    <a:pt x="6708" y="749"/>
                  </a:cubicBezTo>
                  <a:cubicBezTo>
                    <a:pt x="6679" y="749"/>
                    <a:pt x="6648" y="752"/>
                    <a:pt x="6617" y="757"/>
                  </a:cubicBezTo>
                  <a:cubicBezTo>
                    <a:pt x="6018" y="914"/>
                    <a:pt x="5577" y="1481"/>
                    <a:pt x="5577" y="2080"/>
                  </a:cubicBezTo>
                  <a:cubicBezTo>
                    <a:pt x="5577" y="2616"/>
                    <a:pt x="5860" y="3025"/>
                    <a:pt x="6301" y="3277"/>
                  </a:cubicBezTo>
                  <a:lnTo>
                    <a:pt x="6301" y="4758"/>
                  </a:lnTo>
                  <a:cubicBezTo>
                    <a:pt x="6238" y="4758"/>
                    <a:pt x="6207" y="4726"/>
                    <a:pt x="6144" y="4726"/>
                  </a:cubicBezTo>
                  <a:lnTo>
                    <a:pt x="4443" y="3813"/>
                  </a:lnTo>
                  <a:cubicBezTo>
                    <a:pt x="4002" y="3592"/>
                    <a:pt x="3498" y="3466"/>
                    <a:pt x="2993" y="3466"/>
                  </a:cubicBezTo>
                  <a:lnTo>
                    <a:pt x="347" y="3466"/>
                  </a:lnTo>
                  <a:cubicBezTo>
                    <a:pt x="158" y="3466"/>
                    <a:pt x="0" y="3624"/>
                    <a:pt x="0" y="3813"/>
                  </a:cubicBezTo>
                  <a:lnTo>
                    <a:pt x="0" y="5199"/>
                  </a:lnTo>
                  <a:cubicBezTo>
                    <a:pt x="0" y="5388"/>
                    <a:pt x="158" y="5546"/>
                    <a:pt x="347" y="5546"/>
                  </a:cubicBezTo>
                  <a:lnTo>
                    <a:pt x="2993" y="5546"/>
                  </a:lnTo>
                  <a:cubicBezTo>
                    <a:pt x="3371" y="5546"/>
                    <a:pt x="3781" y="5672"/>
                    <a:pt x="4128" y="5829"/>
                  </a:cubicBezTo>
                  <a:lnTo>
                    <a:pt x="5829" y="6743"/>
                  </a:lnTo>
                  <a:cubicBezTo>
                    <a:pt x="6049" y="6869"/>
                    <a:pt x="6364" y="6932"/>
                    <a:pt x="6648" y="6932"/>
                  </a:cubicBezTo>
                  <a:lnTo>
                    <a:pt x="10807" y="6932"/>
                  </a:lnTo>
                  <a:cubicBezTo>
                    <a:pt x="11405" y="6932"/>
                    <a:pt x="11846" y="6459"/>
                    <a:pt x="11846" y="5924"/>
                  </a:cubicBezTo>
                  <a:cubicBezTo>
                    <a:pt x="11846" y="5483"/>
                    <a:pt x="11563" y="5073"/>
                    <a:pt x="11122" y="4915"/>
                  </a:cubicBezTo>
                  <a:lnTo>
                    <a:pt x="11122" y="3120"/>
                  </a:lnTo>
                  <a:cubicBezTo>
                    <a:pt x="11563" y="2805"/>
                    <a:pt x="11846" y="2301"/>
                    <a:pt x="11846" y="1733"/>
                  </a:cubicBezTo>
                  <a:cubicBezTo>
                    <a:pt x="11846" y="788"/>
                    <a:pt x="11059" y="1"/>
                    <a:pt x="101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84"/>
            <p:cNvSpPr/>
            <p:nvPr/>
          </p:nvSpPr>
          <p:spPr>
            <a:xfrm>
              <a:off x="-26204800" y="3547050"/>
              <a:ext cx="296975" cy="122100"/>
            </a:xfrm>
            <a:custGeom>
              <a:avLst/>
              <a:gdLst/>
              <a:ahLst/>
              <a:cxnLst/>
              <a:rect l="l" t="t" r="r" b="b"/>
              <a:pathLst>
                <a:path w="11879" h="4884" extrusionOk="0">
                  <a:moveTo>
                    <a:pt x="10839" y="1702"/>
                  </a:moveTo>
                  <a:cubicBezTo>
                    <a:pt x="11028" y="1702"/>
                    <a:pt x="11185" y="1859"/>
                    <a:pt x="11185" y="2048"/>
                  </a:cubicBezTo>
                  <a:cubicBezTo>
                    <a:pt x="11154" y="2269"/>
                    <a:pt x="10996" y="2426"/>
                    <a:pt x="10839" y="2426"/>
                  </a:cubicBezTo>
                  <a:lnTo>
                    <a:pt x="10492" y="2426"/>
                  </a:lnTo>
                  <a:lnTo>
                    <a:pt x="10492" y="1702"/>
                  </a:lnTo>
                  <a:close/>
                  <a:moveTo>
                    <a:pt x="726" y="725"/>
                  </a:moveTo>
                  <a:lnTo>
                    <a:pt x="1419" y="757"/>
                  </a:lnTo>
                  <a:lnTo>
                    <a:pt x="1419" y="4002"/>
                  </a:lnTo>
                  <a:lnTo>
                    <a:pt x="726" y="4096"/>
                  </a:lnTo>
                  <a:lnTo>
                    <a:pt x="726" y="725"/>
                  </a:lnTo>
                  <a:close/>
                  <a:moveTo>
                    <a:pt x="379" y="0"/>
                  </a:moveTo>
                  <a:cubicBezTo>
                    <a:pt x="158" y="0"/>
                    <a:pt x="1" y="158"/>
                    <a:pt x="1" y="347"/>
                  </a:cubicBezTo>
                  <a:lnTo>
                    <a:pt x="1" y="4537"/>
                  </a:lnTo>
                  <a:cubicBezTo>
                    <a:pt x="1" y="4726"/>
                    <a:pt x="221" y="4884"/>
                    <a:pt x="411" y="4884"/>
                  </a:cubicBezTo>
                  <a:lnTo>
                    <a:pt x="9578" y="3592"/>
                  </a:lnTo>
                  <a:cubicBezTo>
                    <a:pt x="9862" y="3561"/>
                    <a:pt x="10083" y="3403"/>
                    <a:pt x="10240" y="3151"/>
                  </a:cubicBezTo>
                  <a:lnTo>
                    <a:pt x="10807" y="3151"/>
                  </a:lnTo>
                  <a:cubicBezTo>
                    <a:pt x="11406" y="3151"/>
                    <a:pt x="11815" y="2678"/>
                    <a:pt x="11815" y="2143"/>
                  </a:cubicBezTo>
                  <a:cubicBezTo>
                    <a:pt x="11878" y="1513"/>
                    <a:pt x="11406" y="1040"/>
                    <a:pt x="10839" y="1040"/>
                  </a:cubicBezTo>
                  <a:lnTo>
                    <a:pt x="10240" y="1040"/>
                  </a:lnTo>
                  <a:cubicBezTo>
                    <a:pt x="10083" y="788"/>
                    <a:pt x="9831" y="694"/>
                    <a:pt x="9515" y="631"/>
                  </a:cubicBezTo>
                  <a:lnTo>
                    <a:pt x="3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7" name="Google Shape;8027;p84"/>
          <p:cNvSpPr/>
          <p:nvPr/>
        </p:nvSpPr>
        <p:spPr>
          <a:xfrm>
            <a:off x="7561179" y="2213200"/>
            <a:ext cx="289009" cy="352833"/>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8" name="Google Shape;8028;p84"/>
          <p:cNvGrpSpPr/>
          <p:nvPr/>
        </p:nvGrpSpPr>
        <p:grpSpPr>
          <a:xfrm>
            <a:off x="6199548" y="2693683"/>
            <a:ext cx="345328" cy="352833"/>
            <a:chOff x="-24353875" y="3147725"/>
            <a:chExt cx="289875" cy="296175"/>
          </a:xfrm>
        </p:grpSpPr>
        <p:sp>
          <p:nvSpPr>
            <p:cNvPr id="8029" name="Google Shape;8029;p84"/>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84"/>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1" name="Google Shape;8031;p84"/>
          <p:cNvGrpSpPr/>
          <p:nvPr/>
        </p:nvGrpSpPr>
        <p:grpSpPr>
          <a:xfrm>
            <a:off x="6207530" y="3173090"/>
            <a:ext cx="329365" cy="351910"/>
            <a:chOff x="-24344425" y="3519475"/>
            <a:chExt cx="276475" cy="295400"/>
          </a:xfrm>
        </p:grpSpPr>
        <p:sp>
          <p:nvSpPr>
            <p:cNvPr id="8032" name="Google Shape;8032;p84"/>
            <p:cNvSpPr/>
            <p:nvPr/>
          </p:nvSpPr>
          <p:spPr>
            <a:xfrm>
              <a:off x="-24240450" y="3554150"/>
              <a:ext cx="69325" cy="34450"/>
            </a:xfrm>
            <a:custGeom>
              <a:avLst/>
              <a:gdLst/>
              <a:ahLst/>
              <a:cxnLst/>
              <a:rect l="l" t="t" r="r" b="b"/>
              <a:pathLst>
                <a:path w="2773" h="1378" extrusionOk="0">
                  <a:moveTo>
                    <a:pt x="1387" y="0"/>
                  </a:moveTo>
                  <a:cubicBezTo>
                    <a:pt x="788" y="0"/>
                    <a:pt x="284" y="347"/>
                    <a:pt x="95" y="914"/>
                  </a:cubicBezTo>
                  <a:cubicBezTo>
                    <a:pt x="0" y="1071"/>
                    <a:pt x="95" y="1260"/>
                    <a:pt x="284" y="1355"/>
                  </a:cubicBezTo>
                  <a:cubicBezTo>
                    <a:pt x="318" y="1366"/>
                    <a:pt x="352" y="1371"/>
                    <a:pt x="385" y="1371"/>
                  </a:cubicBezTo>
                  <a:cubicBezTo>
                    <a:pt x="537" y="1371"/>
                    <a:pt x="673" y="1263"/>
                    <a:pt x="725" y="1134"/>
                  </a:cubicBezTo>
                  <a:cubicBezTo>
                    <a:pt x="788" y="882"/>
                    <a:pt x="1072" y="662"/>
                    <a:pt x="1387" y="662"/>
                  </a:cubicBezTo>
                  <a:cubicBezTo>
                    <a:pt x="1702" y="662"/>
                    <a:pt x="1922" y="882"/>
                    <a:pt x="2048" y="1134"/>
                  </a:cubicBezTo>
                  <a:cubicBezTo>
                    <a:pt x="2120" y="1301"/>
                    <a:pt x="2246" y="1378"/>
                    <a:pt x="2371" y="1378"/>
                  </a:cubicBezTo>
                  <a:cubicBezTo>
                    <a:pt x="2411" y="1378"/>
                    <a:pt x="2451" y="1370"/>
                    <a:pt x="2489" y="1355"/>
                  </a:cubicBezTo>
                  <a:cubicBezTo>
                    <a:pt x="2678" y="1260"/>
                    <a:pt x="2773" y="1071"/>
                    <a:pt x="2678" y="914"/>
                  </a:cubicBezTo>
                  <a:cubicBezTo>
                    <a:pt x="2489" y="347"/>
                    <a:pt x="1985"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84"/>
            <p:cNvSpPr/>
            <p:nvPr/>
          </p:nvSpPr>
          <p:spPr>
            <a:xfrm>
              <a:off x="-24344425" y="3519475"/>
              <a:ext cx="276475" cy="295400"/>
            </a:xfrm>
            <a:custGeom>
              <a:avLst/>
              <a:gdLst/>
              <a:ahLst/>
              <a:cxnLst/>
              <a:rect l="l" t="t" r="r" b="b"/>
              <a:pathLst>
                <a:path w="11059" h="11816" extrusionOk="0">
                  <a:moveTo>
                    <a:pt x="5546" y="694"/>
                  </a:moveTo>
                  <a:cubicBezTo>
                    <a:pt x="6743" y="694"/>
                    <a:pt x="7625" y="1608"/>
                    <a:pt x="7625" y="2773"/>
                  </a:cubicBezTo>
                  <a:lnTo>
                    <a:pt x="7625" y="3120"/>
                  </a:lnTo>
                  <a:cubicBezTo>
                    <a:pt x="7625" y="3309"/>
                    <a:pt x="7467" y="3466"/>
                    <a:pt x="7278" y="3466"/>
                  </a:cubicBezTo>
                  <a:lnTo>
                    <a:pt x="5892" y="3466"/>
                  </a:lnTo>
                  <a:lnTo>
                    <a:pt x="5892" y="3120"/>
                  </a:lnTo>
                  <a:cubicBezTo>
                    <a:pt x="5892" y="2931"/>
                    <a:pt x="5735" y="2773"/>
                    <a:pt x="5546" y="2773"/>
                  </a:cubicBezTo>
                  <a:cubicBezTo>
                    <a:pt x="5357" y="2773"/>
                    <a:pt x="5199" y="2931"/>
                    <a:pt x="5199" y="3120"/>
                  </a:cubicBezTo>
                  <a:lnTo>
                    <a:pt x="5199" y="3466"/>
                  </a:lnTo>
                  <a:lnTo>
                    <a:pt x="3813" y="3466"/>
                  </a:lnTo>
                  <a:cubicBezTo>
                    <a:pt x="3624" y="3466"/>
                    <a:pt x="3466" y="3309"/>
                    <a:pt x="3466" y="3120"/>
                  </a:cubicBezTo>
                  <a:lnTo>
                    <a:pt x="3466" y="2773"/>
                  </a:lnTo>
                  <a:cubicBezTo>
                    <a:pt x="3466" y="1639"/>
                    <a:pt x="4411" y="694"/>
                    <a:pt x="5546" y="694"/>
                  </a:cubicBezTo>
                  <a:close/>
                  <a:moveTo>
                    <a:pt x="7940" y="4821"/>
                  </a:moveTo>
                  <a:cubicBezTo>
                    <a:pt x="8160" y="4821"/>
                    <a:pt x="8318" y="4979"/>
                    <a:pt x="8318" y="5168"/>
                  </a:cubicBezTo>
                  <a:cubicBezTo>
                    <a:pt x="8318" y="5357"/>
                    <a:pt x="8160" y="5514"/>
                    <a:pt x="7940" y="5514"/>
                  </a:cubicBezTo>
                  <a:lnTo>
                    <a:pt x="3088" y="5514"/>
                  </a:lnTo>
                  <a:cubicBezTo>
                    <a:pt x="2899" y="5514"/>
                    <a:pt x="2742" y="5357"/>
                    <a:pt x="2742" y="5168"/>
                  </a:cubicBezTo>
                  <a:cubicBezTo>
                    <a:pt x="2742" y="4979"/>
                    <a:pt x="2899" y="4821"/>
                    <a:pt x="3088" y="4821"/>
                  </a:cubicBezTo>
                  <a:close/>
                  <a:moveTo>
                    <a:pt x="4128" y="6932"/>
                  </a:moveTo>
                  <a:cubicBezTo>
                    <a:pt x="4317" y="6932"/>
                    <a:pt x="4474" y="7089"/>
                    <a:pt x="4474" y="7310"/>
                  </a:cubicBezTo>
                  <a:cubicBezTo>
                    <a:pt x="4474" y="7499"/>
                    <a:pt x="4317" y="7656"/>
                    <a:pt x="4128" y="7656"/>
                  </a:cubicBezTo>
                  <a:lnTo>
                    <a:pt x="3088" y="7656"/>
                  </a:lnTo>
                  <a:cubicBezTo>
                    <a:pt x="2899" y="7656"/>
                    <a:pt x="2742" y="7499"/>
                    <a:pt x="2742" y="7310"/>
                  </a:cubicBezTo>
                  <a:cubicBezTo>
                    <a:pt x="2742" y="7089"/>
                    <a:pt x="2899" y="6932"/>
                    <a:pt x="3088" y="6932"/>
                  </a:cubicBezTo>
                  <a:close/>
                  <a:moveTo>
                    <a:pt x="7940" y="6932"/>
                  </a:moveTo>
                  <a:cubicBezTo>
                    <a:pt x="8160" y="6932"/>
                    <a:pt x="8318" y="7089"/>
                    <a:pt x="8318" y="7310"/>
                  </a:cubicBezTo>
                  <a:cubicBezTo>
                    <a:pt x="8286" y="7499"/>
                    <a:pt x="8160" y="7656"/>
                    <a:pt x="7940" y="7656"/>
                  </a:cubicBezTo>
                  <a:lnTo>
                    <a:pt x="6932" y="7656"/>
                  </a:lnTo>
                  <a:cubicBezTo>
                    <a:pt x="6743" y="7656"/>
                    <a:pt x="6585" y="7499"/>
                    <a:pt x="6585" y="7310"/>
                  </a:cubicBezTo>
                  <a:cubicBezTo>
                    <a:pt x="6585" y="7089"/>
                    <a:pt x="6743" y="6932"/>
                    <a:pt x="6932" y="6932"/>
                  </a:cubicBezTo>
                  <a:close/>
                  <a:moveTo>
                    <a:pt x="3781" y="8318"/>
                  </a:moveTo>
                  <a:cubicBezTo>
                    <a:pt x="4002" y="8350"/>
                    <a:pt x="4128" y="8507"/>
                    <a:pt x="4128" y="8665"/>
                  </a:cubicBezTo>
                  <a:cubicBezTo>
                    <a:pt x="4128" y="8885"/>
                    <a:pt x="3970" y="9043"/>
                    <a:pt x="3781" y="9043"/>
                  </a:cubicBezTo>
                  <a:lnTo>
                    <a:pt x="3057" y="9043"/>
                  </a:lnTo>
                  <a:cubicBezTo>
                    <a:pt x="2868" y="9043"/>
                    <a:pt x="2710" y="8885"/>
                    <a:pt x="2710" y="8665"/>
                  </a:cubicBezTo>
                  <a:cubicBezTo>
                    <a:pt x="2710" y="8476"/>
                    <a:pt x="2868" y="8318"/>
                    <a:pt x="3057" y="8318"/>
                  </a:cubicBezTo>
                  <a:close/>
                  <a:moveTo>
                    <a:pt x="7940" y="8318"/>
                  </a:moveTo>
                  <a:cubicBezTo>
                    <a:pt x="8160" y="8350"/>
                    <a:pt x="8286" y="8507"/>
                    <a:pt x="8286" y="8665"/>
                  </a:cubicBezTo>
                  <a:cubicBezTo>
                    <a:pt x="8286" y="8885"/>
                    <a:pt x="8129" y="9043"/>
                    <a:pt x="7940" y="9043"/>
                  </a:cubicBezTo>
                  <a:lnTo>
                    <a:pt x="7247" y="9043"/>
                  </a:lnTo>
                  <a:cubicBezTo>
                    <a:pt x="7026" y="9043"/>
                    <a:pt x="6869" y="8885"/>
                    <a:pt x="6869" y="8665"/>
                  </a:cubicBezTo>
                  <a:cubicBezTo>
                    <a:pt x="6869" y="8476"/>
                    <a:pt x="7026" y="8318"/>
                    <a:pt x="7247" y="8318"/>
                  </a:cubicBezTo>
                  <a:close/>
                  <a:moveTo>
                    <a:pt x="2868" y="2049"/>
                  </a:moveTo>
                  <a:lnTo>
                    <a:pt x="2868" y="2049"/>
                  </a:lnTo>
                  <a:cubicBezTo>
                    <a:pt x="2805" y="2332"/>
                    <a:pt x="2805" y="2521"/>
                    <a:pt x="2805" y="2805"/>
                  </a:cubicBezTo>
                  <a:cubicBezTo>
                    <a:pt x="2395" y="2962"/>
                    <a:pt x="2080" y="3309"/>
                    <a:pt x="2080" y="3781"/>
                  </a:cubicBezTo>
                  <a:lnTo>
                    <a:pt x="2080" y="8665"/>
                  </a:lnTo>
                  <a:cubicBezTo>
                    <a:pt x="2080" y="9263"/>
                    <a:pt x="2553" y="9704"/>
                    <a:pt x="3088" y="9704"/>
                  </a:cubicBezTo>
                  <a:lnTo>
                    <a:pt x="5199" y="9704"/>
                  </a:lnTo>
                  <a:lnTo>
                    <a:pt x="5199" y="7247"/>
                  </a:lnTo>
                  <a:cubicBezTo>
                    <a:pt x="5199" y="7058"/>
                    <a:pt x="5357" y="6900"/>
                    <a:pt x="5546" y="6900"/>
                  </a:cubicBezTo>
                  <a:cubicBezTo>
                    <a:pt x="5735" y="6900"/>
                    <a:pt x="5892" y="7058"/>
                    <a:pt x="5892" y="7247"/>
                  </a:cubicBezTo>
                  <a:lnTo>
                    <a:pt x="5892" y="9704"/>
                  </a:lnTo>
                  <a:lnTo>
                    <a:pt x="8003" y="9704"/>
                  </a:lnTo>
                  <a:cubicBezTo>
                    <a:pt x="8570" y="9704"/>
                    <a:pt x="9011" y="9232"/>
                    <a:pt x="9011" y="8665"/>
                  </a:cubicBezTo>
                  <a:lnTo>
                    <a:pt x="9011" y="3844"/>
                  </a:lnTo>
                  <a:cubicBezTo>
                    <a:pt x="9011" y="3372"/>
                    <a:pt x="8728" y="2994"/>
                    <a:pt x="8318" y="2836"/>
                  </a:cubicBezTo>
                  <a:cubicBezTo>
                    <a:pt x="8318" y="2584"/>
                    <a:pt x="8318" y="2364"/>
                    <a:pt x="8223" y="2112"/>
                  </a:cubicBezTo>
                  <a:lnTo>
                    <a:pt x="8223" y="2112"/>
                  </a:lnTo>
                  <a:cubicBezTo>
                    <a:pt x="9043" y="2269"/>
                    <a:pt x="9736" y="2962"/>
                    <a:pt x="9736" y="3844"/>
                  </a:cubicBezTo>
                  <a:lnTo>
                    <a:pt x="9736" y="8696"/>
                  </a:lnTo>
                  <a:cubicBezTo>
                    <a:pt x="9736" y="9641"/>
                    <a:pt x="8948" y="10429"/>
                    <a:pt x="8003" y="10429"/>
                  </a:cubicBezTo>
                  <a:lnTo>
                    <a:pt x="3151" y="10429"/>
                  </a:lnTo>
                  <a:cubicBezTo>
                    <a:pt x="2206" y="10429"/>
                    <a:pt x="1418" y="9641"/>
                    <a:pt x="1418" y="8696"/>
                  </a:cubicBezTo>
                  <a:lnTo>
                    <a:pt x="1418" y="3781"/>
                  </a:lnTo>
                  <a:lnTo>
                    <a:pt x="1355" y="3781"/>
                  </a:lnTo>
                  <a:cubicBezTo>
                    <a:pt x="1355" y="2931"/>
                    <a:pt x="1985" y="2206"/>
                    <a:pt x="2868" y="2049"/>
                  </a:cubicBezTo>
                  <a:close/>
                  <a:moveTo>
                    <a:pt x="3088" y="1"/>
                  </a:moveTo>
                  <a:cubicBezTo>
                    <a:pt x="1355" y="1"/>
                    <a:pt x="1" y="1419"/>
                    <a:pt x="1" y="3120"/>
                  </a:cubicBezTo>
                  <a:lnTo>
                    <a:pt x="1" y="8728"/>
                  </a:lnTo>
                  <a:cubicBezTo>
                    <a:pt x="1" y="10397"/>
                    <a:pt x="1355" y="11815"/>
                    <a:pt x="3088" y="11815"/>
                  </a:cubicBezTo>
                  <a:lnTo>
                    <a:pt x="7940" y="11815"/>
                  </a:lnTo>
                  <a:cubicBezTo>
                    <a:pt x="9673" y="11815"/>
                    <a:pt x="11059" y="10397"/>
                    <a:pt x="11059" y="8728"/>
                  </a:cubicBezTo>
                  <a:lnTo>
                    <a:pt x="11059" y="3120"/>
                  </a:lnTo>
                  <a:cubicBezTo>
                    <a:pt x="11059" y="1387"/>
                    <a:pt x="9641" y="1"/>
                    <a:pt x="79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4" name="Google Shape;8034;p84"/>
          <p:cNvGrpSpPr/>
          <p:nvPr/>
        </p:nvGrpSpPr>
        <p:grpSpPr>
          <a:xfrm>
            <a:off x="6197210" y="3625010"/>
            <a:ext cx="350004" cy="348128"/>
            <a:chOff x="-24353075" y="3891250"/>
            <a:chExt cx="293800" cy="292225"/>
          </a:xfrm>
        </p:grpSpPr>
        <p:sp>
          <p:nvSpPr>
            <p:cNvPr id="8035" name="Google Shape;8035;p84"/>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84"/>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7" name="Google Shape;8037;p84"/>
          <p:cNvGrpSpPr/>
          <p:nvPr/>
        </p:nvGrpSpPr>
        <p:grpSpPr>
          <a:xfrm>
            <a:off x="7980681" y="3173313"/>
            <a:ext cx="353757" cy="351463"/>
            <a:chOff x="-22845575" y="3504075"/>
            <a:chExt cx="296950" cy="295025"/>
          </a:xfrm>
        </p:grpSpPr>
        <p:sp>
          <p:nvSpPr>
            <p:cNvPr id="8038" name="Google Shape;8038;p84"/>
            <p:cNvSpPr/>
            <p:nvPr/>
          </p:nvSpPr>
          <p:spPr>
            <a:xfrm>
              <a:off x="-22688825" y="3504100"/>
              <a:ext cx="140200" cy="295000"/>
            </a:xfrm>
            <a:custGeom>
              <a:avLst/>
              <a:gdLst/>
              <a:ahLst/>
              <a:cxnLst/>
              <a:rect l="l" t="t" r="r" b="b"/>
              <a:pathLst>
                <a:path w="5608" h="11800" extrusionOk="0">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84"/>
            <p:cNvSpPr/>
            <p:nvPr/>
          </p:nvSpPr>
          <p:spPr>
            <a:xfrm>
              <a:off x="-22845575" y="3504075"/>
              <a:ext cx="139425" cy="294250"/>
            </a:xfrm>
            <a:custGeom>
              <a:avLst/>
              <a:gdLst/>
              <a:ahLst/>
              <a:cxnLst/>
              <a:rect l="l" t="t" r="r" b="b"/>
              <a:pathLst>
                <a:path w="5577" h="11770" extrusionOk="0">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0" name="Google Shape;8040;p84"/>
          <p:cNvGrpSpPr/>
          <p:nvPr/>
        </p:nvGrpSpPr>
        <p:grpSpPr>
          <a:xfrm>
            <a:off x="5773862" y="1306961"/>
            <a:ext cx="299344" cy="351880"/>
            <a:chOff x="-27691025" y="3175300"/>
            <a:chExt cx="251275" cy="295375"/>
          </a:xfrm>
        </p:grpSpPr>
        <p:sp>
          <p:nvSpPr>
            <p:cNvPr id="8041" name="Google Shape;8041;p84"/>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84"/>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84"/>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84"/>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5" name="Google Shape;8045;p84"/>
          <p:cNvGrpSpPr/>
          <p:nvPr/>
        </p:nvGrpSpPr>
        <p:grpSpPr>
          <a:xfrm>
            <a:off x="5746179" y="1825637"/>
            <a:ext cx="354710" cy="228015"/>
            <a:chOff x="-27721750" y="3598250"/>
            <a:chExt cx="297750" cy="191400"/>
          </a:xfrm>
        </p:grpSpPr>
        <p:sp>
          <p:nvSpPr>
            <p:cNvPr id="8046" name="Google Shape;8046;p84"/>
            <p:cNvSpPr/>
            <p:nvPr/>
          </p:nvSpPr>
          <p:spPr>
            <a:xfrm>
              <a:off x="-27616200" y="3651800"/>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84"/>
            <p:cNvSpPr/>
            <p:nvPr/>
          </p:nvSpPr>
          <p:spPr>
            <a:xfrm>
              <a:off x="-27721750" y="3598250"/>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8" name="Google Shape;8048;p84"/>
          <p:cNvGrpSpPr/>
          <p:nvPr/>
        </p:nvGrpSpPr>
        <p:grpSpPr>
          <a:xfrm>
            <a:off x="5747579" y="2219183"/>
            <a:ext cx="351910" cy="340980"/>
            <a:chOff x="-27719400" y="3925600"/>
            <a:chExt cx="295400" cy="286225"/>
          </a:xfrm>
        </p:grpSpPr>
        <p:sp>
          <p:nvSpPr>
            <p:cNvPr id="8049" name="Google Shape;8049;p84"/>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84"/>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1" name="Google Shape;8051;p84"/>
          <p:cNvGrpSpPr/>
          <p:nvPr/>
        </p:nvGrpSpPr>
        <p:grpSpPr>
          <a:xfrm>
            <a:off x="7968851" y="1306023"/>
            <a:ext cx="353757" cy="353757"/>
            <a:chOff x="-25834600" y="3176875"/>
            <a:chExt cx="296950" cy="296950"/>
          </a:xfrm>
        </p:grpSpPr>
        <p:sp>
          <p:nvSpPr>
            <p:cNvPr id="8052" name="Google Shape;8052;p84"/>
            <p:cNvSpPr/>
            <p:nvPr/>
          </p:nvSpPr>
          <p:spPr>
            <a:xfrm>
              <a:off x="-25625875" y="3316275"/>
              <a:ext cx="69325" cy="85875"/>
            </a:xfrm>
            <a:custGeom>
              <a:avLst/>
              <a:gdLst/>
              <a:ahLst/>
              <a:cxnLst/>
              <a:rect l="l" t="t" r="r" b="b"/>
              <a:pathLst>
                <a:path w="2773" h="3435" extrusionOk="0">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84"/>
            <p:cNvSpPr/>
            <p:nvPr/>
          </p:nvSpPr>
          <p:spPr>
            <a:xfrm>
              <a:off x="-25729075" y="3176875"/>
              <a:ext cx="191425" cy="296950"/>
            </a:xfrm>
            <a:custGeom>
              <a:avLst/>
              <a:gdLst/>
              <a:ahLst/>
              <a:cxnLst/>
              <a:rect l="l" t="t" r="r" b="b"/>
              <a:pathLst>
                <a:path w="7657" h="11878" extrusionOk="0">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84"/>
            <p:cNvSpPr/>
            <p:nvPr/>
          </p:nvSpPr>
          <p:spPr>
            <a:xfrm>
              <a:off x="-25834600" y="3350150"/>
              <a:ext cx="69325" cy="96100"/>
            </a:xfrm>
            <a:custGeom>
              <a:avLst/>
              <a:gdLst/>
              <a:ahLst/>
              <a:cxnLst/>
              <a:rect l="l" t="t" r="r" b="b"/>
              <a:pathLst>
                <a:path w="2773" h="3844" extrusionOk="0">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84"/>
            <p:cNvSpPr/>
            <p:nvPr/>
          </p:nvSpPr>
          <p:spPr>
            <a:xfrm>
              <a:off x="-25799950" y="3368250"/>
              <a:ext cx="104775" cy="104000"/>
            </a:xfrm>
            <a:custGeom>
              <a:avLst/>
              <a:gdLst/>
              <a:ahLst/>
              <a:cxnLst/>
              <a:rect l="l" t="t" r="r" b="b"/>
              <a:pathLst>
                <a:path w="4191" h="4160" extrusionOk="0">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84"/>
            <p:cNvSpPr/>
            <p:nvPr/>
          </p:nvSpPr>
          <p:spPr>
            <a:xfrm>
              <a:off x="-25712525" y="3317075"/>
              <a:ext cx="34675" cy="86650"/>
            </a:xfrm>
            <a:custGeom>
              <a:avLst/>
              <a:gdLst/>
              <a:ahLst/>
              <a:cxnLst/>
              <a:rect l="l" t="t" r="r" b="b"/>
              <a:pathLst>
                <a:path w="1387" h="3466" extrusionOk="0">
                  <a:moveTo>
                    <a:pt x="1" y="0"/>
                  </a:moveTo>
                  <a:lnTo>
                    <a:pt x="1" y="1764"/>
                  </a:lnTo>
                  <a:cubicBezTo>
                    <a:pt x="631" y="2111"/>
                    <a:pt x="1072" y="2709"/>
                    <a:pt x="1261" y="3466"/>
                  </a:cubicBezTo>
                  <a:lnTo>
                    <a:pt x="1387" y="3466"/>
                  </a:lnTo>
                  <a:lnTo>
                    <a:pt x="138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7" name="Google Shape;8057;p84"/>
          <p:cNvGrpSpPr/>
          <p:nvPr/>
        </p:nvGrpSpPr>
        <p:grpSpPr>
          <a:xfrm>
            <a:off x="7968851" y="1774024"/>
            <a:ext cx="353757" cy="331241"/>
            <a:chOff x="-25834600" y="3564375"/>
            <a:chExt cx="296950" cy="278050"/>
          </a:xfrm>
        </p:grpSpPr>
        <p:sp>
          <p:nvSpPr>
            <p:cNvPr id="8058" name="Google Shape;8058;p84"/>
            <p:cNvSpPr/>
            <p:nvPr/>
          </p:nvSpPr>
          <p:spPr>
            <a:xfrm>
              <a:off x="-25694400" y="3703775"/>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3" y="537"/>
                    <a:pt x="693" y="347"/>
                  </a:cubicBezTo>
                  <a:cubicBezTo>
                    <a:pt x="693" y="158"/>
                    <a:pt x="504"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84"/>
            <p:cNvSpPr/>
            <p:nvPr/>
          </p:nvSpPr>
          <p:spPr>
            <a:xfrm>
              <a:off x="-25591225" y="3703775"/>
              <a:ext cx="53575" cy="18150"/>
            </a:xfrm>
            <a:custGeom>
              <a:avLst/>
              <a:gdLst/>
              <a:ahLst/>
              <a:cxnLst/>
              <a:rect l="l" t="t" r="r" b="b"/>
              <a:pathLst>
                <a:path w="2143" h="726" extrusionOk="0">
                  <a:moveTo>
                    <a:pt x="347" y="1"/>
                  </a:moveTo>
                  <a:cubicBezTo>
                    <a:pt x="158" y="1"/>
                    <a:pt x="0" y="158"/>
                    <a:pt x="0" y="347"/>
                  </a:cubicBezTo>
                  <a:cubicBezTo>
                    <a:pt x="0" y="537"/>
                    <a:pt x="158" y="726"/>
                    <a:pt x="347" y="726"/>
                  </a:cubicBezTo>
                  <a:lnTo>
                    <a:pt x="1765" y="726"/>
                  </a:lnTo>
                  <a:cubicBezTo>
                    <a:pt x="1985" y="726"/>
                    <a:pt x="2143" y="568"/>
                    <a:pt x="2143" y="347"/>
                  </a:cubicBezTo>
                  <a:cubicBezTo>
                    <a:pt x="2143" y="158"/>
                    <a:pt x="1985"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84"/>
            <p:cNvSpPr/>
            <p:nvPr/>
          </p:nvSpPr>
          <p:spPr>
            <a:xfrm>
              <a:off x="-25834600" y="3703775"/>
              <a:ext cx="53575" cy="18150"/>
            </a:xfrm>
            <a:custGeom>
              <a:avLst/>
              <a:gdLst/>
              <a:ahLst/>
              <a:cxnLst/>
              <a:rect l="l" t="t" r="r" b="b"/>
              <a:pathLst>
                <a:path w="2143" h="726" extrusionOk="0">
                  <a:moveTo>
                    <a:pt x="378" y="1"/>
                  </a:moveTo>
                  <a:cubicBezTo>
                    <a:pt x="158" y="1"/>
                    <a:pt x="0" y="158"/>
                    <a:pt x="0" y="347"/>
                  </a:cubicBezTo>
                  <a:cubicBezTo>
                    <a:pt x="0" y="568"/>
                    <a:pt x="158" y="726"/>
                    <a:pt x="378" y="726"/>
                  </a:cubicBezTo>
                  <a:lnTo>
                    <a:pt x="1796" y="726"/>
                  </a:lnTo>
                  <a:cubicBezTo>
                    <a:pt x="1985" y="726"/>
                    <a:pt x="2143" y="568"/>
                    <a:pt x="2143" y="347"/>
                  </a:cubicBezTo>
                  <a:cubicBezTo>
                    <a:pt x="2143" y="158"/>
                    <a:pt x="1985"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84"/>
            <p:cNvSpPr/>
            <p:nvPr/>
          </p:nvSpPr>
          <p:spPr>
            <a:xfrm>
              <a:off x="-25695200" y="3564375"/>
              <a:ext cx="17350" cy="52800"/>
            </a:xfrm>
            <a:custGeom>
              <a:avLst/>
              <a:gdLst/>
              <a:ahLst/>
              <a:cxnLst/>
              <a:rect l="l" t="t" r="r" b="b"/>
              <a:pathLst>
                <a:path w="694" h="2112" extrusionOk="0">
                  <a:moveTo>
                    <a:pt x="347" y="1"/>
                  </a:moveTo>
                  <a:cubicBezTo>
                    <a:pt x="158" y="1"/>
                    <a:pt x="1" y="158"/>
                    <a:pt x="1" y="347"/>
                  </a:cubicBezTo>
                  <a:lnTo>
                    <a:pt x="1" y="1765"/>
                  </a:lnTo>
                  <a:cubicBezTo>
                    <a:pt x="1" y="1954"/>
                    <a:pt x="158" y="2111"/>
                    <a:pt x="347" y="2111"/>
                  </a:cubicBezTo>
                  <a:cubicBezTo>
                    <a:pt x="536" y="2111"/>
                    <a:pt x="694" y="1954"/>
                    <a:pt x="694" y="176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84"/>
            <p:cNvSpPr/>
            <p:nvPr/>
          </p:nvSpPr>
          <p:spPr>
            <a:xfrm>
              <a:off x="-25792850" y="3606125"/>
              <a:ext cx="42550" cy="40975"/>
            </a:xfrm>
            <a:custGeom>
              <a:avLst/>
              <a:gdLst/>
              <a:ahLst/>
              <a:cxnLst/>
              <a:rect l="l" t="t" r="r" b="b"/>
              <a:pathLst>
                <a:path w="1702" h="1639" extrusionOk="0">
                  <a:moveTo>
                    <a:pt x="351" y="0"/>
                  </a:moveTo>
                  <a:cubicBezTo>
                    <a:pt x="260" y="0"/>
                    <a:pt x="173" y="32"/>
                    <a:pt x="126" y="95"/>
                  </a:cubicBezTo>
                  <a:cubicBezTo>
                    <a:pt x="0" y="221"/>
                    <a:pt x="0" y="441"/>
                    <a:pt x="126" y="567"/>
                  </a:cubicBezTo>
                  <a:lnTo>
                    <a:pt x="1103" y="1544"/>
                  </a:lnTo>
                  <a:cubicBezTo>
                    <a:pt x="1166" y="1607"/>
                    <a:pt x="1252" y="1639"/>
                    <a:pt x="1339" y="1639"/>
                  </a:cubicBezTo>
                  <a:cubicBezTo>
                    <a:pt x="1426" y="1639"/>
                    <a:pt x="1512" y="1607"/>
                    <a:pt x="1575" y="1544"/>
                  </a:cubicBezTo>
                  <a:cubicBezTo>
                    <a:pt x="1701" y="1418"/>
                    <a:pt x="1701" y="1198"/>
                    <a:pt x="1575" y="1071"/>
                  </a:cubicBezTo>
                  <a:lnTo>
                    <a:pt x="599" y="95"/>
                  </a:lnTo>
                  <a:cubicBezTo>
                    <a:pt x="536" y="32"/>
                    <a:pt x="441" y="0"/>
                    <a:pt x="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84"/>
            <p:cNvSpPr/>
            <p:nvPr/>
          </p:nvSpPr>
          <p:spPr>
            <a:xfrm>
              <a:off x="-25621950" y="3606125"/>
              <a:ext cx="43350" cy="40975"/>
            </a:xfrm>
            <a:custGeom>
              <a:avLst/>
              <a:gdLst/>
              <a:ahLst/>
              <a:cxnLst/>
              <a:rect l="l" t="t" r="r" b="b"/>
              <a:pathLst>
                <a:path w="1734" h="1639" extrusionOk="0">
                  <a:moveTo>
                    <a:pt x="1351" y="0"/>
                  </a:moveTo>
                  <a:cubicBezTo>
                    <a:pt x="1261" y="0"/>
                    <a:pt x="1166" y="32"/>
                    <a:pt x="1103" y="95"/>
                  </a:cubicBezTo>
                  <a:lnTo>
                    <a:pt x="127" y="1071"/>
                  </a:lnTo>
                  <a:cubicBezTo>
                    <a:pt x="1" y="1198"/>
                    <a:pt x="1" y="1418"/>
                    <a:pt x="127" y="1544"/>
                  </a:cubicBezTo>
                  <a:cubicBezTo>
                    <a:pt x="190" y="1607"/>
                    <a:pt x="284" y="1639"/>
                    <a:pt x="375" y="1639"/>
                  </a:cubicBezTo>
                  <a:cubicBezTo>
                    <a:pt x="465" y="1639"/>
                    <a:pt x="552" y="1607"/>
                    <a:pt x="599" y="1544"/>
                  </a:cubicBezTo>
                  <a:lnTo>
                    <a:pt x="1576" y="567"/>
                  </a:lnTo>
                  <a:cubicBezTo>
                    <a:pt x="1733" y="441"/>
                    <a:pt x="1733" y="221"/>
                    <a:pt x="1576" y="95"/>
                  </a:cubicBezTo>
                  <a:cubicBezTo>
                    <a:pt x="1529" y="32"/>
                    <a:pt x="1442" y="0"/>
                    <a:pt x="1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84"/>
            <p:cNvSpPr/>
            <p:nvPr/>
          </p:nvSpPr>
          <p:spPr>
            <a:xfrm>
              <a:off x="-25783400" y="3806975"/>
              <a:ext cx="192200" cy="35450"/>
            </a:xfrm>
            <a:custGeom>
              <a:avLst/>
              <a:gdLst/>
              <a:ahLst/>
              <a:cxnLst/>
              <a:rect l="l" t="t" r="r" b="b"/>
              <a:pathLst>
                <a:path w="7688" h="1418" extrusionOk="0">
                  <a:moveTo>
                    <a:pt x="725" y="0"/>
                  </a:moveTo>
                  <a:cubicBezTo>
                    <a:pt x="315" y="0"/>
                    <a:pt x="0" y="315"/>
                    <a:pt x="0" y="725"/>
                  </a:cubicBezTo>
                  <a:lnTo>
                    <a:pt x="0" y="1071"/>
                  </a:lnTo>
                  <a:cubicBezTo>
                    <a:pt x="0" y="1260"/>
                    <a:pt x="158" y="1418"/>
                    <a:pt x="378" y="1418"/>
                  </a:cubicBezTo>
                  <a:lnTo>
                    <a:pt x="7309" y="1418"/>
                  </a:lnTo>
                  <a:cubicBezTo>
                    <a:pt x="7530" y="1418"/>
                    <a:pt x="7687" y="1260"/>
                    <a:pt x="7687" y="1071"/>
                  </a:cubicBezTo>
                  <a:lnTo>
                    <a:pt x="7687" y="725"/>
                  </a:lnTo>
                  <a:cubicBezTo>
                    <a:pt x="7687" y="315"/>
                    <a:pt x="7372" y="0"/>
                    <a:pt x="69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84"/>
            <p:cNvSpPr/>
            <p:nvPr/>
          </p:nvSpPr>
          <p:spPr>
            <a:xfrm>
              <a:off x="-25764500" y="3635275"/>
              <a:ext cx="153600" cy="155175"/>
            </a:xfrm>
            <a:custGeom>
              <a:avLst/>
              <a:gdLst/>
              <a:ahLst/>
              <a:cxnLst/>
              <a:rect l="l" t="t" r="r" b="b"/>
              <a:pathLst>
                <a:path w="6144" h="6207" extrusionOk="0">
                  <a:moveTo>
                    <a:pt x="3025" y="0"/>
                  </a:moveTo>
                  <a:cubicBezTo>
                    <a:pt x="1355" y="0"/>
                    <a:pt x="0" y="1355"/>
                    <a:pt x="0" y="3087"/>
                  </a:cubicBezTo>
                  <a:lnTo>
                    <a:pt x="0" y="6206"/>
                  </a:lnTo>
                  <a:lnTo>
                    <a:pt x="2773" y="6206"/>
                  </a:lnTo>
                  <a:lnTo>
                    <a:pt x="2773" y="4064"/>
                  </a:lnTo>
                  <a:cubicBezTo>
                    <a:pt x="2363" y="3938"/>
                    <a:pt x="2048" y="3560"/>
                    <a:pt x="2048" y="3087"/>
                  </a:cubicBezTo>
                  <a:cubicBezTo>
                    <a:pt x="2048" y="2489"/>
                    <a:pt x="2521" y="2079"/>
                    <a:pt x="3088" y="2079"/>
                  </a:cubicBezTo>
                  <a:cubicBezTo>
                    <a:pt x="3655" y="2079"/>
                    <a:pt x="4096" y="2552"/>
                    <a:pt x="4096" y="3087"/>
                  </a:cubicBezTo>
                  <a:cubicBezTo>
                    <a:pt x="4096" y="3529"/>
                    <a:pt x="3812" y="3938"/>
                    <a:pt x="3403" y="4064"/>
                  </a:cubicBezTo>
                  <a:lnTo>
                    <a:pt x="3403" y="6206"/>
                  </a:lnTo>
                  <a:lnTo>
                    <a:pt x="6144" y="6206"/>
                  </a:lnTo>
                  <a:lnTo>
                    <a:pt x="6144" y="3087"/>
                  </a:lnTo>
                  <a:cubicBezTo>
                    <a:pt x="6144" y="1355"/>
                    <a:pt x="4726" y="0"/>
                    <a:pt x="30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6" name="Google Shape;8066;p84"/>
          <p:cNvGrpSpPr/>
          <p:nvPr/>
        </p:nvGrpSpPr>
        <p:grpSpPr>
          <a:xfrm>
            <a:off x="7966974" y="2213376"/>
            <a:ext cx="357509" cy="352595"/>
            <a:chOff x="-25834600" y="3915850"/>
            <a:chExt cx="300100" cy="295975"/>
          </a:xfrm>
        </p:grpSpPr>
        <p:sp>
          <p:nvSpPr>
            <p:cNvPr id="8067" name="Google Shape;8067;p84"/>
            <p:cNvSpPr/>
            <p:nvPr/>
          </p:nvSpPr>
          <p:spPr>
            <a:xfrm>
              <a:off x="-25677875" y="3915850"/>
              <a:ext cx="143375" cy="137675"/>
            </a:xfrm>
            <a:custGeom>
              <a:avLst/>
              <a:gdLst/>
              <a:ahLst/>
              <a:cxnLst/>
              <a:rect l="l" t="t" r="r" b="b"/>
              <a:pathLst>
                <a:path w="5735" h="5507" extrusionOk="0">
                  <a:moveTo>
                    <a:pt x="1123" y="1"/>
                  </a:moveTo>
                  <a:cubicBezTo>
                    <a:pt x="859" y="1"/>
                    <a:pt x="599" y="103"/>
                    <a:pt x="410" y="308"/>
                  </a:cubicBezTo>
                  <a:cubicBezTo>
                    <a:pt x="1" y="686"/>
                    <a:pt x="1" y="1379"/>
                    <a:pt x="410" y="1757"/>
                  </a:cubicBezTo>
                  <a:lnTo>
                    <a:pt x="3813" y="5191"/>
                  </a:lnTo>
                  <a:cubicBezTo>
                    <a:pt x="4033" y="5380"/>
                    <a:pt x="4285" y="5506"/>
                    <a:pt x="4569" y="5506"/>
                  </a:cubicBezTo>
                  <a:cubicBezTo>
                    <a:pt x="4853" y="5506"/>
                    <a:pt x="5136" y="5380"/>
                    <a:pt x="5325" y="5191"/>
                  </a:cubicBezTo>
                  <a:cubicBezTo>
                    <a:pt x="5735" y="4781"/>
                    <a:pt x="5735" y="4120"/>
                    <a:pt x="5325" y="3742"/>
                  </a:cubicBezTo>
                  <a:lnTo>
                    <a:pt x="1860" y="308"/>
                  </a:lnTo>
                  <a:cubicBezTo>
                    <a:pt x="1655" y="103"/>
                    <a:pt x="1387" y="1"/>
                    <a:pt x="11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84"/>
            <p:cNvSpPr/>
            <p:nvPr/>
          </p:nvSpPr>
          <p:spPr>
            <a:xfrm>
              <a:off x="-25834600" y="4167700"/>
              <a:ext cx="43350" cy="44125"/>
            </a:xfrm>
            <a:custGeom>
              <a:avLst/>
              <a:gdLst/>
              <a:ahLst/>
              <a:cxnLst/>
              <a:rect l="l" t="t" r="r" b="b"/>
              <a:pathLst>
                <a:path w="1734" h="1765" extrusionOk="0">
                  <a:moveTo>
                    <a:pt x="756" y="0"/>
                  </a:moveTo>
                  <a:lnTo>
                    <a:pt x="221" y="630"/>
                  </a:lnTo>
                  <a:cubicBezTo>
                    <a:pt x="95" y="756"/>
                    <a:pt x="0" y="945"/>
                    <a:pt x="0" y="1103"/>
                  </a:cubicBezTo>
                  <a:cubicBezTo>
                    <a:pt x="0" y="1292"/>
                    <a:pt x="95" y="1449"/>
                    <a:pt x="221" y="1575"/>
                  </a:cubicBezTo>
                  <a:cubicBezTo>
                    <a:pt x="347" y="1702"/>
                    <a:pt x="536" y="1765"/>
                    <a:pt x="693" y="1765"/>
                  </a:cubicBezTo>
                  <a:cubicBezTo>
                    <a:pt x="882" y="1765"/>
                    <a:pt x="1040" y="1702"/>
                    <a:pt x="1166" y="1575"/>
                  </a:cubicBezTo>
                  <a:lnTo>
                    <a:pt x="1733" y="977"/>
                  </a:ln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84"/>
            <p:cNvSpPr/>
            <p:nvPr/>
          </p:nvSpPr>
          <p:spPr>
            <a:xfrm>
              <a:off x="-25800725" y="3972375"/>
              <a:ext cx="206375" cy="207950"/>
            </a:xfrm>
            <a:custGeom>
              <a:avLst/>
              <a:gdLst/>
              <a:ahLst/>
              <a:cxnLst/>
              <a:rect l="l" t="t" r="r" b="b"/>
              <a:pathLst>
                <a:path w="8255" h="8318" extrusionOk="0">
                  <a:moveTo>
                    <a:pt x="4285" y="2457"/>
                  </a:moveTo>
                  <a:lnTo>
                    <a:pt x="5797" y="3938"/>
                  </a:lnTo>
                  <a:lnTo>
                    <a:pt x="5261" y="4474"/>
                  </a:lnTo>
                  <a:cubicBezTo>
                    <a:pt x="4868" y="4868"/>
                    <a:pt x="4342" y="5064"/>
                    <a:pt x="3814" y="5064"/>
                  </a:cubicBezTo>
                  <a:cubicBezTo>
                    <a:pt x="3708" y="5064"/>
                    <a:pt x="3602" y="5057"/>
                    <a:pt x="3497" y="5041"/>
                  </a:cubicBezTo>
                  <a:lnTo>
                    <a:pt x="3214" y="5009"/>
                  </a:lnTo>
                  <a:lnTo>
                    <a:pt x="3182" y="4726"/>
                  </a:lnTo>
                  <a:cubicBezTo>
                    <a:pt x="3119" y="4096"/>
                    <a:pt x="3308" y="3434"/>
                    <a:pt x="3781" y="2962"/>
                  </a:cubicBezTo>
                  <a:lnTo>
                    <a:pt x="4285" y="2457"/>
                  </a:lnTo>
                  <a:close/>
                  <a:moveTo>
                    <a:pt x="4789" y="0"/>
                  </a:moveTo>
                  <a:lnTo>
                    <a:pt x="3056" y="1796"/>
                  </a:lnTo>
                  <a:cubicBezTo>
                    <a:pt x="2174" y="2678"/>
                    <a:pt x="1733" y="4001"/>
                    <a:pt x="1890" y="5261"/>
                  </a:cubicBezTo>
                  <a:lnTo>
                    <a:pt x="1922" y="5419"/>
                  </a:lnTo>
                  <a:lnTo>
                    <a:pt x="0" y="7341"/>
                  </a:lnTo>
                  <a:lnTo>
                    <a:pt x="977" y="8317"/>
                  </a:lnTo>
                  <a:lnTo>
                    <a:pt x="2898" y="6396"/>
                  </a:lnTo>
                  <a:lnTo>
                    <a:pt x="3056" y="6427"/>
                  </a:lnTo>
                  <a:cubicBezTo>
                    <a:pt x="3214" y="6459"/>
                    <a:pt x="3371" y="6459"/>
                    <a:pt x="3592" y="6459"/>
                  </a:cubicBezTo>
                  <a:cubicBezTo>
                    <a:pt x="4694" y="6459"/>
                    <a:pt x="5734" y="6049"/>
                    <a:pt x="6522" y="5261"/>
                  </a:cubicBezTo>
                  <a:lnTo>
                    <a:pt x="8254" y="3466"/>
                  </a:lnTo>
                  <a:lnTo>
                    <a:pt x="7278" y="2489"/>
                  </a:lnTo>
                  <a:lnTo>
                    <a:pt x="6301" y="3466"/>
                  </a:lnTo>
                  <a:lnTo>
                    <a:pt x="4852" y="2016"/>
                  </a:lnTo>
                  <a:lnTo>
                    <a:pt x="5828" y="1040"/>
                  </a:lnTo>
                  <a:lnTo>
                    <a:pt x="47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0" name="Google Shape;8070;p84"/>
          <p:cNvGrpSpPr/>
          <p:nvPr/>
        </p:nvGrpSpPr>
        <p:grpSpPr>
          <a:xfrm>
            <a:off x="6702402" y="2694606"/>
            <a:ext cx="228968" cy="350987"/>
            <a:chOff x="-23930925" y="3149300"/>
            <a:chExt cx="192200" cy="294625"/>
          </a:xfrm>
        </p:grpSpPr>
        <p:sp>
          <p:nvSpPr>
            <p:cNvPr id="8071" name="Google Shape;8071;p84"/>
            <p:cNvSpPr/>
            <p:nvPr/>
          </p:nvSpPr>
          <p:spPr>
            <a:xfrm>
              <a:off x="-23930125" y="3149300"/>
              <a:ext cx="191400" cy="35475"/>
            </a:xfrm>
            <a:custGeom>
              <a:avLst/>
              <a:gdLst/>
              <a:ahLst/>
              <a:cxnLst/>
              <a:rect l="l" t="t" r="r" b="b"/>
              <a:pathLst>
                <a:path w="7656" h="1419" extrusionOk="0">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84"/>
            <p:cNvSpPr/>
            <p:nvPr/>
          </p:nvSpPr>
          <p:spPr>
            <a:xfrm>
              <a:off x="-23878925" y="3237525"/>
              <a:ext cx="86650" cy="86650"/>
            </a:xfrm>
            <a:custGeom>
              <a:avLst/>
              <a:gdLst/>
              <a:ahLst/>
              <a:cxnLst/>
              <a:rect l="l" t="t" r="r" b="b"/>
              <a:pathLst>
                <a:path w="3466" h="3466" extrusionOk="0">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84"/>
            <p:cNvSpPr/>
            <p:nvPr/>
          </p:nvSpPr>
          <p:spPr>
            <a:xfrm>
              <a:off x="-23930925" y="3375350"/>
              <a:ext cx="190625" cy="68575"/>
            </a:xfrm>
            <a:custGeom>
              <a:avLst/>
              <a:gdLst/>
              <a:ahLst/>
              <a:cxnLst/>
              <a:rect l="l" t="t" r="r" b="b"/>
              <a:pathLst>
                <a:path w="7625" h="2743" extrusionOk="0">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84"/>
            <p:cNvSpPr/>
            <p:nvPr/>
          </p:nvSpPr>
          <p:spPr>
            <a:xfrm>
              <a:off x="-23930925" y="3202075"/>
              <a:ext cx="190625" cy="155975"/>
            </a:xfrm>
            <a:custGeom>
              <a:avLst/>
              <a:gdLst/>
              <a:ahLst/>
              <a:cxnLst/>
              <a:rect l="l" t="t" r="r" b="b"/>
              <a:pathLst>
                <a:path w="7625" h="6239" extrusionOk="0">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5" name="Google Shape;8075;p84"/>
          <p:cNvGrpSpPr/>
          <p:nvPr/>
        </p:nvGrpSpPr>
        <p:grpSpPr>
          <a:xfrm>
            <a:off x="6659232" y="3173090"/>
            <a:ext cx="315307" cy="351910"/>
            <a:chOff x="-23962425" y="3519475"/>
            <a:chExt cx="264675" cy="295400"/>
          </a:xfrm>
        </p:grpSpPr>
        <p:sp>
          <p:nvSpPr>
            <p:cNvPr id="8076" name="Google Shape;8076;p84"/>
            <p:cNvSpPr/>
            <p:nvPr/>
          </p:nvSpPr>
          <p:spPr>
            <a:xfrm>
              <a:off x="-23961625" y="3580925"/>
              <a:ext cx="263875" cy="233950"/>
            </a:xfrm>
            <a:custGeom>
              <a:avLst/>
              <a:gdLst/>
              <a:ahLst/>
              <a:cxnLst/>
              <a:rect l="l" t="t" r="r" b="b"/>
              <a:pathLst>
                <a:path w="10555" h="9358" extrusionOk="0">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84"/>
            <p:cNvSpPr/>
            <p:nvPr/>
          </p:nvSpPr>
          <p:spPr>
            <a:xfrm>
              <a:off x="-23962425" y="3519475"/>
              <a:ext cx="158350" cy="122125"/>
            </a:xfrm>
            <a:custGeom>
              <a:avLst/>
              <a:gdLst/>
              <a:ahLst/>
              <a:cxnLst/>
              <a:rect l="l" t="t" r="r" b="b"/>
              <a:pathLst>
                <a:path w="6334" h="4885" extrusionOk="0">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8" name="Google Shape;8078;p84"/>
          <p:cNvSpPr/>
          <p:nvPr/>
        </p:nvSpPr>
        <p:spPr>
          <a:xfrm>
            <a:off x="6629668" y="3626801"/>
            <a:ext cx="375349" cy="344435"/>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9" name="Google Shape;8079;p84"/>
          <p:cNvGrpSpPr/>
          <p:nvPr/>
        </p:nvGrpSpPr>
        <p:grpSpPr>
          <a:xfrm>
            <a:off x="8037908" y="3623134"/>
            <a:ext cx="239302" cy="351880"/>
            <a:chOff x="-22788075" y="3904625"/>
            <a:chExt cx="200875" cy="295375"/>
          </a:xfrm>
        </p:grpSpPr>
        <p:sp>
          <p:nvSpPr>
            <p:cNvPr id="8080" name="Google Shape;8080;p84"/>
            <p:cNvSpPr/>
            <p:nvPr/>
          </p:nvSpPr>
          <p:spPr>
            <a:xfrm>
              <a:off x="-22775475" y="4165325"/>
              <a:ext cx="65400" cy="34675"/>
            </a:xfrm>
            <a:custGeom>
              <a:avLst/>
              <a:gdLst/>
              <a:ahLst/>
              <a:cxnLst/>
              <a:rect l="l" t="t" r="r" b="b"/>
              <a:pathLst>
                <a:path w="2616" h="1387" extrusionOk="0">
                  <a:moveTo>
                    <a:pt x="32" y="1"/>
                  </a:moveTo>
                  <a:cubicBezTo>
                    <a:pt x="1" y="883"/>
                    <a:pt x="631" y="1387"/>
                    <a:pt x="1292" y="1387"/>
                  </a:cubicBezTo>
                  <a:cubicBezTo>
                    <a:pt x="1985" y="1387"/>
                    <a:pt x="2615" y="851"/>
                    <a:pt x="25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84"/>
            <p:cNvSpPr/>
            <p:nvPr/>
          </p:nvSpPr>
          <p:spPr>
            <a:xfrm>
              <a:off x="-22669150" y="3904725"/>
              <a:ext cx="81950" cy="244100"/>
            </a:xfrm>
            <a:custGeom>
              <a:avLst/>
              <a:gdLst/>
              <a:ahLst/>
              <a:cxnLst/>
              <a:rect l="l" t="t" r="r" b="b"/>
              <a:pathLst>
                <a:path w="3278" h="9764" extrusionOk="0">
                  <a:moveTo>
                    <a:pt x="1198" y="5541"/>
                  </a:moveTo>
                  <a:cubicBezTo>
                    <a:pt x="1387" y="5604"/>
                    <a:pt x="1544" y="5699"/>
                    <a:pt x="1544" y="5888"/>
                  </a:cubicBezTo>
                  <a:lnTo>
                    <a:pt x="1576" y="6266"/>
                  </a:lnTo>
                  <a:lnTo>
                    <a:pt x="788" y="6266"/>
                  </a:lnTo>
                  <a:lnTo>
                    <a:pt x="788" y="5888"/>
                  </a:lnTo>
                  <a:cubicBezTo>
                    <a:pt x="788" y="5699"/>
                    <a:pt x="946" y="5541"/>
                    <a:pt x="1198" y="5541"/>
                  </a:cubicBezTo>
                  <a:close/>
                  <a:moveTo>
                    <a:pt x="2885" y="0"/>
                  </a:moveTo>
                  <a:cubicBezTo>
                    <a:pt x="2798" y="0"/>
                    <a:pt x="2714" y="40"/>
                    <a:pt x="2647" y="123"/>
                  </a:cubicBezTo>
                  <a:lnTo>
                    <a:pt x="914" y="2202"/>
                  </a:lnTo>
                  <a:cubicBezTo>
                    <a:pt x="883" y="2296"/>
                    <a:pt x="820" y="2360"/>
                    <a:pt x="820" y="2454"/>
                  </a:cubicBezTo>
                  <a:lnTo>
                    <a:pt x="820" y="4974"/>
                  </a:lnTo>
                  <a:cubicBezTo>
                    <a:pt x="442" y="5069"/>
                    <a:pt x="127" y="5478"/>
                    <a:pt x="127" y="5920"/>
                  </a:cubicBezTo>
                  <a:lnTo>
                    <a:pt x="1" y="9763"/>
                  </a:lnTo>
                  <a:lnTo>
                    <a:pt x="2458" y="9763"/>
                  </a:lnTo>
                  <a:lnTo>
                    <a:pt x="2238" y="5857"/>
                  </a:lnTo>
                  <a:cubicBezTo>
                    <a:pt x="2206" y="5447"/>
                    <a:pt x="1923" y="5069"/>
                    <a:pt x="1513" y="4974"/>
                  </a:cubicBezTo>
                  <a:lnTo>
                    <a:pt x="1513" y="2549"/>
                  </a:lnTo>
                  <a:lnTo>
                    <a:pt x="3151" y="595"/>
                  </a:lnTo>
                  <a:cubicBezTo>
                    <a:pt x="3277" y="375"/>
                    <a:pt x="3277" y="186"/>
                    <a:pt x="3120" y="91"/>
                  </a:cubicBezTo>
                  <a:cubicBezTo>
                    <a:pt x="3045" y="32"/>
                    <a:pt x="2964" y="0"/>
                    <a:pt x="28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84"/>
            <p:cNvSpPr/>
            <p:nvPr/>
          </p:nvSpPr>
          <p:spPr>
            <a:xfrm>
              <a:off x="-22788075" y="3904625"/>
              <a:ext cx="87450" cy="244200"/>
            </a:xfrm>
            <a:custGeom>
              <a:avLst/>
              <a:gdLst/>
              <a:ahLst/>
              <a:cxnLst/>
              <a:rect l="l" t="t" r="r" b="b"/>
              <a:pathLst>
                <a:path w="3498" h="9768" extrusionOk="0">
                  <a:moveTo>
                    <a:pt x="1733" y="1355"/>
                  </a:moveTo>
                  <a:cubicBezTo>
                    <a:pt x="1922" y="1355"/>
                    <a:pt x="2080" y="1513"/>
                    <a:pt x="2080" y="1702"/>
                  </a:cubicBezTo>
                  <a:cubicBezTo>
                    <a:pt x="2080" y="1922"/>
                    <a:pt x="1922" y="2048"/>
                    <a:pt x="1733" y="2048"/>
                  </a:cubicBezTo>
                  <a:cubicBezTo>
                    <a:pt x="1544" y="2048"/>
                    <a:pt x="1387" y="1891"/>
                    <a:pt x="1387" y="1702"/>
                  </a:cubicBezTo>
                  <a:cubicBezTo>
                    <a:pt x="1387" y="1513"/>
                    <a:pt x="1544" y="1355"/>
                    <a:pt x="1733" y="1355"/>
                  </a:cubicBezTo>
                  <a:close/>
                  <a:moveTo>
                    <a:pt x="1765" y="5545"/>
                  </a:moveTo>
                  <a:cubicBezTo>
                    <a:pt x="1954" y="5608"/>
                    <a:pt x="2111" y="5703"/>
                    <a:pt x="2111" y="5892"/>
                  </a:cubicBezTo>
                  <a:lnTo>
                    <a:pt x="2174" y="6270"/>
                  </a:lnTo>
                  <a:lnTo>
                    <a:pt x="1387" y="6270"/>
                  </a:lnTo>
                  <a:lnTo>
                    <a:pt x="1387" y="5892"/>
                  </a:lnTo>
                  <a:cubicBezTo>
                    <a:pt x="1387" y="5703"/>
                    <a:pt x="1544" y="5545"/>
                    <a:pt x="1765" y="5545"/>
                  </a:cubicBezTo>
                  <a:close/>
                  <a:moveTo>
                    <a:pt x="1733" y="1"/>
                  </a:moveTo>
                  <a:cubicBezTo>
                    <a:pt x="788" y="1"/>
                    <a:pt x="0" y="788"/>
                    <a:pt x="0" y="1733"/>
                  </a:cubicBezTo>
                  <a:cubicBezTo>
                    <a:pt x="0" y="2553"/>
                    <a:pt x="599" y="3277"/>
                    <a:pt x="1387" y="3435"/>
                  </a:cubicBezTo>
                  <a:lnTo>
                    <a:pt x="1387" y="4947"/>
                  </a:lnTo>
                  <a:cubicBezTo>
                    <a:pt x="977" y="5073"/>
                    <a:pt x="662" y="5482"/>
                    <a:pt x="662" y="5892"/>
                  </a:cubicBezTo>
                  <a:lnTo>
                    <a:pt x="536" y="9767"/>
                  </a:lnTo>
                  <a:lnTo>
                    <a:pt x="2993" y="9767"/>
                  </a:lnTo>
                  <a:lnTo>
                    <a:pt x="2804" y="5861"/>
                  </a:lnTo>
                  <a:cubicBezTo>
                    <a:pt x="2741" y="5419"/>
                    <a:pt x="2489" y="5073"/>
                    <a:pt x="2048" y="4947"/>
                  </a:cubicBezTo>
                  <a:lnTo>
                    <a:pt x="2048" y="3435"/>
                  </a:lnTo>
                  <a:cubicBezTo>
                    <a:pt x="2836" y="3277"/>
                    <a:pt x="3435" y="2553"/>
                    <a:pt x="3435" y="1733"/>
                  </a:cubicBezTo>
                  <a:cubicBezTo>
                    <a:pt x="3498" y="757"/>
                    <a:pt x="2710"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84"/>
            <p:cNvSpPr/>
            <p:nvPr/>
          </p:nvSpPr>
          <p:spPr>
            <a:xfrm>
              <a:off x="-22670725" y="4165325"/>
              <a:ext cx="64625" cy="34675"/>
            </a:xfrm>
            <a:custGeom>
              <a:avLst/>
              <a:gdLst/>
              <a:ahLst/>
              <a:cxnLst/>
              <a:rect l="l" t="t" r="r" b="b"/>
              <a:pathLst>
                <a:path w="2585" h="1387" extrusionOk="0">
                  <a:moveTo>
                    <a:pt x="32" y="1"/>
                  </a:moveTo>
                  <a:cubicBezTo>
                    <a:pt x="1" y="883"/>
                    <a:pt x="631" y="1387"/>
                    <a:pt x="1292" y="1387"/>
                  </a:cubicBezTo>
                  <a:cubicBezTo>
                    <a:pt x="1954" y="1387"/>
                    <a:pt x="2584" y="851"/>
                    <a:pt x="25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4" name="Google Shape;8084;p84"/>
          <p:cNvGrpSpPr/>
          <p:nvPr/>
        </p:nvGrpSpPr>
        <p:grpSpPr>
          <a:xfrm>
            <a:off x="6193206" y="1306499"/>
            <a:ext cx="354710" cy="352803"/>
            <a:chOff x="-27351575" y="3175300"/>
            <a:chExt cx="297750" cy="296150"/>
          </a:xfrm>
        </p:grpSpPr>
        <p:sp>
          <p:nvSpPr>
            <p:cNvPr id="8085" name="Google Shape;8085;p84"/>
            <p:cNvSpPr/>
            <p:nvPr/>
          </p:nvSpPr>
          <p:spPr>
            <a:xfrm>
              <a:off x="-27351575" y="3175300"/>
              <a:ext cx="296975" cy="157550"/>
            </a:xfrm>
            <a:custGeom>
              <a:avLst/>
              <a:gdLst/>
              <a:ahLst/>
              <a:cxnLst/>
              <a:rect l="l" t="t" r="r" b="b"/>
              <a:pathLst>
                <a:path w="11879" h="6302" extrusionOk="0">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84"/>
            <p:cNvSpPr/>
            <p:nvPr/>
          </p:nvSpPr>
          <p:spPr>
            <a:xfrm>
              <a:off x="-27123950" y="3332825"/>
              <a:ext cx="17350" cy="52000"/>
            </a:xfrm>
            <a:custGeom>
              <a:avLst/>
              <a:gdLst/>
              <a:ahLst/>
              <a:cxnLst/>
              <a:rect l="l" t="t" r="r" b="b"/>
              <a:pathLst>
                <a:path w="694" h="2080" extrusionOk="0">
                  <a:moveTo>
                    <a:pt x="1" y="0"/>
                  </a:moveTo>
                  <a:lnTo>
                    <a:pt x="1" y="1733"/>
                  </a:lnTo>
                  <a:cubicBezTo>
                    <a:pt x="1" y="1922"/>
                    <a:pt x="158" y="2079"/>
                    <a:pt x="347" y="2079"/>
                  </a:cubicBezTo>
                  <a:cubicBezTo>
                    <a:pt x="536" y="2079"/>
                    <a:pt x="694" y="1922"/>
                    <a:pt x="694" y="1733"/>
                  </a:cubicBez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84"/>
            <p:cNvSpPr/>
            <p:nvPr/>
          </p:nvSpPr>
          <p:spPr>
            <a:xfrm>
              <a:off x="-27350775" y="3350150"/>
              <a:ext cx="296950" cy="121300"/>
            </a:xfrm>
            <a:custGeom>
              <a:avLst/>
              <a:gdLst/>
              <a:ahLst/>
              <a:cxnLst/>
              <a:rect l="l" t="t" r="r" b="b"/>
              <a:pathLst>
                <a:path w="11878" h="4852" extrusionOk="0">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84"/>
            <p:cNvSpPr/>
            <p:nvPr/>
          </p:nvSpPr>
          <p:spPr>
            <a:xfrm>
              <a:off x="-27299575" y="3332825"/>
              <a:ext cx="18125" cy="52000"/>
            </a:xfrm>
            <a:custGeom>
              <a:avLst/>
              <a:gdLst/>
              <a:ahLst/>
              <a:cxnLst/>
              <a:rect l="l" t="t" r="r" b="b"/>
              <a:pathLst>
                <a:path w="725" h="2080" extrusionOk="0">
                  <a:moveTo>
                    <a:pt x="0" y="0"/>
                  </a:moveTo>
                  <a:lnTo>
                    <a:pt x="0" y="1733"/>
                  </a:lnTo>
                  <a:cubicBezTo>
                    <a:pt x="0" y="1922"/>
                    <a:pt x="158" y="2079"/>
                    <a:pt x="378" y="2079"/>
                  </a:cubicBezTo>
                  <a:cubicBezTo>
                    <a:pt x="567" y="2079"/>
                    <a:pt x="725" y="1922"/>
                    <a:pt x="725" y="1733"/>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9" name="Google Shape;8089;p84"/>
          <p:cNvGrpSpPr/>
          <p:nvPr/>
        </p:nvGrpSpPr>
        <p:grpSpPr>
          <a:xfrm>
            <a:off x="6235914" y="1763109"/>
            <a:ext cx="269293" cy="353072"/>
            <a:chOff x="-27313750" y="3545275"/>
            <a:chExt cx="226050" cy="296375"/>
          </a:xfrm>
        </p:grpSpPr>
        <p:sp>
          <p:nvSpPr>
            <p:cNvPr id="8090" name="Google Shape;8090;p84"/>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84"/>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84"/>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3" name="Google Shape;8093;p84"/>
          <p:cNvGrpSpPr/>
          <p:nvPr/>
        </p:nvGrpSpPr>
        <p:grpSpPr>
          <a:xfrm>
            <a:off x="6193206" y="2211380"/>
            <a:ext cx="354710" cy="356586"/>
            <a:chOff x="-27351575" y="3915650"/>
            <a:chExt cx="297750" cy="299325"/>
          </a:xfrm>
        </p:grpSpPr>
        <p:sp>
          <p:nvSpPr>
            <p:cNvPr id="8094" name="Google Shape;8094;p84"/>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84"/>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6" name="Google Shape;8096;p84"/>
          <p:cNvGrpSpPr/>
          <p:nvPr/>
        </p:nvGrpSpPr>
        <p:grpSpPr>
          <a:xfrm>
            <a:off x="4880696" y="2693579"/>
            <a:ext cx="319060" cy="353042"/>
            <a:chOff x="-25445525" y="3175900"/>
            <a:chExt cx="267825" cy="296350"/>
          </a:xfrm>
        </p:grpSpPr>
        <p:sp>
          <p:nvSpPr>
            <p:cNvPr id="8097" name="Google Shape;8097;p84"/>
            <p:cNvSpPr/>
            <p:nvPr/>
          </p:nvSpPr>
          <p:spPr>
            <a:xfrm>
              <a:off x="-25445525" y="3367475"/>
              <a:ext cx="123675" cy="104775"/>
            </a:xfrm>
            <a:custGeom>
              <a:avLst/>
              <a:gdLst/>
              <a:ahLst/>
              <a:cxnLst/>
              <a:rect l="l" t="t" r="r" b="b"/>
              <a:pathLst>
                <a:path w="4947" h="4191" extrusionOk="0">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84"/>
            <p:cNvSpPr/>
            <p:nvPr/>
          </p:nvSpPr>
          <p:spPr>
            <a:xfrm>
              <a:off x="-25398250" y="3175900"/>
              <a:ext cx="220550" cy="296350"/>
            </a:xfrm>
            <a:custGeom>
              <a:avLst/>
              <a:gdLst/>
              <a:ahLst/>
              <a:cxnLst/>
              <a:rect l="l" t="t" r="r" b="b"/>
              <a:pathLst>
                <a:path w="8822" h="11854" extrusionOk="0">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84"/>
            <p:cNvSpPr/>
            <p:nvPr/>
          </p:nvSpPr>
          <p:spPr>
            <a:xfrm>
              <a:off x="-25328950" y="3211525"/>
              <a:ext cx="35475" cy="36250"/>
            </a:xfrm>
            <a:custGeom>
              <a:avLst/>
              <a:gdLst/>
              <a:ahLst/>
              <a:cxnLst/>
              <a:rect l="l" t="t" r="r" b="b"/>
              <a:pathLst>
                <a:path w="1419" h="1450" extrusionOk="0">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0" name="Google Shape;8100;p84"/>
          <p:cNvGrpSpPr/>
          <p:nvPr/>
        </p:nvGrpSpPr>
        <p:grpSpPr>
          <a:xfrm>
            <a:off x="4862410" y="3183902"/>
            <a:ext cx="355633" cy="330288"/>
            <a:chOff x="-25465200" y="3565175"/>
            <a:chExt cx="298525" cy="277250"/>
          </a:xfrm>
        </p:grpSpPr>
        <p:sp>
          <p:nvSpPr>
            <p:cNvPr id="8101" name="Google Shape;8101;p84"/>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84"/>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3" name="Google Shape;8103;p84"/>
          <p:cNvGrpSpPr/>
          <p:nvPr/>
        </p:nvGrpSpPr>
        <p:grpSpPr>
          <a:xfrm>
            <a:off x="4861948" y="3623432"/>
            <a:ext cx="356556" cy="351285"/>
            <a:chOff x="-25465200" y="3916150"/>
            <a:chExt cx="299300" cy="294875"/>
          </a:xfrm>
        </p:grpSpPr>
        <p:sp>
          <p:nvSpPr>
            <p:cNvPr id="8104" name="Google Shape;8104;p84"/>
            <p:cNvSpPr/>
            <p:nvPr/>
          </p:nvSpPr>
          <p:spPr>
            <a:xfrm>
              <a:off x="-25316350" y="3916150"/>
              <a:ext cx="150450" cy="149175"/>
            </a:xfrm>
            <a:custGeom>
              <a:avLst/>
              <a:gdLst/>
              <a:ahLst/>
              <a:cxnLst/>
              <a:rect l="l" t="t" r="r" b="b"/>
              <a:pathLst>
                <a:path w="6018" h="5967" extrusionOk="0">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84"/>
            <p:cNvSpPr/>
            <p:nvPr/>
          </p:nvSpPr>
          <p:spPr>
            <a:xfrm>
              <a:off x="-25465200" y="4003875"/>
              <a:ext cx="208725" cy="207150"/>
            </a:xfrm>
            <a:custGeom>
              <a:avLst/>
              <a:gdLst/>
              <a:ahLst/>
              <a:cxnLst/>
              <a:rect l="l" t="t" r="r" b="b"/>
              <a:pathLst>
                <a:path w="8349" h="8286" extrusionOk="0">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6" name="Google Shape;8106;p84"/>
          <p:cNvGrpSpPr/>
          <p:nvPr/>
        </p:nvGrpSpPr>
        <p:grpSpPr>
          <a:xfrm>
            <a:off x="7089388" y="2693698"/>
            <a:ext cx="351880" cy="352803"/>
            <a:chOff x="-23615075" y="3148525"/>
            <a:chExt cx="295375" cy="296150"/>
          </a:xfrm>
        </p:grpSpPr>
        <p:sp>
          <p:nvSpPr>
            <p:cNvPr id="8107" name="Google Shape;8107;p84"/>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84"/>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84"/>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84"/>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1" name="Google Shape;8111;p84"/>
          <p:cNvSpPr/>
          <p:nvPr/>
        </p:nvSpPr>
        <p:spPr>
          <a:xfrm>
            <a:off x="7087484" y="3172057"/>
            <a:ext cx="356586" cy="353876"/>
          </a:xfrm>
          <a:custGeom>
            <a:avLst/>
            <a:gdLst/>
            <a:ahLst/>
            <a:cxnLst/>
            <a:rect l="l" t="t" r="r" b="b"/>
            <a:pathLst>
              <a:path w="11973" h="11882" extrusionOk="0">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2" name="Google Shape;8112;p84"/>
          <p:cNvGrpSpPr/>
          <p:nvPr/>
        </p:nvGrpSpPr>
        <p:grpSpPr>
          <a:xfrm>
            <a:off x="7088911" y="3632977"/>
            <a:ext cx="352833" cy="332194"/>
            <a:chOff x="-23615075" y="3906200"/>
            <a:chExt cx="296175" cy="278850"/>
          </a:xfrm>
        </p:grpSpPr>
        <p:sp>
          <p:nvSpPr>
            <p:cNvPr id="8113" name="Google Shape;8113;p84"/>
            <p:cNvSpPr/>
            <p:nvPr/>
          </p:nvSpPr>
          <p:spPr>
            <a:xfrm>
              <a:off x="-23615075" y="3954250"/>
              <a:ext cx="296175" cy="193775"/>
            </a:xfrm>
            <a:custGeom>
              <a:avLst/>
              <a:gdLst/>
              <a:ahLst/>
              <a:cxnLst/>
              <a:rect l="l" t="t" r="r" b="b"/>
              <a:pathLst>
                <a:path w="11847" h="7751" extrusionOk="0">
                  <a:moveTo>
                    <a:pt x="10838" y="2993"/>
                  </a:moveTo>
                  <a:cubicBezTo>
                    <a:pt x="11027" y="2993"/>
                    <a:pt x="11185" y="3119"/>
                    <a:pt x="11185" y="3340"/>
                  </a:cubicBezTo>
                  <a:cubicBezTo>
                    <a:pt x="11153" y="3403"/>
                    <a:pt x="11153" y="3497"/>
                    <a:pt x="11059" y="3529"/>
                  </a:cubicBezTo>
                  <a:cubicBezTo>
                    <a:pt x="10996" y="3592"/>
                    <a:pt x="10901" y="3687"/>
                    <a:pt x="10806" y="3687"/>
                  </a:cubicBezTo>
                  <a:lnTo>
                    <a:pt x="1040" y="3687"/>
                  </a:lnTo>
                  <a:cubicBezTo>
                    <a:pt x="914" y="3687"/>
                    <a:pt x="819" y="3655"/>
                    <a:pt x="756" y="3529"/>
                  </a:cubicBezTo>
                  <a:cubicBezTo>
                    <a:pt x="725" y="3497"/>
                    <a:pt x="662" y="3403"/>
                    <a:pt x="662" y="3340"/>
                  </a:cubicBezTo>
                  <a:cubicBezTo>
                    <a:pt x="662" y="3119"/>
                    <a:pt x="819" y="2993"/>
                    <a:pt x="1040" y="2993"/>
                  </a:cubicBezTo>
                  <a:close/>
                  <a:moveTo>
                    <a:pt x="9735" y="4411"/>
                  </a:moveTo>
                  <a:cubicBezTo>
                    <a:pt x="9641" y="4947"/>
                    <a:pt x="9357" y="5671"/>
                    <a:pt x="8507" y="6364"/>
                  </a:cubicBezTo>
                  <a:cubicBezTo>
                    <a:pt x="8444" y="6396"/>
                    <a:pt x="8349" y="6459"/>
                    <a:pt x="8318" y="6459"/>
                  </a:cubicBezTo>
                  <a:cubicBezTo>
                    <a:pt x="8192" y="6459"/>
                    <a:pt x="8129" y="6396"/>
                    <a:pt x="8034" y="6333"/>
                  </a:cubicBezTo>
                  <a:cubicBezTo>
                    <a:pt x="7908" y="6175"/>
                    <a:pt x="7971" y="5986"/>
                    <a:pt x="8066" y="5860"/>
                  </a:cubicBezTo>
                  <a:cubicBezTo>
                    <a:pt x="8696" y="5356"/>
                    <a:pt x="8948" y="4821"/>
                    <a:pt x="9011" y="4411"/>
                  </a:cubicBezTo>
                  <a:close/>
                  <a:moveTo>
                    <a:pt x="3497" y="0"/>
                  </a:moveTo>
                  <a:cubicBezTo>
                    <a:pt x="3434" y="95"/>
                    <a:pt x="3340" y="221"/>
                    <a:pt x="3214" y="347"/>
                  </a:cubicBezTo>
                  <a:lnTo>
                    <a:pt x="2237" y="1324"/>
                  </a:lnTo>
                  <a:cubicBezTo>
                    <a:pt x="2111" y="1450"/>
                    <a:pt x="1985" y="1576"/>
                    <a:pt x="1765" y="1639"/>
                  </a:cubicBezTo>
                  <a:lnTo>
                    <a:pt x="2174" y="2237"/>
                  </a:lnTo>
                  <a:lnTo>
                    <a:pt x="1040" y="2237"/>
                  </a:lnTo>
                  <a:cubicBezTo>
                    <a:pt x="441" y="2237"/>
                    <a:pt x="0" y="2710"/>
                    <a:pt x="0" y="3245"/>
                  </a:cubicBezTo>
                  <a:cubicBezTo>
                    <a:pt x="0" y="3497"/>
                    <a:pt x="63" y="3687"/>
                    <a:pt x="189" y="3876"/>
                  </a:cubicBezTo>
                  <a:cubicBezTo>
                    <a:pt x="315" y="4096"/>
                    <a:pt x="504" y="4191"/>
                    <a:pt x="756" y="4254"/>
                  </a:cubicBezTo>
                  <a:cubicBezTo>
                    <a:pt x="945" y="6018"/>
                    <a:pt x="1765" y="6932"/>
                    <a:pt x="2930" y="7719"/>
                  </a:cubicBezTo>
                  <a:cubicBezTo>
                    <a:pt x="2962" y="7751"/>
                    <a:pt x="3025" y="7751"/>
                    <a:pt x="3119" y="7751"/>
                  </a:cubicBezTo>
                  <a:lnTo>
                    <a:pt x="8696" y="7751"/>
                  </a:lnTo>
                  <a:cubicBezTo>
                    <a:pt x="8790" y="7751"/>
                    <a:pt x="8822" y="7719"/>
                    <a:pt x="8916" y="7719"/>
                  </a:cubicBezTo>
                  <a:cubicBezTo>
                    <a:pt x="10239" y="6805"/>
                    <a:pt x="10932" y="5671"/>
                    <a:pt x="11090" y="4254"/>
                  </a:cubicBezTo>
                  <a:cubicBezTo>
                    <a:pt x="11311" y="4159"/>
                    <a:pt x="11500" y="4033"/>
                    <a:pt x="11626" y="3876"/>
                  </a:cubicBezTo>
                  <a:cubicBezTo>
                    <a:pt x="11752" y="3687"/>
                    <a:pt x="11815" y="3497"/>
                    <a:pt x="11815" y="3245"/>
                  </a:cubicBezTo>
                  <a:cubicBezTo>
                    <a:pt x="11846" y="2741"/>
                    <a:pt x="11374" y="2269"/>
                    <a:pt x="10775" y="2269"/>
                  </a:cubicBezTo>
                  <a:lnTo>
                    <a:pt x="10712" y="2269"/>
                  </a:lnTo>
                  <a:cubicBezTo>
                    <a:pt x="10996" y="1733"/>
                    <a:pt x="11153" y="1135"/>
                    <a:pt x="11153" y="536"/>
                  </a:cubicBezTo>
                  <a:cubicBezTo>
                    <a:pt x="11153" y="347"/>
                    <a:pt x="10996" y="189"/>
                    <a:pt x="10775" y="189"/>
                  </a:cubicBezTo>
                  <a:cubicBezTo>
                    <a:pt x="9326" y="189"/>
                    <a:pt x="8034" y="1009"/>
                    <a:pt x="7404" y="2269"/>
                  </a:cubicBezTo>
                  <a:lnTo>
                    <a:pt x="6301" y="2269"/>
                  </a:lnTo>
                  <a:lnTo>
                    <a:pt x="34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84"/>
            <p:cNvSpPr/>
            <p:nvPr/>
          </p:nvSpPr>
          <p:spPr>
            <a:xfrm>
              <a:off x="-23615075" y="3906200"/>
              <a:ext cx="77200" cy="77225"/>
            </a:xfrm>
            <a:custGeom>
              <a:avLst/>
              <a:gdLst/>
              <a:ahLst/>
              <a:cxnLst/>
              <a:rect l="l" t="t" r="r" b="b"/>
              <a:pathLst>
                <a:path w="3088" h="3089" extrusionOk="0">
                  <a:moveTo>
                    <a:pt x="2009" y="1"/>
                  </a:moveTo>
                  <a:cubicBezTo>
                    <a:pt x="1733" y="1"/>
                    <a:pt x="1465" y="95"/>
                    <a:pt x="1292" y="284"/>
                  </a:cubicBezTo>
                  <a:lnTo>
                    <a:pt x="315" y="1292"/>
                  </a:lnTo>
                  <a:cubicBezTo>
                    <a:pt x="126" y="1481"/>
                    <a:pt x="0" y="1765"/>
                    <a:pt x="0" y="2017"/>
                  </a:cubicBezTo>
                  <a:cubicBezTo>
                    <a:pt x="0" y="2301"/>
                    <a:pt x="126" y="2584"/>
                    <a:pt x="315" y="2773"/>
                  </a:cubicBezTo>
                  <a:cubicBezTo>
                    <a:pt x="504" y="2962"/>
                    <a:pt x="756" y="3088"/>
                    <a:pt x="1040" y="3088"/>
                  </a:cubicBezTo>
                  <a:cubicBezTo>
                    <a:pt x="1292" y="3088"/>
                    <a:pt x="1576" y="2962"/>
                    <a:pt x="1765" y="2773"/>
                  </a:cubicBezTo>
                  <a:lnTo>
                    <a:pt x="2773" y="1796"/>
                  </a:lnTo>
                  <a:cubicBezTo>
                    <a:pt x="2962" y="1576"/>
                    <a:pt x="3088" y="1324"/>
                    <a:pt x="3088" y="1040"/>
                  </a:cubicBezTo>
                  <a:cubicBezTo>
                    <a:pt x="3088" y="757"/>
                    <a:pt x="2962" y="505"/>
                    <a:pt x="2773" y="284"/>
                  </a:cubicBezTo>
                  <a:cubicBezTo>
                    <a:pt x="2568" y="95"/>
                    <a:pt x="2284" y="1"/>
                    <a:pt x="2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84"/>
            <p:cNvSpPr/>
            <p:nvPr/>
          </p:nvSpPr>
          <p:spPr>
            <a:xfrm>
              <a:off x="-23543400" y="4167700"/>
              <a:ext cx="153600" cy="17350"/>
            </a:xfrm>
            <a:custGeom>
              <a:avLst/>
              <a:gdLst/>
              <a:ahLst/>
              <a:cxnLst/>
              <a:rect l="l" t="t" r="r" b="b"/>
              <a:pathLst>
                <a:path w="6144" h="694" extrusionOk="0">
                  <a:moveTo>
                    <a:pt x="0" y="0"/>
                  </a:moveTo>
                  <a:cubicBezTo>
                    <a:pt x="158" y="378"/>
                    <a:pt x="536" y="693"/>
                    <a:pt x="1008" y="693"/>
                  </a:cubicBezTo>
                  <a:lnTo>
                    <a:pt x="5167" y="693"/>
                  </a:lnTo>
                  <a:cubicBezTo>
                    <a:pt x="5608" y="693"/>
                    <a:pt x="5986" y="441"/>
                    <a:pt x="61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6" name="Google Shape;8116;p84"/>
          <p:cNvSpPr/>
          <p:nvPr/>
        </p:nvSpPr>
        <p:spPr>
          <a:xfrm>
            <a:off x="6207743" y="4064945"/>
            <a:ext cx="351880" cy="350957"/>
          </a:xfrm>
          <a:custGeom>
            <a:avLst/>
            <a:gdLst/>
            <a:ahLst/>
            <a:cxnLst/>
            <a:rect l="l" t="t" r="r" b="b"/>
            <a:pathLst>
              <a:path w="11815" h="11784" extrusionOk="0">
                <a:moveTo>
                  <a:pt x="6616" y="3434"/>
                </a:moveTo>
                <a:cubicBezTo>
                  <a:pt x="7215" y="3434"/>
                  <a:pt x="7625" y="3907"/>
                  <a:pt x="7625" y="4474"/>
                </a:cubicBezTo>
                <a:lnTo>
                  <a:pt x="7625" y="5514"/>
                </a:lnTo>
                <a:lnTo>
                  <a:pt x="6742" y="5514"/>
                </a:lnTo>
                <a:cubicBezTo>
                  <a:pt x="6648" y="5451"/>
                  <a:pt x="6585" y="5325"/>
                  <a:pt x="6490" y="5262"/>
                </a:cubicBezTo>
                <a:cubicBezTo>
                  <a:pt x="5986" y="4789"/>
                  <a:pt x="5388" y="4411"/>
                  <a:pt x="4695" y="4222"/>
                </a:cubicBezTo>
                <a:lnTo>
                  <a:pt x="4569" y="3434"/>
                </a:lnTo>
                <a:close/>
                <a:moveTo>
                  <a:pt x="3466" y="4884"/>
                </a:moveTo>
                <a:lnTo>
                  <a:pt x="3466" y="5577"/>
                </a:lnTo>
                <a:cubicBezTo>
                  <a:pt x="3056" y="5640"/>
                  <a:pt x="2678" y="5797"/>
                  <a:pt x="2363" y="6018"/>
                </a:cubicBezTo>
                <a:lnTo>
                  <a:pt x="1891" y="5577"/>
                </a:lnTo>
                <a:cubicBezTo>
                  <a:pt x="2332" y="5199"/>
                  <a:pt x="2867" y="4978"/>
                  <a:pt x="3466" y="4884"/>
                </a:cubicBezTo>
                <a:close/>
                <a:moveTo>
                  <a:pt x="4128" y="4852"/>
                </a:moveTo>
                <a:cubicBezTo>
                  <a:pt x="4726" y="4947"/>
                  <a:pt x="5262" y="5167"/>
                  <a:pt x="5703" y="5514"/>
                </a:cubicBezTo>
                <a:lnTo>
                  <a:pt x="5230" y="6049"/>
                </a:lnTo>
                <a:cubicBezTo>
                  <a:pt x="4915" y="5797"/>
                  <a:pt x="4537" y="5640"/>
                  <a:pt x="4128" y="5577"/>
                </a:cubicBezTo>
                <a:lnTo>
                  <a:pt x="4128" y="4852"/>
                </a:lnTo>
                <a:close/>
                <a:moveTo>
                  <a:pt x="1387" y="6049"/>
                </a:moveTo>
                <a:lnTo>
                  <a:pt x="1859" y="6522"/>
                </a:lnTo>
                <a:cubicBezTo>
                  <a:pt x="1607" y="6837"/>
                  <a:pt x="1450" y="7215"/>
                  <a:pt x="1387" y="7625"/>
                </a:cubicBezTo>
                <a:lnTo>
                  <a:pt x="662" y="7625"/>
                </a:lnTo>
                <a:cubicBezTo>
                  <a:pt x="788" y="7026"/>
                  <a:pt x="1009" y="6459"/>
                  <a:pt x="1387" y="6049"/>
                </a:cubicBezTo>
                <a:close/>
                <a:moveTo>
                  <a:pt x="6175" y="6049"/>
                </a:moveTo>
                <a:cubicBezTo>
                  <a:pt x="6553" y="6459"/>
                  <a:pt x="6774" y="7026"/>
                  <a:pt x="6837" y="7625"/>
                </a:cubicBezTo>
                <a:lnTo>
                  <a:pt x="6175" y="7625"/>
                </a:lnTo>
                <a:cubicBezTo>
                  <a:pt x="6112" y="7215"/>
                  <a:pt x="5955" y="6837"/>
                  <a:pt x="5703" y="6522"/>
                </a:cubicBezTo>
                <a:lnTo>
                  <a:pt x="6175" y="6049"/>
                </a:lnTo>
                <a:close/>
                <a:moveTo>
                  <a:pt x="1418" y="8318"/>
                </a:moveTo>
                <a:cubicBezTo>
                  <a:pt x="1481" y="8727"/>
                  <a:pt x="1670" y="9105"/>
                  <a:pt x="1891" y="9420"/>
                </a:cubicBezTo>
                <a:lnTo>
                  <a:pt x="1418" y="9893"/>
                </a:lnTo>
                <a:cubicBezTo>
                  <a:pt x="1009" y="9452"/>
                  <a:pt x="788" y="8916"/>
                  <a:pt x="693" y="8318"/>
                </a:cubicBezTo>
                <a:close/>
                <a:moveTo>
                  <a:pt x="6931" y="8318"/>
                </a:moveTo>
                <a:cubicBezTo>
                  <a:pt x="6805" y="8916"/>
                  <a:pt x="6585" y="9452"/>
                  <a:pt x="6207" y="9893"/>
                </a:cubicBezTo>
                <a:lnTo>
                  <a:pt x="5766" y="9420"/>
                </a:lnTo>
                <a:cubicBezTo>
                  <a:pt x="5986" y="9105"/>
                  <a:pt x="6144" y="8727"/>
                  <a:pt x="6207" y="8318"/>
                </a:cubicBezTo>
                <a:close/>
                <a:moveTo>
                  <a:pt x="2363" y="9893"/>
                </a:moveTo>
                <a:cubicBezTo>
                  <a:pt x="2678" y="10145"/>
                  <a:pt x="3056" y="10303"/>
                  <a:pt x="3466" y="10366"/>
                </a:cubicBezTo>
                <a:lnTo>
                  <a:pt x="3466" y="11027"/>
                </a:lnTo>
                <a:cubicBezTo>
                  <a:pt x="2867" y="10964"/>
                  <a:pt x="2332" y="10712"/>
                  <a:pt x="1891" y="10366"/>
                </a:cubicBezTo>
                <a:lnTo>
                  <a:pt x="2363" y="9893"/>
                </a:lnTo>
                <a:close/>
                <a:moveTo>
                  <a:pt x="5230" y="9861"/>
                </a:moveTo>
                <a:lnTo>
                  <a:pt x="5703" y="10334"/>
                </a:lnTo>
                <a:cubicBezTo>
                  <a:pt x="5262" y="10744"/>
                  <a:pt x="4726" y="10996"/>
                  <a:pt x="4128" y="11027"/>
                </a:cubicBezTo>
                <a:lnTo>
                  <a:pt x="4128" y="10334"/>
                </a:lnTo>
                <a:cubicBezTo>
                  <a:pt x="4537" y="10240"/>
                  <a:pt x="4915" y="10082"/>
                  <a:pt x="5230" y="9861"/>
                </a:cubicBezTo>
                <a:close/>
                <a:moveTo>
                  <a:pt x="9326" y="10366"/>
                </a:moveTo>
                <a:cubicBezTo>
                  <a:pt x="9546" y="10366"/>
                  <a:pt x="9704" y="10523"/>
                  <a:pt x="9704" y="10712"/>
                </a:cubicBezTo>
                <a:cubicBezTo>
                  <a:pt x="9672" y="10933"/>
                  <a:pt x="9546" y="11090"/>
                  <a:pt x="9326" y="11090"/>
                </a:cubicBezTo>
                <a:cubicBezTo>
                  <a:pt x="9137" y="11090"/>
                  <a:pt x="8979" y="10933"/>
                  <a:pt x="8979" y="10712"/>
                </a:cubicBezTo>
                <a:cubicBezTo>
                  <a:pt x="8979" y="10523"/>
                  <a:pt x="9137" y="10366"/>
                  <a:pt x="9326" y="10366"/>
                </a:cubicBezTo>
                <a:close/>
                <a:moveTo>
                  <a:pt x="1103" y="0"/>
                </a:moveTo>
                <a:cubicBezTo>
                  <a:pt x="504" y="0"/>
                  <a:pt x="63" y="473"/>
                  <a:pt x="63" y="1040"/>
                </a:cubicBezTo>
                <a:cubicBezTo>
                  <a:pt x="63" y="1576"/>
                  <a:pt x="536" y="2048"/>
                  <a:pt x="1103" y="2048"/>
                </a:cubicBezTo>
                <a:cubicBezTo>
                  <a:pt x="2048" y="2048"/>
                  <a:pt x="2363" y="2836"/>
                  <a:pt x="2489" y="3497"/>
                </a:cubicBezTo>
                <a:lnTo>
                  <a:pt x="2584" y="4348"/>
                </a:lnTo>
                <a:cubicBezTo>
                  <a:pt x="1072" y="4852"/>
                  <a:pt x="0" y="6301"/>
                  <a:pt x="0" y="7971"/>
                </a:cubicBezTo>
                <a:cubicBezTo>
                  <a:pt x="0" y="10050"/>
                  <a:pt x="1702" y="11783"/>
                  <a:pt x="3812" y="11783"/>
                </a:cubicBezTo>
                <a:cubicBezTo>
                  <a:pt x="5797" y="11783"/>
                  <a:pt x="7436" y="10240"/>
                  <a:pt x="7593" y="8318"/>
                </a:cubicBezTo>
                <a:lnTo>
                  <a:pt x="9011" y="8318"/>
                </a:lnTo>
                <a:lnTo>
                  <a:pt x="9011" y="9767"/>
                </a:lnTo>
                <a:cubicBezTo>
                  <a:pt x="8633" y="9924"/>
                  <a:pt x="8318" y="10271"/>
                  <a:pt x="8318" y="10744"/>
                </a:cubicBezTo>
                <a:cubicBezTo>
                  <a:pt x="8318" y="11342"/>
                  <a:pt x="8790" y="11783"/>
                  <a:pt x="9326" y="11783"/>
                </a:cubicBezTo>
                <a:cubicBezTo>
                  <a:pt x="9767" y="11783"/>
                  <a:pt x="10145" y="11500"/>
                  <a:pt x="10302" y="11059"/>
                </a:cubicBezTo>
                <a:lnTo>
                  <a:pt x="11468" y="11059"/>
                </a:lnTo>
                <a:cubicBezTo>
                  <a:pt x="11657" y="11059"/>
                  <a:pt x="11815" y="10901"/>
                  <a:pt x="11815" y="10712"/>
                </a:cubicBezTo>
                <a:cubicBezTo>
                  <a:pt x="11815" y="10555"/>
                  <a:pt x="11657" y="10397"/>
                  <a:pt x="11468" y="10397"/>
                </a:cubicBezTo>
                <a:lnTo>
                  <a:pt x="10302" y="10397"/>
                </a:lnTo>
                <a:cubicBezTo>
                  <a:pt x="10208" y="10145"/>
                  <a:pt x="9956" y="9893"/>
                  <a:pt x="9672" y="9767"/>
                </a:cubicBezTo>
                <a:lnTo>
                  <a:pt x="9672" y="8318"/>
                </a:lnTo>
                <a:lnTo>
                  <a:pt x="10744" y="8318"/>
                </a:lnTo>
                <a:cubicBezTo>
                  <a:pt x="10933" y="8318"/>
                  <a:pt x="11122" y="8160"/>
                  <a:pt x="11122" y="7971"/>
                </a:cubicBezTo>
                <a:cubicBezTo>
                  <a:pt x="11122" y="7782"/>
                  <a:pt x="10933" y="7593"/>
                  <a:pt x="10744" y="7593"/>
                </a:cubicBezTo>
                <a:lnTo>
                  <a:pt x="10397" y="7593"/>
                </a:lnTo>
                <a:lnTo>
                  <a:pt x="10397" y="7247"/>
                </a:lnTo>
                <a:cubicBezTo>
                  <a:pt x="10397" y="6301"/>
                  <a:pt x="9609" y="5514"/>
                  <a:pt x="8664" y="5514"/>
                </a:cubicBezTo>
                <a:lnTo>
                  <a:pt x="8318" y="5514"/>
                </a:lnTo>
                <a:lnTo>
                  <a:pt x="8318" y="4506"/>
                </a:lnTo>
                <a:cubicBezTo>
                  <a:pt x="8318" y="3560"/>
                  <a:pt x="7530" y="2773"/>
                  <a:pt x="6585" y="2773"/>
                </a:cubicBezTo>
                <a:lnTo>
                  <a:pt x="4411" y="2773"/>
                </a:lnTo>
                <a:cubicBezTo>
                  <a:pt x="3970" y="1040"/>
                  <a:pt x="2741"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7" name="Google Shape;8117;p84"/>
          <p:cNvGrpSpPr/>
          <p:nvPr/>
        </p:nvGrpSpPr>
        <p:grpSpPr>
          <a:xfrm>
            <a:off x="6637880" y="1306618"/>
            <a:ext cx="353757" cy="352565"/>
            <a:chOff x="-26980600" y="3175500"/>
            <a:chExt cx="296950" cy="295950"/>
          </a:xfrm>
        </p:grpSpPr>
        <p:sp>
          <p:nvSpPr>
            <p:cNvPr id="8118" name="Google Shape;8118;p84"/>
            <p:cNvSpPr/>
            <p:nvPr/>
          </p:nvSpPr>
          <p:spPr>
            <a:xfrm>
              <a:off x="-26798650" y="3175500"/>
              <a:ext cx="115000" cy="114025"/>
            </a:xfrm>
            <a:custGeom>
              <a:avLst/>
              <a:gdLst/>
              <a:ahLst/>
              <a:cxnLst/>
              <a:rect l="l" t="t" r="r" b="b"/>
              <a:pathLst>
                <a:path w="4600" h="4561" extrusionOk="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84"/>
            <p:cNvSpPr/>
            <p:nvPr/>
          </p:nvSpPr>
          <p:spPr>
            <a:xfrm>
              <a:off x="-26980600" y="3325725"/>
              <a:ext cx="168575" cy="145725"/>
            </a:xfrm>
            <a:custGeom>
              <a:avLst/>
              <a:gdLst/>
              <a:ahLst/>
              <a:cxnLst/>
              <a:rect l="l" t="t" r="r" b="b"/>
              <a:pathLst>
                <a:path w="6743" h="5829" extrusionOk="0">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84"/>
            <p:cNvSpPr/>
            <p:nvPr/>
          </p:nvSpPr>
          <p:spPr>
            <a:xfrm>
              <a:off x="-26893950" y="3226500"/>
              <a:ext cx="159125" cy="137850"/>
            </a:xfrm>
            <a:custGeom>
              <a:avLst/>
              <a:gdLst/>
              <a:ahLst/>
              <a:cxnLst/>
              <a:rect l="l" t="t" r="r" b="b"/>
              <a:pathLst>
                <a:path w="6365" h="5514" extrusionOk="0">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1" name="Google Shape;8121;p84"/>
          <p:cNvSpPr/>
          <p:nvPr/>
        </p:nvSpPr>
        <p:spPr>
          <a:xfrm>
            <a:off x="6660447" y="1763639"/>
            <a:ext cx="309649" cy="351910"/>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2" name="Google Shape;8122;p84"/>
          <p:cNvGrpSpPr/>
          <p:nvPr/>
        </p:nvGrpSpPr>
        <p:grpSpPr>
          <a:xfrm>
            <a:off x="6638357" y="2245154"/>
            <a:ext cx="352803" cy="289039"/>
            <a:chOff x="-26981375" y="3951875"/>
            <a:chExt cx="296150" cy="242625"/>
          </a:xfrm>
        </p:grpSpPr>
        <p:sp>
          <p:nvSpPr>
            <p:cNvPr id="8123" name="Google Shape;8123;p84"/>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84"/>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84"/>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6" name="Google Shape;8126;p84"/>
          <p:cNvGrpSpPr/>
          <p:nvPr/>
        </p:nvGrpSpPr>
        <p:grpSpPr>
          <a:xfrm>
            <a:off x="5303399" y="2692745"/>
            <a:ext cx="351910" cy="354710"/>
            <a:chOff x="-25094250" y="3176075"/>
            <a:chExt cx="295400" cy="297750"/>
          </a:xfrm>
        </p:grpSpPr>
        <p:sp>
          <p:nvSpPr>
            <p:cNvPr id="8127" name="Google Shape;8127;p84"/>
            <p:cNvSpPr/>
            <p:nvPr/>
          </p:nvSpPr>
          <p:spPr>
            <a:xfrm>
              <a:off x="-24989225" y="3176075"/>
              <a:ext cx="87200" cy="122500"/>
            </a:xfrm>
            <a:custGeom>
              <a:avLst/>
              <a:gdLst/>
              <a:ahLst/>
              <a:cxnLst/>
              <a:rect l="l" t="t" r="r" b="b"/>
              <a:pathLst>
                <a:path w="3488" h="4900" extrusionOk="0">
                  <a:moveTo>
                    <a:pt x="1408" y="1"/>
                  </a:moveTo>
                  <a:lnTo>
                    <a:pt x="1408" y="1922"/>
                  </a:lnTo>
                  <a:cubicBezTo>
                    <a:pt x="1408" y="2647"/>
                    <a:pt x="998" y="3277"/>
                    <a:pt x="463" y="3561"/>
                  </a:cubicBezTo>
                  <a:cubicBezTo>
                    <a:pt x="211" y="3655"/>
                    <a:pt x="53" y="3907"/>
                    <a:pt x="22" y="4128"/>
                  </a:cubicBezTo>
                  <a:cubicBezTo>
                    <a:pt x="1" y="4609"/>
                    <a:pt x="369" y="4896"/>
                    <a:pt x="738" y="4896"/>
                  </a:cubicBezTo>
                  <a:cubicBezTo>
                    <a:pt x="925" y="4896"/>
                    <a:pt x="1113" y="4822"/>
                    <a:pt x="1250" y="4663"/>
                  </a:cubicBezTo>
                  <a:cubicBezTo>
                    <a:pt x="1361" y="4506"/>
                    <a:pt x="1557" y="4427"/>
                    <a:pt x="1754" y="4427"/>
                  </a:cubicBezTo>
                  <a:cubicBezTo>
                    <a:pt x="1951" y="4427"/>
                    <a:pt x="2148" y="4506"/>
                    <a:pt x="2258" y="4663"/>
                  </a:cubicBezTo>
                  <a:cubicBezTo>
                    <a:pt x="2411" y="4826"/>
                    <a:pt x="2604" y="4899"/>
                    <a:pt x="2792" y="4899"/>
                  </a:cubicBezTo>
                  <a:cubicBezTo>
                    <a:pt x="3149" y="4899"/>
                    <a:pt x="3487" y="4635"/>
                    <a:pt x="3487" y="4222"/>
                  </a:cubicBezTo>
                  <a:cubicBezTo>
                    <a:pt x="3487" y="3939"/>
                    <a:pt x="3330" y="3718"/>
                    <a:pt x="3109" y="3592"/>
                  </a:cubicBezTo>
                  <a:cubicBezTo>
                    <a:pt x="2479" y="3277"/>
                    <a:pt x="2101" y="2710"/>
                    <a:pt x="2101" y="2143"/>
                  </a:cubicBezTo>
                  <a:lnTo>
                    <a:pt x="2101" y="32"/>
                  </a:lnTo>
                  <a:cubicBezTo>
                    <a:pt x="2006" y="32"/>
                    <a:pt x="1880" y="1"/>
                    <a:pt x="17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84"/>
            <p:cNvSpPr/>
            <p:nvPr/>
          </p:nvSpPr>
          <p:spPr>
            <a:xfrm>
              <a:off x="-25094250" y="3179225"/>
              <a:ext cx="295400" cy="291450"/>
            </a:xfrm>
            <a:custGeom>
              <a:avLst/>
              <a:gdLst/>
              <a:ahLst/>
              <a:cxnLst/>
              <a:rect l="l" t="t" r="r" b="b"/>
              <a:pathLst>
                <a:path w="11816" h="11658" extrusionOk="0">
                  <a:moveTo>
                    <a:pt x="4884" y="1"/>
                  </a:moveTo>
                  <a:cubicBezTo>
                    <a:pt x="2143" y="505"/>
                    <a:pt x="1" y="2899"/>
                    <a:pt x="1" y="5829"/>
                  </a:cubicBezTo>
                  <a:cubicBezTo>
                    <a:pt x="1" y="8696"/>
                    <a:pt x="2143" y="11153"/>
                    <a:pt x="4884" y="11657"/>
                  </a:cubicBezTo>
                  <a:lnTo>
                    <a:pt x="4884" y="9799"/>
                  </a:lnTo>
                  <a:cubicBezTo>
                    <a:pt x="4884" y="9358"/>
                    <a:pt x="4664" y="8980"/>
                    <a:pt x="4349" y="8822"/>
                  </a:cubicBezTo>
                  <a:cubicBezTo>
                    <a:pt x="3876" y="8633"/>
                    <a:pt x="3561" y="8160"/>
                    <a:pt x="3530" y="7625"/>
                  </a:cubicBezTo>
                  <a:cubicBezTo>
                    <a:pt x="3446" y="6731"/>
                    <a:pt x="4186" y="6180"/>
                    <a:pt x="4925" y="6180"/>
                  </a:cubicBezTo>
                  <a:cubicBezTo>
                    <a:pt x="5306" y="6180"/>
                    <a:pt x="5687" y="6327"/>
                    <a:pt x="5955" y="6648"/>
                  </a:cubicBezTo>
                  <a:cubicBezTo>
                    <a:pt x="6188" y="6316"/>
                    <a:pt x="6553" y="6163"/>
                    <a:pt x="6929" y="6163"/>
                  </a:cubicBezTo>
                  <a:cubicBezTo>
                    <a:pt x="7621" y="6163"/>
                    <a:pt x="8350" y="6684"/>
                    <a:pt x="8350" y="7562"/>
                  </a:cubicBezTo>
                  <a:cubicBezTo>
                    <a:pt x="8350" y="8066"/>
                    <a:pt x="8035" y="8570"/>
                    <a:pt x="7562" y="8822"/>
                  </a:cubicBezTo>
                  <a:cubicBezTo>
                    <a:pt x="7184" y="9011"/>
                    <a:pt x="6995" y="9326"/>
                    <a:pt x="6995" y="9641"/>
                  </a:cubicBezTo>
                  <a:lnTo>
                    <a:pt x="6995" y="11657"/>
                  </a:lnTo>
                  <a:cubicBezTo>
                    <a:pt x="9736" y="11153"/>
                    <a:pt x="11815" y="8728"/>
                    <a:pt x="11815" y="5829"/>
                  </a:cubicBezTo>
                  <a:cubicBezTo>
                    <a:pt x="11815" y="2899"/>
                    <a:pt x="9736" y="505"/>
                    <a:pt x="6995" y="1"/>
                  </a:cubicBezTo>
                  <a:lnTo>
                    <a:pt x="6995" y="2017"/>
                  </a:lnTo>
                  <a:cubicBezTo>
                    <a:pt x="6995" y="2364"/>
                    <a:pt x="7216" y="2679"/>
                    <a:pt x="7562" y="2836"/>
                  </a:cubicBezTo>
                  <a:cubicBezTo>
                    <a:pt x="8035" y="3057"/>
                    <a:pt x="8350" y="3529"/>
                    <a:pt x="8350" y="4096"/>
                  </a:cubicBezTo>
                  <a:cubicBezTo>
                    <a:pt x="8350" y="4945"/>
                    <a:pt x="7656" y="5495"/>
                    <a:pt x="6948" y="5495"/>
                  </a:cubicBezTo>
                  <a:cubicBezTo>
                    <a:pt x="6578" y="5495"/>
                    <a:pt x="6205" y="5345"/>
                    <a:pt x="5924" y="5010"/>
                  </a:cubicBezTo>
                  <a:cubicBezTo>
                    <a:pt x="5691" y="5321"/>
                    <a:pt x="5310" y="5471"/>
                    <a:pt x="4919" y="5471"/>
                  </a:cubicBezTo>
                  <a:cubicBezTo>
                    <a:pt x="4200" y="5471"/>
                    <a:pt x="3448" y="4961"/>
                    <a:pt x="3530" y="4002"/>
                  </a:cubicBezTo>
                  <a:cubicBezTo>
                    <a:pt x="3561" y="3498"/>
                    <a:pt x="3876" y="3057"/>
                    <a:pt x="4349" y="2836"/>
                  </a:cubicBezTo>
                  <a:cubicBezTo>
                    <a:pt x="4664" y="2679"/>
                    <a:pt x="4884" y="2269"/>
                    <a:pt x="4884" y="1859"/>
                  </a:cubicBezTo>
                  <a:lnTo>
                    <a:pt x="48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84"/>
            <p:cNvSpPr/>
            <p:nvPr/>
          </p:nvSpPr>
          <p:spPr>
            <a:xfrm>
              <a:off x="-24989225" y="3350975"/>
              <a:ext cx="87200" cy="122850"/>
            </a:xfrm>
            <a:custGeom>
              <a:avLst/>
              <a:gdLst/>
              <a:ahLst/>
              <a:cxnLst/>
              <a:rect l="l" t="t" r="r" b="b"/>
              <a:pathLst>
                <a:path w="3488" h="4914" extrusionOk="0">
                  <a:moveTo>
                    <a:pt x="2777" y="1"/>
                  </a:moveTo>
                  <a:cubicBezTo>
                    <a:pt x="2589" y="1"/>
                    <a:pt x="2399" y="77"/>
                    <a:pt x="2258" y="251"/>
                  </a:cubicBezTo>
                  <a:cubicBezTo>
                    <a:pt x="2148" y="408"/>
                    <a:pt x="1951" y="487"/>
                    <a:pt x="1754" y="487"/>
                  </a:cubicBezTo>
                  <a:cubicBezTo>
                    <a:pt x="1557" y="487"/>
                    <a:pt x="1361" y="408"/>
                    <a:pt x="1250" y="251"/>
                  </a:cubicBezTo>
                  <a:cubicBezTo>
                    <a:pt x="1122" y="91"/>
                    <a:pt x="936" y="17"/>
                    <a:pt x="748" y="17"/>
                  </a:cubicBezTo>
                  <a:cubicBezTo>
                    <a:pt x="379" y="17"/>
                    <a:pt x="1" y="297"/>
                    <a:pt x="22" y="755"/>
                  </a:cubicBezTo>
                  <a:cubicBezTo>
                    <a:pt x="22" y="1007"/>
                    <a:pt x="242" y="1227"/>
                    <a:pt x="463" y="1353"/>
                  </a:cubicBezTo>
                  <a:cubicBezTo>
                    <a:pt x="1061" y="1637"/>
                    <a:pt x="1408" y="2267"/>
                    <a:pt x="1408" y="2960"/>
                  </a:cubicBezTo>
                  <a:lnTo>
                    <a:pt x="1408" y="4914"/>
                  </a:lnTo>
                  <a:cubicBezTo>
                    <a:pt x="1534" y="4851"/>
                    <a:pt x="1660" y="4851"/>
                    <a:pt x="1754" y="4851"/>
                  </a:cubicBezTo>
                  <a:lnTo>
                    <a:pt x="2101" y="4851"/>
                  </a:lnTo>
                  <a:lnTo>
                    <a:pt x="2101" y="2771"/>
                  </a:lnTo>
                  <a:cubicBezTo>
                    <a:pt x="2101" y="2141"/>
                    <a:pt x="2479" y="1606"/>
                    <a:pt x="3109" y="1322"/>
                  </a:cubicBezTo>
                  <a:cubicBezTo>
                    <a:pt x="3330" y="1196"/>
                    <a:pt x="3487" y="975"/>
                    <a:pt x="3487" y="692"/>
                  </a:cubicBezTo>
                  <a:cubicBezTo>
                    <a:pt x="3487" y="279"/>
                    <a:pt x="3135" y="1"/>
                    <a:pt x="27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0" name="Google Shape;8130;p84"/>
          <p:cNvGrpSpPr/>
          <p:nvPr/>
        </p:nvGrpSpPr>
        <p:grpSpPr>
          <a:xfrm>
            <a:off x="5303399" y="3173106"/>
            <a:ext cx="351910" cy="351880"/>
            <a:chOff x="-25094250" y="3547050"/>
            <a:chExt cx="295400" cy="295375"/>
          </a:xfrm>
        </p:grpSpPr>
        <p:sp>
          <p:nvSpPr>
            <p:cNvPr id="8131" name="Google Shape;8131;p84"/>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84"/>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84"/>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84"/>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84"/>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6" name="Google Shape;8136;p84"/>
          <p:cNvSpPr/>
          <p:nvPr/>
        </p:nvSpPr>
        <p:spPr>
          <a:xfrm>
            <a:off x="5303415" y="3678086"/>
            <a:ext cx="352833" cy="241864"/>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7" name="Google Shape;8137;p84"/>
          <p:cNvGrpSpPr/>
          <p:nvPr/>
        </p:nvGrpSpPr>
        <p:grpSpPr>
          <a:xfrm>
            <a:off x="7535476" y="2693698"/>
            <a:ext cx="352803" cy="352803"/>
            <a:chOff x="-23245675" y="3148525"/>
            <a:chExt cx="296150" cy="296150"/>
          </a:xfrm>
        </p:grpSpPr>
        <p:sp>
          <p:nvSpPr>
            <p:cNvPr id="8138" name="Google Shape;8138;p84"/>
            <p:cNvSpPr/>
            <p:nvPr/>
          </p:nvSpPr>
          <p:spPr>
            <a:xfrm>
              <a:off x="-23192925" y="3251700"/>
              <a:ext cx="192225" cy="105550"/>
            </a:xfrm>
            <a:custGeom>
              <a:avLst/>
              <a:gdLst/>
              <a:ahLst/>
              <a:cxnLst/>
              <a:rect l="l" t="t" r="r" b="b"/>
              <a:pathLst>
                <a:path w="7689" h="4222" extrusionOk="0">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84"/>
            <p:cNvSpPr/>
            <p:nvPr/>
          </p:nvSpPr>
          <p:spPr>
            <a:xfrm>
              <a:off x="-23193700" y="3200500"/>
              <a:ext cx="192200" cy="106350"/>
            </a:xfrm>
            <a:custGeom>
              <a:avLst/>
              <a:gdLst/>
              <a:ahLst/>
              <a:cxnLst/>
              <a:rect l="l" t="t" r="r" b="b"/>
              <a:pathLst>
                <a:path w="7688" h="4254" extrusionOk="0">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84"/>
            <p:cNvSpPr/>
            <p:nvPr/>
          </p:nvSpPr>
          <p:spPr>
            <a:xfrm>
              <a:off x="-23245675" y="3148525"/>
              <a:ext cx="296150" cy="296150"/>
            </a:xfrm>
            <a:custGeom>
              <a:avLst/>
              <a:gdLst/>
              <a:ahLst/>
              <a:cxnLst/>
              <a:rect l="l" t="t" r="r" b="b"/>
              <a:pathLst>
                <a:path w="11846" h="11846" extrusionOk="0">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1" name="Google Shape;8141;p84"/>
          <p:cNvSpPr/>
          <p:nvPr/>
        </p:nvSpPr>
        <p:spPr>
          <a:xfrm>
            <a:off x="7577658" y="3173040"/>
            <a:ext cx="269323" cy="351910"/>
          </a:xfrm>
          <a:custGeom>
            <a:avLst/>
            <a:gdLst/>
            <a:ahLst/>
            <a:cxnLst/>
            <a:rect l="l" t="t" r="r" b="b"/>
            <a:pathLst>
              <a:path w="9043" h="11816" extrusionOk="0">
                <a:moveTo>
                  <a:pt x="6392" y="3395"/>
                </a:moveTo>
                <a:cubicBezTo>
                  <a:pt x="6483" y="3395"/>
                  <a:pt x="6569" y="3419"/>
                  <a:pt x="6616" y="3466"/>
                </a:cubicBezTo>
                <a:cubicBezTo>
                  <a:pt x="7310" y="4159"/>
                  <a:pt x="7656" y="5010"/>
                  <a:pt x="7656" y="5924"/>
                </a:cubicBezTo>
                <a:cubicBezTo>
                  <a:pt x="7656" y="6837"/>
                  <a:pt x="7310" y="7719"/>
                  <a:pt x="6616" y="8350"/>
                </a:cubicBezTo>
                <a:cubicBezTo>
                  <a:pt x="5955" y="9043"/>
                  <a:pt x="5104" y="9389"/>
                  <a:pt x="4191" y="9389"/>
                </a:cubicBezTo>
                <a:cubicBezTo>
                  <a:pt x="4002" y="9389"/>
                  <a:pt x="3844" y="9232"/>
                  <a:pt x="3844" y="9043"/>
                </a:cubicBezTo>
                <a:cubicBezTo>
                  <a:pt x="3844" y="8822"/>
                  <a:pt x="4002" y="8665"/>
                  <a:pt x="4191" y="8665"/>
                </a:cubicBezTo>
                <a:cubicBezTo>
                  <a:pt x="4947" y="8665"/>
                  <a:pt x="5608" y="8413"/>
                  <a:pt x="6144" y="7845"/>
                </a:cubicBezTo>
                <a:cubicBezTo>
                  <a:pt x="6679" y="7341"/>
                  <a:pt x="6994" y="6617"/>
                  <a:pt x="6994" y="5892"/>
                </a:cubicBezTo>
                <a:cubicBezTo>
                  <a:pt x="6931" y="5168"/>
                  <a:pt x="6679" y="4474"/>
                  <a:pt x="6144" y="3939"/>
                </a:cubicBezTo>
                <a:cubicBezTo>
                  <a:pt x="6049" y="3844"/>
                  <a:pt x="6049" y="3592"/>
                  <a:pt x="6144" y="3466"/>
                </a:cubicBezTo>
                <a:cubicBezTo>
                  <a:pt x="6207" y="3419"/>
                  <a:pt x="6301" y="3395"/>
                  <a:pt x="6392" y="3395"/>
                </a:cubicBezTo>
                <a:close/>
                <a:moveTo>
                  <a:pt x="378" y="1"/>
                </a:moveTo>
                <a:cubicBezTo>
                  <a:pt x="189" y="1"/>
                  <a:pt x="0" y="158"/>
                  <a:pt x="0" y="379"/>
                </a:cubicBezTo>
                <a:lnTo>
                  <a:pt x="0" y="1482"/>
                </a:lnTo>
                <a:cubicBezTo>
                  <a:pt x="0" y="2742"/>
                  <a:pt x="977" y="3750"/>
                  <a:pt x="2206" y="3876"/>
                </a:cubicBezTo>
                <a:cubicBezTo>
                  <a:pt x="2489" y="4695"/>
                  <a:pt x="3277" y="5294"/>
                  <a:pt x="4191" y="5294"/>
                </a:cubicBezTo>
                <a:cubicBezTo>
                  <a:pt x="4569" y="5294"/>
                  <a:pt x="4915" y="5609"/>
                  <a:pt x="4915" y="5987"/>
                </a:cubicBezTo>
                <a:cubicBezTo>
                  <a:pt x="4852" y="6302"/>
                  <a:pt x="4537" y="6617"/>
                  <a:pt x="4191" y="6617"/>
                </a:cubicBezTo>
                <a:cubicBezTo>
                  <a:pt x="3277" y="6617"/>
                  <a:pt x="2489" y="7215"/>
                  <a:pt x="2206" y="8035"/>
                </a:cubicBezTo>
                <a:cubicBezTo>
                  <a:pt x="1009" y="8161"/>
                  <a:pt x="0" y="9200"/>
                  <a:pt x="0" y="10460"/>
                </a:cubicBezTo>
                <a:lnTo>
                  <a:pt x="0" y="11469"/>
                </a:lnTo>
                <a:cubicBezTo>
                  <a:pt x="0" y="11658"/>
                  <a:pt x="189" y="11815"/>
                  <a:pt x="378" y="11815"/>
                </a:cubicBezTo>
                <a:lnTo>
                  <a:pt x="1765" y="11815"/>
                </a:lnTo>
                <a:cubicBezTo>
                  <a:pt x="1954" y="11815"/>
                  <a:pt x="2111" y="11658"/>
                  <a:pt x="2111" y="11469"/>
                </a:cubicBezTo>
                <a:lnTo>
                  <a:pt x="2111" y="10460"/>
                </a:lnTo>
                <a:cubicBezTo>
                  <a:pt x="2111" y="10240"/>
                  <a:pt x="2269" y="10082"/>
                  <a:pt x="2458" y="10082"/>
                </a:cubicBezTo>
                <a:lnTo>
                  <a:pt x="2647" y="10082"/>
                </a:lnTo>
                <a:cubicBezTo>
                  <a:pt x="3056" y="10523"/>
                  <a:pt x="3592" y="10807"/>
                  <a:pt x="4191" y="10807"/>
                </a:cubicBezTo>
                <a:cubicBezTo>
                  <a:pt x="6868" y="10807"/>
                  <a:pt x="9042" y="8633"/>
                  <a:pt x="9042" y="5955"/>
                </a:cubicBezTo>
                <a:cubicBezTo>
                  <a:pt x="9042" y="3277"/>
                  <a:pt x="6868" y="1103"/>
                  <a:pt x="4191" y="1103"/>
                </a:cubicBezTo>
                <a:cubicBezTo>
                  <a:pt x="3592" y="1103"/>
                  <a:pt x="3056" y="1356"/>
                  <a:pt x="2647" y="1828"/>
                </a:cubicBezTo>
                <a:lnTo>
                  <a:pt x="2458" y="1828"/>
                </a:lnTo>
                <a:cubicBezTo>
                  <a:pt x="2269" y="1828"/>
                  <a:pt x="2111" y="1671"/>
                  <a:pt x="2111" y="1482"/>
                </a:cubicBezTo>
                <a:lnTo>
                  <a:pt x="2111" y="379"/>
                </a:lnTo>
                <a:cubicBezTo>
                  <a:pt x="2111"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2" name="Google Shape;8142;p84"/>
          <p:cNvGrpSpPr/>
          <p:nvPr/>
        </p:nvGrpSpPr>
        <p:grpSpPr>
          <a:xfrm>
            <a:off x="7535938" y="3622672"/>
            <a:ext cx="351880" cy="352803"/>
            <a:chOff x="-23244900" y="3888100"/>
            <a:chExt cx="295375" cy="296150"/>
          </a:xfrm>
        </p:grpSpPr>
        <p:sp>
          <p:nvSpPr>
            <p:cNvPr id="8143" name="Google Shape;8143;p84"/>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84"/>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84"/>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84"/>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84"/>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84"/>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84"/>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84"/>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84"/>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84"/>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84"/>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4" name="Google Shape;8154;p84"/>
          <p:cNvSpPr/>
          <p:nvPr/>
        </p:nvSpPr>
        <p:spPr>
          <a:xfrm>
            <a:off x="6612202" y="4063538"/>
            <a:ext cx="353786" cy="353757"/>
          </a:xfrm>
          <a:custGeom>
            <a:avLst/>
            <a:gdLst/>
            <a:ahLst/>
            <a:cxnLst/>
            <a:rect l="l" t="t" r="r" b="b"/>
            <a:pathLst>
              <a:path w="11879" h="11878" extrusionOk="0">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84"/>
          <p:cNvSpPr txBox="1"/>
          <p:nvPr/>
        </p:nvSpPr>
        <p:spPr>
          <a:xfrm>
            <a:off x="849675" y="722092"/>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Educational Icons</a:t>
            </a:r>
            <a:endParaRPr sz="2400">
              <a:solidFill>
                <a:srgbClr val="FFFFFF"/>
              </a:solidFill>
            </a:endParaRPr>
          </a:p>
        </p:txBody>
      </p:sp>
      <p:sp>
        <p:nvSpPr>
          <p:cNvPr id="8156" name="Google Shape;8156;p84"/>
          <p:cNvSpPr txBox="1"/>
          <p:nvPr/>
        </p:nvSpPr>
        <p:spPr>
          <a:xfrm>
            <a:off x="4858400" y="722092"/>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Medical Icons</a:t>
            </a:r>
            <a:endParaRPr sz="240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160"/>
        <p:cNvGrpSpPr/>
        <p:nvPr/>
      </p:nvGrpSpPr>
      <p:grpSpPr>
        <a:xfrm>
          <a:off x="0" y="0"/>
          <a:ext cx="0" cy="0"/>
          <a:chOff x="0" y="0"/>
          <a:chExt cx="0" cy="0"/>
        </a:xfrm>
      </p:grpSpPr>
      <p:sp>
        <p:nvSpPr>
          <p:cNvPr id="8161" name="Google Shape;8161;p85"/>
          <p:cNvSpPr/>
          <p:nvPr/>
        </p:nvSpPr>
        <p:spPr>
          <a:xfrm>
            <a:off x="849879" y="1380449"/>
            <a:ext cx="367261" cy="366364"/>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2" name="Google Shape;8162;p85"/>
          <p:cNvGrpSpPr/>
          <p:nvPr/>
        </p:nvGrpSpPr>
        <p:grpSpPr>
          <a:xfrm>
            <a:off x="850004" y="1823018"/>
            <a:ext cx="367261" cy="367261"/>
            <a:chOff x="-65145700" y="3727425"/>
            <a:chExt cx="317425" cy="317425"/>
          </a:xfrm>
        </p:grpSpPr>
        <p:sp>
          <p:nvSpPr>
            <p:cNvPr id="8163" name="Google Shape;8163;p85"/>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85"/>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5" name="Google Shape;8165;p85"/>
          <p:cNvGrpSpPr/>
          <p:nvPr/>
        </p:nvGrpSpPr>
        <p:grpSpPr>
          <a:xfrm>
            <a:off x="853201" y="2251933"/>
            <a:ext cx="360868" cy="367261"/>
            <a:chOff x="-65144125" y="4094450"/>
            <a:chExt cx="311900" cy="317425"/>
          </a:xfrm>
        </p:grpSpPr>
        <p:sp>
          <p:nvSpPr>
            <p:cNvPr id="8166" name="Google Shape;8166;p85"/>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85"/>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85"/>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9" name="Google Shape;8169;p85"/>
          <p:cNvSpPr/>
          <p:nvPr/>
        </p:nvSpPr>
        <p:spPr>
          <a:xfrm>
            <a:off x="3057429" y="1379076"/>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0" name="Google Shape;8170;p85"/>
          <p:cNvGrpSpPr/>
          <p:nvPr/>
        </p:nvGrpSpPr>
        <p:grpSpPr>
          <a:xfrm>
            <a:off x="3056770" y="1822628"/>
            <a:ext cx="370645" cy="368042"/>
            <a:chOff x="-63250675" y="3744075"/>
            <a:chExt cx="320350" cy="318100"/>
          </a:xfrm>
        </p:grpSpPr>
        <p:sp>
          <p:nvSpPr>
            <p:cNvPr id="8171" name="Google Shape;8171;p85"/>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85"/>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85"/>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4" name="Google Shape;8174;p85"/>
          <p:cNvGrpSpPr/>
          <p:nvPr/>
        </p:nvGrpSpPr>
        <p:grpSpPr>
          <a:xfrm>
            <a:off x="3058462" y="2251933"/>
            <a:ext cx="367261" cy="367261"/>
            <a:chOff x="-63250675" y="4110200"/>
            <a:chExt cx="317425" cy="317425"/>
          </a:xfrm>
        </p:grpSpPr>
        <p:sp>
          <p:nvSpPr>
            <p:cNvPr id="8175" name="Google Shape;8175;p85"/>
            <p:cNvSpPr/>
            <p:nvPr/>
          </p:nvSpPr>
          <p:spPr>
            <a:xfrm>
              <a:off x="-63007300" y="4153725"/>
              <a:ext cx="30725" cy="29750"/>
            </a:xfrm>
            <a:custGeom>
              <a:avLst/>
              <a:gdLst/>
              <a:ahLst/>
              <a:cxnLst/>
              <a:rect l="l" t="t" r="r" b="b"/>
              <a:pathLst>
                <a:path w="1229" h="1190" extrusionOk="0">
                  <a:moveTo>
                    <a:pt x="772" y="0"/>
                  </a:moveTo>
                  <a:cubicBezTo>
                    <a:pt x="662" y="0"/>
                    <a:pt x="552" y="39"/>
                    <a:pt x="473" y="118"/>
                  </a:cubicBezTo>
                  <a:lnTo>
                    <a:pt x="0" y="591"/>
                  </a:lnTo>
                  <a:cubicBezTo>
                    <a:pt x="252" y="780"/>
                    <a:pt x="441" y="1000"/>
                    <a:pt x="599" y="1189"/>
                  </a:cubicBezTo>
                  <a:lnTo>
                    <a:pt x="1071" y="717"/>
                  </a:lnTo>
                  <a:cubicBezTo>
                    <a:pt x="1229" y="559"/>
                    <a:pt x="1229" y="276"/>
                    <a:pt x="1071" y="118"/>
                  </a:cubicBezTo>
                  <a:cubicBezTo>
                    <a:pt x="993" y="39"/>
                    <a:pt x="882" y="0"/>
                    <a:pt x="7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85"/>
            <p:cNvSpPr/>
            <p:nvPr/>
          </p:nvSpPr>
          <p:spPr>
            <a:xfrm>
              <a:off x="-63203425" y="4159025"/>
              <a:ext cx="222925" cy="222150"/>
            </a:xfrm>
            <a:custGeom>
              <a:avLst/>
              <a:gdLst/>
              <a:ahLst/>
              <a:cxnLst/>
              <a:rect l="l" t="t" r="r" b="b"/>
              <a:pathLst>
                <a:path w="8917" h="8886" extrusionOk="0">
                  <a:moveTo>
                    <a:pt x="4033" y="1418"/>
                  </a:moveTo>
                  <a:lnTo>
                    <a:pt x="4033" y="3088"/>
                  </a:lnTo>
                  <a:cubicBezTo>
                    <a:pt x="3939" y="3151"/>
                    <a:pt x="3876" y="3151"/>
                    <a:pt x="3781" y="3183"/>
                  </a:cubicBezTo>
                  <a:lnTo>
                    <a:pt x="2615" y="1985"/>
                  </a:lnTo>
                  <a:cubicBezTo>
                    <a:pt x="2993" y="1670"/>
                    <a:pt x="3529" y="1481"/>
                    <a:pt x="4033" y="1418"/>
                  </a:cubicBezTo>
                  <a:close/>
                  <a:moveTo>
                    <a:pt x="4852" y="1418"/>
                  </a:moveTo>
                  <a:cubicBezTo>
                    <a:pt x="5356" y="1481"/>
                    <a:pt x="5892" y="1670"/>
                    <a:pt x="6270" y="1985"/>
                  </a:cubicBezTo>
                  <a:lnTo>
                    <a:pt x="5104" y="3183"/>
                  </a:lnTo>
                  <a:cubicBezTo>
                    <a:pt x="5010" y="3151"/>
                    <a:pt x="4947" y="3088"/>
                    <a:pt x="4852" y="3088"/>
                  </a:cubicBezTo>
                  <a:lnTo>
                    <a:pt x="4852" y="1418"/>
                  </a:lnTo>
                  <a:close/>
                  <a:moveTo>
                    <a:pt x="2017" y="2553"/>
                  </a:moveTo>
                  <a:lnTo>
                    <a:pt x="3214" y="3718"/>
                  </a:lnTo>
                  <a:cubicBezTo>
                    <a:pt x="3151" y="3813"/>
                    <a:pt x="3119" y="3876"/>
                    <a:pt x="3119" y="3970"/>
                  </a:cubicBezTo>
                  <a:lnTo>
                    <a:pt x="1418" y="3970"/>
                  </a:lnTo>
                  <a:cubicBezTo>
                    <a:pt x="1513" y="3466"/>
                    <a:pt x="1733" y="2994"/>
                    <a:pt x="2017" y="2553"/>
                  </a:cubicBezTo>
                  <a:close/>
                  <a:moveTo>
                    <a:pt x="6869" y="2553"/>
                  </a:moveTo>
                  <a:cubicBezTo>
                    <a:pt x="7184" y="2994"/>
                    <a:pt x="7373" y="3466"/>
                    <a:pt x="7467" y="3970"/>
                  </a:cubicBezTo>
                  <a:lnTo>
                    <a:pt x="5766" y="3970"/>
                  </a:lnTo>
                  <a:cubicBezTo>
                    <a:pt x="5734" y="3876"/>
                    <a:pt x="5734" y="3813"/>
                    <a:pt x="5671" y="3718"/>
                  </a:cubicBezTo>
                  <a:lnTo>
                    <a:pt x="6869" y="2553"/>
                  </a:lnTo>
                  <a:close/>
                  <a:moveTo>
                    <a:pt x="3119" y="4789"/>
                  </a:moveTo>
                  <a:cubicBezTo>
                    <a:pt x="3182" y="4884"/>
                    <a:pt x="3182" y="4947"/>
                    <a:pt x="3214" y="5041"/>
                  </a:cubicBezTo>
                  <a:lnTo>
                    <a:pt x="2017" y="6207"/>
                  </a:lnTo>
                  <a:cubicBezTo>
                    <a:pt x="1733" y="5829"/>
                    <a:pt x="1513" y="5357"/>
                    <a:pt x="1418" y="4789"/>
                  </a:cubicBezTo>
                  <a:close/>
                  <a:moveTo>
                    <a:pt x="7467" y="4789"/>
                  </a:moveTo>
                  <a:cubicBezTo>
                    <a:pt x="7373" y="5357"/>
                    <a:pt x="7184" y="5829"/>
                    <a:pt x="6869" y="6207"/>
                  </a:cubicBezTo>
                  <a:lnTo>
                    <a:pt x="5671" y="5041"/>
                  </a:lnTo>
                  <a:cubicBezTo>
                    <a:pt x="5734" y="4947"/>
                    <a:pt x="5766" y="4884"/>
                    <a:pt x="5766" y="4789"/>
                  </a:cubicBezTo>
                  <a:close/>
                  <a:moveTo>
                    <a:pt x="3781" y="5609"/>
                  </a:moveTo>
                  <a:cubicBezTo>
                    <a:pt x="3876" y="5672"/>
                    <a:pt x="3939" y="5703"/>
                    <a:pt x="4033" y="5703"/>
                  </a:cubicBezTo>
                  <a:lnTo>
                    <a:pt x="4033" y="7404"/>
                  </a:lnTo>
                  <a:cubicBezTo>
                    <a:pt x="3529" y="7310"/>
                    <a:pt x="2993" y="7121"/>
                    <a:pt x="2615" y="6806"/>
                  </a:cubicBezTo>
                  <a:lnTo>
                    <a:pt x="3781" y="5609"/>
                  </a:lnTo>
                  <a:close/>
                  <a:moveTo>
                    <a:pt x="5104" y="5609"/>
                  </a:moveTo>
                  <a:lnTo>
                    <a:pt x="6270" y="6806"/>
                  </a:lnTo>
                  <a:cubicBezTo>
                    <a:pt x="5892" y="7121"/>
                    <a:pt x="5419" y="7310"/>
                    <a:pt x="4852" y="7404"/>
                  </a:cubicBezTo>
                  <a:lnTo>
                    <a:pt x="4852" y="5703"/>
                  </a:lnTo>
                  <a:cubicBezTo>
                    <a:pt x="4947" y="5672"/>
                    <a:pt x="5010" y="5672"/>
                    <a:pt x="5104" y="5609"/>
                  </a:cubicBezTo>
                  <a:close/>
                  <a:moveTo>
                    <a:pt x="4474" y="1"/>
                  </a:moveTo>
                  <a:cubicBezTo>
                    <a:pt x="2017" y="1"/>
                    <a:pt x="0" y="1985"/>
                    <a:pt x="0" y="4443"/>
                  </a:cubicBezTo>
                  <a:cubicBezTo>
                    <a:pt x="0" y="6869"/>
                    <a:pt x="2017" y="8885"/>
                    <a:pt x="4474" y="8885"/>
                  </a:cubicBezTo>
                  <a:cubicBezTo>
                    <a:pt x="6900" y="8885"/>
                    <a:pt x="8916" y="6869"/>
                    <a:pt x="8916" y="4443"/>
                  </a:cubicBezTo>
                  <a:cubicBezTo>
                    <a:pt x="8916" y="1954"/>
                    <a:pt x="6900" y="1"/>
                    <a:pt x="44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85"/>
            <p:cNvSpPr/>
            <p:nvPr/>
          </p:nvSpPr>
          <p:spPr>
            <a:xfrm>
              <a:off x="-63102600" y="4401625"/>
              <a:ext cx="20500" cy="26000"/>
            </a:xfrm>
            <a:custGeom>
              <a:avLst/>
              <a:gdLst/>
              <a:ahLst/>
              <a:cxnLst/>
              <a:rect l="l" t="t" r="r" b="b"/>
              <a:pathLst>
                <a:path w="820" h="1040" extrusionOk="0">
                  <a:moveTo>
                    <a:pt x="0" y="0"/>
                  </a:moveTo>
                  <a:lnTo>
                    <a:pt x="0" y="630"/>
                  </a:lnTo>
                  <a:cubicBezTo>
                    <a:pt x="0" y="882"/>
                    <a:pt x="189" y="1040"/>
                    <a:pt x="441" y="1040"/>
                  </a:cubicBezTo>
                  <a:cubicBezTo>
                    <a:pt x="662" y="1040"/>
                    <a:pt x="819" y="851"/>
                    <a:pt x="819" y="630"/>
                  </a:cubicBezTo>
                  <a:lnTo>
                    <a:pt x="8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85"/>
            <p:cNvSpPr/>
            <p:nvPr/>
          </p:nvSpPr>
          <p:spPr>
            <a:xfrm>
              <a:off x="-63006525" y="4354350"/>
              <a:ext cx="29950" cy="29975"/>
            </a:xfrm>
            <a:custGeom>
              <a:avLst/>
              <a:gdLst/>
              <a:ahLst/>
              <a:cxnLst/>
              <a:rect l="l" t="t" r="r" b="b"/>
              <a:pathLst>
                <a:path w="1198" h="1199" extrusionOk="0">
                  <a:moveTo>
                    <a:pt x="599" y="1"/>
                  </a:moveTo>
                  <a:cubicBezTo>
                    <a:pt x="410" y="221"/>
                    <a:pt x="253" y="410"/>
                    <a:pt x="1" y="599"/>
                  </a:cubicBezTo>
                  <a:lnTo>
                    <a:pt x="473" y="1072"/>
                  </a:lnTo>
                  <a:cubicBezTo>
                    <a:pt x="568" y="1167"/>
                    <a:pt x="694" y="1198"/>
                    <a:pt x="757" y="1198"/>
                  </a:cubicBezTo>
                  <a:cubicBezTo>
                    <a:pt x="851" y="1198"/>
                    <a:pt x="946" y="1167"/>
                    <a:pt x="1040" y="1072"/>
                  </a:cubicBezTo>
                  <a:cubicBezTo>
                    <a:pt x="1198" y="915"/>
                    <a:pt x="1198" y="631"/>
                    <a:pt x="1040" y="473"/>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85"/>
            <p:cNvSpPr/>
            <p:nvPr/>
          </p:nvSpPr>
          <p:spPr>
            <a:xfrm>
              <a:off x="-62960825" y="4258275"/>
              <a:ext cx="27575" cy="20500"/>
            </a:xfrm>
            <a:custGeom>
              <a:avLst/>
              <a:gdLst/>
              <a:ahLst/>
              <a:cxnLst/>
              <a:rect l="l" t="t" r="r" b="b"/>
              <a:pathLst>
                <a:path w="1103" h="820" extrusionOk="0">
                  <a:moveTo>
                    <a:pt x="0" y="0"/>
                  </a:moveTo>
                  <a:lnTo>
                    <a:pt x="0" y="441"/>
                  </a:lnTo>
                  <a:lnTo>
                    <a:pt x="0" y="819"/>
                  </a:lnTo>
                  <a:lnTo>
                    <a:pt x="662" y="819"/>
                  </a:lnTo>
                  <a:cubicBezTo>
                    <a:pt x="914" y="819"/>
                    <a:pt x="1071" y="630"/>
                    <a:pt x="1071" y="378"/>
                  </a:cubicBezTo>
                  <a:cubicBezTo>
                    <a:pt x="1103" y="189"/>
                    <a:pt x="914"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85"/>
            <p:cNvSpPr/>
            <p:nvPr/>
          </p:nvSpPr>
          <p:spPr>
            <a:xfrm>
              <a:off x="-63250675" y="4259050"/>
              <a:ext cx="26800" cy="20500"/>
            </a:xfrm>
            <a:custGeom>
              <a:avLst/>
              <a:gdLst/>
              <a:ahLst/>
              <a:cxnLst/>
              <a:rect l="l" t="t" r="r" b="b"/>
              <a:pathLst>
                <a:path w="1072" h="820" extrusionOk="0">
                  <a:moveTo>
                    <a:pt x="410" y="1"/>
                  </a:moveTo>
                  <a:cubicBezTo>
                    <a:pt x="158" y="1"/>
                    <a:pt x="0" y="190"/>
                    <a:pt x="0" y="410"/>
                  </a:cubicBezTo>
                  <a:cubicBezTo>
                    <a:pt x="0" y="631"/>
                    <a:pt x="221" y="820"/>
                    <a:pt x="410" y="820"/>
                  </a:cubicBezTo>
                  <a:lnTo>
                    <a:pt x="1071" y="820"/>
                  </a:lnTo>
                  <a:lnTo>
                    <a:pt x="1071" y="442"/>
                  </a:lnTo>
                  <a:lnTo>
                    <a:pt x="107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85"/>
            <p:cNvSpPr/>
            <p:nvPr/>
          </p:nvSpPr>
          <p:spPr>
            <a:xfrm>
              <a:off x="-63208950" y="4354350"/>
              <a:ext cx="29175" cy="29975"/>
            </a:xfrm>
            <a:custGeom>
              <a:avLst/>
              <a:gdLst/>
              <a:ahLst/>
              <a:cxnLst/>
              <a:rect l="l" t="t" r="r" b="b"/>
              <a:pathLst>
                <a:path w="1167" h="1199" extrusionOk="0">
                  <a:moveTo>
                    <a:pt x="631" y="1"/>
                  </a:moveTo>
                  <a:lnTo>
                    <a:pt x="158" y="473"/>
                  </a:lnTo>
                  <a:cubicBezTo>
                    <a:pt x="1" y="631"/>
                    <a:pt x="1" y="915"/>
                    <a:pt x="158" y="1072"/>
                  </a:cubicBezTo>
                  <a:cubicBezTo>
                    <a:pt x="221" y="1167"/>
                    <a:pt x="348" y="1198"/>
                    <a:pt x="442" y="1198"/>
                  </a:cubicBezTo>
                  <a:cubicBezTo>
                    <a:pt x="505" y="1198"/>
                    <a:pt x="631" y="1167"/>
                    <a:pt x="694" y="1072"/>
                  </a:cubicBezTo>
                  <a:lnTo>
                    <a:pt x="1167" y="599"/>
                  </a:lnTo>
                  <a:cubicBezTo>
                    <a:pt x="1009" y="442"/>
                    <a:pt x="820" y="25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85"/>
            <p:cNvSpPr/>
            <p:nvPr/>
          </p:nvSpPr>
          <p:spPr>
            <a:xfrm>
              <a:off x="-63208150" y="4153725"/>
              <a:ext cx="30725" cy="29750"/>
            </a:xfrm>
            <a:custGeom>
              <a:avLst/>
              <a:gdLst/>
              <a:ahLst/>
              <a:cxnLst/>
              <a:rect l="l" t="t" r="r" b="b"/>
              <a:pathLst>
                <a:path w="1229" h="1190" extrusionOk="0">
                  <a:moveTo>
                    <a:pt x="457" y="0"/>
                  </a:moveTo>
                  <a:cubicBezTo>
                    <a:pt x="347" y="0"/>
                    <a:pt x="237" y="39"/>
                    <a:pt x="158" y="118"/>
                  </a:cubicBezTo>
                  <a:cubicBezTo>
                    <a:pt x="0" y="276"/>
                    <a:pt x="0" y="559"/>
                    <a:pt x="158" y="717"/>
                  </a:cubicBezTo>
                  <a:lnTo>
                    <a:pt x="631" y="1189"/>
                  </a:lnTo>
                  <a:lnTo>
                    <a:pt x="1229" y="591"/>
                  </a:lnTo>
                  <a:lnTo>
                    <a:pt x="757" y="118"/>
                  </a:lnTo>
                  <a:cubicBezTo>
                    <a:pt x="678" y="39"/>
                    <a:pt x="568" y="0"/>
                    <a:pt x="4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85"/>
            <p:cNvSpPr/>
            <p:nvPr/>
          </p:nvSpPr>
          <p:spPr>
            <a:xfrm>
              <a:off x="-63102600" y="4110200"/>
              <a:ext cx="20500" cy="27600"/>
            </a:xfrm>
            <a:custGeom>
              <a:avLst/>
              <a:gdLst/>
              <a:ahLst/>
              <a:cxnLst/>
              <a:rect l="l" t="t" r="r" b="b"/>
              <a:pathLst>
                <a:path w="820" h="1104" extrusionOk="0">
                  <a:moveTo>
                    <a:pt x="441" y="0"/>
                  </a:moveTo>
                  <a:cubicBezTo>
                    <a:pt x="221" y="0"/>
                    <a:pt x="0" y="221"/>
                    <a:pt x="0" y="410"/>
                  </a:cubicBezTo>
                  <a:lnTo>
                    <a:pt x="0" y="1103"/>
                  </a:lnTo>
                  <a:lnTo>
                    <a:pt x="819" y="1103"/>
                  </a:lnTo>
                  <a:lnTo>
                    <a:pt x="819" y="410"/>
                  </a:lnTo>
                  <a:cubicBezTo>
                    <a:pt x="819" y="158"/>
                    <a:pt x="630"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4" name="Google Shape;8184;p85"/>
          <p:cNvGrpSpPr/>
          <p:nvPr/>
        </p:nvGrpSpPr>
        <p:grpSpPr>
          <a:xfrm>
            <a:off x="1737509" y="2749028"/>
            <a:ext cx="359075" cy="358844"/>
            <a:chOff x="-61351725" y="3372400"/>
            <a:chExt cx="310350" cy="310150"/>
          </a:xfrm>
        </p:grpSpPr>
        <p:sp>
          <p:nvSpPr>
            <p:cNvPr id="8185" name="Google Shape;8185;p85"/>
            <p:cNvSpPr/>
            <p:nvPr/>
          </p:nvSpPr>
          <p:spPr>
            <a:xfrm>
              <a:off x="-61165050" y="355887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85"/>
            <p:cNvSpPr/>
            <p:nvPr/>
          </p:nvSpPr>
          <p:spPr>
            <a:xfrm>
              <a:off x="-61247750" y="3476175"/>
              <a:ext cx="19700" cy="19700"/>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85"/>
            <p:cNvSpPr/>
            <p:nvPr/>
          </p:nvSpPr>
          <p:spPr>
            <a:xfrm>
              <a:off x="-61351725" y="3372400"/>
              <a:ext cx="310350" cy="310150"/>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8" name="Google Shape;8188;p85"/>
          <p:cNvGrpSpPr/>
          <p:nvPr/>
        </p:nvGrpSpPr>
        <p:grpSpPr>
          <a:xfrm>
            <a:off x="1733864" y="3212084"/>
            <a:ext cx="366364" cy="333534"/>
            <a:chOff x="-61354875" y="3751050"/>
            <a:chExt cx="316650" cy="288275"/>
          </a:xfrm>
        </p:grpSpPr>
        <p:sp>
          <p:nvSpPr>
            <p:cNvPr id="8189" name="Google Shape;8189;p85"/>
            <p:cNvSpPr/>
            <p:nvPr/>
          </p:nvSpPr>
          <p:spPr>
            <a:xfrm>
              <a:off x="-61200500" y="3875475"/>
              <a:ext cx="41775" cy="41000"/>
            </a:xfrm>
            <a:custGeom>
              <a:avLst/>
              <a:gdLst/>
              <a:ahLst/>
              <a:cxnLst/>
              <a:rect l="l" t="t" r="r" b="b"/>
              <a:pathLst>
                <a:path w="1671" h="1640" extrusionOk="0">
                  <a:moveTo>
                    <a:pt x="820" y="1"/>
                  </a:moveTo>
                  <a:cubicBezTo>
                    <a:pt x="379" y="1"/>
                    <a:pt x="1" y="348"/>
                    <a:pt x="1" y="820"/>
                  </a:cubicBezTo>
                  <a:cubicBezTo>
                    <a:pt x="1" y="1261"/>
                    <a:pt x="379" y="1639"/>
                    <a:pt x="820" y="1639"/>
                  </a:cubicBezTo>
                  <a:cubicBezTo>
                    <a:pt x="1292" y="1639"/>
                    <a:pt x="1670" y="1261"/>
                    <a:pt x="1670" y="820"/>
                  </a:cubicBezTo>
                  <a:cubicBezTo>
                    <a:pt x="1670" y="348"/>
                    <a:pt x="1292"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85"/>
            <p:cNvSpPr/>
            <p:nvPr/>
          </p:nvSpPr>
          <p:spPr>
            <a:xfrm>
              <a:off x="-61293425" y="3813275"/>
              <a:ext cx="192975" cy="165425"/>
            </a:xfrm>
            <a:custGeom>
              <a:avLst/>
              <a:gdLst/>
              <a:ahLst/>
              <a:cxnLst/>
              <a:rect l="l" t="t" r="r" b="b"/>
              <a:pathLst>
                <a:path w="7719" h="6617" extrusionOk="0">
                  <a:moveTo>
                    <a:pt x="6191" y="1260"/>
                  </a:moveTo>
                  <a:cubicBezTo>
                    <a:pt x="6301" y="1260"/>
                    <a:pt x="6411" y="1292"/>
                    <a:pt x="6490" y="1355"/>
                  </a:cubicBezTo>
                  <a:cubicBezTo>
                    <a:pt x="6648" y="1512"/>
                    <a:pt x="6648" y="1796"/>
                    <a:pt x="6490" y="1953"/>
                  </a:cubicBezTo>
                  <a:lnTo>
                    <a:pt x="5954" y="2457"/>
                  </a:lnTo>
                  <a:cubicBezTo>
                    <a:pt x="6112" y="2709"/>
                    <a:pt x="6207" y="3025"/>
                    <a:pt x="6207" y="3308"/>
                  </a:cubicBezTo>
                  <a:cubicBezTo>
                    <a:pt x="6207" y="3592"/>
                    <a:pt x="6112" y="3907"/>
                    <a:pt x="5954" y="4127"/>
                  </a:cubicBezTo>
                  <a:lnTo>
                    <a:pt x="6490" y="4631"/>
                  </a:lnTo>
                  <a:cubicBezTo>
                    <a:pt x="6648" y="4789"/>
                    <a:pt x="6648" y="5072"/>
                    <a:pt x="6490" y="5230"/>
                  </a:cubicBezTo>
                  <a:cubicBezTo>
                    <a:pt x="6396" y="5324"/>
                    <a:pt x="6270" y="5356"/>
                    <a:pt x="6207" y="5356"/>
                  </a:cubicBezTo>
                  <a:cubicBezTo>
                    <a:pt x="6080" y="5356"/>
                    <a:pt x="6017" y="5324"/>
                    <a:pt x="5923" y="5230"/>
                  </a:cubicBezTo>
                  <a:lnTo>
                    <a:pt x="5419" y="4726"/>
                  </a:lnTo>
                  <a:cubicBezTo>
                    <a:pt x="5167" y="4883"/>
                    <a:pt x="4852" y="4946"/>
                    <a:pt x="4600" y="4946"/>
                  </a:cubicBezTo>
                  <a:cubicBezTo>
                    <a:pt x="4316" y="4946"/>
                    <a:pt x="4001" y="4883"/>
                    <a:pt x="3749" y="4726"/>
                  </a:cubicBezTo>
                  <a:lnTo>
                    <a:pt x="3245" y="5230"/>
                  </a:lnTo>
                  <a:cubicBezTo>
                    <a:pt x="3182" y="5324"/>
                    <a:pt x="3056" y="5356"/>
                    <a:pt x="2961" y="5356"/>
                  </a:cubicBezTo>
                  <a:cubicBezTo>
                    <a:pt x="2835" y="5356"/>
                    <a:pt x="2772" y="5324"/>
                    <a:pt x="2709" y="5230"/>
                  </a:cubicBezTo>
                  <a:cubicBezTo>
                    <a:pt x="2552" y="5072"/>
                    <a:pt x="2552" y="4789"/>
                    <a:pt x="2709" y="4631"/>
                  </a:cubicBezTo>
                  <a:lnTo>
                    <a:pt x="3214" y="4127"/>
                  </a:lnTo>
                  <a:cubicBezTo>
                    <a:pt x="2961" y="3907"/>
                    <a:pt x="2898" y="3623"/>
                    <a:pt x="2898" y="3308"/>
                  </a:cubicBezTo>
                  <a:cubicBezTo>
                    <a:pt x="2898" y="2993"/>
                    <a:pt x="2961" y="2709"/>
                    <a:pt x="3119" y="2457"/>
                  </a:cubicBezTo>
                  <a:lnTo>
                    <a:pt x="2615" y="1953"/>
                  </a:lnTo>
                  <a:cubicBezTo>
                    <a:pt x="2457" y="1796"/>
                    <a:pt x="2457" y="1512"/>
                    <a:pt x="2615" y="1355"/>
                  </a:cubicBezTo>
                  <a:cubicBezTo>
                    <a:pt x="2694" y="1292"/>
                    <a:pt x="2804" y="1260"/>
                    <a:pt x="2914" y="1260"/>
                  </a:cubicBezTo>
                  <a:cubicBezTo>
                    <a:pt x="3025" y="1260"/>
                    <a:pt x="3135" y="1292"/>
                    <a:pt x="3214" y="1355"/>
                  </a:cubicBezTo>
                  <a:lnTo>
                    <a:pt x="3718" y="1890"/>
                  </a:lnTo>
                  <a:cubicBezTo>
                    <a:pt x="3970" y="1733"/>
                    <a:pt x="4253" y="1638"/>
                    <a:pt x="4537" y="1638"/>
                  </a:cubicBezTo>
                  <a:cubicBezTo>
                    <a:pt x="4820" y="1638"/>
                    <a:pt x="5135" y="1733"/>
                    <a:pt x="5387" y="1890"/>
                  </a:cubicBezTo>
                  <a:lnTo>
                    <a:pt x="5891" y="1355"/>
                  </a:lnTo>
                  <a:cubicBezTo>
                    <a:pt x="5970" y="1292"/>
                    <a:pt x="6080" y="1260"/>
                    <a:pt x="6191" y="1260"/>
                  </a:cubicBezTo>
                  <a:close/>
                  <a:moveTo>
                    <a:pt x="0" y="0"/>
                  </a:moveTo>
                  <a:lnTo>
                    <a:pt x="0" y="1260"/>
                  </a:lnTo>
                  <a:lnTo>
                    <a:pt x="851" y="1260"/>
                  </a:lnTo>
                  <a:cubicBezTo>
                    <a:pt x="1071" y="1260"/>
                    <a:pt x="1260" y="1449"/>
                    <a:pt x="1260" y="1638"/>
                  </a:cubicBezTo>
                  <a:cubicBezTo>
                    <a:pt x="1260" y="1859"/>
                    <a:pt x="1071" y="2079"/>
                    <a:pt x="851" y="2079"/>
                  </a:cubicBezTo>
                  <a:lnTo>
                    <a:pt x="0" y="2079"/>
                  </a:lnTo>
                  <a:lnTo>
                    <a:pt x="0" y="4568"/>
                  </a:lnTo>
                  <a:lnTo>
                    <a:pt x="851" y="4568"/>
                  </a:lnTo>
                  <a:cubicBezTo>
                    <a:pt x="1071" y="4568"/>
                    <a:pt x="1260" y="4757"/>
                    <a:pt x="1260" y="4946"/>
                  </a:cubicBezTo>
                  <a:cubicBezTo>
                    <a:pt x="1260" y="5198"/>
                    <a:pt x="1071" y="5387"/>
                    <a:pt x="851" y="5387"/>
                  </a:cubicBezTo>
                  <a:lnTo>
                    <a:pt x="0" y="5387"/>
                  </a:lnTo>
                  <a:lnTo>
                    <a:pt x="0" y="6616"/>
                  </a:lnTo>
                  <a:lnTo>
                    <a:pt x="7719" y="6616"/>
                  </a:lnTo>
                  <a:lnTo>
                    <a:pt x="77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85"/>
            <p:cNvSpPr/>
            <p:nvPr/>
          </p:nvSpPr>
          <p:spPr>
            <a:xfrm>
              <a:off x="-61354875" y="3751050"/>
              <a:ext cx="316650" cy="288275"/>
            </a:xfrm>
            <a:custGeom>
              <a:avLst/>
              <a:gdLst/>
              <a:ahLst/>
              <a:cxnLst/>
              <a:rect l="l" t="t" r="r" b="b"/>
              <a:pathLst>
                <a:path w="12666" h="11531" extrusionOk="0">
                  <a:moveTo>
                    <a:pt x="10618" y="1701"/>
                  </a:moveTo>
                  <a:cubicBezTo>
                    <a:pt x="10870" y="1701"/>
                    <a:pt x="11027" y="1890"/>
                    <a:pt x="11027" y="2080"/>
                  </a:cubicBezTo>
                  <a:lnTo>
                    <a:pt x="11027" y="9546"/>
                  </a:lnTo>
                  <a:cubicBezTo>
                    <a:pt x="11027" y="9767"/>
                    <a:pt x="10807" y="9956"/>
                    <a:pt x="10618" y="9956"/>
                  </a:cubicBezTo>
                  <a:lnTo>
                    <a:pt x="2080" y="9956"/>
                  </a:lnTo>
                  <a:cubicBezTo>
                    <a:pt x="1828" y="9956"/>
                    <a:pt x="1670" y="9767"/>
                    <a:pt x="1670" y="9546"/>
                  </a:cubicBezTo>
                  <a:lnTo>
                    <a:pt x="1670" y="2080"/>
                  </a:lnTo>
                  <a:cubicBezTo>
                    <a:pt x="1670" y="1859"/>
                    <a:pt x="1891" y="1701"/>
                    <a:pt x="2080" y="1701"/>
                  </a:cubicBezTo>
                  <a:close/>
                  <a:moveTo>
                    <a:pt x="1198" y="0"/>
                  </a:moveTo>
                  <a:cubicBezTo>
                    <a:pt x="536" y="0"/>
                    <a:pt x="1" y="567"/>
                    <a:pt x="1" y="1229"/>
                  </a:cubicBezTo>
                  <a:lnTo>
                    <a:pt x="1" y="10334"/>
                  </a:lnTo>
                  <a:cubicBezTo>
                    <a:pt x="1" y="10995"/>
                    <a:pt x="536" y="11531"/>
                    <a:pt x="1198" y="11531"/>
                  </a:cubicBezTo>
                  <a:lnTo>
                    <a:pt x="11405" y="11531"/>
                  </a:lnTo>
                  <a:cubicBezTo>
                    <a:pt x="12067" y="11531"/>
                    <a:pt x="12666" y="10995"/>
                    <a:pt x="12666" y="10334"/>
                  </a:cubicBezTo>
                  <a:lnTo>
                    <a:pt x="12666" y="1260"/>
                  </a:lnTo>
                  <a:cubicBezTo>
                    <a:pt x="12666" y="567"/>
                    <a:pt x="12130" y="0"/>
                    <a:pt x="1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2" name="Google Shape;8192;p85"/>
          <p:cNvGrpSpPr/>
          <p:nvPr/>
        </p:nvGrpSpPr>
        <p:grpSpPr>
          <a:xfrm>
            <a:off x="1733864" y="3653724"/>
            <a:ext cx="366364" cy="367290"/>
            <a:chOff x="-61354875" y="4101525"/>
            <a:chExt cx="316650" cy="317450"/>
          </a:xfrm>
        </p:grpSpPr>
        <p:sp>
          <p:nvSpPr>
            <p:cNvPr id="8193" name="Google Shape;8193;p85"/>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85"/>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5" name="Google Shape;8195;p85"/>
          <p:cNvGrpSpPr/>
          <p:nvPr/>
        </p:nvGrpSpPr>
        <p:grpSpPr>
          <a:xfrm>
            <a:off x="3950299" y="2745600"/>
            <a:ext cx="368157" cy="365699"/>
            <a:chOff x="-59470075" y="3308975"/>
            <a:chExt cx="318200" cy="316075"/>
          </a:xfrm>
        </p:grpSpPr>
        <p:sp>
          <p:nvSpPr>
            <p:cNvPr id="8196" name="Google Shape;8196;p85"/>
            <p:cNvSpPr/>
            <p:nvPr/>
          </p:nvSpPr>
          <p:spPr>
            <a:xfrm>
              <a:off x="-59403925" y="3522625"/>
              <a:ext cx="21275" cy="20500"/>
            </a:xfrm>
            <a:custGeom>
              <a:avLst/>
              <a:gdLst/>
              <a:ahLst/>
              <a:cxnLst/>
              <a:rect l="l" t="t" r="r" b="b"/>
              <a:pathLst>
                <a:path w="851" h="820" extrusionOk="0">
                  <a:moveTo>
                    <a:pt x="0" y="1"/>
                  </a:moveTo>
                  <a:lnTo>
                    <a:pt x="0" y="820"/>
                  </a:lnTo>
                  <a:lnTo>
                    <a:pt x="851" y="820"/>
                  </a:lnTo>
                  <a:lnTo>
                    <a:pt x="8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85"/>
            <p:cNvSpPr/>
            <p:nvPr/>
          </p:nvSpPr>
          <p:spPr>
            <a:xfrm>
              <a:off x="-59362175" y="3522625"/>
              <a:ext cx="20500" cy="20500"/>
            </a:xfrm>
            <a:custGeom>
              <a:avLst/>
              <a:gdLst/>
              <a:ahLst/>
              <a:cxnLst/>
              <a:rect l="l" t="t" r="r" b="b"/>
              <a:pathLst>
                <a:path w="820" h="820" extrusionOk="0">
                  <a:moveTo>
                    <a:pt x="0" y="1"/>
                  </a:moveTo>
                  <a:lnTo>
                    <a:pt x="0" y="820"/>
                  </a:lnTo>
                  <a:lnTo>
                    <a:pt x="819" y="820"/>
                  </a:lnTo>
                  <a:lnTo>
                    <a:pt x="8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85"/>
            <p:cNvSpPr/>
            <p:nvPr/>
          </p:nvSpPr>
          <p:spPr>
            <a:xfrm>
              <a:off x="-59321225" y="3522625"/>
              <a:ext cx="20500" cy="20500"/>
            </a:xfrm>
            <a:custGeom>
              <a:avLst/>
              <a:gdLst/>
              <a:ahLst/>
              <a:cxnLst/>
              <a:rect l="l" t="t" r="r" b="b"/>
              <a:pathLst>
                <a:path w="820" h="820" extrusionOk="0">
                  <a:moveTo>
                    <a:pt x="0" y="1"/>
                  </a:moveTo>
                  <a:lnTo>
                    <a:pt x="0" y="820"/>
                  </a:lnTo>
                  <a:lnTo>
                    <a:pt x="820" y="820"/>
                  </a:lnTo>
                  <a:lnTo>
                    <a:pt x="8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85"/>
            <p:cNvSpPr/>
            <p:nvPr/>
          </p:nvSpPr>
          <p:spPr>
            <a:xfrm>
              <a:off x="-59279475" y="3522625"/>
              <a:ext cx="20500" cy="20500"/>
            </a:xfrm>
            <a:custGeom>
              <a:avLst/>
              <a:gdLst/>
              <a:ahLst/>
              <a:cxnLst/>
              <a:rect l="l" t="t" r="r" b="b"/>
              <a:pathLst>
                <a:path w="820" h="820" extrusionOk="0">
                  <a:moveTo>
                    <a:pt x="0" y="1"/>
                  </a:moveTo>
                  <a:lnTo>
                    <a:pt x="0" y="820"/>
                  </a:lnTo>
                  <a:lnTo>
                    <a:pt x="819" y="820"/>
                  </a:lnTo>
                  <a:lnTo>
                    <a:pt x="8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85"/>
            <p:cNvSpPr/>
            <p:nvPr/>
          </p:nvSpPr>
          <p:spPr>
            <a:xfrm>
              <a:off x="-59470075" y="3418825"/>
              <a:ext cx="317425" cy="206225"/>
            </a:xfrm>
            <a:custGeom>
              <a:avLst/>
              <a:gdLst/>
              <a:ahLst/>
              <a:cxnLst/>
              <a:rect l="l" t="t" r="r" b="b"/>
              <a:pathLst>
                <a:path w="12697" h="8249" extrusionOk="0">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85"/>
            <p:cNvSpPr/>
            <p:nvPr/>
          </p:nvSpPr>
          <p:spPr>
            <a:xfrm>
              <a:off x="-59238525" y="3522625"/>
              <a:ext cx="20500" cy="20500"/>
            </a:xfrm>
            <a:custGeom>
              <a:avLst/>
              <a:gdLst/>
              <a:ahLst/>
              <a:cxnLst/>
              <a:rect l="l" t="t" r="r" b="b"/>
              <a:pathLst>
                <a:path w="820" h="820" extrusionOk="0">
                  <a:moveTo>
                    <a:pt x="0" y="1"/>
                  </a:moveTo>
                  <a:lnTo>
                    <a:pt x="0" y="820"/>
                  </a:lnTo>
                  <a:lnTo>
                    <a:pt x="820" y="820"/>
                  </a:lnTo>
                  <a:lnTo>
                    <a:pt x="8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85"/>
            <p:cNvSpPr/>
            <p:nvPr/>
          </p:nvSpPr>
          <p:spPr>
            <a:xfrm>
              <a:off x="-59292875" y="3308975"/>
              <a:ext cx="106350" cy="41400"/>
            </a:xfrm>
            <a:custGeom>
              <a:avLst/>
              <a:gdLst/>
              <a:ahLst/>
              <a:cxnLst/>
              <a:rect l="l" t="t" r="r" b="b"/>
              <a:pathLst>
                <a:path w="4254" h="1656" extrusionOk="0">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85"/>
            <p:cNvSpPr/>
            <p:nvPr/>
          </p:nvSpPr>
          <p:spPr>
            <a:xfrm>
              <a:off x="-59214100" y="3371400"/>
              <a:ext cx="62225" cy="68550"/>
            </a:xfrm>
            <a:custGeom>
              <a:avLst/>
              <a:gdLst/>
              <a:ahLst/>
              <a:cxnLst/>
              <a:rect l="l" t="t" r="r" b="b"/>
              <a:pathLst>
                <a:path w="2489" h="2742" extrusionOk="0">
                  <a:moveTo>
                    <a:pt x="410" y="1"/>
                  </a:moveTo>
                  <a:cubicBezTo>
                    <a:pt x="158" y="1"/>
                    <a:pt x="0" y="190"/>
                    <a:pt x="0" y="379"/>
                  </a:cubicBezTo>
                  <a:lnTo>
                    <a:pt x="0" y="2742"/>
                  </a:lnTo>
                  <a:lnTo>
                    <a:pt x="2489" y="2742"/>
                  </a:lnTo>
                  <a:lnTo>
                    <a:pt x="2489" y="379"/>
                  </a:lnTo>
                  <a:cubicBezTo>
                    <a:pt x="2458" y="190"/>
                    <a:pt x="2268"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85"/>
            <p:cNvSpPr/>
            <p:nvPr/>
          </p:nvSpPr>
          <p:spPr>
            <a:xfrm>
              <a:off x="-59297600" y="3392600"/>
              <a:ext cx="62250" cy="48150"/>
            </a:xfrm>
            <a:custGeom>
              <a:avLst/>
              <a:gdLst/>
              <a:ahLst/>
              <a:cxnLst/>
              <a:rect l="l" t="t" r="r" b="b"/>
              <a:pathLst>
                <a:path w="2490" h="1926" extrusionOk="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5" name="Google Shape;8205;p85"/>
          <p:cNvGrpSpPr/>
          <p:nvPr/>
        </p:nvGrpSpPr>
        <p:grpSpPr>
          <a:xfrm>
            <a:off x="1295729" y="1381305"/>
            <a:ext cx="367261" cy="364686"/>
            <a:chOff x="-64781025" y="3361050"/>
            <a:chExt cx="317425" cy="315200"/>
          </a:xfrm>
        </p:grpSpPr>
        <p:sp>
          <p:nvSpPr>
            <p:cNvPr id="8206" name="Google Shape;8206;p85"/>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85"/>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85"/>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85"/>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0" name="Google Shape;8210;p85"/>
          <p:cNvSpPr/>
          <p:nvPr/>
        </p:nvSpPr>
        <p:spPr>
          <a:xfrm>
            <a:off x="1295604" y="1823911"/>
            <a:ext cx="367261" cy="365438"/>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85"/>
          <p:cNvSpPr/>
          <p:nvPr/>
        </p:nvSpPr>
        <p:spPr>
          <a:xfrm>
            <a:off x="1322938" y="2251913"/>
            <a:ext cx="312592" cy="367261"/>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85"/>
          <p:cNvSpPr/>
          <p:nvPr/>
        </p:nvSpPr>
        <p:spPr>
          <a:xfrm>
            <a:off x="3508223" y="1420554"/>
            <a:ext cx="366335" cy="286155"/>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3" name="Google Shape;8213;p85"/>
          <p:cNvGrpSpPr/>
          <p:nvPr/>
        </p:nvGrpSpPr>
        <p:grpSpPr>
          <a:xfrm>
            <a:off x="3500129" y="1822744"/>
            <a:ext cx="382765" cy="367810"/>
            <a:chOff x="-62890750" y="3747425"/>
            <a:chExt cx="330825" cy="317900"/>
          </a:xfrm>
        </p:grpSpPr>
        <p:sp>
          <p:nvSpPr>
            <p:cNvPr id="8214" name="Google Shape;8214;p85"/>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85"/>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85"/>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85"/>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85"/>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85"/>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85"/>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85"/>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85"/>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85"/>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85"/>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85"/>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85"/>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85"/>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8" name="Google Shape;8228;p85"/>
          <p:cNvGrpSpPr/>
          <p:nvPr/>
        </p:nvGrpSpPr>
        <p:grpSpPr>
          <a:xfrm>
            <a:off x="3507881" y="2252381"/>
            <a:ext cx="367261" cy="366364"/>
            <a:chOff x="-62884425" y="4111775"/>
            <a:chExt cx="317425" cy="316650"/>
          </a:xfrm>
        </p:grpSpPr>
        <p:sp>
          <p:nvSpPr>
            <p:cNvPr id="8229" name="Google Shape;8229;p85"/>
            <p:cNvSpPr/>
            <p:nvPr/>
          </p:nvSpPr>
          <p:spPr>
            <a:xfrm>
              <a:off x="-62884425" y="4325225"/>
              <a:ext cx="317425" cy="103200"/>
            </a:xfrm>
            <a:custGeom>
              <a:avLst/>
              <a:gdLst/>
              <a:ahLst/>
              <a:cxnLst/>
              <a:rect l="l" t="t" r="r" b="b"/>
              <a:pathLst>
                <a:path w="12697" h="4128" extrusionOk="0">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85"/>
            <p:cNvSpPr/>
            <p:nvPr/>
          </p:nvSpPr>
          <p:spPr>
            <a:xfrm>
              <a:off x="-62884425" y="4111775"/>
              <a:ext cx="317425" cy="193000"/>
            </a:xfrm>
            <a:custGeom>
              <a:avLst/>
              <a:gdLst/>
              <a:ahLst/>
              <a:cxnLst/>
              <a:rect l="l" t="t" r="r" b="b"/>
              <a:pathLst>
                <a:path w="12697" h="7720" extrusionOk="0">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1" name="Google Shape;8231;p85"/>
          <p:cNvGrpSpPr/>
          <p:nvPr/>
        </p:nvGrpSpPr>
        <p:grpSpPr>
          <a:xfrm>
            <a:off x="2180515" y="2748450"/>
            <a:ext cx="365438" cy="360001"/>
            <a:chOff x="-60991775" y="3376900"/>
            <a:chExt cx="315850" cy="311150"/>
          </a:xfrm>
        </p:grpSpPr>
        <p:sp>
          <p:nvSpPr>
            <p:cNvPr id="8232" name="Google Shape;8232;p85"/>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85"/>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85"/>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5" name="Google Shape;8235;p85"/>
          <p:cNvGrpSpPr/>
          <p:nvPr/>
        </p:nvGrpSpPr>
        <p:grpSpPr>
          <a:xfrm>
            <a:off x="2180052" y="3199314"/>
            <a:ext cx="366364" cy="359075"/>
            <a:chOff x="-60988625" y="3740800"/>
            <a:chExt cx="316650" cy="310350"/>
          </a:xfrm>
        </p:grpSpPr>
        <p:sp>
          <p:nvSpPr>
            <p:cNvPr id="8236" name="Google Shape;8236;p85"/>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85"/>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85"/>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9" name="Google Shape;8239;p85"/>
          <p:cNvGrpSpPr/>
          <p:nvPr/>
        </p:nvGrpSpPr>
        <p:grpSpPr>
          <a:xfrm>
            <a:off x="2180052" y="3654765"/>
            <a:ext cx="366364" cy="365207"/>
            <a:chOff x="-60987850" y="4100950"/>
            <a:chExt cx="316650" cy="315650"/>
          </a:xfrm>
        </p:grpSpPr>
        <p:sp>
          <p:nvSpPr>
            <p:cNvPr id="8240" name="Google Shape;8240;p85"/>
            <p:cNvSpPr/>
            <p:nvPr/>
          </p:nvSpPr>
          <p:spPr>
            <a:xfrm>
              <a:off x="-60987850" y="4355925"/>
              <a:ext cx="315875" cy="60675"/>
            </a:xfrm>
            <a:custGeom>
              <a:avLst/>
              <a:gdLst/>
              <a:ahLst/>
              <a:cxnLst/>
              <a:rect l="l" t="t" r="r" b="b"/>
              <a:pathLst>
                <a:path w="12635" h="2427" extrusionOk="0">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85"/>
            <p:cNvSpPr/>
            <p:nvPr/>
          </p:nvSpPr>
          <p:spPr>
            <a:xfrm>
              <a:off x="-60987050" y="4100950"/>
              <a:ext cx="315850" cy="123475"/>
            </a:xfrm>
            <a:custGeom>
              <a:avLst/>
              <a:gdLst/>
              <a:ahLst/>
              <a:cxnLst/>
              <a:rect l="l" t="t" r="r" b="b"/>
              <a:pathLst>
                <a:path w="12634" h="4939" extrusionOk="0">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85"/>
            <p:cNvSpPr/>
            <p:nvPr/>
          </p:nvSpPr>
          <p:spPr>
            <a:xfrm>
              <a:off x="-60757075" y="4245675"/>
              <a:ext cx="61475" cy="89025"/>
            </a:xfrm>
            <a:custGeom>
              <a:avLst/>
              <a:gdLst/>
              <a:ahLst/>
              <a:cxnLst/>
              <a:rect l="l" t="t" r="r" b="b"/>
              <a:pathLst>
                <a:path w="2459" h="3561" extrusionOk="0">
                  <a:moveTo>
                    <a:pt x="1" y="0"/>
                  </a:moveTo>
                  <a:lnTo>
                    <a:pt x="1" y="3560"/>
                  </a:lnTo>
                  <a:lnTo>
                    <a:pt x="2458" y="3560"/>
                  </a:lnTo>
                  <a:lnTo>
                    <a:pt x="245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85"/>
            <p:cNvSpPr/>
            <p:nvPr/>
          </p:nvSpPr>
          <p:spPr>
            <a:xfrm>
              <a:off x="-60861025"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85"/>
            <p:cNvSpPr/>
            <p:nvPr/>
          </p:nvSpPr>
          <p:spPr>
            <a:xfrm>
              <a:off x="-60964200"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5" name="Google Shape;8245;p85"/>
          <p:cNvGrpSpPr/>
          <p:nvPr/>
        </p:nvGrpSpPr>
        <p:grpSpPr>
          <a:xfrm>
            <a:off x="3949836" y="3200225"/>
            <a:ext cx="369083" cy="357253"/>
            <a:chOff x="-59447250" y="3706150"/>
            <a:chExt cx="319000" cy="308775"/>
          </a:xfrm>
        </p:grpSpPr>
        <p:sp>
          <p:nvSpPr>
            <p:cNvPr id="8246" name="Google Shape;8246;p85"/>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85"/>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85"/>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85"/>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0" name="Google Shape;8250;p85"/>
          <p:cNvGrpSpPr/>
          <p:nvPr/>
        </p:nvGrpSpPr>
        <p:grpSpPr>
          <a:xfrm>
            <a:off x="1738564" y="1381536"/>
            <a:ext cx="368186" cy="364224"/>
            <a:chOff x="-64406125" y="3362225"/>
            <a:chExt cx="318225" cy="314800"/>
          </a:xfrm>
        </p:grpSpPr>
        <p:sp>
          <p:nvSpPr>
            <p:cNvPr id="8251" name="Google Shape;8251;p85"/>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85"/>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3" name="Google Shape;8253;p85"/>
          <p:cNvSpPr/>
          <p:nvPr/>
        </p:nvSpPr>
        <p:spPr>
          <a:xfrm>
            <a:off x="1801771" y="1823000"/>
            <a:ext cx="241524" cy="367261"/>
          </a:xfrm>
          <a:custGeom>
            <a:avLst/>
            <a:gdLst/>
            <a:ahLst/>
            <a:cxnLst/>
            <a:rect l="l" t="t" r="r" b="b"/>
            <a:pathLst>
              <a:path w="8350" h="12697" extrusionOk="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4" name="Google Shape;8254;p85"/>
          <p:cNvGrpSpPr/>
          <p:nvPr/>
        </p:nvGrpSpPr>
        <p:grpSpPr>
          <a:xfrm>
            <a:off x="1739027" y="2252381"/>
            <a:ext cx="367261" cy="366364"/>
            <a:chOff x="-64410850" y="4094450"/>
            <a:chExt cx="317425" cy="316650"/>
          </a:xfrm>
        </p:grpSpPr>
        <p:sp>
          <p:nvSpPr>
            <p:cNvPr id="8255" name="Google Shape;8255;p85"/>
            <p:cNvSpPr/>
            <p:nvPr/>
          </p:nvSpPr>
          <p:spPr>
            <a:xfrm>
              <a:off x="-64410850" y="4348850"/>
              <a:ext cx="317425" cy="62250"/>
            </a:xfrm>
            <a:custGeom>
              <a:avLst/>
              <a:gdLst/>
              <a:ahLst/>
              <a:cxnLst/>
              <a:rect l="l" t="t" r="r" b="b"/>
              <a:pathLst>
                <a:path w="12697" h="2490" extrusionOk="0">
                  <a:moveTo>
                    <a:pt x="3403" y="0"/>
                  </a:moveTo>
                  <a:cubicBezTo>
                    <a:pt x="2741" y="0"/>
                    <a:pt x="2206" y="536"/>
                    <a:pt x="2206" y="1229"/>
                  </a:cubicBezTo>
                  <a:lnTo>
                    <a:pt x="2206" y="1639"/>
                  </a:lnTo>
                  <a:lnTo>
                    <a:pt x="410" y="1639"/>
                  </a:lnTo>
                  <a:cubicBezTo>
                    <a:pt x="189" y="1639"/>
                    <a:pt x="0" y="1859"/>
                    <a:pt x="0" y="2048"/>
                  </a:cubicBezTo>
                  <a:cubicBezTo>
                    <a:pt x="0" y="2269"/>
                    <a:pt x="189" y="2489"/>
                    <a:pt x="410" y="2489"/>
                  </a:cubicBezTo>
                  <a:lnTo>
                    <a:pt x="12287" y="2489"/>
                  </a:lnTo>
                  <a:cubicBezTo>
                    <a:pt x="12508" y="2489"/>
                    <a:pt x="12697" y="2269"/>
                    <a:pt x="12697" y="2048"/>
                  </a:cubicBezTo>
                  <a:cubicBezTo>
                    <a:pt x="12634" y="1859"/>
                    <a:pt x="12445" y="1639"/>
                    <a:pt x="12193" y="1639"/>
                  </a:cubicBezTo>
                  <a:lnTo>
                    <a:pt x="10429" y="1639"/>
                  </a:lnTo>
                  <a:lnTo>
                    <a:pt x="10429" y="1229"/>
                  </a:lnTo>
                  <a:cubicBezTo>
                    <a:pt x="10429" y="536"/>
                    <a:pt x="9861" y="0"/>
                    <a:pt x="92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85"/>
            <p:cNvSpPr/>
            <p:nvPr/>
          </p:nvSpPr>
          <p:spPr>
            <a:xfrm>
              <a:off x="-64315550" y="4094450"/>
              <a:ext cx="122100" cy="192200"/>
            </a:xfrm>
            <a:custGeom>
              <a:avLst/>
              <a:gdLst/>
              <a:ahLst/>
              <a:cxnLst/>
              <a:rect l="l" t="t" r="r" b="b"/>
              <a:pathLst>
                <a:path w="4884" h="7688" extrusionOk="0">
                  <a:moveTo>
                    <a:pt x="2489" y="0"/>
                  </a:moveTo>
                  <a:cubicBezTo>
                    <a:pt x="2269" y="0"/>
                    <a:pt x="2080" y="189"/>
                    <a:pt x="2080" y="410"/>
                  </a:cubicBezTo>
                  <a:lnTo>
                    <a:pt x="2080" y="819"/>
                  </a:lnTo>
                  <a:lnTo>
                    <a:pt x="1639" y="819"/>
                  </a:lnTo>
                  <a:cubicBezTo>
                    <a:pt x="1418" y="819"/>
                    <a:pt x="1261" y="1040"/>
                    <a:pt x="1261" y="1229"/>
                  </a:cubicBezTo>
                  <a:cubicBezTo>
                    <a:pt x="1261" y="1450"/>
                    <a:pt x="1450" y="1670"/>
                    <a:pt x="1639" y="1670"/>
                  </a:cubicBezTo>
                  <a:lnTo>
                    <a:pt x="2080" y="1670"/>
                  </a:lnTo>
                  <a:lnTo>
                    <a:pt x="2080" y="2489"/>
                  </a:lnTo>
                  <a:lnTo>
                    <a:pt x="1481" y="2489"/>
                  </a:lnTo>
                  <a:cubicBezTo>
                    <a:pt x="820" y="2489"/>
                    <a:pt x="347" y="3151"/>
                    <a:pt x="599" y="3781"/>
                  </a:cubicBezTo>
                  <a:cubicBezTo>
                    <a:pt x="662" y="3970"/>
                    <a:pt x="694" y="4222"/>
                    <a:pt x="788" y="4411"/>
                  </a:cubicBezTo>
                  <a:lnTo>
                    <a:pt x="473" y="4411"/>
                  </a:lnTo>
                  <a:cubicBezTo>
                    <a:pt x="221" y="4411"/>
                    <a:pt x="63" y="4632"/>
                    <a:pt x="63" y="4821"/>
                  </a:cubicBezTo>
                  <a:cubicBezTo>
                    <a:pt x="0" y="5010"/>
                    <a:pt x="158" y="5199"/>
                    <a:pt x="379" y="5199"/>
                  </a:cubicBezTo>
                  <a:lnTo>
                    <a:pt x="820" y="5199"/>
                  </a:lnTo>
                  <a:cubicBezTo>
                    <a:pt x="851" y="6081"/>
                    <a:pt x="694" y="6900"/>
                    <a:pt x="316" y="7687"/>
                  </a:cubicBezTo>
                  <a:lnTo>
                    <a:pt x="4569" y="7687"/>
                  </a:lnTo>
                  <a:cubicBezTo>
                    <a:pt x="4159" y="6900"/>
                    <a:pt x="4002" y="6081"/>
                    <a:pt x="4065" y="5199"/>
                  </a:cubicBezTo>
                  <a:lnTo>
                    <a:pt x="4474" y="5199"/>
                  </a:lnTo>
                  <a:cubicBezTo>
                    <a:pt x="4726" y="5199"/>
                    <a:pt x="4884" y="5010"/>
                    <a:pt x="4884" y="4821"/>
                  </a:cubicBezTo>
                  <a:cubicBezTo>
                    <a:pt x="4884" y="4568"/>
                    <a:pt x="4695" y="4411"/>
                    <a:pt x="4474" y="4411"/>
                  </a:cubicBezTo>
                  <a:lnTo>
                    <a:pt x="4159" y="4411"/>
                  </a:lnTo>
                  <a:cubicBezTo>
                    <a:pt x="4222" y="4222"/>
                    <a:pt x="4285" y="3970"/>
                    <a:pt x="4380" y="3781"/>
                  </a:cubicBezTo>
                  <a:cubicBezTo>
                    <a:pt x="4600" y="3151"/>
                    <a:pt x="4128" y="2489"/>
                    <a:pt x="3466" y="2489"/>
                  </a:cubicBezTo>
                  <a:lnTo>
                    <a:pt x="2867" y="2489"/>
                  </a:lnTo>
                  <a:lnTo>
                    <a:pt x="2867" y="1670"/>
                  </a:lnTo>
                  <a:lnTo>
                    <a:pt x="3309" y="1670"/>
                  </a:lnTo>
                  <a:cubicBezTo>
                    <a:pt x="3561" y="1670"/>
                    <a:pt x="3687" y="1450"/>
                    <a:pt x="3687" y="1229"/>
                  </a:cubicBezTo>
                  <a:cubicBezTo>
                    <a:pt x="3687" y="977"/>
                    <a:pt x="3498" y="819"/>
                    <a:pt x="3309" y="819"/>
                  </a:cubicBezTo>
                  <a:lnTo>
                    <a:pt x="2867" y="819"/>
                  </a:lnTo>
                  <a:lnTo>
                    <a:pt x="2867" y="410"/>
                  </a:lnTo>
                  <a:cubicBezTo>
                    <a:pt x="2867" y="158"/>
                    <a:pt x="2678"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85"/>
            <p:cNvSpPr/>
            <p:nvPr/>
          </p:nvSpPr>
          <p:spPr>
            <a:xfrm>
              <a:off x="-64335250" y="4307100"/>
              <a:ext cx="161500" cy="21300"/>
            </a:xfrm>
            <a:custGeom>
              <a:avLst/>
              <a:gdLst/>
              <a:ahLst/>
              <a:cxnLst/>
              <a:rect l="l" t="t" r="r" b="b"/>
              <a:pathLst>
                <a:path w="6460" h="852" extrusionOk="0">
                  <a:moveTo>
                    <a:pt x="1167" y="1"/>
                  </a:moveTo>
                  <a:cubicBezTo>
                    <a:pt x="631" y="1"/>
                    <a:pt x="190" y="379"/>
                    <a:pt x="1" y="851"/>
                  </a:cubicBezTo>
                  <a:lnTo>
                    <a:pt x="6459" y="851"/>
                  </a:lnTo>
                  <a:cubicBezTo>
                    <a:pt x="6302" y="379"/>
                    <a:pt x="5861"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8" name="Google Shape;8258;p85"/>
          <p:cNvSpPr/>
          <p:nvPr/>
        </p:nvSpPr>
        <p:spPr>
          <a:xfrm>
            <a:off x="3983247" y="1379900"/>
            <a:ext cx="319882" cy="367463"/>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9" name="Google Shape;8259;p85"/>
          <p:cNvGrpSpPr/>
          <p:nvPr/>
        </p:nvGrpSpPr>
        <p:grpSpPr>
          <a:xfrm>
            <a:off x="3960575" y="1822454"/>
            <a:ext cx="365467" cy="368389"/>
            <a:chOff x="-62516625" y="3743175"/>
            <a:chExt cx="315875" cy="318400"/>
          </a:xfrm>
        </p:grpSpPr>
        <p:sp>
          <p:nvSpPr>
            <p:cNvPr id="8260" name="Google Shape;8260;p85"/>
            <p:cNvSpPr/>
            <p:nvPr/>
          </p:nvSpPr>
          <p:spPr>
            <a:xfrm>
              <a:off x="-62334675" y="3884950"/>
              <a:ext cx="62250" cy="145725"/>
            </a:xfrm>
            <a:custGeom>
              <a:avLst/>
              <a:gdLst/>
              <a:ahLst/>
              <a:cxnLst/>
              <a:rect l="l" t="t" r="r" b="b"/>
              <a:pathLst>
                <a:path w="2490" h="5829" extrusionOk="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85"/>
            <p:cNvSpPr/>
            <p:nvPr/>
          </p:nvSpPr>
          <p:spPr>
            <a:xfrm>
              <a:off x="-62516625" y="3743175"/>
              <a:ext cx="315875" cy="318400"/>
            </a:xfrm>
            <a:custGeom>
              <a:avLst/>
              <a:gdLst/>
              <a:ahLst/>
              <a:cxnLst/>
              <a:rect l="l" t="t" r="r" b="b"/>
              <a:pathLst>
                <a:path w="12635" h="12736" extrusionOk="0">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2" name="Google Shape;8262;p85"/>
          <p:cNvGrpSpPr/>
          <p:nvPr/>
        </p:nvGrpSpPr>
        <p:grpSpPr>
          <a:xfrm>
            <a:off x="3967415" y="2272426"/>
            <a:ext cx="351786" cy="326274"/>
            <a:chOff x="-62511900" y="4129100"/>
            <a:chExt cx="304050" cy="282000"/>
          </a:xfrm>
        </p:grpSpPr>
        <p:sp>
          <p:nvSpPr>
            <p:cNvPr id="8263" name="Google Shape;8263;p8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8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8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8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8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8" name="Google Shape;8268;p85"/>
          <p:cNvGrpSpPr/>
          <p:nvPr/>
        </p:nvGrpSpPr>
        <p:grpSpPr>
          <a:xfrm>
            <a:off x="2645537" y="2744820"/>
            <a:ext cx="310770" cy="367261"/>
            <a:chOff x="-60597975" y="3367475"/>
            <a:chExt cx="268600" cy="317425"/>
          </a:xfrm>
        </p:grpSpPr>
        <p:sp>
          <p:nvSpPr>
            <p:cNvPr id="8269" name="Google Shape;8269;p85"/>
            <p:cNvSpPr/>
            <p:nvPr/>
          </p:nvSpPr>
          <p:spPr>
            <a:xfrm>
              <a:off x="-60535750" y="3495075"/>
              <a:ext cx="206375" cy="82725"/>
            </a:xfrm>
            <a:custGeom>
              <a:avLst/>
              <a:gdLst/>
              <a:ahLst/>
              <a:cxnLst/>
              <a:rect l="l" t="t" r="r" b="b"/>
              <a:pathLst>
                <a:path w="8255" h="3309" extrusionOk="0">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85"/>
            <p:cNvSpPr/>
            <p:nvPr/>
          </p:nvSpPr>
          <p:spPr>
            <a:xfrm>
              <a:off x="-60432575" y="3367475"/>
              <a:ext cx="20500" cy="47275"/>
            </a:xfrm>
            <a:custGeom>
              <a:avLst/>
              <a:gdLst/>
              <a:ahLst/>
              <a:cxnLst/>
              <a:rect l="l" t="t" r="r" b="b"/>
              <a:pathLst>
                <a:path w="820" h="1891" extrusionOk="0">
                  <a:moveTo>
                    <a:pt x="1" y="0"/>
                  </a:moveTo>
                  <a:lnTo>
                    <a:pt x="1" y="1891"/>
                  </a:lnTo>
                  <a:cubicBezTo>
                    <a:pt x="127" y="1765"/>
                    <a:pt x="221" y="1639"/>
                    <a:pt x="379" y="1639"/>
                  </a:cubicBezTo>
                  <a:cubicBezTo>
                    <a:pt x="600" y="1639"/>
                    <a:pt x="694" y="1765"/>
                    <a:pt x="820" y="1891"/>
                  </a:cubicBezTo>
                  <a:lnTo>
                    <a:pt x="8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85"/>
            <p:cNvSpPr/>
            <p:nvPr/>
          </p:nvSpPr>
          <p:spPr>
            <a:xfrm>
              <a:off x="-60535750" y="3367475"/>
              <a:ext cx="206375" cy="107150"/>
            </a:xfrm>
            <a:custGeom>
              <a:avLst/>
              <a:gdLst/>
              <a:ahLst/>
              <a:cxnLst/>
              <a:rect l="l" t="t" r="r" b="b"/>
              <a:pathLst>
                <a:path w="8255" h="4286" extrusionOk="0">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85"/>
            <p:cNvSpPr/>
            <p:nvPr/>
          </p:nvSpPr>
          <p:spPr>
            <a:xfrm>
              <a:off x="-60597975" y="3368175"/>
              <a:ext cx="40200" cy="316725"/>
            </a:xfrm>
            <a:custGeom>
              <a:avLst/>
              <a:gdLst/>
              <a:ahLst/>
              <a:cxnLst/>
              <a:rect l="l" t="t" r="r" b="b"/>
              <a:pathLst>
                <a:path w="1608" h="12669" extrusionOk="0">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85"/>
            <p:cNvSpPr/>
            <p:nvPr/>
          </p:nvSpPr>
          <p:spPr>
            <a:xfrm>
              <a:off x="-60535750" y="3597450"/>
              <a:ext cx="206375" cy="86675"/>
            </a:xfrm>
            <a:custGeom>
              <a:avLst/>
              <a:gdLst/>
              <a:ahLst/>
              <a:cxnLst/>
              <a:rect l="l" t="t" r="r" b="b"/>
              <a:pathLst>
                <a:path w="8255" h="3467" extrusionOk="0">
                  <a:moveTo>
                    <a:pt x="1" y="1"/>
                  </a:moveTo>
                  <a:lnTo>
                    <a:pt x="1" y="3466"/>
                  </a:lnTo>
                  <a:lnTo>
                    <a:pt x="7026" y="3466"/>
                  </a:lnTo>
                  <a:cubicBezTo>
                    <a:pt x="7720" y="3466"/>
                    <a:pt x="8255" y="2931"/>
                    <a:pt x="8255" y="2206"/>
                  </a:cubicBezTo>
                  <a:lnTo>
                    <a:pt x="825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4" name="Google Shape;8274;p85"/>
          <p:cNvSpPr/>
          <p:nvPr/>
        </p:nvSpPr>
        <p:spPr>
          <a:xfrm>
            <a:off x="2616264" y="3196331"/>
            <a:ext cx="369083" cy="365005"/>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5" name="Google Shape;8275;p85"/>
          <p:cNvGrpSpPr/>
          <p:nvPr/>
        </p:nvGrpSpPr>
        <p:grpSpPr>
          <a:xfrm>
            <a:off x="2617740" y="3706136"/>
            <a:ext cx="366364" cy="262465"/>
            <a:chOff x="-60621600" y="4145650"/>
            <a:chExt cx="316650" cy="226850"/>
          </a:xfrm>
        </p:grpSpPr>
        <p:sp>
          <p:nvSpPr>
            <p:cNvPr id="8276" name="Google Shape;8276;p85"/>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85"/>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85"/>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9" name="Google Shape;8279;p85"/>
          <p:cNvGrpSpPr/>
          <p:nvPr/>
        </p:nvGrpSpPr>
        <p:grpSpPr>
          <a:xfrm>
            <a:off x="3954392" y="3654635"/>
            <a:ext cx="359972" cy="365467"/>
            <a:chOff x="-59400775" y="4084200"/>
            <a:chExt cx="311125" cy="315875"/>
          </a:xfrm>
        </p:grpSpPr>
        <p:sp>
          <p:nvSpPr>
            <p:cNvPr id="8280" name="Google Shape;8280;p85"/>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85"/>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85"/>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85"/>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85"/>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85"/>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6" name="Google Shape;8286;p85"/>
          <p:cNvGrpSpPr/>
          <p:nvPr/>
        </p:nvGrpSpPr>
        <p:grpSpPr>
          <a:xfrm>
            <a:off x="2178486" y="1380466"/>
            <a:ext cx="365438" cy="366364"/>
            <a:chOff x="-64044600" y="3360375"/>
            <a:chExt cx="315850" cy="316650"/>
          </a:xfrm>
        </p:grpSpPr>
        <p:sp>
          <p:nvSpPr>
            <p:cNvPr id="8287" name="Google Shape;8287;p85"/>
            <p:cNvSpPr/>
            <p:nvPr/>
          </p:nvSpPr>
          <p:spPr>
            <a:xfrm>
              <a:off x="-63980025" y="3532875"/>
              <a:ext cx="185900" cy="144150"/>
            </a:xfrm>
            <a:custGeom>
              <a:avLst/>
              <a:gdLst/>
              <a:ahLst/>
              <a:cxnLst/>
              <a:rect l="l" t="t" r="r" b="b"/>
              <a:pathLst>
                <a:path w="7436" h="5766" extrusionOk="0">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85"/>
            <p:cNvSpPr/>
            <p:nvPr/>
          </p:nvSpPr>
          <p:spPr>
            <a:xfrm>
              <a:off x="-64044600" y="3360375"/>
              <a:ext cx="315850" cy="152825"/>
            </a:xfrm>
            <a:custGeom>
              <a:avLst/>
              <a:gdLst/>
              <a:ahLst/>
              <a:cxnLst/>
              <a:rect l="l" t="t" r="r" b="b"/>
              <a:pathLst>
                <a:path w="12634" h="6113" extrusionOk="0">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85"/>
            <p:cNvSpPr/>
            <p:nvPr/>
          </p:nvSpPr>
          <p:spPr>
            <a:xfrm>
              <a:off x="-63945375" y="3408425"/>
              <a:ext cx="117375" cy="103200"/>
            </a:xfrm>
            <a:custGeom>
              <a:avLst/>
              <a:gdLst/>
              <a:ahLst/>
              <a:cxnLst/>
              <a:rect l="l" t="t" r="r" b="b"/>
              <a:pathLst>
                <a:path w="4695" h="4128" extrusionOk="0">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0" name="Google Shape;8290;p85"/>
          <p:cNvGrpSpPr/>
          <p:nvPr/>
        </p:nvGrpSpPr>
        <p:grpSpPr>
          <a:xfrm>
            <a:off x="2204909" y="1823018"/>
            <a:ext cx="312592" cy="367261"/>
            <a:chOff x="-64022550" y="3727425"/>
            <a:chExt cx="270175" cy="317425"/>
          </a:xfrm>
        </p:grpSpPr>
        <p:sp>
          <p:nvSpPr>
            <p:cNvPr id="8291" name="Google Shape;8291;p85"/>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85"/>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85"/>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4" name="Google Shape;8294;p85"/>
          <p:cNvGrpSpPr/>
          <p:nvPr/>
        </p:nvGrpSpPr>
        <p:grpSpPr>
          <a:xfrm>
            <a:off x="2229047" y="2251918"/>
            <a:ext cx="264317" cy="367290"/>
            <a:chOff x="-64001300" y="4093650"/>
            <a:chExt cx="228450" cy="317450"/>
          </a:xfrm>
        </p:grpSpPr>
        <p:sp>
          <p:nvSpPr>
            <p:cNvPr id="8295" name="Google Shape;8295;p85"/>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85"/>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85"/>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85"/>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9" name="Google Shape;8299;p85"/>
          <p:cNvGrpSpPr/>
          <p:nvPr/>
        </p:nvGrpSpPr>
        <p:grpSpPr>
          <a:xfrm>
            <a:off x="848051" y="2745210"/>
            <a:ext cx="359972" cy="366480"/>
            <a:chOff x="-62148800" y="3377700"/>
            <a:chExt cx="311125" cy="316750"/>
          </a:xfrm>
        </p:grpSpPr>
        <p:sp>
          <p:nvSpPr>
            <p:cNvPr id="8300" name="Google Shape;8300;p85"/>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85"/>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2" name="Google Shape;8302;p85"/>
          <p:cNvGrpSpPr/>
          <p:nvPr/>
        </p:nvGrpSpPr>
        <p:grpSpPr>
          <a:xfrm>
            <a:off x="843958" y="3195207"/>
            <a:ext cx="368157" cy="367290"/>
            <a:chOff x="-62154300" y="3743950"/>
            <a:chExt cx="318200" cy="317450"/>
          </a:xfrm>
        </p:grpSpPr>
        <p:sp>
          <p:nvSpPr>
            <p:cNvPr id="8303" name="Google Shape;8303;p85"/>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85"/>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5" name="Google Shape;8305;p85"/>
          <p:cNvGrpSpPr/>
          <p:nvPr/>
        </p:nvGrpSpPr>
        <p:grpSpPr>
          <a:xfrm>
            <a:off x="843944" y="3654187"/>
            <a:ext cx="368186" cy="366364"/>
            <a:chOff x="-62151950" y="4111775"/>
            <a:chExt cx="318225" cy="316650"/>
          </a:xfrm>
        </p:grpSpPr>
        <p:sp>
          <p:nvSpPr>
            <p:cNvPr id="8306" name="Google Shape;8306;p85"/>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85"/>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85"/>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85"/>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0" name="Google Shape;8310;p85"/>
          <p:cNvGrpSpPr/>
          <p:nvPr/>
        </p:nvGrpSpPr>
        <p:grpSpPr>
          <a:xfrm>
            <a:off x="3062568" y="2744733"/>
            <a:ext cx="368157" cy="367434"/>
            <a:chOff x="-60254550" y="3367325"/>
            <a:chExt cx="318200" cy="317575"/>
          </a:xfrm>
        </p:grpSpPr>
        <p:sp>
          <p:nvSpPr>
            <p:cNvPr id="8311" name="Google Shape;8311;p85"/>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85"/>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85"/>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85"/>
            <p:cNvSpPr/>
            <p:nvPr/>
          </p:nvSpPr>
          <p:spPr>
            <a:xfrm>
              <a:off x="-60254550" y="3478525"/>
              <a:ext cx="318200" cy="206375"/>
            </a:xfrm>
            <a:custGeom>
              <a:avLst/>
              <a:gdLst/>
              <a:ahLst/>
              <a:cxnLst/>
              <a:rect l="l" t="t" r="r" b="b"/>
              <a:pathLst>
                <a:path w="12728" h="8255" extrusionOk="0">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5" name="Google Shape;8315;p85"/>
          <p:cNvGrpSpPr/>
          <p:nvPr/>
        </p:nvGrpSpPr>
        <p:grpSpPr>
          <a:xfrm>
            <a:off x="3063465" y="3195727"/>
            <a:ext cx="366364" cy="366248"/>
            <a:chOff x="-60255350" y="3733825"/>
            <a:chExt cx="316650" cy="316550"/>
          </a:xfrm>
        </p:grpSpPr>
        <p:sp>
          <p:nvSpPr>
            <p:cNvPr id="8316" name="Google Shape;8316;p85"/>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85"/>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85"/>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85"/>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85"/>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85"/>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85"/>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3" name="Google Shape;8323;p85"/>
          <p:cNvGrpSpPr/>
          <p:nvPr/>
        </p:nvGrpSpPr>
        <p:grpSpPr>
          <a:xfrm>
            <a:off x="3091262" y="3654635"/>
            <a:ext cx="310770" cy="365467"/>
            <a:chOff x="-60232500" y="4101525"/>
            <a:chExt cx="268600" cy="315875"/>
          </a:xfrm>
        </p:grpSpPr>
        <p:sp>
          <p:nvSpPr>
            <p:cNvPr id="8324" name="Google Shape;8324;p85"/>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85"/>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6" name="Google Shape;8326;p85"/>
          <p:cNvSpPr/>
          <p:nvPr/>
        </p:nvSpPr>
        <p:spPr>
          <a:xfrm>
            <a:off x="2179036" y="4123569"/>
            <a:ext cx="366335" cy="367290"/>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7" name="Google Shape;8327;p85"/>
          <p:cNvGrpSpPr/>
          <p:nvPr/>
        </p:nvGrpSpPr>
        <p:grpSpPr>
          <a:xfrm>
            <a:off x="2624262" y="1380466"/>
            <a:ext cx="368186" cy="366364"/>
            <a:chOff x="-63679950" y="3360375"/>
            <a:chExt cx="318225" cy="316650"/>
          </a:xfrm>
        </p:grpSpPr>
        <p:sp>
          <p:nvSpPr>
            <p:cNvPr id="8328" name="Google Shape;8328;p85"/>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85"/>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85"/>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85"/>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32" name="Google Shape;8332;p85"/>
          <p:cNvSpPr/>
          <p:nvPr/>
        </p:nvSpPr>
        <p:spPr>
          <a:xfrm>
            <a:off x="2623229" y="1822769"/>
            <a:ext cx="370009" cy="367724"/>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3" name="Google Shape;8333;p85"/>
          <p:cNvGrpSpPr/>
          <p:nvPr/>
        </p:nvGrpSpPr>
        <p:grpSpPr>
          <a:xfrm>
            <a:off x="2622889" y="2251803"/>
            <a:ext cx="370934" cy="367521"/>
            <a:chOff x="-63679950" y="4093450"/>
            <a:chExt cx="320600" cy="317650"/>
          </a:xfrm>
        </p:grpSpPr>
        <p:sp>
          <p:nvSpPr>
            <p:cNvPr id="8334" name="Google Shape;8334;p85"/>
            <p:cNvSpPr/>
            <p:nvPr/>
          </p:nvSpPr>
          <p:spPr>
            <a:xfrm>
              <a:off x="-63595650" y="4093450"/>
              <a:ext cx="236300" cy="230425"/>
            </a:xfrm>
            <a:custGeom>
              <a:avLst/>
              <a:gdLst/>
              <a:ahLst/>
              <a:cxnLst/>
              <a:rect l="l" t="t" r="r" b="b"/>
              <a:pathLst>
                <a:path w="9452" h="9217" extrusionOk="0">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85"/>
            <p:cNvSpPr/>
            <p:nvPr/>
          </p:nvSpPr>
          <p:spPr>
            <a:xfrm>
              <a:off x="-63679950" y="4233850"/>
              <a:ext cx="177250" cy="177250"/>
            </a:xfrm>
            <a:custGeom>
              <a:avLst/>
              <a:gdLst/>
              <a:ahLst/>
              <a:cxnLst/>
              <a:rect l="l" t="t" r="r" b="b"/>
              <a:pathLst>
                <a:path w="7090" h="7090" extrusionOk="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85"/>
            <p:cNvSpPr/>
            <p:nvPr/>
          </p:nvSpPr>
          <p:spPr>
            <a:xfrm>
              <a:off x="-63548400" y="4348850"/>
              <a:ext cx="185900" cy="62250"/>
            </a:xfrm>
            <a:custGeom>
              <a:avLst/>
              <a:gdLst/>
              <a:ahLst/>
              <a:cxnLst/>
              <a:rect l="l" t="t" r="r" b="b"/>
              <a:pathLst>
                <a:path w="7436" h="2490" extrusionOk="0">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7" name="Google Shape;8337;p85"/>
          <p:cNvGrpSpPr/>
          <p:nvPr/>
        </p:nvGrpSpPr>
        <p:grpSpPr>
          <a:xfrm>
            <a:off x="1283006" y="2744805"/>
            <a:ext cx="366364" cy="367290"/>
            <a:chOff x="-61784125" y="3377700"/>
            <a:chExt cx="316650" cy="317450"/>
          </a:xfrm>
        </p:grpSpPr>
        <p:sp>
          <p:nvSpPr>
            <p:cNvPr id="8338" name="Google Shape;8338;p85"/>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85"/>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85"/>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85"/>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85"/>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85"/>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85"/>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5" name="Google Shape;8345;p85"/>
          <p:cNvGrpSpPr/>
          <p:nvPr/>
        </p:nvGrpSpPr>
        <p:grpSpPr>
          <a:xfrm>
            <a:off x="1283006" y="3195207"/>
            <a:ext cx="366364" cy="367290"/>
            <a:chOff x="-61783350" y="3743950"/>
            <a:chExt cx="316650" cy="317450"/>
          </a:xfrm>
        </p:grpSpPr>
        <p:sp>
          <p:nvSpPr>
            <p:cNvPr id="8346" name="Google Shape;8346;p85"/>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85"/>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8" name="Google Shape;8348;p85"/>
          <p:cNvSpPr/>
          <p:nvPr/>
        </p:nvSpPr>
        <p:spPr>
          <a:xfrm>
            <a:off x="1282887" y="3654007"/>
            <a:ext cx="366364" cy="366682"/>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85"/>
          <p:cNvSpPr/>
          <p:nvPr/>
        </p:nvSpPr>
        <p:spPr>
          <a:xfrm>
            <a:off x="3505689" y="2754652"/>
            <a:ext cx="366364" cy="347563"/>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85"/>
          <p:cNvSpPr/>
          <p:nvPr/>
        </p:nvSpPr>
        <p:spPr>
          <a:xfrm>
            <a:off x="3504778" y="3235293"/>
            <a:ext cx="368186" cy="287081"/>
          </a:xfrm>
          <a:custGeom>
            <a:avLst/>
            <a:gdLst/>
            <a:ahLst/>
            <a:cxnLst/>
            <a:rect l="l" t="t" r="r" b="b"/>
            <a:pathLst>
              <a:path w="12729" h="9925" extrusionOk="0">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1" name="Google Shape;8351;p85"/>
          <p:cNvGrpSpPr/>
          <p:nvPr/>
        </p:nvGrpSpPr>
        <p:grpSpPr>
          <a:xfrm>
            <a:off x="3504430" y="3655040"/>
            <a:ext cx="369112" cy="364657"/>
            <a:chOff x="-59869425" y="4102225"/>
            <a:chExt cx="319025" cy="315175"/>
          </a:xfrm>
        </p:grpSpPr>
        <p:sp>
          <p:nvSpPr>
            <p:cNvPr id="8352" name="Google Shape;8352;p85"/>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85"/>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85"/>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85"/>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6" name="Google Shape;8356;p85"/>
          <p:cNvGrpSpPr/>
          <p:nvPr/>
        </p:nvGrpSpPr>
        <p:grpSpPr>
          <a:xfrm>
            <a:off x="2623233" y="4123862"/>
            <a:ext cx="366364" cy="365467"/>
            <a:chOff x="-59029025" y="3711650"/>
            <a:chExt cx="316650" cy="315875"/>
          </a:xfrm>
        </p:grpSpPr>
        <p:sp>
          <p:nvSpPr>
            <p:cNvPr id="8357" name="Google Shape;8357;p85"/>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85"/>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85"/>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85"/>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85"/>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85"/>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85"/>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4" name="Google Shape;8364;p85"/>
          <p:cNvGrpSpPr/>
          <p:nvPr/>
        </p:nvGrpSpPr>
        <p:grpSpPr>
          <a:xfrm>
            <a:off x="4859311" y="1379917"/>
            <a:ext cx="351940" cy="348188"/>
            <a:chOff x="581525" y="3254850"/>
            <a:chExt cx="297750" cy="294575"/>
          </a:xfrm>
        </p:grpSpPr>
        <p:sp>
          <p:nvSpPr>
            <p:cNvPr id="8365" name="Google Shape;8365;p85"/>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85"/>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85"/>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8" name="Google Shape;8368;p85"/>
          <p:cNvGrpSpPr/>
          <p:nvPr/>
        </p:nvGrpSpPr>
        <p:grpSpPr>
          <a:xfrm>
            <a:off x="4858380" y="1818853"/>
            <a:ext cx="353802" cy="351497"/>
            <a:chOff x="580725" y="3617925"/>
            <a:chExt cx="299325" cy="297375"/>
          </a:xfrm>
        </p:grpSpPr>
        <p:sp>
          <p:nvSpPr>
            <p:cNvPr id="8369" name="Google Shape;8369;p8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8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8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8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8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4" name="Google Shape;8374;p85"/>
          <p:cNvGrpSpPr/>
          <p:nvPr/>
        </p:nvGrpSpPr>
        <p:grpSpPr>
          <a:xfrm>
            <a:off x="4860242" y="2266043"/>
            <a:ext cx="350079" cy="350079"/>
            <a:chOff x="583100" y="3982600"/>
            <a:chExt cx="296175" cy="296175"/>
          </a:xfrm>
        </p:grpSpPr>
        <p:sp>
          <p:nvSpPr>
            <p:cNvPr id="8375" name="Google Shape;8375;p85"/>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85"/>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85"/>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85"/>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85"/>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85"/>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85"/>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2" name="Google Shape;8382;p85"/>
          <p:cNvGrpSpPr/>
          <p:nvPr/>
        </p:nvGrpSpPr>
        <p:grpSpPr>
          <a:xfrm>
            <a:off x="7092856" y="1379667"/>
            <a:ext cx="307231" cy="348690"/>
            <a:chOff x="2423775" y="3226875"/>
            <a:chExt cx="259925" cy="295000"/>
          </a:xfrm>
        </p:grpSpPr>
        <p:sp>
          <p:nvSpPr>
            <p:cNvPr id="8383" name="Google Shape;8383;p85"/>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85"/>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85"/>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6" name="Google Shape;8386;p85"/>
          <p:cNvGrpSpPr/>
          <p:nvPr/>
        </p:nvGrpSpPr>
        <p:grpSpPr>
          <a:xfrm>
            <a:off x="7070043" y="1820952"/>
            <a:ext cx="352857" cy="347301"/>
            <a:chOff x="2404875" y="3592725"/>
            <a:chExt cx="298525" cy="293825"/>
          </a:xfrm>
        </p:grpSpPr>
        <p:sp>
          <p:nvSpPr>
            <p:cNvPr id="8387" name="Google Shape;8387;p85"/>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85"/>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85"/>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0" name="Google Shape;8390;p85"/>
          <p:cNvGrpSpPr/>
          <p:nvPr/>
        </p:nvGrpSpPr>
        <p:grpSpPr>
          <a:xfrm>
            <a:off x="7070974" y="2266517"/>
            <a:ext cx="350995" cy="349133"/>
            <a:chOff x="2404875" y="3955825"/>
            <a:chExt cx="296950" cy="295375"/>
          </a:xfrm>
        </p:grpSpPr>
        <p:sp>
          <p:nvSpPr>
            <p:cNvPr id="8391" name="Google Shape;8391;p85"/>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85"/>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85"/>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85"/>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5" name="Google Shape;8395;p85"/>
          <p:cNvGrpSpPr/>
          <p:nvPr/>
        </p:nvGrpSpPr>
        <p:grpSpPr>
          <a:xfrm>
            <a:off x="5764954" y="2730711"/>
            <a:ext cx="349163" cy="350079"/>
            <a:chOff x="4263650" y="3235150"/>
            <a:chExt cx="295400" cy="296175"/>
          </a:xfrm>
        </p:grpSpPr>
        <p:sp>
          <p:nvSpPr>
            <p:cNvPr id="8396" name="Google Shape;8396;p85"/>
            <p:cNvSpPr/>
            <p:nvPr/>
          </p:nvSpPr>
          <p:spPr>
            <a:xfrm>
              <a:off x="4393625" y="3391100"/>
              <a:ext cx="35450" cy="35475"/>
            </a:xfrm>
            <a:custGeom>
              <a:avLst/>
              <a:gdLst/>
              <a:ahLst/>
              <a:cxnLst/>
              <a:rect l="l" t="t" r="r" b="b"/>
              <a:pathLst>
                <a:path w="1418" h="1419" extrusionOk="0">
                  <a:moveTo>
                    <a:pt x="725" y="1"/>
                  </a:moveTo>
                  <a:cubicBezTo>
                    <a:pt x="315" y="1"/>
                    <a:pt x="0" y="316"/>
                    <a:pt x="0" y="694"/>
                  </a:cubicBezTo>
                  <a:cubicBezTo>
                    <a:pt x="63" y="1103"/>
                    <a:pt x="315"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85"/>
            <p:cNvSpPr/>
            <p:nvPr/>
          </p:nvSpPr>
          <p:spPr>
            <a:xfrm>
              <a:off x="4377075" y="3443875"/>
              <a:ext cx="70125" cy="34675"/>
            </a:xfrm>
            <a:custGeom>
              <a:avLst/>
              <a:gdLst/>
              <a:ahLst/>
              <a:cxnLst/>
              <a:rect l="l" t="t" r="r" b="b"/>
              <a:pathLst>
                <a:path w="2805" h="1387" extrusionOk="0">
                  <a:moveTo>
                    <a:pt x="1387" y="0"/>
                  </a:moveTo>
                  <a:cubicBezTo>
                    <a:pt x="631" y="0"/>
                    <a:pt x="1" y="630"/>
                    <a:pt x="1" y="1387"/>
                  </a:cubicBezTo>
                  <a:lnTo>
                    <a:pt x="2805" y="1387"/>
                  </a:lnTo>
                  <a:cubicBezTo>
                    <a:pt x="2805" y="630"/>
                    <a:pt x="2174"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85"/>
            <p:cNvSpPr/>
            <p:nvPr/>
          </p:nvSpPr>
          <p:spPr>
            <a:xfrm>
              <a:off x="4333750" y="3357225"/>
              <a:ext cx="156775" cy="174100"/>
            </a:xfrm>
            <a:custGeom>
              <a:avLst/>
              <a:gdLst/>
              <a:ahLst/>
              <a:cxnLst/>
              <a:rect l="l" t="t" r="r" b="b"/>
              <a:pathLst>
                <a:path w="6271" h="6964" extrusionOk="0">
                  <a:moveTo>
                    <a:pt x="3088" y="725"/>
                  </a:moveTo>
                  <a:cubicBezTo>
                    <a:pt x="3813" y="725"/>
                    <a:pt x="4506" y="1356"/>
                    <a:pt x="4506" y="2080"/>
                  </a:cubicBezTo>
                  <a:cubicBezTo>
                    <a:pt x="4506" y="2458"/>
                    <a:pt x="4348" y="2805"/>
                    <a:pt x="4096" y="3025"/>
                  </a:cubicBezTo>
                  <a:cubicBezTo>
                    <a:pt x="4727" y="3372"/>
                    <a:pt x="5168" y="4065"/>
                    <a:pt x="5168" y="4853"/>
                  </a:cubicBezTo>
                  <a:lnTo>
                    <a:pt x="5168" y="5199"/>
                  </a:lnTo>
                  <a:cubicBezTo>
                    <a:pt x="5168" y="5388"/>
                    <a:pt x="5010" y="5546"/>
                    <a:pt x="4821" y="5546"/>
                  </a:cubicBezTo>
                  <a:lnTo>
                    <a:pt x="1293" y="5546"/>
                  </a:lnTo>
                  <a:cubicBezTo>
                    <a:pt x="1103" y="5546"/>
                    <a:pt x="946" y="5388"/>
                    <a:pt x="946" y="5199"/>
                  </a:cubicBezTo>
                  <a:lnTo>
                    <a:pt x="946" y="4853"/>
                  </a:lnTo>
                  <a:lnTo>
                    <a:pt x="1040" y="4853"/>
                  </a:lnTo>
                  <a:cubicBezTo>
                    <a:pt x="1040" y="4065"/>
                    <a:pt x="1450" y="3403"/>
                    <a:pt x="2080" y="3025"/>
                  </a:cubicBezTo>
                  <a:cubicBezTo>
                    <a:pt x="1860" y="2805"/>
                    <a:pt x="1702" y="2458"/>
                    <a:pt x="1702" y="2080"/>
                  </a:cubicBezTo>
                  <a:cubicBezTo>
                    <a:pt x="1702" y="1356"/>
                    <a:pt x="2332" y="725"/>
                    <a:pt x="3088" y="725"/>
                  </a:cubicBezTo>
                  <a:close/>
                  <a:moveTo>
                    <a:pt x="1" y="1"/>
                  </a:moveTo>
                  <a:lnTo>
                    <a:pt x="1" y="6617"/>
                  </a:lnTo>
                  <a:cubicBezTo>
                    <a:pt x="1" y="6806"/>
                    <a:pt x="158" y="6963"/>
                    <a:pt x="347" y="6963"/>
                  </a:cubicBezTo>
                  <a:lnTo>
                    <a:pt x="5924" y="6963"/>
                  </a:lnTo>
                  <a:cubicBezTo>
                    <a:pt x="6113" y="6963"/>
                    <a:pt x="6270" y="6806"/>
                    <a:pt x="6270" y="6617"/>
                  </a:cubicBezTo>
                  <a:lnTo>
                    <a:pt x="62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85"/>
            <p:cNvSpPr/>
            <p:nvPr/>
          </p:nvSpPr>
          <p:spPr>
            <a:xfrm>
              <a:off x="4316425" y="3235150"/>
              <a:ext cx="191425" cy="35475"/>
            </a:xfrm>
            <a:custGeom>
              <a:avLst/>
              <a:gdLst/>
              <a:ahLst/>
              <a:cxnLst/>
              <a:rect l="l" t="t" r="r" b="b"/>
              <a:pathLst>
                <a:path w="7657" h="1419" extrusionOk="0">
                  <a:moveTo>
                    <a:pt x="347" y="1"/>
                  </a:moveTo>
                  <a:cubicBezTo>
                    <a:pt x="158" y="1"/>
                    <a:pt x="1" y="158"/>
                    <a:pt x="1" y="347"/>
                  </a:cubicBezTo>
                  <a:lnTo>
                    <a:pt x="1" y="1418"/>
                  </a:lnTo>
                  <a:lnTo>
                    <a:pt x="7625" y="1418"/>
                  </a:lnTo>
                  <a:lnTo>
                    <a:pt x="7625" y="347"/>
                  </a:lnTo>
                  <a:lnTo>
                    <a:pt x="7656" y="347"/>
                  </a:lnTo>
                  <a:cubicBezTo>
                    <a:pt x="7656" y="158"/>
                    <a:pt x="7499" y="1"/>
                    <a:pt x="73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0" name="Google Shape;8400;p85"/>
            <p:cNvSpPr/>
            <p:nvPr/>
          </p:nvSpPr>
          <p:spPr>
            <a:xfrm>
              <a:off x="4263650" y="3288700"/>
              <a:ext cx="295400" cy="137875"/>
            </a:xfrm>
            <a:custGeom>
              <a:avLst/>
              <a:gdLst/>
              <a:ahLst/>
              <a:cxnLst/>
              <a:rect l="l" t="t" r="r" b="b"/>
              <a:pathLst>
                <a:path w="11816" h="5515" extrusionOk="0">
                  <a:moveTo>
                    <a:pt x="10082" y="662"/>
                  </a:moveTo>
                  <a:cubicBezTo>
                    <a:pt x="10303" y="662"/>
                    <a:pt x="10461" y="820"/>
                    <a:pt x="10461" y="1009"/>
                  </a:cubicBezTo>
                  <a:cubicBezTo>
                    <a:pt x="10461" y="1198"/>
                    <a:pt x="10303" y="1356"/>
                    <a:pt x="10082" y="1356"/>
                  </a:cubicBezTo>
                  <a:cubicBezTo>
                    <a:pt x="9893" y="1356"/>
                    <a:pt x="9736" y="1198"/>
                    <a:pt x="9736" y="1009"/>
                  </a:cubicBezTo>
                  <a:cubicBezTo>
                    <a:pt x="9767" y="820"/>
                    <a:pt x="9893" y="662"/>
                    <a:pt x="10082" y="662"/>
                  </a:cubicBezTo>
                  <a:close/>
                  <a:moveTo>
                    <a:pt x="1041" y="1"/>
                  </a:moveTo>
                  <a:cubicBezTo>
                    <a:pt x="442" y="1"/>
                    <a:pt x="1" y="442"/>
                    <a:pt x="1" y="1009"/>
                  </a:cubicBezTo>
                  <a:lnTo>
                    <a:pt x="1" y="4475"/>
                  </a:lnTo>
                  <a:cubicBezTo>
                    <a:pt x="1" y="5073"/>
                    <a:pt x="473" y="5514"/>
                    <a:pt x="1041" y="5514"/>
                  </a:cubicBezTo>
                  <a:lnTo>
                    <a:pt x="2112" y="5514"/>
                  </a:lnTo>
                  <a:lnTo>
                    <a:pt x="2112" y="2395"/>
                  </a:lnTo>
                  <a:cubicBezTo>
                    <a:pt x="2112" y="2206"/>
                    <a:pt x="2269" y="2049"/>
                    <a:pt x="2458" y="2049"/>
                  </a:cubicBezTo>
                  <a:lnTo>
                    <a:pt x="9421" y="2049"/>
                  </a:lnTo>
                  <a:cubicBezTo>
                    <a:pt x="9610" y="2049"/>
                    <a:pt x="9767" y="2206"/>
                    <a:pt x="9767" y="2395"/>
                  </a:cubicBezTo>
                  <a:lnTo>
                    <a:pt x="9767" y="5514"/>
                  </a:lnTo>
                  <a:lnTo>
                    <a:pt x="10807" y="5514"/>
                  </a:lnTo>
                  <a:cubicBezTo>
                    <a:pt x="11406" y="5514"/>
                    <a:pt x="11815" y="5042"/>
                    <a:pt x="11815" y="4475"/>
                  </a:cubicBezTo>
                  <a:lnTo>
                    <a:pt x="11815" y="1009"/>
                  </a:lnTo>
                  <a:cubicBezTo>
                    <a:pt x="11815" y="410"/>
                    <a:pt x="11343" y="1"/>
                    <a:pt x="108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1" name="Google Shape;8401;p85"/>
          <p:cNvGrpSpPr/>
          <p:nvPr/>
        </p:nvGrpSpPr>
        <p:grpSpPr>
          <a:xfrm>
            <a:off x="5762634" y="3189872"/>
            <a:ext cx="353802" cy="327739"/>
            <a:chOff x="4266025" y="3609275"/>
            <a:chExt cx="299325" cy="277275"/>
          </a:xfrm>
        </p:grpSpPr>
        <p:sp>
          <p:nvSpPr>
            <p:cNvPr id="8402" name="Google Shape;8402;p85"/>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85"/>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4" name="Google Shape;8404;p85"/>
          <p:cNvGrpSpPr/>
          <p:nvPr/>
        </p:nvGrpSpPr>
        <p:grpSpPr>
          <a:xfrm>
            <a:off x="5763092" y="3655259"/>
            <a:ext cx="352886" cy="349133"/>
            <a:chOff x="4263650" y="3963700"/>
            <a:chExt cx="298550" cy="295375"/>
          </a:xfrm>
        </p:grpSpPr>
        <p:sp>
          <p:nvSpPr>
            <p:cNvPr id="8405" name="Google Shape;8405;p85"/>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85"/>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85"/>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85"/>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85"/>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85"/>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85"/>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2" name="Google Shape;8412;p85"/>
          <p:cNvGrpSpPr/>
          <p:nvPr/>
        </p:nvGrpSpPr>
        <p:grpSpPr>
          <a:xfrm>
            <a:off x="8041429" y="2730711"/>
            <a:ext cx="226264" cy="350079"/>
            <a:chOff x="6164975" y="3211525"/>
            <a:chExt cx="191425" cy="296175"/>
          </a:xfrm>
        </p:grpSpPr>
        <p:sp>
          <p:nvSpPr>
            <p:cNvPr id="8413" name="Google Shape;8413;p85"/>
            <p:cNvSpPr/>
            <p:nvPr/>
          </p:nvSpPr>
          <p:spPr>
            <a:xfrm>
              <a:off x="6269750" y="3371400"/>
              <a:ext cx="68525" cy="84300"/>
            </a:xfrm>
            <a:custGeom>
              <a:avLst/>
              <a:gdLst/>
              <a:ahLst/>
              <a:cxnLst/>
              <a:rect l="l" t="t" r="r" b="b"/>
              <a:pathLst>
                <a:path w="2741" h="3372" extrusionOk="0">
                  <a:moveTo>
                    <a:pt x="1670" y="1"/>
                  </a:moveTo>
                  <a:cubicBezTo>
                    <a:pt x="1166" y="316"/>
                    <a:pt x="599" y="505"/>
                    <a:pt x="0" y="568"/>
                  </a:cubicBezTo>
                  <a:lnTo>
                    <a:pt x="0" y="1482"/>
                  </a:lnTo>
                  <a:lnTo>
                    <a:pt x="1890" y="3372"/>
                  </a:lnTo>
                  <a:lnTo>
                    <a:pt x="2741" y="3372"/>
                  </a:lnTo>
                  <a:lnTo>
                    <a:pt x="2741" y="3340"/>
                  </a:lnTo>
                  <a:lnTo>
                    <a:pt x="2741" y="2301"/>
                  </a:lnTo>
                  <a:cubicBezTo>
                    <a:pt x="2741" y="1356"/>
                    <a:pt x="2300" y="536"/>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85"/>
            <p:cNvSpPr/>
            <p:nvPr/>
          </p:nvSpPr>
          <p:spPr>
            <a:xfrm>
              <a:off x="6228775" y="3424175"/>
              <a:ext cx="62250" cy="30750"/>
            </a:xfrm>
            <a:custGeom>
              <a:avLst/>
              <a:gdLst/>
              <a:ahLst/>
              <a:cxnLst/>
              <a:rect l="l" t="t" r="r" b="b"/>
              <a:pathLst>
                <a:path w="2490" h="1230" extrusionOk="0">
                  <a:moveTo>
                    <a:pt x="1229" y="1"/>
                  </a:moveTo>
                  <a:lnTo>
                    <a:pt x="1" y="1229"/>
                  </a:lnTo>
                  <a:lnTo>
                    <a:pt x="2490" y="1229"/>
                  </a:ln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85"/>
            <p:cNvSpPr/>
            <p:nvPr/>
          </p:nvSpPr>
          <p:spPr>
            <a:xfrm>
              <a:off x="6182300" y="3369825"/>
              <a:ext cx="69350" cy="85100"/>
            </a:xfrm>
            <a:custGeom>
              <a:avLst/>
              <a:gdLst/>
              <a:ahLst/>
              <a:cxnLst/>
              <a:rect l="l" t="t" r="r" b="b"/>
              <a:pathLst>
                <a:path w="2774" h="3404" extrusionOk="0">
                  <a:moveTo>
                    <a:pt x="1072" y="1"/>
                  </a:moveTo>
                  <a:cubicBezTo>
                    <a:pt x="411" y="599"/>
                    <a:pt x="1" y="1419"/>
                    <a:pt x="1" y="2332"/>
                  </a:cubicBezTo>
                  <a:lnTo>
                    <a:pt x="1" y="3403"/>
                  </a:lnTo>
                  <a:lnTo>
                    <a:pt x="883" y="3403"/>
                  </a:lnTo>
                  <a:lnTo>
                    <a:pt x="2773" y="1513"/>
                  </a:lnTo>
                  <a:lnTo>
                    <a:pt x="2773" y="599"/>
                  </a:lnTo>
                  <a:cubicBezTo>
                    <a:pt x="2143" y="568"/>
                    <a:pt x="1576" y="316"/>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85"/>
            <p:cNvSpPr/>
            <p:nvPr/>
          </p:nvSpPr>
          <p:spPr>
            <a:xfrm>
              <a:off x="6164975" y="3472225"/>
              <a:ext cx="191425" cy="35475"/>
            </a:xfrm>
            <a:custGeom>
              <a:avLst/>
              <a:gdLst/>
              <a:ahLst/>
              <a:cxnLst/>
              <a:rect l="l" t="t" r="r" b="b"/>
              <a:pathLst>
                <a:path w="7657" h="1419" extrusionOk="0">
                  <a:moveTo>
                    <a:pt x="725" y="1"/>
                  </a:moveTo>
                  <a:cubicBezTo>
                    <a:pt x="316" y="1"/>
                    <a:pt x="1" y="316"/>
                    <a:pt x="1" y="725"/>
                  </a:cubicBezTo>
                  <a:cubicBezTo>
                    <a:pt x="1" y="1103"/>
                    <a:pt x="316" y="1418"/>
                    <a:pt x="725" y="1418"/>
                  </a:cubicBezTo>
                  <a:lnTo>
                    <a:pt x="6932" y="1418"/>
                  </a:lnTo>
                  <a:cubicBezTo>
                    <a:pt x="7341" y="1418"/>
                    <a:pt x="7657" y="1103"/>
                    <a:pt x="7657" y="725"/>
                  </a:cubicBezTo>
                  <a:cubicBezTo>
                    <a:pt x="7594" y="316"/>
                    <a:pt x="7278" y="1"/>
                    <a:pt x="69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85"/>
            <p:cNvSpPr/>
            <p:nvPr/>
          </p:nvSpPr>
          <p:spPr>
            <a:xfrm>
              <a:off x="6164975" y="3211525"/>
              <a:ext cx="191425" cy="35475"/>
            </a:xfrm>
            <a:custGeom>
              <a:avLst/>
              <a:gdLst/>
              <a:ahLst/>
              <a:cxnLst/>
              <a:rect l="l" t="t" r="r" b="b"/>
              <a:pathLst>
                <a:path w="7657" h="1419" extrusionOk="0">
                  <a:moveTo>
                    <a:pt x="725" y="0"/>
                  </a:moveTo>
                  <a:cubicBezTo>
                    <a:pt x="316" y="0"/>
                    <a:pt x="1" y="315"/>
                    <a:pt x="1" y="725"/>
                  </a:cubicBezTo>
                  <a:cubicBezTo>
                    <a:pt x="1" y="1103"/>
                    <a:pt x="316" y="1418"/>
                    <a:pt x="725" y="1418"/>
                  </a:cubicBezTo>
                  <a:lnTo>
                    <a:pt x="6932" y="1418"/>
                  </a:lnTo>
                  <a:cubicBezTo>
                    <a:pt x="7341" y="1418"/>
                    <a:pt x="7657" y="1103"/>
                    <a:pt x="7657" y="725"/>
                  </a:cubicBezTo>
                  <a:cubicBezTo>
                    <a:pt x="7594" y="284"/>
                    <a:pt x="7278" y="0"/>
                    <a:pt x="69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85"/>
            <p:cNvSpPr/>
            <p:nvPr/>
          </p:nvSpPr>
          <p:spPr>
            <a:xfrm>
              <a:off x="6183100" y="3262725"/>
              <a:ext cx="155175" cy="35650"/>
            </a:xfrm>
            <a:custGeom>
              <a:avLst/>
              <a:gdLst/>
              <a:ahLst/>
              <a:cxnLst/>
              <a:rect l="l" t="t" r="r" b="b"/>
              <a:pathLst>
                <a:path w="6207" h="1426" extrusionOk="0">
                  <a:moveTo>
                    <a:pt x="0" y="0"/>
                  </a:moveTo>
                  <a:lnTo>
                    <a:pt x="0" y="441"/>
                  </a:lnTo>
                  <a:lnTo>
                    <a:pt x="568" y="788"/>
                  </a:lnTo>
                  <a:cubicBezTo>
                    <a:pt x="1355" y="1213"/>
                    <a:pt x="2237" y="1426"/>
                    <a:pt x="3112" y="1426"/>
                  </a:cubicBezTo>
                  <a:cubicBezTo>
                    <a:pt x="3986" y="1426"/>
                    <a:pt x="4852" y="1213"/>
                    <a:pt x="5608" y="788"/>
                  </a:cubicBezTo>
                  <a:lnTo>
                    <a:pt x="6207" y="441"/>
                  </a:lnTo>
                  <a:lnTo>
                    <a:pt x="62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85"/>
            <p:cNvSpPr/>
            <p:nvPr/>
          </p:nvSpPr>
          <p:spPr>
            <a:xfrm>
              <a:off x="6181525" y="3294225"/>
              <a:ext cx="155975" cy="74050"/>
            </a:xfrm>
            <a:custGeom>
              <a:avLst/>
              <a:gdLst/>
              <a:ahLst/>
              <a:cxnLst/>
              <a:rect l="l" t="t" r="r" b="b"/>
              <a:pathLst>
                <a:path w="6239" h="2962" extrusionOk="0">
                  <a:moveTo>
                    <a:pt x="0" y="0"/>
                  </a:moveTo>
                  <a:cubicBezTo>
                    <a:pt x="126" y="1607"/>
                    <a:pt x="1481" y="2962"/>
                    <a:pt x="3119" y="2962"/>
                  </a:cubicBezTo>
                  <a:cubicBezTo>
                    <a:pt x="4758" y="2962"/>
                    <a:pt x="6112" y="1607"/>
                    <a:pt x="6238" y="0"/>
                  </a:cubicBezTo>
                  <a:lnTo>
                    <a:pt x="6238" y="0"/>
                  </a:lnTo>
                  <a:lnTo>
                    <a:pt x="5986" y="126"/>
                  </a:lnTo>
                  <a:cubicBezTo>
                    <a:pt x="5136" y="631"/>
                    <a:pt x="4096" y="883"/>
                    <a:pt x="3119" y="883"/>
                  </a:cubicBezTo>
                  <a:cubicBezTo>
                    <a:pt x="2143" y="883"/>
                    <a:pt x="1166" y="631"/>
                    <a:pt x="252" y="126"/>
                  </a:cubicBez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0" name="Google Shape;8420;p85"/>
          <p:cNvGrpSpPr/>
          <p:nvPr/>
        </p:nvGrpSpPr>
        <p:grpSpPr>
          <a:xfrm>
            <a:off x="5303466" y="1378987"/>
            <a:ext cx="352886" cy="350049"/>
            <a:chOff x="946175" y="3253275"/>
            <a:chExt cx="298550" cy="296150"/>
          </a:xfrm>
        </p:grpSpPr>
        <p:sp>
          <p:nvSpPr>
            <p:cNvPr id="8421" name="Google Shape;8421;p85"/>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85"/>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85"/>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85"/>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85"/>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6" name="Google Shape;8426;p85"/>
          <p:cNvGrpSpPr/>
          <p:nvPr/>
        </p:nvGrpSpPr>
        <p:grpSpPr>
          <a:xfrm>
            <a:off x="5304397" y="1820951"/>
            <a:ext cx="351024" cy="347301"/>
            <a:chOff x="946175" y="3619500"/>
            <a:chExt cx="296975" cy="293825"/>
          </a:xfrm>
        </p:grpSpPr>
        <p:sp>
          <p:nvSpPr>
            <p:cNvPr id="8427" name="Google Shape;8427;p85"/>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85"/>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85"/>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85"/>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85"/>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85"/>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3" name="Google Shape;8433;p85"/>
          <p:cNvGrpSpPr/>
          <p:nvPr/>
        </p:nvGrpSpPr>
        <p:grpSpPr>
          <a:xfrm>
            <a:off x="5303939" y="2265585"/>
            <a:ext cx="351940" cy="350995"/>
            <a:chOff x="944600" y="3981825"/>
            <a:chExt cx="297750" cy="296950"/>
          </a:xfrm>
        </p:grpSpPr>
        <p:sp>
          <p:nvSpPr>
            <p:cNvPr id="8434" name="Google Shape;8434;p85"/>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85"/>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85"/>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85"/>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8" name="Google Shape;8438;p85"/>
          <p:cNvGrpSpPr/>
          <p:nvPr/>
        </p:nvGrpSpPr>
        <p:grpSpPr>
          <a:xfrm>
            <a:off x="7520875" y="1379445"/>
            <a:ext cx="350079" cy="349133"/>
            <a:chOff x="2768750" y="3227275"/>
            <a:chExt cx="296175" cy="295375"/>
          </a:xfrm>
        </p:grpSpPr>
        <p:sp>
          <p:nvSpPr>
            <p:cNvPr id="8439" name="Google Shape;8439;p85"/>
            <p:cNvSpPr/>
            <p:nvPr/>
          </p:nvSpPr>
          <p:spPr>
            <a:xfrm>
              <a:off x="2882950" y="3227275"/>
              <a:ext cx="68550" cy="69325"/>
            </a:xfrm>
            <a:custGeom>
              <a:avLst/>
              <a:gdLst/>
              <a:ahLst/>
              <a:cxnLst/>
              <a:rect l="l" t="t" r="r" b="b"/>
              <a:pathLst>
                <a:path w="2742" h="2773" extrusionOk="0">
                  <a:moveTo>
                    <a:pt x="1355" y="1"/>
                  </a:moveTo>
                  <a:cubicBezTo>
                    <a:pt x="631" y="1"/>
                    <a:pt x="1" y="631"/>
                    <a:pt x="1" y="1387"/>
                  </a:cubicBezTo>
                  <a:cubicBezTo>
                    <a:pt x="1" y="2143"/>
                    <a:pt x="631" y="2773"/>
                    <a:pt x="1355" y="2773"/>
                  </a:cubicBezTo>
                  <a:cubicBezTo>
                    <a:pt x="2111" y="2773"/>
                    <a:pt x="2742" y="2174"/>
                    <a:pt x="2742" y="1387"/>
                  </a:cubicBezTo>
                  <a:cubicBezTo>
                    <a:pt x="2742" y="631"/>
                    <a:pt x="2111"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85"/>
            <p:cNvSpPr/>
            <p:nvPr/>
          </p:nvSpPr>
          <p:spPr>
            <a:xfrm>
              <a:off x="2856175" y="3436000"/>
              <a:ext cx="17350" cy="34675"/>
            </a:xfrm>
            <a:custGeom>
              <a:avLst/>
              <a:gdLst/>
              <a:ahLst/>
              <a:cxnLst/>
              <a:rect l="l" t="t" r="r" b="b"/>
              <a:pathLst>
                <a:path w="694" h="1387" extrusionOk="0">
                  <a:moveTo>
                    <a:pt x="0" y="0"/>
                  </a:moveTo>
                  <a:lnTo>
                    <a:pt x="0" y="1386"/>
                  </a:lnTo>
                  <a:lnTo>
                    <a:pt x="694" y="1386"/>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85"/>
            <p:cNvSpPr/>
            <p:nvPr/>
          </p:nvSpPr>
          <p:spPr>
            <a:xfrm>
              <a:off x="2890050" y="3436000"/>
              <a:ext cx="18125" cy="34675"/>
            </a:xfrm>
            <a:custGeom>
              <a:avLst/>
              <a:gdLst/>
              <a:ahLst/>
              <a:cxnLst/>
              <a:rect l="l" t="t" r="r" b="b"/>
              <a:pathLst>
                <a:path w="725" h="1387" extrusionOk="0">
                  <a:moveTo>
                    <a:pt x="0" y="0"/>
                  </a:moveTo>
                  <a:lnTo>
                    <a:pt x="0" y="1386"/>
                  </a:lnTo>
                  <a:lnTo>
                    <a:pt x="725" y="138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85"/>
            <p:cNvSpPr/>
            <p:nvPr/>
          </p:nvSpPr>
          <p:spPr>
            <a:xfrm>
              <a:off x="2821525" y="3436000"/>
              <a:ext cx="17350" cy="34675"/>
            </a:xfrm>
            <a:custGeom>
              <a:avLst/>
              <a:gdLst/>
              <a:ahLst/>
              <a:cxnLst/>
              <a:rect l="l" t="t" r="r" b="b"/>
              <a:pathLst>
                <a:path w="694" h="1387" extrusionOk="0">
                  <a:moveTo>
                    <a:pt x="0" y="0"/>
                  </a:moveTo>
                  <a:lnTo>
                    <a:pt x="0" y="1386"/>
                  </a:lnTo>
                  <a:lnTo>
                    <a:pt x="693" y="1386"/>
                  </a:lnTo>
                  <a:lnTo>
                    <a:pt x="6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85"/>
            <p:cNvSpPr/>
            <p:nvPr/>
          </p:nvSpPr>
          <p:spPr>
            <a:xfrm>
              <a:off x="2924700" y="3436000"/>
              <a:ext cx="34675" cy="34675"/>
            </a:xfrm>
            <a:custGeom>
              <a:avLst/>
              <a:gdLst/>
              <a:ahLst/>
              <a:cxnLst/>
              <a:rect l="l" t="t" r="r" b="b"/>
              <a:pathLst>
                <a:path w="1387" h="1387" extrusionOk="0">
                  <a:moveTo>
                    <a:pt x="0" y="0"/>
                  </a:moveTo>
                  <a:lnTo>
                    <a:pt x="0" y="1386"/>
                  </a:lnTo>
                  <a:lnTo>
                    <a:pt x="1387" y="1386"/>
                  </a:lnTo>
                  <a:lnTo>
                    <a:pt x="138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85"/>
            <p:cNvSpPr/>
            <p:nvPr/>
          </p:nvSpPr>
          <p:spPr>
            <a:xfrm>
              <a:off x="2768750" y="3384800"/>
              <a:ext cx="244175" cy="137850"/>
            </a:xfrm>
            <a:custGeom>
              <a:avLst/>
              <a:gdLst/>
              <a:ahLst/>
              <a:cxnLst/>
              <a:rect l="l" t="t" r="r" b="b"/>
              <a:pathLst>
                <a:path w="9767" h="5514" extrusionOk="0">
                  <a:moveTo>
                    <a:pt x="7971" y="1387"/>
                  </a:moveTo>
                  <a:cubicBezTo>
                    <a:pt x="8192" y="1387"/>
                    <a:pt x="8349" y="1544"/>
                    <a:pt x="8349" y="1733"/>
                  </a:cubicBezTo>
                  <a:lnTo>
                    <a:pt x="8349" y="3813"/>
                  </a:lnTo>
                  <a:cubicBezTo>
                    <a:pt x="8349" y="4033"/>
                    <a:pt x="8192" y="4191"/>
                    <a:pt x="7971" y="4191"/>
                  </a:cubicBezTo>
                  <a:lnTo>
                    <a:pt x="1765" y="4191"/>
                  </a:lnTo>
                  <a:cubicBezTo>
                    <a:pt x="1576" y="4191"/>
                    <a:pt x="1418" y="4033"/>
                    <a:pt x="1418" y="3813"/>
                  </a:cubicBezTo>
                  <a:lnTo>
                    <a:pt x="1418" y="1733"/>
                  </a:lnTo>
                  <a:cubicBezTo>
                    <a:pt x="1418" y="1544"/>
                    <a:pt x="1576" y="1387"/>
                    <a:pt x="1765" y="1387"/>
                  </a:cubicBezTo>
                  <a:close/>
                  <a:moveTo>
                    <a:pt x="1040" y="0"/>
                  </a:moveTo>
                  <a:cubicBezTo>
                    <a:pt x="473" y="0"/>
                    <a:pt x="32" y="473"/>
                    <a:pt x="32" y="1040"/>
                  </a:cubicBezTo>
                  <a:lnTo>
                    <a:pt x="32" y="4506"/>
                  </a:lnTo>
                  <a:cubicBezTo>
                    <a:pt x="0" y="5073"/>
                    <a:pt x="473" y="5514"/>
                    <a:pt x="1040" y="5514"/>
                  </a:cubicBezTo>
                  <a:lnTo>
                    <a:pt x="8727" y="5514"/>
                  </a:lnTo>
                  <a:cubicBezTo>
                    <a:pt x="9326" y="5514"/>
                    <a:pt x="9767" y="5041"/>
                    <a:pt x="9767" y="4506"/>
                  </a:cubicBezTo>
                  <a:lnTo>
                    <a:pt x="9767" y="1040"/>
                  </a:lnTo>
                  <a:cubicBezTo>
                    <a:pt x="9767" y="442"/>
                    <a:pt x="9294" y="0"/>
                    <a:pt x="87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85"/>
            <p:cNvSpPr/>
            <p:nvPr/>
          </p:nvSpPr>
          <p:spPr>
            <a:xfrm>
              <a:off x="3030250" y="3419450"/>
              <a:ext cx="34675" cy="68550"/>
            </a:xfrm>
            <a:custGeom>
              <a:avLst/>
              <a:gdLst/>
              <a:ahLst/>
              <a:cxnLst/>
              <a:rect l="l" t="t" r="r" b="b"/>
              <a:pathLst>
                <a:path w="1387" h="2742" extrusionOk="0">
                  <a:moveTo>
                    <a:pt x="0" y="1"/>
                  </a:moveTo>
                  <a:lnTo>
                    <a:pt x="0" y="2742"/>
                  </a:lnTo>
                  <a:lnTo>
                    <a:pt x="1040" y="2742"/>
                  </a:lnTo>
                  <a:cubicBezTo>
                    <a:pt x="1229" y="2742"/>
                    <a:pt x="1386" y="2584"/>
                    <a:pt x="1386" y="2395"/>
                  </a:cubicBezTo>
                  <a:lnTo>
                    <a:pt x="1386" y="347"/>
                  </a:ln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85"/>
            <p:cNvSpPr/>
            <p:nvPr/>
          </p:nvSpPr>
          <p:spPr>
            <a:xfrm>
              <a:off x="2856175" y="3294225"/>
              <a:ext cx="122100" cy="73275"/>
            </a:xfrm>
            <a:custGeom>
              <a:avLst/>
              <a:gdLst/>
              <a:ahLst/>
              <a:cxnLst/>
              <a:rect l="l" t="t" r="r" b="b"/>
              <a:pathLst>
                <a:path w="4884" h="2931" extrusionOk="0">
                  <a:moveTo>
                    <a:pt x="820" y="0"/>
                  </a:moveTo>
                  <a:cubicBezTo>
                    <a:pt x="316" y="473"/>
                    <a:pt x="0" y="1103"/>
                    <a:pt x="0" y="1828"/>
                  </a:cubicBezTo>
                  <a:lnTo>
                    <a:pt x="0" y="2552"/>
                  </a:lnTo>
                  <a:cubicBezTo>
                    <a:pt x="0" y="2773"/>
                    <a:pt x="158" y="2930"/>
                    <a:pt x="347" y="2930"/>
                  </a:cubicBezTo>
                  <a:lnTo>
                    <a:pt x="4506" y="2930"/>
                  </a:lnTo>
                  <a:cubicBezTo>
                    <a:pt x="4726" y="2930"/>
                    <a:pt x="4884" y="2773"/>
                    <a:pt x="4884" y="2552"/>
                  </a:cubicBezTo>
                  <a:lnTo>
                    <a:pt x="4884" y="1828"/>
                  </a:lnTo>
                  <a:cubicBezTo>
                    <a:pt x="4884" y="1103"/>
                    <a:pt x="4569" y="441"/>
                    <a:pt x="4033" y="0"/>
                  </a:cubicBezTo>
                  <a:cubicBezTo>
                    <a:pt x="3655" y="473"/>
                    <a:pt x="3088" y="788"/>
                    <a:pt x="2426" y="788"/>
                  </a:cubicBezTo>
                  <a:cubicBezTo>
                    <a:pt x="1765" y="788"/>
                    <a:pt x="1198" y="473"/>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7" name="Google Shape;8447;p85"/>
          <p:cNvGrpSpPr/>
          <p:nvPr/>
        </p:nvGrpSpPr>
        <p:grpSpPr>
          <a:xfrm>
            <a:off x="7541826" y="1820317"/>
            <a:ext cx="308177" cy="348572"/>
            <a:chOff x="2786075" y="3591800"/>
            <a:chExt cx="260725" cy="294900"/>
          </a:xfrm>
        </p:grpSpPr>
        <p:sp>
          <p:nvSpPr>
            <p:cNvPr id="8448" name="Google Shape;8448;p85"/>
            <p:cNvSpPr/>
            <p:nvPr/>
          </p:nvSpPr>
          <p:spPr>
            <a:xfrm>
              <a:off x="2898700" y="3677000"/>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103" y="1418"/>
                    <a:pt x="1418" y="1103"/>
                    <a:pt x="1418" y="725"/>
                  </a:cubicBezTo>
                  <a:cubicBezTo>
                    <a:pt x="1418" y="316"/>
                    <a:pt x="1103" y="1"/>
                    <a:pt x="6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85"/>
            <p:cNvSpPr/>
            <p:nvPr/>
          </p:nvSpPr>
          <p:spPr>
            <a:xfrm>
              <a:off x="2883750" y="3729775"/>
              <a:ext cx="66975" cy="33900"/>
            </a:xfrm>
            <a:custGeom>
              <a:avLst/>
              <a:gdLst/>
              <a:ahLst/>
              <a:cxnLst/>
              <a:rect l="l" t="t" r="r" b="b"/>
              <a:pathLst>
                <a:path w="2679" h="1356" extrusionOk="0">
                  <a:moveTo>
                    <a:pt x="1323" y="1"/>
                  </a:moveTo>
                  <a:cubicBezTo>
                    <a:pt x="693" y="1"/>
                    <a:pt x="189" y="379"/>
                    <a:pt x="0" y="977"/>
                  </a:cubicBezTo>
                  <a:cubicBezTo>
                    <a:pt x="378" y="1198"/>
                    <a:pt x="819" y="1355"/>
                    <a:pt x="1323" y="1355"/>
                  </a:cubicBezTo>
                  <a:cubicBezTo>
                    <a:pt x="1796" y="1355"/>
                    <a:pt x="2269" y="1198"/>
                    <a:pt x="2678" y="977"/>
                  </a:cubicBezTo>
                  <a:cubicBezTo>
                    <a:pt x="2489" y="410"/>
                    <a:pt x="1922" y="1"/>
                    <a:pt x="13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85"/>
            <p:cNvSpPr/>
            <p:nvPr/>
          </p:nvSpPr>
          <p:spPr>
            <a:xfrm>
              <a:off x="2855375" y="3643150"/>
              <a:ext cx="122125" cy="98475"/>
            </a:xfrm>
            <a:custGeom>
              <a:avLst/>
              <a:gdLst/>
              <a:ahLst/>
              <a:cxnLst/>
              <a:rect l="l" t="t" r="r" b="b"/>
              <a:pathLst>
                <a:path w="4885" h="3939" extrusionOk="0">
                  <a:moveTo>
                    <a:pt x="2458" y="0"/>
                  </a:moveTo>
                  <a:cubicBezTo>
                    <a:pt x="1198" y="0"/>
                    <a:pt x="222" y="977"/>
                    <a:pt x="64" y="2079"/>
                  </a:cubicBezTo>
                  <a:cubicBezTo>
                    <a:pt x="1" y="2741"/>
                    <a:pt x="159" y="3371"/>
                    <a:pt x="600" y="3938"/>
                  </a:cubicBezTo>
                  <a:cubicBezTo>
                    <a:pt x="820" y="3529"/>
                    <a:pt x="1135" y="3214"/>
                    <a:pt x="1482" y="3025"/>
                  </a:cubicBezTo>
                  <a:cubicBezTo>
                    <a:pt x="1230" y="2772"/>
                    <a:pt x="1072" y="2426"/>
                    <a:pt x="1072" y="2079"/>
                  </a:cubicBezTo>
                  <a:cubicBezTo>
                    <a:pt x="1072" y="1323"/>
                    <a:pt x="1734" y="693"/>
                    <a:pt x="2458" y="693"/>
                  </a:cubicBezTo>
                  <a:cubicBezTo>
                    <a:pt x="3214" y="693"/>
                    <a:pt x="3845" y="1323"/>
                    <a:pt x="3845" y="2079"/>
                  </a:cubicBezTo>
                  <a:cubicBezTo>
                    <a:pt x="3845" y="2426"/>
                    <a:pt x="3687" y="2772"/>
                    <a:pt x="3435" y="3025"/>
                  </a:cubicBezTo>
                  <a:cubicBezTo>
                    <a:pt x="3845" y="3214"/>
                    <a:pt x="4128" y="3529"/>
                    <a:pt x="4317" y="3938"/>
                  </a:cubicBezTo>
                  <a:cubicBezTo>
                    <a:pt x="4695" y="3466"/>
                    <a:pt x="4853" y="2930"/>
                    <a:pt x="4853" y="2394"/>
                  </a:cubicBezTo>
                  <a:cubicBezTo>
                    <a:pt x="4884" y="1103"/>
                    <a:pt x="3813"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85"/>
            <p:cNvSpPr/>
            <p:nvPr/>
          </p:nvSpPr>
          <p:spPr>
            <a:xfrm>
              <a:off x="2801050" y="3591800"/>
              <a:ext cx="229225" cy="258500"/>
            </a:xfrm>
            <a:custGeom>
              <a:avLst/>
              <a:gdLst/>
              <a:ahLst/>
              <a:cxnLst/>
              <a:rect l="l" t="t" r="r" b="b"/>
              <a:pathLst>
                <a:path w="9169" h="10340" extrusionOk="0">
                  <a:moveTo>
                    <a:pt x="4679" y="1327"/>
                  </a:moveTo>
                  <a:cubicBezTo>
                    <a:pt x="6369" y="1327"/>
                    <a:pt x="7750" y="2741"/>
                    <a:pt x="7750" y="4448"/>
                  </a:cubicBezTo>
                  <a:cubicBezTo>
                    <a:pt x="7750" y="6244"/>
                    <a:pt x="6301" y="7599"/>
                    <a:pt x="4631" y="7599"/>
                  </a:cubicBezTo>
                  <a:cubicBezTo>
                    <a:pt x="2836" y="7599"/>
                    <a:pt x="1292" y="5961"/>
                    <a:pt x="1575" y="4039"/>
                  </a:cubicBezTo>
                  <a:cubicBezTo>
                    <a:pt x="1764" y="2716"/>
                    <a:pt x="2867" y="1550"/>
                    <a:pt x="4222" y="1361"/>
                  </a:cubicBezTo>
                  <a:cubicBezTo>
                    <a:pt x="4376" y="1338"/>
                    <a:pt x="4529" y="1327"/>
                    <a:pt x="4679" y="1327"/>
                  </a:cubicBezTo>
                  <a:close/>
                  <a:moveTo>
                    <a:pt x="4597" y="0"/>
                  </a:moveTo>
                  <a:cubicBezTo>
                    <a:pt x="4401" y="0"/>
                    <a:pt x="4202" y="13"/>
                    <a:pt x="4001" y="38"/>
                  </a:cubicBezTo>
                  <a:cubicBezTo>
                    <a:pt x="1985" y="290"/>
                    <a:pt x="378" y="1928"/>
                    <a:pt x="158" y="3913"/>
                  </a:cubicBezTo>
                  <a:cubicBezTo>
                    <a:pt x="0" y="5110"/>
                    <a:pt x="315" y="6244"/>
                    <a:pt x="1008" y="7189"/>
                  </a:cubicBezTo>
                  <a:cubicBezTo>
                    <a:pt x="1197" y="7473"/>
                    <a:pt x="1449" y="7756"/>
                    <a:pt x="1670" y="7945"/>
                  </a:cubicBezTo>
                  <a:lnTo>
                    <a:pt x="4411" y="10277"/>
                  </a:lnTo>
                  <a:cubicBezTo>
                    <a:pt x="4474" y="10308"/>
                    <a:pt x="4568" y="10340"/>
                    <a:pt x="4631" y="10340"/>
                  </a:cubicBezTo>
                  <a:cubicBezTo>
                    <a:pt x="4726" y="10340"/>
                    <a:pt x="4789" y="10308"/>
                    <a:pt x="4883" y="10277"/>
                  </a:cubicBezTo>
                  <a:lnTo>
                    <a:pt x="7593" y="7945"/>
                  </a:lnTo>
                  <a:cubicBezTo>
                    <a:pt x="7845" y="7756"/>
                    <a:pt x="8065" y="7473"/>
                    <a:pt x="8254" y="7189"/>
                  </a:cubicBezTo>
                  <a:cubicBezTo>
                    <a:pt x="8853" y="6402"/>
                    <a:pt x="9168" y="5457"/>
                    <a:pt x="9168" y="4480"/>
                  </a:cubicBezTo>
                  <a:cubicBezTo>
                    <a:pt x="9139" y="1996"/>
                    <a:pt x="7104" y="0"/>
                    <a:pt x="45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85"/>
            <p:cNvSpPr/>
            <p:nvPr/>
          </p:nvSpPr>
          <p:spPr>
            <a:xfrm>
              <a:off x="2786075" y="3800675"/>
              <a:ext cx="260725" cy="86025"/>
            </a:xfrm>
            <a:custGeom>
              <a:avLst/>
              <a:gdLst/>
              <a:ahLst/>
              <a:cxnLst/>
              <a:rect l="l" t="t" r="r" b="b"/>
              <a:pathLst>
                <a:path w="10429" h="3441" extrusionOk="0">
                  <a:moveTo>
                    <a:pt x="1702" y="0"/>
                  </a:moveTo>
                  <a:cubicBezTo>
                    <a:pt x="1576" y="0"/>
                    <a:pt x="1513" y="63"/>
                    <a:pt x="1418" y="189"/>
                  </a:cubicBezTo>
                  <a:lnTo>
                    <a:pt x="32" y="2930"/>
                  </a:lnTo>
                  <a:cubicBezTo>
                    <a:pt x="1" y="3056"/>
                    <a:pt x="1" y="3213"/>
                    <a:pt x="32" y="3308"/>
                  </a:cubicBezTo>
                  <a:cubicBezTo>
                    <a:pt x="95" y="3371"/>
                    <a:pt x="190" y="3434"/>
                    <a:pt x="316" y="3434"/>
                  </a:cubicBezTo>
                  <a:lnTo>
                    <a:pt x="10019" y="3434"/>
                  </a:lnTo>
                  <a:cubicBezTo>
                    <a:pt x="10045" y="3438"/>
                    <a:pt x="10070" y="3440"/>
                    <a:pt x="10093" y="3440"/>
                  </a:cubicBezTo>
                  <a:cubicBezTo>
                    <a:pt x="10241" y="3440"/>
                    <a:pt x="10338" y="3362"/>
                    <a:pt x="10366" y="3308"/>
                  </a:cubicBezTo>
                  <a:cubicBezTo>
                    <a:pt x="10429" y="3182"/>
                    <a:pt x="10429" y="3056"/>
                    <a:pt x="10366" y="2930"/>
                  </a:cubicBezTo>
                  <a:lnTo>
                    <a:pt x="8979" y="189"/>
                  </a:lnTo>
                  <a:cubicBezTo>
                    <a:pt x="8948" y="63"/>
                    <a:pt x="8822" y="32"/>
                    <a:pt x="8696" y="0"/>
                  </a:cubicBezTo>
                  <a:lnTo>
                    <a:pt x="8601" y="95"/>
                  </a:lnTo>
                  <a:lnTo>
                    <a:pt x="5860" y="2426"/>
                  </a:lnTo>
                  <a:cubicBezTo>
                    <a:pt x="5671" y="2583"/>
                    <a:pt x="5451" y="2678"/>
                    <a:pt x="5199" y="2678"/>
                  </a:cubicBezTo>
                  <a:cubicBezTo>
                    <a:pt x="4978" y="2678"/>
                    <a:pt x="4726" y="2583"/>
                    <a:pt x="4537" y="2426"/>
                  </a:cubicBezTo>
                  <a:lnTo>
                    <a:pt x="1828" y="95"/>
                  </a:lnTo>
                  <a:lnTo>
                    <a:pt x="170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3" name="Google Shape;8453;p85"/>
          <p:cNvGrpSpPr/>
          <p:nvPr/>
        </p:nvGrpSpPr>
        <p:grpSpPr>
          <a:xfrm>
            <a:off x="7582324" y="2266044"/>
            <a:ext cx="227180" cy="350079"/>
            <a:chOff x="2819150" y="3955025"/>
            <a:chExt cx="192200" cy="296175"/>
          </a:xfrm>
        </p:grpSpPr>
        <p:sp>
          <p:nvSpPr>
            <p:cNvPr id="8454" name="Google Shape;8454;p85"/>
            <p:cNvSpPr/>
            <p:nvPr/>
          </p:nvSpPr>
          <p:spPr>
            <a:xfrm>
              <a:off x="2856175" y="4007025"/>
              <a:ext cx="122100" cy="70125"/>
            </a:xfrm>
            <a:custGeom>
              <a:avLst/>
              <a:gdLst/>
              <a:ahLst/>
              <a:cxnLst/>
              <a:rect l="l" t="t" r="r" b="b"/>
              <a:pathLst>
                <a:path w="4884" h="2805" extrusionOk="0">
                  <a:moveTo>
                    <a:pt x="1324" y="0"/>
                  </a:moveTo>
                  <a:cubicBezTo>
                    <a:pt x="631" y="0"/>
                    <a:pt x="127" y="725"/>
                    <a:pt x="347" y="1386"/>
                  </a:cubicBezTo>
                  <a:lnTo>
                    <a:pt x="599" y="2080"/>
                  </a:lnTo>
                  <a:lnTo>
                    <a:pt x="379" y="2080"/>
                  </a:lnTo>
                  <a:cubicBezTo>
                    <a:pt x="158" y="2080"/>
                    <a:pt x="0" y="2237"/>
                    <a:pt x="0" y="2458"/>
                  </a:cubicBezTo>
                  <a:cubicBezTo>
                    <a:pt x="0" y="2647"/>
                    <a:pt x="158" y="2804"/>
                    <a:pt x="347" y="2804"/>
                  </a:cubicBezTo>
                  <a:lnTo>
                    <a:pt x="4506" y="2804"/>
                  </a:lnTo>
                  <a:cubicBezTo>
                    <a:pt x="4726" y="2804"/>
                    <a:pt x="4884" y="2647"/>
                    <a:pt x="4884" y="2458"/>
                  </a:cubicBezTo>
                  <a:cubicBezTo>
                    <a:pt x="4884" y="2237"/>
                    <a:pt x="4726" y="2080"/>
                    <a:pt x="4506" y="2080"/>
                  </a:cubicBezTo>
                  <a:lnTo>
                    <a:pt x="4317" y="2080"/>
                  </a:lnTo>
                  <a:lnTo>
                    <a:pt x="4569" y="1386"/>
                  </a:lnTo>
                  <a:cubicBezTo>
                    <a:pt x="4789" y="725"/>
                    <a:pt x="4285" y="0"/>
                    <a:pt x="35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85"/>
            <p:cNvSpPr/>
            <p:nvPr/>
          </p:nvSpPr>
          <p:spPr>
            <a:xfrm>
              <a:off x="2819150" y="4180300"/>
              <a:ext cx="192200" cy="70900"/>
            </a:xfrm>
            <a:custGeom>
              <a:avLst/>
              <a:gdLst/>
              <a:ahLst/>
              <a:cxnLst/>
              <a:rect l="l" t="t" r="r" b="b"/>
              <a:pathLst>
                <a:path w="7688" h="2836" extrusionOk="0">
                  <a:moveTo>
                    <a:pt x="1418" y="0"/>
                  </a:moveTo>
                  <a:cubicBezTo>
                    <a:pt x="1040" y="0"/>
                    <a:pt x="725" y="315"/>
                    <a:pt x="725" y="725"/>
                  </a:cubicBezTo>
                  <a:lnTo>
                    <a:pt x="725" y="1418"/>
                  </a:lnTo>
                  <a:cubicBezTo>
                    <a:pt x="316" y="1418"/>
                    <a:pt x="1" y="1733"/>
                    <a:pt x="1" y="2143"/>
                  </a:cubicBezTo>
                  <a:lnTo>
                    <a:pt x="1" y="2489"/>
                  </a:lnTo>
                  <a:cubicBezTo>
                    <a:pt x="1" y="2678"/>
                    <a:pt x="158" y="2836"/>
                    <a:pt x="379" y="2836"/>
                  </a:cubicBezTo>
                  <a:lnTo>
                    <a:pt x="7310" y="2836"/>
                  </a:lnTo>
                  <a:cubicBezTo>
                    <a:pt x="7530" y="2804"/>
                    <a:pt x="7688" y="2678"/>
                    <a:pt x="7688" y="2489"/>
                  </a:cubicBezTo>
                  <a:lnTo>
                    <a:pt x="7688" y="2143"/>
                  </a:lnTo>
                  <a:cubicBezTo>
                    <a:pt x="7688" y="1733"/>
                    <a:pt x="7373" y="1418"/>
                    <a:pt x="6995" y="1418"/>
                  </a:cubicBezTo>
                  <a:lnTo>
                    <a:pt x="6995" y="725"/>
                  </a:lnTo>
                  <a:cubicBezTo>
                    <a:pt x="6995" y="315"/>
                    <a:pt x="6680" y="0"/>
                    <a:pt x="62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85"/>
            <p:cNvSpPr/>
            <p:nvPr/>
          </p:nvSpPr>
          <p:spPr>
            <a:xfrm>
              <a:off x="2882950" y="3955025"/>
              <a:ext cx="68550" cy="35475"/>
            </a:xfrm>
            <a:custGeom>
              <a:avLst/>
              <a:gdLst/>
              <a:ahLst/>
              <a:cxnLst/>
              <a:rect l="l" t="t" r="r" b="b"/>
              <a:pathLst>
                <a:path w="2742" h="1419" extrusionOk="0">
                  <a:moveTo>
                    <a:pt x="1355" y="1"/>
                  </a:moveTo>
                  <a:cubicBezTo>
                    <a:pt x="1166" y="1"/>
                    <a:pt x="1009" y="158"/>
                    <a:pt x="1009" y="348"/>
                  </a:cubicBezTo>
                  <a:lnTo>
                    <a:pt x="1009" y="726"/>
                  </a:lnTo>
                  <a:cubicBezTo>
                    <a:pt x="568" y="820"/>
                    <a:pt x="221" y="1072"/>
                    <a:pt x="1" y="1419"/>
                  </a:cubicBezTo>
                  <a:lnTo>
                    <a:pt x="2742" y="1419"/>
                  </a:lnTo>
                  <a:cubicBezTo>
                    <a:pt x="2521" y="1104"/>
                    <a:pt x="2111" y="852"/>
                    <a:pt x="1733" y="726"/>
                  </a:cubicBezTo>
                  <a:lnTo>
                    <a:pt x="1733" y="348"/>
                  </a:lnTo>
                  <a:cubicBezTo>
                    <a:pt x="1670" y="158"/>
                    <a:pt x="1513"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85"/>
            <p:cNvSpPr/>
            <p:nvPr/>
          </p:nvSpPr>
          <p:spPr>
            <a:xfrm>
              <a:off x="2856975" y="4093650"/>
              <a:ext cx="118950" cy="70125"/>
            </a:xfrm>
            <a:custGeom>
              <a:avLst/>
              <a:gdLst/>
              <a:ahLst/>
              <a:cxnLst/>
              <a:rect l="l" t="t" r="r" b="b"/>
              <a:pathLst>
                <a:path w="4758" h="2805" extrusionOk="0">
                  <a:moveTo>
                    <a:pt x="473" y="1"/>
                  </a:moveTo>
                  <a:lnTo>
                    <a:pt x="0" y="2805"/>
                  </a:lnTo>
                  <a:lnTo>
                    <a:pt x="4757" y="2805"/>
                  </a:lnTo>
                  <a:lnTo>
                    <a:pt x="42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8" name="Google Shape;8458;p85"/>
          <p:cNvGrpSpPr/>
          <p:nvPr/>
        </p:nvGrpSpPr>
        <p:grpSpPr>
          <a:xfrm>
            <a:off x="6206097" y="2731642"/>
            <a:ext cx="349133" cy="348217"/>
            <a:chOff x="4629125" y="3235150"/>
            <a:chExt cx="295375" cy="294600"/>
          </a:xfrm>
        </p:grpSpPr>
        <p:sp>
          <p:nvSpPr>
            <p:cNvPr id="8459" name="Google Shape;8459;p85"/>
            <p:cNvSpPr/>
            <p:nvPr/>
          </p:nvSpPr>
          <p:spPr>
            <a:xfrm>
              <a:off x="4696850" y="3391100"/>
              <a:ext cx="35475" cy="35475"/>
            </a:xfrm>
            <a:custGeom>
              <a:avLst/>
              <a:gdLst/>
              <a:ahLst/>
              <a:cxnLst/>
              <a:rect l="l" t="t" r="r" b="b"/>
              <a:pathLst>
                <a:path w="1419" h="1419" extrusionOk="0">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85"/>
            <p:cNvSpPr/>
            <p:nvPr/>
          </p:nvSpPr>
          <p:spPr>
            <a:xfrm>
              <a:off x="4680300" y="3443875"/>
              <a:ext cx="69350" cy="34675"/>
            </a:xfrm>
            <a:custGeom>
              <a:avLst/>
              <a:gdLst/>
              <a:ahLst/>
              <a:cxnLst/>
              <a:rect l="l" t="t" r="r" b="b"/>
              <a:pathLst>
                <a:path w="2774" h="1387" extrusionOk="0">
                  <a:moveTo>
                    <a:pt x="1387" y="0"/>
                  </a:moveTo>
                  <a:cubicBezTo>
                    <a:pt x="631" y="0"/>
                    <a:pt x="1" y="630"/>
                    <a:pt x="1" y="1387"/>
                  </a:cubicBezTo>
                  <a:lnTo>
                    <a:pt x="2773" y="1387"/>
                  </a:lnTo>
                  <a:cubicBezTo>
                    <a:pt x="2773" y="630"/>
                    <a:pt x="2175"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85"/>
            <p:cNvSpPr/>
            <p:nvPr/>
          </p:nvSpPr>
          <p:spPr>
            <a:xfrm>
              <a:off x="4629125" y="3339900"/>
              <a:ext cx="295375" cy="189850"/>
            </a:xfrm>
            <a:custGeom>
              <a:avLst/>
              <a:gdLst/>
              <a:ahLst/>
              <a:cxnLst/>
              <a:rect l="l" t="t" r="r" b="b"/>
              <a:pathLst>
                <a:path w="11815" h="7594" extrusionOk="0">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85"/>
            <p:cNvSpPr/>
            <p:nvPr/>
          </p:nvSpPr>
          <p:spPr>
            <a:xfrm>
              <a:off x="4714975" y="3287125"/>
              <a:ext cx="122100" cy="70125"/>
            </a:xfrm>
            <a:custGeom>
              <a:avLst/>
              <a:gdLst/>
              <a:ahLst/>
              <a:cxnLst/>
              <a:rect l="l" t="t" r="r" b="b"/>
              <a:pathLst>
                <a:path w="4884" h="2805" extrusionOk="0">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85"/>
            <p:cNvSpPr/>
            <p:nvPr/>
          </p:nvSpPr>
          <p:spPr>
            <a:xfrm>
              <a:off x="4732300" y="3235150"/>
              <a:ext cx="86650" cy="35475"/>
            </a:xfrm>
            <a:custGeom>
              <a:avLst/>
              <a:gdLst/>
              <a:ahLst/>
              <a:cxnLst/>
              <a:rect l="l" t="t" r="r" b="b"/>
              <a:pathLst>
                <a:path w="3466" h="1419" extrusionOk="0">
                  <a:moveTo>
                    <a:pt x="378" y="1"/>
                  </a:moveTo>
                  <a:cubicBezTo>
                    <a:pt x="158" y="1"/>
                    <a:pt x="0" y="158"/>
                    <a:pt x="0" y="347"/>
                  </a:cubicBezTo>
                  <a:lnTo>
                    <a:pt x="0" y="1418"/>
                  </a:lnTo>
                  <a:lnTo>
                    <a:pt x="3466" y="1418"/>
                  </a:lnTo>
                  <a:lnTo>
                    <a:pt x="3466" y="347"/>
                  </a:lnTo>
                  <a:cubicBezTo>
                    <a:pt x="3466" y="158"/>
                    <a:pt x="3308" y="1"/>
                    <a:pt x="31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4" name="Google Shape;8464;p85"/>
          <p:cNvGrpSpPr/>
          <p:nvPr/>
        </p:nvGrpSpPr>
        <p:grpSpPr>
          <a:xfrm>
            <a:off x="6206082" y="3179175"/>
            <a:ext cx="349163" cy="349133"/>
            <a:chOff x="4628325" y="3599825"/>
            <a:chExt cx="295400" cy="295375"/>
          </a:xfrm>
        </p:grpSpPr>
        <p:sp>
          <p:nvSpPr>
            <p:cNvPr id="8465" name="Google Shape;8465;p85"/>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85"/>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85"/>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85"/>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85"/>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85"/>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85"/>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85"/>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85"/>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85"/>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85"/>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85"/>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7" name="Google Shape;8477;p85"/>
          <p:cNvGrpSpPr/>
          <p:nvPr/>
        </p:nvGrpSpPr>
        <p:grpSpPr>
          <a:xfrm>
            <a:off x="6227033" y="3654786"/>
            <a:ext cx="307261" cy="350079"/>
            <a:chOff x="4645650" y="3962900"/>
            <a:chExt cx="259950" cy="296175"/>
          </a:xfrm>
        </p:grpSpPr>
        <p:sp>
          <p:nvSpPr>
            <p:cNvPr id="8478" name="Google Shape;8478;p85"/>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85"/>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85"/>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85"/>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85"/>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85"/>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4" name="Google Shape;8484;p85"/>
          <p:cNvGrpSpPr/>
          <p:nvPr/>
        </p:nvGrpSpPr>
        <p:grpSpPr>
          <a:xfrm>
            <a:off x="7979994" y="3179648"/>
            <a:ext cx="349133" cy="348188"/>
            <a:chOff x="6143725" y="3582500"/>
            <a:chExt cx="295375" cy="294575"/>
          </a:xfrm>
        </p:grpSpPr>
        <p:sp>
          <p:nvSpPr>
            <p:cNvPr id="8485" name="Google Shape;8485;p85"/>
            <p:cNvSpPr/>
            <p:nvPr/>
          </p:nvSpPr>
          <p:spPr>
            <a:xfrm>
              <a:off x="6143725" y="3720325"/>
              <a:ext cx="295375" cy="156750"/>
            </a:xfrm>
            <a:custGeom>
              <a:avLst/>
              <a:gdLst/>
              <a:ahLst/>
              <a:cxnLst/>
              <a:rect l="l" t="t" r="r" b="b"/>
              <a:pathLst>
                <a:path w="11815" h="6270" extrusionOk="0">
                  <a:moveTo>
                    <a:pt x="7309" y="1418"/>
                  </a:moveTo>
                  <a:cubicBezTo>
                    <a:pt x="7908" y="1418"/>
                    <a:pt x="8349" y="1891"/>
                    <a:pt x="8349" y="2458"/>
                  </a:cubicBezTo>
                  <a:cubicBezTo>
                    <a:pt x="8349" y="2993"/>
                    <a:pt x="7845" y="3466"/>
                    <a:pt x="7309" y="3466"/>
                  </a:cubicBezTo>
                  <a:lnTo>
                    <a:pt x="4474" y="3466"/>
                  </a:lnTo>
                  <a:cubicBezTo>
                    <a:pt x="3875" y="3466"/>
                    <a:pt x="3434" y="2993"/>
                    <a:pt x="3434" y="2458"/>
                  </a:cubicBezTo>
                  <a:cubicBezTo>
                    <a:pt x="3434" y="1859"/>
                    <a:pt x="3907" y="1418"/>
                    <a:pt x="4474" y="1418"/>
                  </a:cubicBezTo>
                  <a:close/>
                  <a:moveTo>
                    <a:pt x="1008" y="1"/>
                  </a:moveTo>
                  <a:cubicBezTo>
                    <a:pt x="410" y="1"/>
                    <a:pt x="0" y="473"/>
                    <a:pt x="0" y="1040"/>
                  </a:cubicBezTo>
                  <a:lnTo>
                    <a:pt x="0" y="5262"/>
                  </a:lnTo>
                  <a:cubicBezTo>
                    <a:pt x="0" y="5829"/>
                    <a:pt x="473" y="6270"/>
                    <a:pt x="1008" y="6270"/>
                  </a:cubicBezTo>
                  <a:lnTo>
                    <a:pt x="10775" y="6270"/>
                  </a:lnTo>
                  <a:cubicBezTo>
                    <a:pt x="11373" y="6270"/>
                    <a:pt x="11815" y="5797"/>
                    <a:pt x="11815" y="5262"/>
                  </a:cubicBezTo>
                  <a:lnTo>
                    <a:pt x="11815" y="1040"/>
                  </a:lnTo>
                  <a:cubicBezTo>
                    <a:pt x="11783" y="473"/>
                    <a:pt x="11342" y="1"/>
                    <a:pt x="107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85"/>
            <p:cNvSpPr/>
            <p:nvPr/>
          </p:nvSpPr>
          <p:spPr>
            <a:xfrm>
              <a:off x="6246900" y="3773100"/>
              <a:ext cx="88225" cy="17350"/>
            </a:xfrm>
            <a:custGeom>
              <a:avLst/>
              <a:gdLst/>
              <a:ahLst/>
              <a:cxnLst/>
              <a:rect l="l" t="t" r="r" b="b"/>
              <a:pathLst>
                <a:path w="3529" h="694" extrusionOk="0">
                  <a:moveTo>
                    <a:pt x="347" y="0"/>
                  </a:moveTo>
                  <a:cubicBezTo>
                    <a:pt x="158" y="0"/>
                    <a:pt x="0" y="126"/>
                    <a:pt x="0" y="347"/>
                  </a:cubicBezTo>
                  <a:cubicBezTo>
                    <a:pt x="0" y="536"/>
                    <a:pt x="158" y="693"/>
                    <a:pt x="347" y="693"/>
                  </a:cubicBezTo>
                  <a:lnTo>
                    <a:pt x="3182" y="693"/>
                  </a:lnTo>
                  <a:cubicBezTo>
                    <a:pt x="3371" y="693"/>
                    <a:pt x="3529" y="536"/>
                    <a:pt x="3529" y="347"/>
                  </a:cubicBezTo>
                  <a:cubicBezTo>
                    <a:pt x="3529" y="126"/>
                    <a:pt x="3371"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85"/>
            <p:cNvSpPr/>
            <p:nvPr/>
          </p:nvSpPr>
          <p:spPr>
            <a:xfrm>
              <a:off x="6161050" y="3582500"/>
              <a:ext cx="86650" cy="34675"/>
            </a:xfrm>
            <a:custGeom>
              <a:avLst/>
              <a:gdLst/>
              <a:ahLst/>
              <a:cxnLst/>
              <a:rect l="l" t="t" r="r" b="b"/>
              <a:pathLst>
                <a:path w="3466" h="1387" extrusionOk="0">
                  <a:moveTo>
                    <a:pt x="1008" y="0"/>
                  </a:moveTo>
                  <a:cubicBezTo>
                    <a:pt x="441" y="0"/>
                    <a:pt x="0" y="473"/>
                    <a:pt x="0" y="1040"/>
                  </a:cubicBezTo>
                  <a:lnTo>
                    <a:pt x="0" y="1386"/>
                  </a:lnTo>
                  <a:lnTo>
                    <a:pt x="3466" y="1386"/>
                  </a:lnTo>
                  <a:lnTo>
                    <a:pt x="3466" y="1040"/>
                  </a:lnTo>
                  <a:lnTo>
                    <a:pt x="3434" y="1040"/>
                  </a:lnTo>
                  <a:cubicBezTo>
                    <a:pt x="3434" y="441"/>
                    <a:pt x="2962"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85"/>
            <p:cNvSpPr/>
            <p:nvPr/>
          </p:nvSpPr>
          <p:spPr>
            <a:xfrm>
              <a:off x="6160250" y="3633675"/>
              <a:ext cx="86675" cy="69350"/>
            </a:xfrm>
            <a:custGeom>
              <a:avLst/>
              <a:gdLst/>
              <a:ahLst/>
              <a:cxnLst/>
              <a:rect l="l" t="t" r="r" b="b"/>
              <a:pathLst>
                <a:path w="3467" h="2774" extrusionOk="0">
                  <a:moveTo>
                    <a:pt x="2112" y="726"/>
                  </a:moveTo>
                  <a:cubicBezTo>
                    <a:pt x="2332" y="726"/>
                    <a:pt x="2458" y="883"/>
                    <a:pt x="2458" y="1072"/>
                  </a:cubicBezTo>
                  <a:cubicBezTo>
                    <a:pt x="2458" y="1261"/>
                    <a:pt x="2332" y="1419"/>
                    <a:pt x="2112" y="1419"/>
                  </a:cubicBezTo>
                  <a:lnTo>
                    <a:pt x="1419" y="1419"/>
                  </a:lnTo>
                  <a:cubicBezTo>
                    <a:pt x="1230" y="1419"/>
                    <a:pt x="1072" y="1261"/>
                    <a:pt x="1072" y="1072"/>
                  </a:cubicBezTo>
                  <a:cubicBezTo>
                    <a:pt x="1072" y="883"/>
                    <a:pt x="1230" y="726"/>
                    <a:pt x="1419" y="726"/>
                  </a:cubicBezTo>
                  <a:close/>
                  <a:moveTo>
                    <a:pt x="1" y="1"/>
                  </a:moveTo>
                  <a:lnTo>
                    <a:pt x="1" y="2773"/>
                  </a:lnTo>
                  <a:lnTo>
                    <a:pt x="3466" y="2773"/>
                  </a:ln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85"/>
            <p:cNvSpPr/>
            <p:nvPr/>
          </p:nvSpPr>
          <p:spPr>
            <a:xfrm>
              <a:off x="6336675" y="3599025"/>
              <a:ext cx="85875" cy="69350"/>
            </a:xfrm>
            <a:custGeom>
              <a:avLst/>
              <a:gdLst/>
              <a:ahLst/>
              <a:cxnLst/>
              <a:rect l="l" t="t" r="r" b="b"/>
              <a:pathLst>
                <a:path w="3435" h="2774" extrusionOk="0">
                  <a:moveTo>
                    <a:pt x="1986" y="1387"/>
                  </a:moveTo>
                  <a:cubicBezTo>
                    <a:pt x="2206" y="1387"/>
                    <a:pt x="2364" y="1545"/>
                    <a:pt x="2364" y="1765"/>
                  </a:cubicBezTo>
                  <a:cubicBezTo>
                    <a:pt x="2364" y="1954"/>
                    <a:pt x="2206" y="2112"/>
                    <a:pt x="1986" y="2112"/>
                  </a:cubicBezTo>
                  <a:lnTo>
                    <a:pt x="1293" y="2112"/>
                  </a:lnTo>
                  <a:cubicBezTo>
                    <a:pt x="1104" y="2112"/>
                    <a:pt x="946" y="1954"/>
                    <a:pt x="946" y="1765"/>
                  </a:cubicBezTo>
                  <a:cubicBezTo>
                    <a:pt x="946" y="1545"/>
                    <a:pt x="1104" y="1387"/>
                    <a:pt x="1293" y="1387"/>
                  </a:cubicBezTo>
                  <a:close/>
                  <a:moveTo>
                    <a:pt x="1009" y="1"/>
                  </a:moveTo>
                  <a:cubicBezTo>
                    <a:pt x="410" y="1"/>
                    <a:pt x="1" y="473"/>
                    <a:pt x="1" y="1040"/>
                  </a:cubicBezTo>
                  <a:lnTo>
                    <a:pt x="1" y="2773"/>
                  </a:lnTo>
                  <a:lnTo>
                    <a:pt x="3435" y="2773"/>
                  </a:lnTo>
                  <a:lnTo>
                    <a:pt x="3435" y="1040"/>
                  </a:lnTo>
                  <a:lnTo>
                    <a:pt x="3403" y="1040"/>
                  </a:lnTo>
                  <a:cubicBezTo>
                    <a:pt x="3403" y="442"/>
                    <a:pt x="2931"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85"/>
            <p:cNvSpPr/>
            <p:nvPr/>
          </p:nvSpPr>
          <p:spPr>
            <a:xfrm>
              <a:off x="6335100" y="3686450"/>
              <a:ext cx="86675" cy="17350"/>
            </a:xfrm>
            <a:custGeom>
              <a:avLst/>
              <a:gdLst/>
              <a:ahLst/>
              <a:cxnLst/>
              <a:rect l="l" t="t" r="r" b="b"/>
              <a:pathLst>
                <a:path w="3467" h="694" extrusionOk="0">
                  <a:moveTo>
                    <a:pt x="1" y="1"/>
                  </a:moveTo>
                  <a:lnTo>
                    <a:pt x="1" y="694"/>
                  </a:lnTo>
                  <a:lnTo>
                    <a:pt x="3466" y="694"/>
                  </a:ln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85"/>
            <p:cNvSpPr/>
            <p:nvPr/>
          </p:nvSpPr>
          <p:spPr>
            <a:xfrm>
              <a:off x="6264225" y="3617150"/>
              <a:ext cx="53575" cy="86650"/>
            </a:xfrm>
            <a:custGeom>
              <a:avLst/>
              <a:gdLst/>
              <a:ahLst/>
              <a:cxnLst/>
              <a:rect l="l" t="t" r="r" b="b"/>
              <a:pathLst>
                <a:path w="2143" h="3466" extrusionOk="0">
                  <a:moveTo>
                    <a:pt x="1072" y="0"/>
                  </a:moveTo>
                  <a:cubicBezTo>
                    <a:pt x="473" y="0"/>
                    <a:pt x="0" y="441"/>
                    <a:pt x="0" y="1040"/>
                  </a:cubicBezTo>
                  <a:lnTo>
                    <a:pt x="0" y="3466"/>
                  </a:lnTo>
                  <a:lnTo>
                    <a:pt x="2143" y="3466"/>
                  </a:lnTo>
                  <a:lnTo>
                    <a:pt x="2143" y="1040"/>
                  </a:lnTo>
                  <a:cubicBezTo>
                    <a:pt x="2143" y="441"/>
                    <a:pt x="1670"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2" name="Google Shape;8492;p85"/>
          <p:cNvGrpSpPr/>
          <p:nvPr/>
        </p:nvGrpSpPr>
        <p:grpSpPr>
          <a:xfrm>
            <a:off x="5748820" y="1378987"/>
            <a:ext cx="350995" cy="350049"/>
            <a:chOff x="1310075" y="3253275"/>
            <a:chExt cx="296950" cy="296150"/>
          </a:xfrm>
        </p:grpSpPr>
        <p:sp>
          <p:nvSpPr>
            <p:cNvPr id="8493" name="Google Shape;8493;p85"/>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85"/>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85"/>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6" name="Google Shape;8496;p85"/>
          <p:cNvSpPr/>
          <p:nvPr/>
        </p:nvSpPr>
        <p:spPr>
          <a:xfrm>
            <a:off x="5750241" y="1821075"/>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7" name="Google Shape;8497;p85"/>
          <p:cNvGrpSpPr/>
          <p:nvPr/>
        </p:nvGrpSpPr>
        <p:grpSpPr>
          <a:xfrm>
            <a:off x="5748347" y="2265246"/>
            <a:ext cx="351941" cy="351675"/>
            <a:chOff x="1310075" y="3980250"/>
            <a:chExt cx="297750" cy="297525"/>
          </a:xfrm>
        </p:grpSpPr>
        <p:sp>
          <p:nvSpPr>
            <p:cNvPr id="8498" name="Google Shape;8498;p85"/>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85"/>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85"/>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85"/>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2" name="Google Shape;8502;p85"/>
          <p:cNvGrpSpPr/>
          <p:nvPr/>
        </p:nvGrpSpPr>
        <p:grpSpPr>
          <a:xfrm>
            <a:off x="8013136" y="1379445"/>
            <a:ext cx="266305" cy="349133"/>
            <a:chOff x="3167275" y="3227275"/>
            <a:chExt cx="225300" cy="295375"/>
          </a:xfrm>
        </p:grpSpPr>
        <p:sp>
          <p:nvSpPr>
            <p:cNvPr id="8503" name="Google Shape;8503;p85"/>
            <p:cNvSpPr/>
            <p:nvPr/>
          </p:nvSpPr>
          <p:spPr>
            <a:xfrm>
              <a:off x="3167275" y="3227275"/>
              <a:ext cx="225300" cy="207950"/>
            </a:xfrm>
            <a:custGeom>
              <a:avLst/>
              <a:gdLst/>
              <a:ahLst/>
              <a:cxnLst/>
              <a:rect l="l" t="t" r="r" b="b"/>
              <a:pathLst>
                <a:path w="9012" h="8318" extrusionOk="0">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85"/>
            <p:cNvSpPr/>
            <p:nvPr/>
          </p:nvSpPr>
          <p:spPr>
            <a:xfrm>
              <a:off x="3262600" y="3278475"/>
              <a:ext cx="35450" cy="35475"/>
            </a:xfrm>
            <a:custGeom>
              <a:avLst/>
              <a:gdLst/>
              <a:ahLst/>
              <a:cxnLst/>
              <a:rect l="l" t="t" r="r" b="b"/>
              <a:pathLst>
                <a:path w="1418" h="1419" extrusionOk="0">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85"/>
            <p:cNvSpPr/>
            <p:nvPr/>
          </p:nvSpPr>
          <p:spPr>
            <a:xfrm>
              <a:off x="3220050" y="3452525"/>
              <a:ext cx="121325" cy="35475"/>
            </a:xfrm>
            <a:custGeom>
              <a:avLst/>
              <a:gdLst/>
              <a:ahLst/>
              <a:cxnLst/>
              <a:rect l="l" t="t" r="r" b="b"/>
              <a:pathLst>
                <a:path w="4853" h="1419" extrusionOk="0">
                  <a:moveTo>
                    <a:pt x="1" y="1"/>
                  </a:moveTo>
                  <a:lnTo>
                    <a:pt x="1" y="347"/>
                  </a:lnTo>
                  <a:cubicBezTo>
                    <a:pt x="1" y="946"/>
                    <a:pt x="473" y="1419"/>
                    <a:pt x="1040" y="1419"/>
                  </a:cubicBezTo>
                  <a:lnTo>
                    <a:pt x="3781" y="1419"/>
                  </a:lnTo>
                  <a:cubicBezTo>
                    <a:pt x="4380" y="1419"/>
                    <a:pt x="4853" y="946"/>
                    <a:pt x="4853" y="347"/>
                  </a:cubicBezTo>
                  <a:lnTo>
                    <a:pt x="48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85"/>
            <p:cNvSpPr/>
            <p:nvPr/>
          </p:nvSpPr>
          <p:spPr>
            <a:xfrm>
              <a:off x="3237375" y="3332025"/>
              <a:ext cx="86675" cy="52000"/>
            </a:xfrm>
            <a:custGeom>
              <a:avLst/>
              <a:gdLst/>
              <a:ahLst/>
              <a:cxnLst/>
              <a:rect l="l" t="t" r="r" b="b"/>
              <a:pathLst>
                <a:path w="3467" h="2080" extrusionOk="0">
                  <a:moveTo>
                    <a:pt x="1734" y="1"/>
                  </a:moveTo>
                  <a:cubicBezTo>
                    <a:pt x="789" y="1"/>
                    <a:pt x="1" y="725"/>
                    <a:pt x="1" y="1733"/>
                  </a:cubicBezTo>
                  <a:lnTo>
                    <a:pt x="1" y="2080"/>
                  </a:lnTo>
                  <a:lnTo>
                    <a:pt x="3466" y="2080"/>
                  </a:lnTo>
                  <a:lnTo>
                    <a:pt x="3466" y="1733"/>
                  </a:lnTo>
                  <a:cubicBezTo>
                    <a:pt x="3466" y="788"/>
                    <a:pt x="2679"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85"/>
            <p:cNvSpPr/>
            <p:nvPr/>
          </p:nvSpPr>
          <p:spPr>
            <a:xfrm>
              <a:off x="3237375" y="3505300"/>
              <a:ext cx="87450" cy="17350"/>
            </a:xfrm>
            <a:custGeom>
              <a:avLst/>
              <a:gdLst/>
              <a:ahLst/>
              <a:cxnLst/>
              <a:rect l="l" t="t" r="r" b="b"/>
              <a:pathLst>
                <a:path w="3498" h="694" extrusionOk="0">
                  <a:moveTo>
                    <a:pt x="32" y="1"/>
                  </a:moveTo>
                  <a:cubicBezTo>
                    <a:pt x="1" y="379"/>
                    <a:pt x="284" y="694"/>
                    <a:pt x="694" y="694"/>
                  </a:cubicBezTo>
                  <a:lnTo>
                    <a:pt x="2773" y="694"/>
                  </a:lnTo>
                  <a:cubicBezTo>
                    <a:pt x="3183" y="694"/>
                    <a:pt x="3498" y="379"/>
                    <a:pt x="34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8" name="Google Shape;8508;p85"/>
          <p:cNvSpPr/>
          <p:nvPr/>
        </p:nvSpPr>
        <p:spPr>
          <a:xfrm>
            <a:off x="7962474" y="1819331"/>
            <a:ext cx="367779" cy="350758"/>
          </a:xfrm>
          <a:custGeom>
            <a:avLst/>
            <a:gdLst/>
            <a:ahLst/>
            <a:cxnLst/>
            <a:rect l="l" t="t" r="r" b="b"/>
            <a:pathLst>
              <a:path w="12446" h="11870" extrusionOk="0">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9" name="Google Shape;8509;p85"/>
          <p:cNvGrpSpPr/>
          <p:nvPr/>
        </p:nvGrpSpPr>
        <p:grpSpPr>
          <a:xfrm>
            <a:off x="7970318" y="2266502"/>
            <a:ext cx="351940" cy="349163"/>
            <a:chOff x="3133425" y="3955025"/>
            <a:chExt cx="297750" cy="295400"/>
          </a:xfrm>
        </p:grpSpPr>
        <p:sp>
          <p:nvSpPr>
            <p:cNvPr id="8510" name="Google Shape;8510;p85"/>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85"/>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85"/>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3" name="Google Shape;8513;p85"/>
          <p:cNvGrpSpPr/>
          <p:nvPr/>
        </p:nvGrpSpPr>
        <p:grpSpPr>
          <a:xfrm>
            <a:off x="6650491" y="2730090"/>
            <a:ext cx="350079" cy="351320"/>
            <a:chOff x="4991425" y="3234750"/>
            <a:chExt cx="296175" cy="297225"/>
          </a:xfrm>
        </p:grpSpPr>
        <p:sp>
          <p:nvSpPr>
            <p:cNvPr id="8514" name="Google Shape;8514;p85"/>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85"/>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85"/>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85"/>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85"/>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85"/>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0" name="Google Shape;8520;p85"/>
          <p:cNvGrpSpPr/>
          <p:nvPr/>
        </p:nvGrpSpPr>
        <p:grpSpPr>
          <a:xfrm>
            <a:off x="6650491" y="3199653"/>
            <a:ext cx="350079" cy="308177"/>
            <a:chOff x="4991425" y="3617150"/>
            <a:chExt cx="296175" cy="260725"/>
          </a:xfrm>
        </p:grpSpPr>
        <p:sp>
          <p:nvSpPr>
            <p:cNvPr id="8521" name="Google Shape;8521;p85"/>
            <p:cNvSpPr/>
            <p:nvPr/>
          </p:nvSpPr>
          <p:spPr>
            <a:xfrm>
              <a:off x="5069400" y="3738450"/>
              <a:ext cx="139425" cy="139425"/>
            </a:xfrm>
            <a:custGeom>
              <a:avLst/>
              <a:gdLst/>
              <a:ahLst/>
              <a:cxnLst/>
              <a:rect l="l" t="t" r="r" b="b"/>
              <a:pathLst>
                <a:path w="5577" h="5577" extrusionOk="0">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85"/>
            <p:cNvSpPr/>
            <p:nvPr/>
          </p:nvSpPr>
          <p:spPr>
            <a:xfrm>
              <a:off x="5200150" y="3617150"/>
              <a:ext cx="69325" cy="69325"/>
            </a:xfrm>
            <a:custGeom>
              <a:avLst/>
              <a:gdLst/>
              <a:ahLst/>
              <a:cxnLst/>
              <a:rect l="l" t="t" r="r" b="b"/>
              <a:pathLst>
                <a:path w="2773" h="2773" extrusionOk="0">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85"/>
            <p:cNvSpPr/>
            <p:nvPr/>
          </p:nvSpPr>
          <p:spPr>
            <a:xfrm>
              <a:off x="5009550" y="3617150"/>
              <a:ext cx="68525" cy="69325"/>
            </a:xfrm>
            <a:custGeom>
              <a:avLst/>
              <a:gdLst/>
              <a:ahLst/>
              <a:cxnLst/>
              <a:rect l="l" t="t" r="r" b="b"/>
              <a:pathLst>
                <a:path w="2741" h="2773" extrusionOk="0">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85"/>
            <p:cNvSpPr/>
            <p:nvPr/>
          </p:nvSpPr>
          <p:spPr>
            <a:xfrm>
              <a:off x="4991425" y="3686450"/>
              <a:ext cx="104775" cy="52025"/>
            </a:xfrm>
            <a:custGeom>
              <a:avLst/>
              <a:gdLst/>
              <a:ahLst/>
              <a:cxnLst/>
              <a:rect l="l" t="t" r="r" b="b"/>
              <a:pathLst>
                <a:path w="4191" h="2081" extrusionOk="0">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85"/>
            <p:cNvSpPr/>
            <p:nvPr/>
          </p:nvSpPr>
          <p:spPr>
            <a:xfrm>
              <a:off x="5183600" y="3686450"/>
              <a:ext cx="104000" cy="52025"/>
            </a:xfrm>
            <a:custGeom>
              <a:avLst/>
              <a:gdLst/>
              <a:ahLst/>
              <a:cxnLst/>
              <a:rect l="l" t="t" r="r" b="b"/>
              <a:pathLst>
                <a:path w="4160" h="2081" extrusionOk="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85"/>
            <p:cNvSpPr/>
            <p:nvPr/>
          </p:nvSpPr>
          <p:spPr>
            <a:xfrm>
              <a:off x="5187550" y="3755775"/>
              <a:ext cx="100050" cy="52800"/>
            </a:xfrm>
            <a:custGeom>
              <a:avLst/>
              <a:gdLst/>
              <a:ahLst/>
              <a:cxnLst/>
              <a:rect l="l" t="t" r="r" b="b"/>
              <a:pathLst>
                <a:path w="4002" h="2112" extrusionOk="0">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85"/>
            <p:cNvSpPr/>
            <p:nvPr/>
          </p:nvSpPr>
          <p:spPr>
            <a:xfrm>
              <a:off x="4991425" y="3755775"/>
              <a:ext cx="100850" cy="52000"/>
            </a:xfrm>
            <a:custGeom>
              <a:avLst/>
              <a:gdLst/>
              <a:ahLst/>
              <a:cxnLst/>
              <a:rect l="l" t="t" r="r" b="b"/>
              <a:pathLst>
                <a:path w="4034" h="2080" extrusionOk="0">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8" name="Google Shape;8528;p85"/>
          <p:cNvGrpSpPr/>
          <p:nvPr/>
        </p:nvGrpSpPr>
        <p:grpSpPr>
          <a:xfrm>
            <a:off x="6727764" y="3655244"/>
            <a:ext cx="195532" cy="349163"/>
            <a:chOff x="5056800" y="3962900"/>
            <a:chExt cx="165425" cy="295400"/>
          </a:xfrm>
        </p:grpSpPr>
        <p:sp>
          <p:nvSpPr>
            <p:cNvPr id="8529" name="Google Shape;8529;p85"/>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85"/>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85"/>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2" name="Google Shape;8532;p85"/>
          <p:cNvGrpSpPr/>
          <p:nvPr/>
        </p:nvGrpSpPr>
        <p:grpSpPr>
          <a:xfrm>
            <a:off x="7979062" y="3655260"/>
            <a:ext cx="350995" cy="349133"/>
            <a:chOff x="6168925" y="3936925"/>
            <a:chExt cx="296950" cy="295375"/>
          </a:xfrm>
        </p:grpSpPr>
        <p:sp>
          <p:nvSpPr>
            <p:cNvPr id="8533" name="Google Shape;8533;p85"/>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85"/>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85"/>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85"/>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85"/>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85"/>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9" name="Google Shape;8539;p85"/>
          <p:cNvGrpSpPr/>
          <p:nvPr/>
        </p:nvGrpSpPr>
        <p:grpSpPr>
          <a:xfrm>
            <a:off x="6192781" y="1372332"/>
            <a:ext cx="348188" cy="349133"/>
            <a:chOff x="1674750" y="3254050"/>
            <a:chExt cx="294575" cy="295375"/>
          </a:xfrm>
        </p:grpSpPr>
        <p:sp>
          <p:nvSpPr>
            <p:cNvPr id="8540" name="Google Shape;8540;p85"/>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85"/>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85"/>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3" name="Google Shape;8543;p85"/>
          <p:cNvGrpSpPr/>
          <p:nvPr/>
        </p:nvGrpSpPr>
        <p:grpSpPr>
          <a:xfrm>
            <a:off x="6207177" y="1820035"/>
            <a:ext cx="319347" cy="349133"/>
            <a:chOff x="1687350" y="3618725"/>
            <a:chExt cx="270175" cy="295375"/>
          </a:xfrm>
        </p:grpSpPr>
        <p:sp>
          <p:nvSpPr>
            <p:cNvPr id="8544" name="Google Shape;8544;p85"/>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85"/>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85"/>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7" name="Google Shape;8547;p85"/>
          <p:cNvGrpSpPr/>
          <p:nvPr/>
        </p:nvGrpSpPr>
        <p:grpSpPr>
          <a:xfrm>
            <a:off x="6190880" y="2266516"/>
            <a:ext cx="351940" cy="349133"/>
            <a:chOff x="1672375" y="3982600"/>
            <a:chExt cx="297750" cy="295375"/>
          </a:xfrm>
        </p:grpSpPr>
        <p:sp>
          <p:nvSpPr>
            <p:cNvPr id="8548" name="Google Shape;8548;p85"/>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85"/>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85"/>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1" name="Google Shape;8551;p85"/>
          <p:cNvGrpSpPr/>
          <p:nvPr/>
        </p:nvGrpSpPr>
        <p:grpSpPr>
          <a:xfrm>
            <a:off x="4882872" y="2730711"/>
            <a:ext cx="350079" cy="350079"/>
            <a:chOff x="3497300" y="3227275"/>
            <a:chExt cx="296175" cy="296175"/>
          </a:xfrm>
        </p:grpSpPr>
        <p:sp>
          <p:nvSpPr>
            <p:cNvPr id="8552" name="Google Shape;8552;p85"/>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85"/>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85"/>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85"/>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85"/>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85"/>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85"/>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85"/>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0" name="Google Shape;8560;p85"/>
          <p:cNvGrpSpPr/>
          <p:nvPr/>
        </p:nvGrpSpPr>
        <p:grpSpPr>
          <a:xfrm>
            <a:off x="4883345" y="3180106"/>
            <a:ext cx="349133" cy="347272"/>
            <a:chOff x="3497300" y="3591950"/>
            <a:chExt cx="295375" cy="293800"/>
          </a:xfrm>
        </p:grpSpPr>
        <p:sp>
          <p:nvSpPr>
            <p:cNvPr id="8561" name="Google Shape;8561;p85"/>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85"/>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85"/>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85"/>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85"/>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85"/>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85"/>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85"/>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9" name="Google Shape;8569;p85"/>
          <p:cNvGrpSpPr/>
          <p:nvPr/>
        </p:nvGrpSpPr>
        <p:grpSpPr>
          <a:xfrm>
            <a:off x="4883345" y="3655244"/>
            <a:ext cx="349133" cy="349163"/>
            <a:chOff x="3497300" y="3955025"/>
            <a:chExt cx="295375" cy="295400"/>
          </a:xfrm>
        </p:grpSpPr>
        <p:sp>
          <p:nvSpPr>
            <p:cNvPr id="8570" name="Google Shape;8570;p85"/>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85"/>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85"/>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3" name="Google Shape;8573;p85"/>
          <p:cNvGrpSpPr/>
          <p:nvPr/>
        </p:nvGrpSpPr>
        <p:grpSpPr>
          <a:xfrm>
            <a:off x="7107917" y="2731435"/>
            <a:ext cx="327739" cy="348631"/>
            <a:chOff x="5364750" y="3235150"/>
            <a:chExt cx="277275" cy="294950"/>
          </a:xfrm>
        </p:grpSpPr>
        <p:sp>
          <p:nvSpPr>
            <p:cNvPr id="8574" name="Google Shape;8574;p85"/>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85"/>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6" name="Google Shape;8576;p85"/>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85"/>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85"/>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85"/>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85"/>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85"/>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2" name="Google Shape;8582;p85"/>
          <p:cNvGrpSpPr/>
          <p:nvPr/>
        </p:nvGrpSpPr>
        <p:grpSpPr>
          <a:xfrm>
            <a:off x="7096274" y="3177771"/>
            <a:ext cx="351024" cy="351941"/>
            <a:chOff x="5355300" y="3598250"/>
            <a:chExt cx="296975" cy="297750"/>
          </a:xfrm>
        </p:grpSpPr>
        <p:sp>
          <p:nvSpPr>
            <p:cNvPr id="8583" name="Google Shape;8583;p85"/>
            <p:cNvSpPr/>
            <p:nvPr/>
          </p:nvSpPr>
          <p:spPr>
            <a:xfrm>
              <a:off x="5355300" y="3703000"/>
              <a:ext cx="35475" cy="191425"/>
            </a:xfrm>
            <a:custGeom>
              <a:avLst/>
              <a:gdLst/>
              <a:ahLst/>
              <a:cxnLst/>
              <a:rect l="l" t="t" r="r" b="b"/>
              <a:pathLst>
                <a:path w="1419" h="7657" extrusionOk="0">
                  <a:moveTo>
                    <a:pt x="410" y="0"/>
                  </a:moveTo>
                  <a:cubicBezTo>
                    <a:pt x="221" y="0"/>
                    <a:pt x="64" y="158"/>
                    <a:pt x="64" y="347"/>
                  </a:cubicBezTo>
                  <a:cubicBezTo>
                    <a:pt x="1" y="2867"/>
                    <a:pt x="1" y="4789"/>
                    <a:pt x="1" y="7310"/>
                  </a:cubicBezTo>
                  <a:cubicBezTo>
                    <a:pt x="1" y="7530"/>
                    <a:pt x="158" y="7656"/>
                    <a:pt x="379" y="7656"/>
                  </a:cubicBezTo>
                  <a:cubicBezTo>
                    <a:pt x="568" y="7656"/>
                    <a:pt x="725" y="7530"/>
                    <a:pt x="725" y="7310"/>
                  </a:cubicBezTo>
                  <a:lnTo>
                    <a:pt x="725" y="1355"/>
                  </a:lnTo>
                  <a:lnTo>
                    <a:pt x="1418" y="1355"/>
                  </a:lnTo>
                  <a:lnTo>
                    <a:pt x="14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85"/>
            <p:cNvSpPr/>
            <p:nvPr/>
          </p:nvSpPr>
          <p:spPr>
            <a:xfrm>
              <a:off x="5389175" y="3773100"/>
              <a:ext cx="122900" cy="122900"/>
            </a:xfrm>
            <a:custGeom>
              <a:avLst/>
              <a:gdLst/>
              <a:ahLst/>
              <a:cxnLst/>
              <a:rect l="l" t="t" r="r" b="b"/>
              <a:pathLst>
                <a:path w="4916" h="4916" extrusionOk="0">
                  <a:moveTo>
                    <a:pt x="2080" y="0"/>
                  </a:moveTo>
                  <a:lnTo>
                    <a:pt x="2080" y="693"/>
                  </a:lnTo>
                  <a:lnTo>
                    <a:pt x="1733" y="693"/>
                  </a:lnTo>
                  <a:cubicBezTo>
                    <a:pt x="788" y="693"/>
                    <a:pt x="0" y="1481"/>
                    <a:pt x="0" y="2458"/>
                  </a:cubicBezTo>
                  <a:cubicBezTo>
                    <a:pt x="0" y="2678"/>
                    <a:pt x="158" y="2836"/>
                    <a:pt x="347" y="2836"/>
                  </a:cubicBezTo>
                  <a:lnTo>
                    <a:pt x="2080" y="2836"/>
                  </a:lnTo>
                  <a:lnTo>
                    <a:pt x="2080" y="3529"/>
                  </a:lnTo>
                  <a:lnTo>
                    <a:pt x="1072" y="3529"/>
                  </a:lnTo>
                  <a:cubicBezTo>
                    <a:pt x="473" y="3529"/>
                    <a:pt x="32" y="4001"/>
                    <a:pt x="32" y="4569"/>
                  </a:cubicBezTo>
                  <a:cubicBezTo>
                    <a:pt x="32" y="4758"/>
                    <a:pt x="189" y="4915"/>
                    <a:pt x="410" y="4915"/>
                  </a:cubicBezTo>
                  <a:cubicBezTo>
                    <a:pt x="599" y="4915"/>
                    <a:pt x="757" y="4758"/>
                    <a:pt x="757" y="4569"/>
                  </a:cubicBezTo>
                  <a:cubicBezTo>
                    <a:pt x="757" y="4348"/>
                    <a:pt x="914" y="4190"/>
                    <a:pt x="1103" y="4190"/>
                  </a:cubicBezTo>
                  <a:lnTo>
                    <a:pt x="2143" y="4190"/>
                  </a:lnTo>
                  <a:lnTo>
                    <a:pt x="2143" y="4569"/>
                  </a:lnTo>
                  <a:cubicBezTo>
                    <a:pt x="2143" y="4758"/>
                    <a:pt x="2300" y="4915"/>
                    <a:pt x="2489" y="4915"/>
                  </a:cubicBezTo>
                  <a:cubicBezTo>
                    <a:pt x="2678" y="4915"/>
                    <a:pt x="2836" y="4758"/>
                    <a:pt x="2836" y="4569"/>
                  </a:cubicBezTo>
                  <a:lnTo>
                    <a:pt x="2836" y="4190"/>
                  </a:lnTo>
                  <a:lnTo>
                    <a:pt x="3876" y="4190"/>
                  </a:lnTo>
                  <a:cubicBezTo>
                    <a:pt x="4065" y="4190"/>
                    <a:pt x="4222" y="4348"/>
                    <a:pt x="4222" y="4569"/>
                  </a:cubicBezTo>
                  <a:cubicBezTo>
                    <a:pt x="4222" y="4758"/>
                    <a:pt x="4380" y="4915"/>
                    <a:pt x="4569" y="4915"/>
                  </a:cubicBezTo>
                  <a:cubicBezTo>
                    <a:pt x="4758" y="4915"/>
                    <a:pt x="4915" y="4758"/>
                    <a:pt x="4915" y="4569"/>
                  </a:cubicBezTo>
                  <a:cubicBezTo>
                    <a:pt x="4915" y="3970"/>
                    <a:pt x="4443" y="3529"/>
                    <a:pt x="3907" y="3529"/>
                  </a:cubicBezTo>
                  <a:lnTo>
                    <a:pt x="2867" y="3529"/>
                  </a:lnTo>
                  <a:lnTo>
                    <a:pt x="2867" y="2836"/>
                  </a:lnTo>
                  <a:lnTo>
                    <a:pt x="4537" y="2836"/>
                  </a:lnTo>
                  <a:lnTo>
                    <a:pt x="4537" y="2773"/>
                  </a:lnTo>
                  <a:cubicBezTo>
                    <a:pt x="4726" y="2773"/>
                    <a:pt x="4884" y="2615"/>
                    <a:pt x="4884" y="2426"/>
                  </a:cubicBezTo>
                  <a:cubicBezTo>
                    <a:pt x="4884" y="1481"/>
                    <a:pt x="4096" y="662"/>
                    <a:pt x="3151" y="662"/>
                  </a:cubicBezTo>
                  <a:lnTo>
                    <a:pt x="2804" y="662"/>
                  </a:lnTo>
                  <a:lnTo>
                    <a:pt x="28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85"/>
            <p:cNvSpPr/>
            <p:nvPr/>
          </p:nvSpPr>
          <p:spPr>
            <a:xfrm>
              <a:off x="5527800" y="3598250"/>
              <a:ext cx="105550" cy="35450"/>
            </a:xfrm>
            <a:custGeom>
              <a:avLst/>
              <a:gdLst/>
              <a:ahLst/>
              <a:cxnLst/>
              <a:rect l="l" t="t" r="r" b="b"/>
              <a:pathLst>
                <a:path w="4222" h="1418" extrusionOk="0">
                  <a:moveTo>
                    <a:pt x="725" y="0"/>
                  </a:moveTo>
                  <a:cubicBezTo>
                    <a:pt x="315" y="0"/>
                    <a:pt x="0" y="315"/>
                    <a:pt x="0" y="725"/>
                  </a:cubicBezTo>
                  <a:cubicBezTo>
                    <a:pt x="63" y="1103"/>
                    <a:pt x="378" y="1418"/>
                    <a:pt x="725" y="1418"/>
                  </a:cubicBezTo>
                  <a:lnTo>
                    <a:pt x="3875" y="1418"/>
                  </a:lnTo>
                  <a:cubicBezTo>
                    <a:pt x="4064" y="1418"/>
                    <a:pt x="4222" y="1260"/>
                    <a:pt x="4222" y="1071"/>
                  </a:cubicBezTo>
                  <a:lnTo>
                    <a:pt x="4222" y="378"/>
                  </a:lnTo>
                  <a:cubicBezTo>
                    <a:pt x="4222" y="158"/>
                    <a:pt x="4064" y="0"/>
                    <a:pt x="38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85"/>
            <p:cNvSpPr/>
            <p:nvPr/>
          </p:nvSpPr>
          <p:spPr>
            <a:xfrm>
              <a:off x="5545900" y="3651800"/>
              <a:ext cx="104800" cy="35475"/>
            </a:xfrm>
            <a:custGeom>
              <a:avLst/>
              <a:gdLst/>
              <a:ahLst/>
              <a:cxnLst/>
              <a:rect l="l" t="t" r="r" b="b"/>
              <a:pathLst>
                <a:path w="4192" h="1419" extrusionOk="0">
                  <a:moveTo>
                    <a:pt x="694" y="1"/>
                  </a:moveTo>
                  <a:cubicBezTo>
                    <a:pt x="316" y="1"/>
                    <a:pt x="1" y="316"/>
                    <a:pt x="1" y="694"/>
                  </a:cubicBezTo>
                  <a:cubicBezTo>
                    <a:pt x="1" y="1103"/>
                    <a:pt x="316" y="1418"/>
                    <a:pt x="694" y="1418"/>
                  </a:cubicBezTo>
                  <a:lnTo>
                    <a:pt x="3845" y="1418"/>
                  </a:lnTo>
                  <a:cubicBezTo>
                    <a:pt x="4065" y="1418"/>
                    <a:pt x="4191" y="1261"/>
                    <a:pt x="4191" y="1072"/>
                  </a:cubicBezTo>
                  <a:lnTo>
                    <a:pt x="4191" y="347"/>
                  </a:lnTo>
                  <a:cubicBezTo>
                    <a:pt x="4191" y="158"/>
                    <a:pt x="4065" y="1"/>
                    <a:pt x="38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85"/>
            <p:cNvSpPr/>
            <p:nvPr/>
          </p:nvSpPr>
          <p:spPr>
            <a:xfrm>
              <a:off x="5529375" y="3754975"/>
              <a:ext cx="122100" cy="35475"/>
            </a:xfrm>
            <a:custGeom>
              <a:avLst/>
              <a:gdLst/>
              <a:ahLst/>
              <a:cxnLst/>
              <a:rect l="l" t="t" r="r" b="b"/>
              <a:pathLst>
                <a:path w="4884" h="1419" extrusionOk="0">
                  <a:moveTo>
                    <a:pt x="0" y="1"/>
                  </a:moveTo>
                  <a:lnTo>
                    <a:pt x="0" y="1418"/>
                  </a:lnTo>
                  <a:lnTo>
                    <a:pt x="4884" y="1418"/>
                  </a:lnTo>
                  <a:lnTo>
                    <a:pt x="4884" y="1"/>
                  </a:lnTo>
                  <a:lnTo>
                    <a:pt x="2773" y="1"/>
                  </a:lnTo>
                  <a:lnTo>
                    <a:pt x="2773" y="347"/>
                  </a:lnTo>
                  <a:cubicBezTo>
                    <a:pt x="2773" y="568"/>
                    <a:pt x="2615" y="725"/>
                    <a:pt x="2426" y="725"/>
                  </a:cubicBezTo>
                  <a:cubicBezTo>
                    <a:pt x="2237" y="725"/>
                    <a:pt x="2080" y="568"/>
                    <a:pt x="2080" y="347"/>
                  </a:cubicBez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85"/>
            <p:cNvSpPr/>
            <p:nvPr/>
          </p:nvSpPr>
          <p:spPr>
            <a:xfrm>
              <a:off x="5511250" y="3703000"/>
              <a:ext cx="140225" cy="33900"/>
            </a:xfrm>
            <a:custGeom>
              <a:avLst/>
              <a:gdLst/>
              <a:ahLst/>
              <a:cxnLst/>
              <a:rect l="l" t="t" r="r" b="b"/>
              <a:pathLst>
                <a:path w="5609" h="1356" extrusionOk="0">
                  <a:moveTo>
                    <a:pt x="1" y="0"/>
                  </a:moveTo>
                  <a:lnTo>
                    <a:pt x="1" y="1355"/>
                  </a:lnTo>
                  <a:lnTo>
                    <a:pt x="5609" y="1355"/>
                  </a:lnTo>
                  <a:lnTo>
                    <a:pt x="5609" y="347"/>
                  </a:lnTo>
                  <a:cubicBezTo>
                    <a:pt x="5577" y="158"/>
                    <a:pt x="5451" y="0"/>
                    <a:pt x="52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85"/>
            <p:cNvSpPr/>
            <p:nvPr/>
          </p:nvSpPr>
          <p:spPr>
            <a:xfrm>
              <a:off x="5529375" y="3808550"/>
              <a:ext cx="122900" cy="87450"/>
            </a:xfrm>
            <a:custGeom>
              <a:avLst/>
              <a:gdLst/>
              <a:ahLst/>
              <a:cxnLst/>
              <a:rect l="l" t="t" r="r" b="b"/>
              <a:pathLst>
                <a:path w="4916" h="3498" extrusionOk="0">
                  <a:moveTo>
                    <a:pt x="0" y="0"/>
                  </a:moveTo>
                  <a:lnTo>
                    <a:pt x="0" y="3151"/>
                  </a:lnTo>
                  <a:cubicBezTo>
                    <a:pt x="0" y="3340"/>
                    <a:pt x="158" y="3497"/>
                    <a:pt x="347" y="3497"/>
                  </a:cubicBezTo>
                  <a:cubicBezTo>
                    <a:pt x="536" y="3497"/>
                    <a:pt x="693" y="3340"/>
                    <a:pt x="693" y="3151"/>
                  </a:cubicBezTo>
                  <a:lnTo>
                    <a:pt x="693" y="1418"/>
                  </a:lnTo>
                  <a:lnTo>
                    <a:pt x="4190" y="1418"/>
                  </a:lnTo>
                  <a:lnTo>
                    <a:pt x="4190" y="3151"/>
                  </a:lnTo>
                  <a:cubicBezTo>
                    <a:pt x="4190" y="3340"/>
                    <a:pt x="4348" y="3497"/>
                    <a:pt x="4569" y="3497"/>
                  </a:cubicBezTo>
                  <a:cubicBezTo>
                    <a:pt x="4758" y="3497"/>
                    <a:pt x="4915" y="3340"/>
                    <a:pt x="4915" y="3151"/>
                  </a:cubicBezTo>
                  <a:lnTo>
                    <a:pt x="4915" y="0"/>
                  </a:lnTo>
                  <a:lnTo>
                    <a:pt x="2773" y="0"/>
                  </a:lnTo>
                  <a:lnTo>
                    <a:pt x="2773" y="347"/>
                  </a:lnTo>
                  <a:cubicBezTo>
                    <a:pt x="2773" y="536"/>
                    <a:pt x="2615" y="693"/>
                    <a:pt x="2426" y="693"/>
                  </a:cubicBezTo>
                  <a:cubicBezTo>
                    <a:pt x="2237" y="693"/>
                    <a:pt x="2080" y="536"/>
                    <a:pt x="2080" y="347"/>
                  </a:cubicBez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85"/>
            <p:cNvSpPr/>
            <p:nvPr/>
          </p:nvSpPr>
          <p:spPr>
            <a:xfrm>
              <a:off x="5408075" y="3651025"/>
              <a:ext cx="86675" cy="103975"/>
            </a:xfrm>
            <a:custGeom>
              <a:avLst/>
              <a:gdLst/>
              <a:ahLst/>
              <a:cxnLst/>
              <a:rect l="l" t="t" r="r" b="b"/>
              <a:pathLst>
                <a:path w="3467" h="4159" extrusionOk="0">
                  <a:moveTo>
                    <a:pt x="1733" y="0"/>
                  </a:moveTo>
                  <a:cubicBezTo>
                    <a:pt x="788" y="0"/>
                    <a:pt x="1" y="788"/>
                    <a:pt x="1" y="1733"/>
                  </a:cubicBezTo>
                  <a:lnTo>
                    <a:pt x="1" y="3812"/>
                  </a:lnTo>
                  <a:cubicBezTo>
                    <a:pt x="1" y="4001"/>
                    <a:pt x="158" y="4159"/>
                    <a:pt x="347" y="4159"/>
                  </a:cubicBezTo>
                  <a:lnTo>
                    <a:pt x="3120" y="4159"/>
                  </a:lnTo>
                  <a:cubicBezTo>
                    <a:pt x="3309" y="4159"/>
                    <a:pt x="3466" y="4001"/>
                    <a:pt x="3466" y="3812"/>
                  </a:cubicBezTo>
                  <a:lnTo>
                    <a:pt x="3466" y="1733"/>
                  </a:lnTo>
                  <a:cubicBezTo>
                    <a:pt x="3466" y="788"/>
                    <a:pt x="2678"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1" name="Google Shape;8591;p85"/>
          <p:cNvGrpSpPr/>
          <p:nvPr/>
        </p:nvGrpSpPr>
        <p:grpSpPr>
          <a:xfrm>
            <a:off x="7100470" y="3716693"/>
            <a:ext cx="342632" cy="226264"/>
            <a:chOff x="5358450" y="4015675"/>
            <a:chExt cx="289875" cy="191425"/>
          </a:xfrm>
        </p:grpSpPr>
        <p:sp>
          <p:nvSpPr>
            <p:cNvPr id="8592" name="Google Shape;8592;p85"/>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85"/>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85"/>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85"/>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6" name="Google Shape;8596;p85"/>
          <p:cNvGrpSpPr/>
          <p:nvPr/>
        </p:nvGrpSpPr>
        <p:grpSpPr>
          <a:xfrm>
            <a:off x="6226953" y="4099224"/>
            <a:ext cx="351024" cy="325464"/>
            <a:chOff x="6543825" y="3202075"/>
            <a:chExt cx="296975" cy="275350"/>
          </a:xfrm>
        </p:grpSpPr>
        <p:sp>
          <p:nvSpPr>
            <p:cNvPr id="8597" name="Google Shape;8597;p85"/>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85"/>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85"/>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85"/>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85"/>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85"/>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85"/>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4" name="Google Shape;8604;p85"/>
          <p:cNvGrpSpPr/>
          <p:nvPr/>
        </p:nvGrpSpPr>
        <p:grpSpPr>
          <a:xfrm>
            <a:off x="6633934" y="1378972"/>
            <a:ext cx="350079" cy="350079"/>
            <a:chOff x="2037825" y="3254050"/>
            <a:chExt cx="296175" cy="296175"/>
          </a:xfrm>
        </p:grpSpPr>
        <p:sp>
          <p:nvSpPr>
            <p:cNvPr id="8605" name="Google Shape;8605;p85"/>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85"/>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85"/>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85"/>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85"/>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85"/>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1" name="Google Shape;8611;p85"/>
          <p:cNvGrpSpPr/>
          <p:nvPr/>
        </p:nvGrpSpPr>
        <p:grpSpPr>
          <a:xfrm>
            <a:off x="6632072" y="1820139"/>
            <a:ext cx="353802" cy="348926"/>
            <a:chOff x="2034675" y="3617925"/>
            <a:chExt cx="299325" cy="295200"/>
          </a:xfrm>
        </p:grpSpPr>
        <p:sp>
          <p:nvSpPr>
            <p:cNvPr id="8612" name="Google Shape;8612;p85"/>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85"/>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85"/>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85"/>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85"/>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7" name="Google Shape;8617;p85"/>
          <p:cNvGrpSpPr/>
          <p:nvPr/>
        </p:nvGrpSpPr>
        <p:grpSpPr>
          <a:xfrm>
            <a:off x="6633934" y="2266516"/>
            <a:ext cx="350079" cy="349133"/>
            <a:chOff x="2037825" y="3981825"/>
            <a:chExt cx="296175" cy="295375"/>
          </a:xfrm>
        </p:grpSpPr>
        <p:sp>
          <p:nvSpPr>
            <p:cNvPr id="8618" name="Google Shape;8618;p85"/>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85"/>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85"/>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1" name="Google Shape;8621;p85"/>
          <p:cNvGrpSpPr/>
          <p:nvPr/>
        </p:nvGrpSpPr>
        <p:grpSpPr>
          <a:xfrm>
            <a:off x="5318952" y="2762832"/>
            <a:ext cx="350079" cy="285837"/>
            <a:chOff x="3860400" y="3254050"/>
            <a:chExt cx="296175" cy="241825"/>
          </a:xfrm>
        </p:grpSpPr>
        <p:sp>
          <p:nvSpPr>
            <p:cNvPr id="8622" name="Google Shape;8622;p85"/>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85"/>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85"/>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85"/>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85"/>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85"/>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85"/>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9" name="Google Shape;8629;p85"/>
          <p:cNvGrpSpPr/>
          <p:nvPr/>
        </p:nvGrpSpPr>
        <p:grpSpPr>
          <a:xfrm>
            <a:off x="5318479" y="3178702"/>
            <a:ext cx="351024" cy="350079"/>
            <a:chOff x="3859600" y="3591950"/>
            <a:chExt cx="296975" cy="296175"/>
          </a:xfrm>
        </p:grpSpPr>
        <p:sp>
          <p:nvSpPr>
            <p:cNvPr id="8630" name="Google Shape;8630;p85"/>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85"/>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85"/>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3" name="Google Shape;8633;p85"/>
          <p:cNvGrpSpPr/>
          <p:nvPr/>
        </p:nvGrpSpPr>
        <p:grpSpPr>
          <a:xfrm>
            <a:off x="5318952" y="3654786"/>
            <a:ext cx="350079" cy="350079"/>
            <a:chOff x="3860400" y="3955025"/>
            <a:chExt cx="296175" cy="296175"/>
          </a:xfrm>
        </p:grpSpPr>
        <p:sp>
          <p:nvSpPr>
            <p:cNvPr id="8634" name="Google Shape;8634;p85"/>
            <p:cNvSpPr/>
            <p:nvPr/>
          </p:nvSpPr>
          <p:spPr>
            <a:xfrm>
              <a:off x="3973825" y="3955025"/>
              <a:ext cx="68525" cy="68550"/>
            </a:xfrm>
            <a:custGeom>
              <a:avLst/>
              <a:gdLst/>
              <a:ahLst/>
              <a:cxnLst/>
              <a:rect l="l" t="t" r="r" b="b"/>
              <a:pathLst>
                <a:path w="2741" h="2742" extrusionOk="0">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85"/>
            <p:cNvSpPr/>
            <p:nvPr/>
          </p:nvSpPr>
          <p:spPr>
            <a:xfrm>
              <a:off x="3947025" y="4021975"/>
              <a:ext cx="122125" cy="71700"/>
            </a:xfrm>
            <a:custGeom>
              <a:avLst/>
              <a:gdLst/>
              <a:ahLst/>
              <a:cxnLst/>
              <a:rect l="l" t="t" r="r" b="b"/>
              <a:pathLst>
                <a:path w="4885" h="2868" extrusionOk="0">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85"/>
            <p:cNvSpPr/>
            <p:nvPr/>
          </p:nvSpPr>
          <p:spPr>
            <a:xfrm>
              <a:off x="4086450" y="4145650"/>
              <a:ext cx="70125" cy="104775"/>
            </a:xfrm>
            <a:custGeom>
              <a:avLst/>
              <a:gdLst/>
              <a:ahLst/>
              <a:cxnLst/>
              <a:rect l="l" t="t" r="r" b="b"/>
              <a:pathLst>
                <a:path w="2805" h="4191" extrusionOk="0">
                  <a:moveTo>
                    <a:pt x="0" y="0"/>
                  </a:moveTo>
                  <a:lnTo>
                    <a:pt x="0" y="4190"/>
                  </a:lnTo>
                  <a:lnTo>
                    <a:pt x="2458" y="4190"/>
                  </a:lnTo>
                  <a:cubicBezTo>
                    <a:pt x="2647" y="4190"/>
                    <a:pt x="2804" y="4033"/>
                    <a:pt x="2804" y="3844"/>
                  </a:cubicBezTo>
                  <a:lnTo>
                    <a:pt x="2804" y="315"/>
                  </a:lnTo>
                  <a:cubicBezTo>
                    <a:pt x="2773" y="158"/>
                    <a:pt x="2647"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85"/>
            <p:cNvSpPr/>
            <p:nvPr/>
          </p:nvSpPr>
          <p:spPr>
            <a:xfrm>
              <a:off x="3860400" y="4180300"/>
              <a:ext cx="70125" cy="70125"/>
            </a:xfrm>
            <a:custGeom>
              <a:avLst/>
              <a:gdLst/>
              <a:ahLst/>
              <a:cxnLst/>
              <a:rect l="l" t="t" r="r" b="b"/>
              <a:pathLst>
                <a:path w="2805" h="2805" extrusionOk="0">
                  <a:moveTo>
                    <a:pt x="347" y="0"/>
                  </a:moveTo>
                  <a:cubicBezTo>
                    <a:pt x="158" y="0"/>
                    <a:pt x="0" y="189"/>
                    <a:pt x="0" y="347"/>
                  </a:cubicBezTo>
                  <a:lnTo>
                    <a:pt x="0" y="2458"/>
                  </a:lnTo>
                  <a:cubicBezTo>
                    <a:pt x="0" y="2678"/>
                    <a:pt x="158" y="2804"/>
                    <a:pt x="347" y="2804"/>
                  </a:cubicBezTo>
                  <a:lnTo>
                    <a:pt x="2804" y="2804"/>
                  </a:lnTo>
                  <a:lnTo>
                    <a:pt x="28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85"/>
            <p:cNvSpPr/>
            <p:nvPr/>
          </p:nvSpPr>
          <p:spPr>
            <a:xfrm>
              <a:off x="3947025" y="4111775"/>
              <a:ext cx="122125" cy="139425"/>
            </a:xfrm>
            <a:custGeom>
              <a:avLst/>
              <a:gdLst/>
              <a:ahLst/>
              <a:cxnLst/>
              <a:rect l="l" t="t" r="r" b="b"/>
              <a:pathLst>
                <a:path w="4885" h="5577" extrusionOk="0">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9" name="Google Shape;8639;p85"/>
          <p:cNvGrpSpPr/>
          <p:nvPr/>
        </p:nvGrpSpPr>
        <p:grpSpPr>
          <a:xfrm>
            <a:off x="7534167" y="2731184"/>
            <a:ext cx="355664" cy="349133"/>
            <a:chOff x="5716825" y="3235950"/>
            <a:chExt cx="300900" cy="295375"/>
          </a:xfrm>
        </p:grpSpPr>
        <p:sp>
          <p:nvSpPr>
            <p:cNvPr id="8640" name="Google Shape;8640;p85"/>
            <p:cNvSpPr/>
            <p:nvPr/>
          </p:nvSpPr>
          <p:spPr>
            <a:xfrm>
              <a:off x="5716825" y="3309975"/>
              <a:ext cx="137075" cy="146525"/>
            </a:xfrm>
            <a:custGeom>
              <a:avLst/>
              <a:gdLst/>
              <a:ahLst/>
              <a:cxnLst/>
              <a:rect l="l" t="t" r="r" b="b"/>
              <a:pathLst>
                <a:path w="5483" h="5861" extrusionOk="0">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85"/>
            <p:cNvSpPr/>
            <p:nvPr/>
          </p:nvSpPr>
          <p:spPr>
            <a:xfrm>
              <a:off x="5794025" y="3235950"/>
              <a:ext cx="145725" cy="133900"/>
            </a:xfrm>
            <a:custGeom>
              <a:avLst/>
              <a:gdLst/>
              <a:ahLst/>
              <a:cxnLst/>
              <a:rect l="l" t="t" r="r" b="b"/>
              <a:pathLst>
                <a:path w="5829" h="5356" extrusionOk="0">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85"/>
            <p:cNvSpPr/>
            <p:nvPr/>
          </p:nvSpPr>
          <p:spPr>
            <a:xfrm>
              <a:off x="5880650" y="3309975"/>
              <a:ext cx="137075" cy="145725"/>
            </a:xfrm>
            <a:custGeom>
              <a:avLst/>
              <a:gdLst/>
              <a:ahLst/>
              <a:cxnLst/>
              <a:rect l="l" t="t" r="r" b="b"/>
              <a:pathLst>
                <a:path w="5483" h="5829" extrusionOk="0">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85"/>
            <p:cNvSpPr/>
            <p:nvPr/>
          </p:nvSpPr>
          <p:spPr>
            <a:xfrm>
              <a:off x="5794025" y="3396625"/>
              <a:ext cx="147300" cy="134700"/>
            </a:xfrm>
            <a:custGeom>
              <a:avLst/>
              <a:gdLst/>
              <a:ahLst/>
              <a:cxnLst/>
              <a:rect l="l" t="t" r="r" b="b"/>
              <a:pathLst>
                <a:path w="5892" h="5388" extrusionOk="0">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4" name="Google Shape;8644;p85"/>
          <p:cNvGrpSpPr/>
          <p:nvPr/>
        </p:nvGrpSpPr>
        <p:grpSpPr>
          <a:xfrm>
            <a:off x="7547199" y="3189872"/>
            <a:ext cx="329601" cy="327739"/>
            <a:chOff x="5727850" y="3609275"/>
            <a:chExt cx="278850" cy="277275"/>
          </a:xfrm>
        </p:grpSpPr>
        <p:sp>
          <p:nvSpPr>
            <p:cNvPr id="8645" name="Google Shape;8645;p85"/>
            <p:cNvSpPr/>
            <p:nvPr/>
          </p:nvSpPr>
          <p:spPr>
            <a:xfrm>
              <a:off x="5884600" y="3765225"/>
              <a:ext cx="122100" cy="121325"/>
            </a:xfrm>
            <a:custGeom>
              <a:avLst/>
              <a:gdLst/>
              <a:ahLst/>
              <a:cxnLst/>
              <a:rect l="l" t="t" r="r" b="b"/>
              <a:pathLst>
                <a:path w="4884" h="4853" extrusionOk="0">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85"/>
            <p:cNvSpPr/>
            <p:nvPr/>
          </p:nvSpPr>
          <p:spPr>
            <a:xfrm>
              <a:off x="5727850" y="3669125"/>
              <a:ext cx="35475" cy="216625"/>
            </a:xfrm>
            <a:custGeom>
              <a:avLst/>
              <a:gdLst/>
              <a:ahLst/>
              <a:cxnLst/>
              <a:rect l="l" t="t" r="r" b="b"/>
              <a:pathLst>
                <a:path w="1419" h="8665" extrusionOk="0">
                  <a:moveTo>
                    <a:pt x="32" y="1"/>
                  </a:moveTo>
                  <a:lnTo>
                    <a:pt x="32" y="7310"/>
                  </a:lnTo>
                  <a:cubicBezTo>
                    <a:pt x="1" y="8034"/>
                    <a:pt x="631" y="8665"/>
                    <a:pt x="1418" y="8665"/>
                  </a:cubicBezTo>
                  <a:lnTo>
                    <a:pt x="1418" y="347"/>
                  </a:lnTo>
                  <a:lnTo>
                    <a:pt x="1072" y="347"/>
                  </a:lnTo>
                  <a:cubicBezTo>
                    <a:pt x="662" y="347"/>
                    <a:pt x="316" y="253"/>
                    <a:pt x="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85"/>
            <p:cNvSpPr/>
            <p:nvPr/>
          </p:nvSpPr>
          <p:spPr>
            <a:xfrm>
              <a:off x="5779825" y="3677800"/>
              <a:ext cx="174900" cy="207950"/>
            </a:xfrm>
            <a:custGeom>
              <a:avLst/>
              <a:gdLst/>
              <a:ahLst/>
              <a:cxnLst/>
              <a:rect l="l" t="t" r="r" b="b"/>
              <a:pathLst>
                <a:path w="6996" h="8318" extrusionOk="0">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85"/>
            <p:cNvSpPr/>
            <p:nvPr/>
          </p:nvSpPr>
          <p:spPr>
            <a:xfrm>
              <a:off x="5815275" y="3781750"/>
              <a:ext cx="66200" cy="17350"/>
            </a:xfrm>
            <a:custGeom>
              <a:avLst/>
              <a:gdLst/>
              <a:ahLst/>
              <a:cxnLst/>
              <a:rect l="l" t="t" r="r" b="b"/>
              <a:pathLst>
                <a:path w="2648" h="694" extrusionOk="0">
                  <a:moveTo>
                    <a:pt x="1" y="1"/>
                  </a:moveTo>
                  <a:lnTo>
                    <a:pt x="1" y="694"/>
                  </a:lnTo>
                  <a:lnTo>
                    <a:pt x="2301" y="694"/>
                  </a:lnTo>
                  <a:cubicBezTo>
                    <a:pt x="2364" y="473"/>
                    <a:pt x="2490" y="221"/>
                    <a:pt x="26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85"/>
            <p:cNvSpPr/>
            <p:nvPr/>
          </p:nvSpPr>
          <p:spPr>
            <a:xfrm>
              <a:off x="5727850" y="3609275"/>
              <a:ext cx="226075" cy="51225"/>
            </a:xfrm>
            <a:custGeom>
              <a:avLst/>
              <a:gdLst/>
              <a:ahLst/>
              <a:cxnLst/>
              <a:rect l="l" t="t" r="r" b="b"/>
              <a:pathLst>
                <a:path w="9043" h="2049" extrusionOk="0">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0" name="Google Shape;8650;p85"/>
          <p:cNvGrpSpPr/>
          <p:nvPr/>
        </p:nvGrpSpPr>
        <p:grpSpPr>
          <a:xfrm>
            <a:off x="7558383" y="3655259"/>
            <a:ext cx="307231" cy="349133"/>
            <a:chOff x="5736525" y="3963700"/>
            <a:chExt cx="259925" cy="295375"/>
          </a:xfrm>
        </p:grpSpPr>
        <p:sp>
          <p:nvSpPr>
            <p:cNvPr id="8651" name="Google Shape;8651;p85"/>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85"/>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85"/>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85"/>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85"/>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85"/>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85"/>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8" name="Google Shape;8658;p85"/>
          <p:cNvGrpSpPr/>
          <p:nvPr/>
        </p:nvGrpSpPr>
        <p:grpSpPr>
          <a:xfrm>
            <a:off x="6649963" y="4104585"/>
            <a:ext cx="351024" cy="350079"/>
            <a:chOff x="6553275" y="3604550"/>
            <a:chExt cx="296975" cy="296175"/>
          </a:xfrm>
        </p:grpSpPr>
        <p:sp>
          <p:nvSpPr>
            <p:cNvPr id="8659" name="Google Shape;8659;p85"/>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85"/>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85"/>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85"/>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3" name="Google Shape;8663;p85"/>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4" name="Google Shape;8664;p85"/>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5" name="Google Shape;8665;p85"/>
          <p:cNvSpPr txBox="1"/>
          <p:nvPr/>
        </p:nvSpPr>
        <p:spPr>
          <a:xfrm>
            <a:off x="849675" y="715975"/>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Business Icons</a:t>
            </a:r>
            <a:endParaRPr sz="2400">
              <a:solidFill>
                <a:srgbClr val="FFFFFF"/>
              </a:solidFill>
            </a:endParaRPr>
          </a:p>
        </p:txBody>
      </p:sp>
      <p:sp>
        <p:nvSpPr>
          <p:cNvPr id="8666" name="Google Shape;8666;p85"/>
          <p:cNvSpPr txBox="1"/>
          <p:nvPr/>
        </p:nvSpPr>
        <p:spPr>
          <a:xfrm>
            <a:off x="4858400" y="715975"/>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Teamwork Icons</a:t>
            </a:r>
            <a:endParaRPr sz="24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670"/>
        <p:cNvGrpSpPr/>
        <p:nvPr/>
      </p:nvGrpSpPr>
      <p:grpSpPr>
        <a:xfrm>
          <a:off x="0" y="0"/>
          <a:ext cx="0" cy="0"/>
          <a:chOff x="0" y="0"/>
          <a:chExt cx="0" cy="0"/>
        </a:xfrm>
      </p:grpSpPr>
      <p:grpSp>
        <p:nvGrpSpPr>
          <p:cNvPr id="8671" name="Google Shape;8671;p86"/>
          <p:cNvGrpSpPr/>
          <p:nvPr/>
        </p:nvGrpSpPr>
        <p:grpSpPr>
          <a:xfrm>
            <a:off x="877057" y="1380546"/>
            <a:ext cx="294401" cy="353645"/>
            <a:chOff x="-35814600" y="3202075"/>
            <a:chExt cx="242625" cy="291450"/>
          </a:xfrm>
        </p:grpSpPr>
        <p:sp>
          <p:nvSpPr>
            <p:cNvPr id="8672" name="Google Shape;8672;p86"/>
            <p:cNvSpPr/>
            <p:nvPr/>
          </p:nvSpPr>
          <p:spPr>
            <a:xfrm>
              <a:off x="-35814600" y="3202075"/>
              <a:ext cx="51225" cy="202450"/>
            </a:xfrm>
            <a:custGeom>
              <a:avLst/>
              <a:gdLst/>
              <a:ahLst/>
              <a:cxnLst/>
              <a:rect l="l" t="t" r="r" b="b"/>
              <a:pathLst>
                <a:path w="2049" h="8098" extrusionOk="0">
                  <a:moveTo>
                    <a:pt x="1702" y="0"/>
                  </a:moveTo>
                  <a:cubicBezTo>
                    <a:pt x="757" y="0"/>
                    <a:pt x="1" y="788"/>
                    <a:pt x="1" y="1733"/>
                  </a:cubicBezTo>
                  <a:lnTo>
                    <a:pt x="1" y="8097"/>
                  </a:lnTo>
                  <a:cubicBezTo>
                    <a:pt x="348" y="7782"/>
                    <a:pt x="820" y="7562"/>
                    <a:pt x="1387" y="7562"/>
                  </a:cubicBezTo>
                  <a:lnTo>
                    <a:pt x="2049" y="7562"/>
                  </a:lnTo>
                  <a:lnTo>
                    <a:pt x="20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86"/>
            <p:cNvSpPr/>
            <p:nvPr/>
          </p:nvSpPr>
          <p:spPr>
            <a:xfrm>
              <a:off x="-35814600" y="3407650"/>
              <a:ext cx="242625" cy="68550"/>
            </a:xfrm>
            <a:custGeom>
              <a:avLst/>
              <a:gdLst/>
              <a:ahLst/>
              <a:cxnLst/>
              <a:rect l="l" t="t" r="r" b="b"/>
              <a:pathLst>
                <a:path w="9705" h="2742" extrusionOk="0">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86"/>
            <p:cNvSpPr/>
            <p:nvPr/>
          </p:nvSpPr>
          <p:spPr>
            <a:xfrm>
              <a:off x="-35627125" y="3450950"/>
              <a:ext cx="55150" cy="25250"/>
            </a:xfrm>
            <a:custGeom>
              <a:avLst/>
              <a:gdLst/>
              <a:ahLst/>
              <a:cxnLst/>
              <a:rect l="l" t="t" r="r" b="b"/>
              <a:pathLst>
                <a:path w="2206" h="1010" extrusionOk="0">
                  <a:moveTo>
                    <a:pt x="0" y="1"/>
                  </a:moveTo>
                  <a:lnTo>
                    <a:pt x="0" y="1009"/>
                  </a:lnTo>
                  <a:lnTo>
                    <a:pt x="1670" y="1009"/>
                  </a:lnTo>
                  <a:cubicBezTo>
                    <a:pt x="1953" y="1009"/>
                    <a:pt x="2205" y="788"/>
                    <a:pt x="1953" y="505"/>
                  </a:cubicBezTo>
                  <a:cubicBezTo>
                    <a:pt x="1827" y="347"/>
                    <a:pt x="1764" y="190"/>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86"/>
            <p:cNvSpPr/>
            <p:nvPr/>
          </p:nvSpPr>
          <p:spPr>
            <a:xfrm>
              <a:off x="-35703525" y="3305250"/>
              <a:ext cx="84300" cy="34675"/>
            </a:xfrm>
            <a:custGeom>
              <a:avLst/>
              <a:gdLst/>
              <a:ahLst/>
              <a:cxnLst/>
              <a:rect l="l" t="t" r="r" b="b"/>
              <a:pathLst>
                <a:path w="3372" h="1387" extrusionOk="0">
                  <a:moveTo>
                    <a:pt x="1701" y="0"/>
                  </a:moveTo>
                  <a:cubicBezTo>
                    <a:pt x="882" y="0"/>
                    <a:pt x="221" y="599"/>
                    <a:pt x="0" y="1387"/>
                  </a:cubicBezTo>
                  <a:lnTo>
                    <a:pt x="3371" y="1387"/>
                  </a:lnTo>
                  <a:cubicBezTo>
                    <a:pt x="3214" y="599"/>
                    <a:pt x="2521"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86"/>
            <p:cNvSpPr/>
            <p:nvPr/>
          </p:nvSpPr>
          <p:spPr>
            <a:xfrm>
              <a:off x="-35677550" y="3254050"/>
              <a:ext cx="33100" cy="33100"/>
            </a:xfrm>
            <a:custGeom>
              <a:avLst/>
              <a:gdLst/>
              <a:ahLst/>
              <a:cxnLst/>
              <a:rect l="l" t="t" r="r" b="b"/>
              <a:pathLst>
                <a:path w="1324" h="1324" extrusionOk="0">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86"/>
            <p:cNvSpPr/>
            <p:nvPr/>
          </p:nvSpPr>
          <p:spPr>
            <a:xfrm>
              <a:off x="-35746850" y="3202075"/>
              <a:ext cx="171725" cy="189050"/>
            </a:xfrm>
            <a:custGeom>
              <a:avLst/>
              <a:gdLst/>
              <a:ahLst/>
              <a:cxnLst/>
              <a:rect l="l" t="t" r="r" b="b"/>
              <a:pathLst>
                <a:path w="6869" h="7562" extrusionOk="0">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86"/>
            <p:cNvSpPr/>
            <p:nvPr/>
          </p:nvSpPr>
          <p:spPr>
            <a:xfrm>
              <a:off x="-35677550" y="3450950"/>
              <a:ext cx="34675" cy="42575"/>
            </a:xfrm>
            <a:custGeom>
              <a:avLst/>
              <a:gdLst/>
              <a:ahLst/>
              <a:cxnLst/>
              <a:rect l="l" t="t" r="r" b="b"/>
              <a:pathLst>
                <a:path w="1387" h="1703" extrusionOk="0">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9" name="Google Shape;8679;p86"/>
          <p:cNvGrpSpPr/>
          <p:nvPr/>
        </p:nvGrpSpPr>
        <p:grpSpPr>
          <a:xfrm>
            <a:off x="847435" y="1821466"/>
            <a:ext cx="353645" cy="353888"/>
            <a:chOff x="-35839800" y="3561025"/>
            <a:chExt cx="291450" cy="291650"/>
          </a:xfrm>
        </p:grpSpPr>
        <p:sp>
          <p:nvSpPr>
            <p:cNvPr id="8680" name="Google Shape;8680;p86"/>
            <p:cNvSpPr/>
            <p:nvPr/>
          </p:nvSpPr>
          <p:spPr>
            <a:xfrm>
              <a:off x="-35772850" y="3612425"/>
              <a:ext cx="155200" cy="142575"/>
            </a:xfrm>
            <a:custGeom>
              <a:avLst/>
              <a:gdLst/>
              <a:ahLst/>
              <a:cxnLst/>
              <a:rect l="l" t="t" r="r" b="b"/>
              <a:pathLst>
                <a:path w="6208" h="5703" extrusionOk="0">
                  <a:moveTo>
                    <a:pt x="3088" y="693"/>
                  </a:moveTo>
                  <a:cubicBezTo>
                    <a:pt x="3655" y="693"/>
                    <a:pt x="4128" y="1166"/>
                    <a:pt x="4128" y="1733"/>
                  </a:cubicBezTo>
                  <a:cubicBezTo>
                    <a:pt x="4128" y="2174"/>
                    <a:pt x="3844" y="2552"/>
                    <a:pt x="3466" y="2710"/>
                  </a:cubicBezTo>
                  <a:lnTo>
                    <a:pt x="3466" y="3119"/>
                  </a:lnTo>
                  <a:cubicBezTo>
                    <a:pt x="3466" y="3308"/>
                    <a:pt x="3309" y="3466"/>
                    <a:pt x="3088" y="3466"/>
                  </a:cubicBezTo>
                  <a:cubicBezTo>
                    <a:pt x="2899" y="3466"/>
                    <a:pt x="2742" y="3308"/>
                    <a:pt x="2742" y="3119"/>
                  </a:cubicBezTo>
                  <a:lnTo>
                    <a:pt x="2742" y="2710"/>
                  </a:lnTo>
                  <a:cubicBezTo>
                    <a:pt x="2742" y="2426"/>
                    <a:pt x="2931" y="2174"/>
                    <a:pt x="3214" y="2080"/>
                  </a:cubicBezTo>
                  <a:cubicBezTo>
                    <a:pt x="3340" y="2048"/>
                    <a:pt x="3466" y="1891"/>
                    <a:pt x="3466" y="1765"/>
                  </a:cubicBezTo>
                  <a:cubicBezTo>
                    <a:pt x="3466" y="1576"/>
                    <a:pt x="3309" y="1418"/>
                    <a:pt x="3088" y="1418"/>
                  </a:cubicBezTo>
                  <a:cubicBezTo>
                    <a:pt x="2899" y="1418"/>
                    <a:pt x="2742" y="1576"/>
                    <a:pt x="2742" y="1765"/>
                  </a:cubicBezTo>
                  <a:cubicBezTo>
                    <a:pt x="2742" y="1954"/>
                    <a:pt x="2584" y="2111"/>
                    <a:pt x="2395" y="2111"/>
                  </a:cubicBezTo>
                  <a:cubicBezTo>
                    <a:pt x="2206" y="2111"/>
                    <a:pt x="2049" y="1954"/>
                    <a:pt x="2049" y="1765"/>
                  </a:cubicBezTo>
                  <a:cubicBezTo>
                    <a:pt x="2080" y="1166"/>
                    <a:pt x="2553" y="693"/>
                    <a:pt x="3088" y="693"/>
                  </a:cubicBezTo>
                  <a:close/>
                  <a:moveTo>
                    <a:pt x="3088" y="3781"/>
                  </a:moveTo>
                  <a:cubicBezTo>
                    <a:pt x="3309" y="3781"/>
                    <a:pt x="3466" y="3938"/>
                    <a:pt x="3466" y="4127"/>
                  </a:cubicBezTo>
                  <a:cubicBezTo>
                    <a:pt x="3466" y="4317"/>
                    <a:pt x="3309" y="4474"/>
                    <a:pt x="3088" y="4474"/>
                  </a:cubicBezTo>
                  <a:cubicBezTo>
                    <a:pt x="2899" y="4474"/>
                    <a:pt x="2742" y="4317"/>
                    <a:pt x="2742" y="4127"/>
                  </a:cubicBezTo>
                  <a:cubicBezTo>
                    <a:pt x="2742" y="3938"/>
                    <a:pt x="2899" y="3781"/>
                    <a:pt x="3088" y="3781"/>
                  </a:cubicBezTo>
                  <a:close/>
                  <a:moveTo>
                    <a:pt x="347" y="0"/>
                  </a:moveTo>
                  <a:cubicBezTo>
                    <a:pt x="158" y="32"/>
                    <a:pt x="1" y="189"/>
                    <a:pt x="1" y="347"/>
                  </a:cubicBezTo>
                  <a:lnTo>
                    <a:pt x="1" y="5010"/>
                  </a:lnTo>
                  <a:lnTo>
                    <a:pt x="694" y="5703"/>
                  </a:lnTo>
                  <a:cubicBezTo>
                    <a:pt x="1371" y="5088"/>
                    <a:pt x="2238" y="4781"/>
                    <a:pt x="3104" y="4781"/>
                  </a:cubicBezTo>
                  <a:cubicBezTo>
                    <a:pt x="3970" y="4781"/>
                    <a:pt x="4837" y="5088"/>
                    <a:pt x="5514" y="5703"/>
                  </a:cubicBezTo>
                  <a:lnTo>
                    <a:pt x="6207" y="5010"/>
                  </a:lnTo>
                  <a:lnTo>
                    <a:pt x="6207" y="347"/>
                  </a:lnTo>
                  <a:cubicBezTo>
                    <a:pt x="6207" y="158"/>
                    <a:pt x="6050" y="0"/>
                    <a:pt x="58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86"/>
            <p:cNvSpPr/>
            <p:nvPr/>
          </p:nvSpPr>
          <p:spPr>
            <a:xfrm>
              <a:off x="-35621625" y="3694325"/>
              <a:ext cx="73275" cy="143375"/>
            </a:xfrm>
            <a:custGeom>
              <a:avLst/>
              <a:gdLst/>
              <a:ahLst/>
              <a:cxnLst/>
              <a:rect l="l" t="t" r="r" b="b"/>
              <a:pathLst>
                <a:path w="2931" h="5735" extrusionOk="0">
                  <a:moveTo>
                    <a:pt x="2931" y="1"/>
                  </a:moveTo>
                  <a:lnTo>
                    <a:pt x="1" y="2899"/>
                  </a:lnTo>
                  <a:lnTo>
                    <a:pt x="2805" y="5735"/>
                  </a:lnTo>
                  <a:cubicBezTo>
                    <a:pt x="2868" y="5609"/>
                    <a:pt x="2931" y="5451"/>
                    <a:pt x="2931" y="5294"/>
                  </a:cubicBezTo>
                  <a:lnTo>
                    <a:pt x="293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86"/>
            <p:cNvSpPr/>
            <p:nvPr/>
          </p:nvSpPr>
          <p:spPr>
            <a:xfrm>
              <a:off x="-35827200" y="3748675"/>
              <a:ext cx="263100" cy="104000"/>
            </a:xfrm>
            <a:custGeom>
              <a:avLst/>
              <a:gdLst/>
              <a:ahLst/>
              <a:cxnLst/>
              <a:rect l="l" t="t" r="r" b="b"/>
              <a:pathLst>
                <a:path w="10524" h="4160" extrusionOk="0">
                  <a:moveTo>
                    <a:pt x="5235" y="1"/>
                  </a:moveTo>
                  <a:cubicBezTo>
                    <a:pt x="4482" y="1"/>
                    <a:pt x="3734" y="284"/>
                    <a:pt x="3183" y="851"/>
                  </a:cubicBezTo>
                  <a:lnTo>
                    <a:pt x="1" y="4033"/>
                  </a:lnTo>
                  <a:cubicBezTo>
                    <a:pt x="158" y="4128"/>
                    <a:pt x="316" y="4159"/>
                    <a:pt x="473" y="4159"/>
                  </a:cubicBezTo>
                  <a:lnTo>
                    <a:pt x="10082" y="4159"/>
                  </a:lnTo>
                  <a:cubicBezTo>
                    <a:pt x="10240" y="4159"/>
                    <a:pt x="10398" y="4128"/>
                    <a:pt x="10524" y="4033"/>
                  </a:cubicBezTo>
                  <a:lnTo>
                    <a:pt x="7310" y="851"/>
                  </a:lnTo>
                  <a:cubicBezTo>
                    <a:pt x="6743" y="284"/>
                    <a:pt x="5987" y="1"/>
                    <a:pt x="52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86"/>
            <p:cNvSpPr/>
            <p:nvPr/>
          </p:nvSpPr>
          <p:spPr>
            <a:xfrm>
              <a:off x="-35831925" y="3635275"/>
              <a:ext cx="41775" cy="85075"/>
            </a:xfrm>
            <a:custGeom>
              <a:avLst/>
              <a:gdLst/>
              <a:ahLst/>
              <a:cxnLst/>
              <a:rect l="l" t="t" r="r" b="b"/>
              <a:pathLst>
                <a:path w="1671" h="3403" extrusionOk="0">
                  <a:moveTo>
                    <a:pt x="1671" y="0"/>
                  </a:moveTo>
                  <a:lnTo>
                    <a:pt x="1" y="1701"/>
                  </a:lnTo>
                  <a:lnTo>
                    <a:pt x="1671" y="3403"/>
                  </a:lnTo>
                  <a:lnTo>
                    <a:pt x="167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86"/>
            <p:cNvSpPr/>
            <p:nvPr/>
          </p:nvSpPr>
          <p:spPr>
            <a:xfrm>
              <a:off x="-35601150" y="3635275"/>
              <a:ext cx="43350" cy="85075"/>
            </a:xfrm>
            <a:custGeom>
              <a:avLst/>
              <a:gdLst/>
              <a:ahLst/>
              <a:cxnLst/>
              <a:rect l="l" t="t" r="r" b="b"/>
              <a:pathLst>
                <a:path w="1734" h="3403" extrusionOk="0">
                  <a:moveTo>
                    <a:pt x="1" y="0"/>
                  </a:moveTo>
                  <a:lnTo>
                    <a:pt x="1" y="3403"/>
                  </a:lnTo>
                  <a:lnTo>
                    <a:pt x="1734" y="1701"/>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86"/>
            <p:cNvSpPr/>
            <p:nvPr/>
          </p:nvSpPr>
          <p:spPr>
            <a:xfrm>
              <a:off x="-35750000" y="3561025"/>
              <a:ext cx="111075" cy="35675"/>
            </a:xfrm>
            <a:custGeom>
              <a:avLst/>
              <a:gdLst/>
              <a:ahLst/>
              <a:cxnLst/>
              <a:rect l="l" t="t" r="r" b="b"/>
              <a:pathLst>
                <a:path w="4443" h="1427" extrusionOk="0">
                  <a:moveTo>
                    <a:pt x="2182" y="1"/>
                  </a:moveTo>
                  <a:cubicBezTo>
                    <a:pt x="1686" y="1"/>
                    <a:pt x="1198" y="182"/>
                    <a:pt x="851" y="544"/>
                  </a:cubicBezTo>
                  <a:lnTo>
                    <a:pt x="0" y="1426"/>
                  </a:lnTo>
                  <a:lnTo>
                    <a:pt x="4443" y="1426"/>
                  </a:lnTo>
                  <a:lnTo>
                    <a:pt x="3560" y="544"/>
                  </a:lnTo>
                  <a:cubicBezTo>
                    <a:pt x="3182" y="182"/>
                    <a:pt x="2678" y="1"/>
                    <a:pt x="21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86"/>
            <p:cNvSpPr/>
            <p:nvPr/>
          </p:nvSpPr>
          <p:spPr>
            <a:xfrm>
              <a:off x="-35839800" y="3694325"/>
              <a:ext cx="72500" cy="143375"/>
            </a:xfrm>
            <a:custGeom>
              <a:avLst/>
              <a:gdLst/>
              <a:ahLst/>
              <a:cxnLst/>
              <a:rect l="l" t="t" r="r" b="b"/>
              <a:pathLst>
                <a:path w="2900" h="5735" extrusionOk="0">
                  <a:moveTo>
                    <a:pt x="1" y="1"/>
                  </a:moveTo>
                  <a:lnTo>
                    <a:pt x="1" y="5294"/>
                  </a:lnTo>
                  <a:cubicBezTo>
                    <a:pt x="1" y="5451"/>
                    <a:pt x="32" y="5609"/>
                    <a:pt x="95" y="5735"/>
                  </a:cubicBezTo>
                  <a:lnTo>
                    <a:pt x="2899" y="2899"/>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7" name="Google Shape;8687;p86"/>
          <p:cNvSpPr/>
          <p:nvPr/>
        </p:nvSpPr>
        <p:spPr>
          <a:xfrm>
            <a:off x="845859" y="2257004"/>
            <a:ext cx="355557" cy="353645"/>
          </a:xfrm>
          <a:custGeom>
            <a:avLst/>
            <a:gdLst/>
            <a:ahLst/>
            <a:cxnLst/>
            <a:rect l="l" t="t" r="r" b="b"/>
            <a:pathLst>
              <a:path w="11721" h="11658" extrusionOk="0">
                <a:moveTo>
                  <a:pt x="6144" y="2773"/>
                </a:moveTo>
                <a:cubicBezTo>
                  <a:pt x="7467" y="2868"/>
                  <a:pt x="8570" y="3813"/>
                  <a:pt x="8885" y="5042"/>
                </a:cubicBezTo>
                <a:cubicBezTo>
                  <a:pt x="8917" y="5231"/>
                  <a:pt x="8791" y="5388"/>
                  <a:pt x="8633" y="5483"/>
                </a:cubicBezTo>
                <a:cubicBezTo>
                  <a:pt x="8613" y="5486"/>
                  <a:pt x="8594" y="5487"/>
                  <a:pt x="8575" y="5487"/>
                </a:cubicBezTo>
                <a:cubicBezTo>
                  <a:pt x="8412" y="5487"/>
                  <a:pt x="8277" y="5372"/>
                  <a:pt x="8192" y="5231"/>
                </a:cubicBezTo>
                <a:cubicBezTo>
                  <a:pt x="7972" y="4254"/>
                  <a:pt x="7089" y="3561"/>
                  <a:pt x="6113" y="3466"/>
                </a:cubicBezTo>
                <a:cubicBezTo>
                  <a:pt x="5924" y="3466"/>
                  <a:pt x="5798" y="3277"/>
                  <a:pt x="5798" y="3120"/>
                </a:cubicBezTo>
                <a:cubicBezTo>
                  <a:pt x="5798" y="2868"/>
                  <a:pt x="5955" y="2773"/>
                  <a:pt x="6144" y="2773"/>
                </a:cubicBezTo>
                <a:close/>
                <a:moveTo>
                  <a:pt x="6222" y="1414"/>
                </a:moveTo>
                <a:cubicBezTo>
                  <a:pt x="6238" y="1414"/>
                  <a:pt x="6254" y="1416"/>
                  <a:pt x="6270" y="1418"/>
                </a:cubicBezTo>
                <a:cubicBezTo>
                  <a:pt x="8161" y="1576"/>
                  <a:pt x="9862" y="2962"/>
                  <a:pt x="10240" y="5136"/>
                </a:cubicBezTo>
                <a:cubicBezTo>
                  <a:pt x="10303" y="5325"/>
                  <a:pt x="10177" y="5483"/>
                  <a:pt x="9988" y="5514"/>
                </a:cubicBezTo>
                <a:cubicBezTo>
                  <a:pt x="9960" y="5518"/>
                  <a:pt x="9934" y="5520"/>
                  <a:pt x="9908" y="5520"/>
                </a:cubicBezTo>
                <a:cubicBezTo>
                  <a:pt x="9730" y="5520"/>
                  <a:pt x="9606" y="5424"/>
                  <a:pt x="9578" y="5231"/>
                </a:cubicBezTo>
                <a:cubicBezTo>
                  <a:pt x="9263" y="3466"/>
                  <a:pt x="7846" y="2238"/>
                  <a:pt x="6239" y="2143"/>
                </a:cubicBezTo>
                <a:cubicBezTo>
                  <a:pt x="6050" y="2143"/>
                  <a:pt x="5924" y="1923"/>
                  <a:pt x="5924" y="1765"/>
                </a:cubicBezTo>
                <a:cubicBezTo>
                  <a:pt x="5924" y="1563"/>
                  <a:pt x="6055" y="1414"/>
                  <a:pt x="6222" y="1414"/>
                </a:cubicBezTo>
                <a:close/>
                <a:moveTo>
                  <a:pt x="5907" y="4124"/>
                </a:moveTo>
                <a:cubicBezTo>
                  <a:pt x="5923" y="4124"/>
                  <a:pt x="5939" y="4125"/>
                  <a:pt x="5955" y="4128"/>
                </a:cubicBezTo>
                <a:cubicBezTo>
                  <a:pt x="6680" y="4191"/>
                  <a:pt x="7247" y="4663"/>
                  <a:pt x="7499" y="5325"/>
                </a:cubicBezTo>
                <a:cubicBezTo>
                  <a:pt x="7530" y="5514"/>
                  <a:pt x="7467" y="5672"/>
                  <a:pt x="7247" y="5766"/>
                </a:cubicBezTo>
                <a:cubicBezTo>
                  <a:pt x="7223" y="5770"/>
                  <a:pt x="7199" y="5772"/>
                  <a:pt x="7177" y="5772"/>
                </a:cubicBezTo>
                <a:cubicBezTo>
                  <a:pt x="7019" y="5772"/>
                  <a:pt x="6892" y="5679"/>
                  <a:pt x="6837" y="5514"/>
                </a:cubicBezTo>
                <a:cubicBezTo>
                  <a:pt x="6711" y="5136"/>
                  <a:pt x="6365" y="4852"/>
                  <a:pt x="5924" y="4821"/>
                </a:cubicBezTo>
                <a:cubicBezTo>
                  <a:pt x="5735" y="4821"/>
                  <a:pt x="5609" y="4663"/>
                  <a:pt x="5609" y="4443"/>
                </a:cubicBezTo>
                <a:cubicBezTo>
                  <a:pt x="5609" y="4270"/>
                  <a:pt x="5740" y="4124"/>
                  <a:pt x="5907" y="4124"/>
                </a:cubicBezTo>
                <a:close/>
                <a:moveTo>
                  <a:pt x="3385" y="3199"/>
                </a:moveTo>
                <a:cubicBezTo>
                  <a:pt x="3455" y="3199"/>
                  <a:pt x="3527" y="3225"/>
                  <a:pt x="3592" y="3277"/>
                </a:cubicBezTo>
                <a:lnTo>
                  <a:pt x="4695" y="4096"/>
                </a:lnTo>
                <a:cubicBezTo>
                  <a:pt x="4853" y="4222"/>
                  <a:pt x="4884" y="4411"/>
                  <a:pt x="4790" y="4569"/>
                </a:cubicBezTo>
                <a:lnTo>
                  <a:pt x="4159" y="5388"/>
                </a:lnTo>
                <a:lnTo>
                  <a:pt x="6869" y="7436"/>
                </a:lnTo>
                <a:lnTo>
                  <a:pt x="7499" y="6617"/>
                </a:lnTo>
                <a:cubicBezTo>
                  <a:pt x="7572" y="6525"/>
                  <a:pt x="7667" y="6476"/>
                  <a:pt x="7765" y="6476"/>
                </a:cubicBezTo>
                <a:cubicBezTo>
                  <a:pt x="7835" y="6476"/>
                  <a:pt x="7906" y="6501"/>
                  <a:pt x="7972" y="6554"/>
                </a:cubicBezTo>
                <a:lnTo>
                  <a:pt x="9074" y="7373"/>
                </a:lnTo>
                <a:cubicBezTo>
                  <a:pt x="9232" y="7499"/>
                  <a:pt x="9263" y="7688"/>
                  <a:pt x="9137" y="7845"/>
                </a:cubicBezTo>
                <a:lnTo>
                  <a:pt x="8507" y="8665"/>
                </a:lnTo>
                <a:cubicBezTo>
                  <a:pt x="8225" y="9022"/>
                  <a:pt x="7819" y="9211"/>
                  <a:pt x="7403" y="9211"/>
                </a:cubicBezTo>
                <a:cubicBezTo>
                  <a:pt x="7123" y="9211"/>
                  <a:pt x="6839" y="9126"/>
                  <a:pt x="6585" y="8948"/>
                </a:cubicBezTo>
                <a:lnTo>
                  <a:pt x="2773" y="6081"/>
                </a:lnTo>
                <a:cubicBezTo>
                  <a:pt x="2143" y="5672"/>
                  <a:pt x="2017" y="4821"/>
                  <a:pt x="2490" y="4191"/>
                </a:cubicBezTo>
                <a:lnTo>
                  <a:pt x="3120" y="3340"/>
                </a:lnTo>
                <a:cubicBezTo>
                  <a:pt x="3193" y="3248"/>
                  <a:pt x="3288" y="3199"/>
                  <a:pt x="3385" y="3199"/>
                </a:cubicBezTo>
                <a:close/>
                <a:moveTo>
                  <a:pt x="5829" y="1"/>
                </a:moveTo>
                <a:cubicBezTo>
                  <a:pt x="2647" y="1"/>
                  <a:pt x="1" y="2647"/>
                  <a:pt x="1" y="5829"/>
                </a:cubicBezTo>
                <a:cubicBezTo>
                  <a:pt x="64" y="9011"/>
                  <a:pt x="2647" y="11658"/>
                  <a:pt x="5892" y="11658"/>
                </a:cubicBezTo>
                <a:cubicBezTo>
                  <a:pt x="6900" y="11658"/>
                  <a:pt x="7940" y="11374"/>
                  <a:pt x="8822" y="10838"/>
                </a:cubicBezTo>
                <a:lnTo>
                  <a:pt x="11248" y="11626"/>
                </a:lnTo>
                <a:cubicBezTo>
                  <a:pt x="11272" y="11634"/>
                  <a:pt x="11299" y="11638"/>
                  <a:pt x="11329" y="11638"/>
                </a:cubicBezTo>
                <a:cubicBezTo>
                  <a:pt x="11417" y="11638"/>
                  <a:pt x="11524" y="11602"/>
                  <a:pt x="11595" y="11531"/>
                </a:cubicBezTo>
                <a:cubicBezTo>
                  <a:pt x="11658" y="11468"/>
                  <a:pt x="11721" y="11311"/>
                  <a:pt x="11658" y="11185"/>
                </a:cubicBezTo>
                <a:lnTo>
                  <a:pt x="10838" y="8791"/>
                </a:lnTo>
                <a:cubicBezTo>
                  <a:pt x="11406" y="7877"/>
                  <a:pt x="11658" y="6869"/>
                  <a:pt x="11658" y="5829"/>
                </a:cubicBezTo>
                <a:cubicBezTo>
                  <a:pt x="11658" y="2647"/>
                  <a:pt x="9043"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8" name="Google Shape;8688;p86"/>
          <p:cNvGrpSpPr/>
          <p:nvPr/>
        </p:nvGrpSpPr>
        <p:grpSpPr>
          <a:xfrm>
            <a:off x="3084980" y="1380546"/>
            <a:ext cx="353645" cy="353645"/>
            <a:chOff x="-34003850" y="3227275"/>
            <a:chExt cx="291450" cy="291450"/>
          </a:xfrm>
        </p:grpSpPr>
        <p:sp>
          <p:nvSpPr>
            <p:cNvPr id="8689" name="Google Shape;8689;p86"/>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86"/>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86"/>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86"/>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86"/>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4" name="Google Shape;8694;p86"/>
          <p:cNvGrpSpPr/>
          <p:nvPr/>
        </p:nvGrpSpPr>
        <p:grpSpPr>
          <a:xfrm>
            <a:off x="3084510" y="1821238"/>
            <a:ext cx="354586" cy="354343"/>
            <a:chOff x="-34004625" y="3585850"/>
            <a:chExt cx="292225" cy="292025"/>
          </a:xfrm>
        </p:grpSpPr>
        <p:sp>
          <p:nvSpPr>
            <p:cNvPr id="8695" name="Google Shape;8695;p86"/>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86"/>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86"/>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86"/>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86"/>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0" name="Google Shape;8700;p86"/>
          <p:cNvGrpSpPr/>
          <p:nvPr/>
        </p:nvGrpSpPr>
        <p:grpSpPr>
          <a:xfrm>
            <a:off x="3084025" y="2256439"/>
            <a:ext cx="355557" cy="354616"/>
            <a:chOff x="-34005425" y="3945575"/>
            <a:chExt cx="293025" cy="292250"/>
          </a:xfrm>
        </p:grpSpPr>
        <p:sp>
          <p:nvSpPr>
            <p:cNvPr id="8701" name="Google Shape;8701;p86"/>
            <p:cNvSpPr/>
            <p:nvPr/>
          </p:nvSpPr>
          <p:spPr>
            <a:xfrm>
              <a:off x="-33952650" y="3998350"/>
              <a:ext cx="186700" cy="186700"/>
            </a:xfrm>
            <a:custGeom>
              <a:avLst/>
              <a:gdLst/>
              <a:ahLst/>
              <a:cxnLst/>
              <a:rect l="l" t="t" r="r" b="b"/>
              <a:pathLst>
                <a:path w="7468" h="7468" extrusionOk="0">
                  <a:moveTo>
                    <a:pt x="5861" y="2017"/>
                  </a:moveTo>
                  <a:cubicBezTo>
                    <a:pt x="6050" y="2017"/>
                    <a:pt x="6207" y="2143"/>
                    <a:pt x="6207" y="2364"/>
                  </a:cubicBezTo>
                  <a:lnTo>
                    <a:pt x="6207" y="3750"/>
                  </a:lnTo>
                  <a:lnTo>
                    <a:pt x="6207" y="5104"/>
                  </a:lnTo>
                  <a:cubicBezTo>
                    <a:pt x="6207" y="5325"/>
                    <a:pt x="6050" y="5451"/>
                    <a:pt x="5861" y="5451"/>
                  </a:cubicBezTo>
                  <a:cubicBezTo>
                    <a:pt x="5672" y="5451"/>
                    <a:pt x="5514" y="5325"/>
                    <a:pt x="5514" y="5104"/>
                  </a:cubicBezTo>
                  <a:lnTo>
                    <a:pt x="5514" y="4096"/>
                  </a:lnTo>
                  <a:lnTo>
                    <a:pt x="4474" y="4096"/>
                  </a:lnTo>
                  <a:cubicBezTo>
                    <a:pt x="4285" y="4096"/>
                    <a:pt x="4128" y="3939"/>
                    <a:pt x="4128" y="3750"/>
                  </a:cubicBezTo>
                  <a:lnTo>
                    <a:pt x="4128" y="2364"/>
                  </a:lnTo>
                  <a:cubicBezTo>
                    <a:pt x="4128" y="2143"/>
                    <a:pt x="4285" y="2017"/>
                    <a:pt x="4474" y="2017"/>
                  </a:cubicBezTo>
                  <a:cubicBezTo>
                    <a:pt x="4695" y="2017"/>
                    <a:pt x="4852" y="2143"/>
                    <a:pt x="4852" y="2364"/>
                  </a:cubicBezTo>
                  <a:lnTo>
                    <a:pt x="4852" y="3372"/>
                  </a:lnTo>
                  <a:lnTo>
                    <a:pt x="5514" y="3372"/>
                  </a:lnTo>
                  <a:lnTo>
                    <a:pt x="5514" y="2364"/>
                  </a:lnTo>
                  <a:cubicBezTo>
                    <a:pt x="5514" y="2143"/>
                    <a:pt x="5672" y="2017"/>
                    <a:pt x="5861" y="2017"/>
                  </a:cubicBezTo>
                  <a:close/>
                  <a:moveTo>
                    <a:pt x="2332" y="2017"/>
                  </a:moveTo>
                  <a:cubicBezTo>
                    <a:pt x="2868" y="2017"/>
                    <a:pt x="3340" y="2490"/>
                    <a:pt x="3340" y="3025"/>
                  </a:cubicBezTo>
                  <a:lnTo>
                    <a:pt x="3340" y="3309"/>
                  </a:lnTo>
                  <a:lnTo>
                    <a:pt x="3435" y="3309"/>
                  </a:lnTo>
                  <a:cubicBezTo>
                    <a:pt x="3435" y="3687"/>
                    <a:pt x="3183" y="4065"/>
                    <a:pt x="2868" y="4222"/>
                  </a:cubicBezTo>
                  <a:lnTo>
                    <a:pt x="2238" y="4537"/>
                  </a:lnTo>
                  <a:cubicBezTo>
                    <a:pt x="2175" y="4569"/>
                    <a:pt x="2080" y="4632"/>
                    <a:pt x="2049" y="4758"/>
                  </a:cubicBezTo>
                  <a:lnTo>
                    <a:pt x="3057" y="4758"/>
                  </a:lnTo>
                  <a:cubicBezTo>
                    <a:pt x="3277" y="4758"/>
                    <a:pt x="3435" y="4915"/>
                    <a:pt x="3435" y="5104"/>
                  </a:cubicBezTo>
                  <a:cubicBezTo>
                    <a:pt x="3435" y="5325"/>
                    <a:pt x="3277" y="5483"/>
                    <a:pt x="3057" y="5483"/>
                  </a:cubicBezTo>
                  <a:lnTo>
                    <a:pt x="1702" y="5483"/>
                  </a:lnTo>
                  <a:cubicBezTo>
                    <a:pt x="1481" y="5483"/>
                    <a:pt x="1324" y="5325"/>
                    <a:pt x="1324" y="5104"/>
                  </a:cubicBezTo>
                  <a:lnTo>
                    <a:pt x="1324" y="4852"/>
                  </a:lnTo>
                  <a:cubicBezTo>
                    <a:pt x="1324" y="4443"/>
                    <a:pt x="1576" y="4096"/>
                    <a:pt x="1891" y="3939"/>
                  </a:cubicBezTo>
                  <a:lnTo>
                    <a:pt x="2521" y="3624"/>
                  </a:lnTo>
                  <a:cubicBezTo>
                    <a:pt x="2647" y="3592"/>
                    <a:pt x="2710" y="3466"/>
                    <a:pt x="2710" y="3309"/>
                  </a:cubicBezTo>
                  <a:lnTo>
                    <a:pt x="2710" y="3025"/>
                  </a:lnTo>
                  <a:cubicBezTo>
                    <a:pt x="2710" y="2836"/>
                    <a:pt x="2553" y="2679"/>
                    <a:pt x="2364" y="2679"/>
                  </a:cubicBezTo>
                  <a:cubicBezTo>
                    <a:pt x="2175" y="2679"/>
                    <a:pt x="2017" y="2836"/>
                    <a:pt x="2017" y="3025"/>
                  </a:cubicBezTo>
                  <a:cubicBezTo>
                    <a:pt x="2017" y="3214"/>
                    <a:pt x="1859" y="3372"/>
                    <a:pt x="1639" y="3372"/>
                  </a:cubicBezTo>
                  <a:cubicBezTo>
                    <a:pt x="1450" y="3372"/>
                    <a:pt x="1292" y="3214"/>
                    <a:pt x="1292" y="3025"/>
                  </a:cubicBezTo>
                  <a:cubicBezTo>
                    <a:pt x="1292" y="2490"/>
                    <a:pt x="1765" y="2017"/>
                    <a:pt x="2332" y="2017"/>
                  </a:cubicBezTo>
                  <a:close/>
                  <a:moveTo>
                    <a:pt x="3214" y="1"/>
                  </a:moveTo>
                  <a:cubicBezTo>
                    <a:pt x="3214" y="127"/>
                    <a:pt x="3183" y="284"/>
                    <a:pt x="3120" y="379"/>
                  </a:cubicBezTo>
                  <a:cubicBezTo>
                    <a:pt x="2962" y="662"/>
                    <a:pt x="2679" y="914"/>
                    <a:pt x="2364" y="946"/>
                  </a:cubicBezTo>
                  <a:lnTo>
                    <a:pt x="1009" y="1135"/>
                  </a:lnTo>
                  <a:cubicBezTo>
                    <a:pt x="473" y="1733"/>
                    <a:pt x="64" y="2521"/>
                    <a:pt x="1" y="3372"/>
                  </a:cubicBezTo>
                  <a:lnTo>
                    <a:pt x="316" y="3372"/>
                  </a:lnTo>
                  <a:cubicBezTo>
                    <a:pt x="505" y="3372"/>
                    <a:pt x="662" y="3529"/>
                    <a:pt x="662" y="3750"/>
                  </a:cubicBezTo>
                  <a:cubicBezTo>
                    <a:pt x="662" y="3939"/>
                    <a:pt x="505" y="4096"/>
                    <a:pt x="316" y="4096"/>
                  </a:cubicBezTo>
                  <a:lnTo>
                    <a:pt x="1" y="4096"/>
                  </a:lnTo>
                  <a:cubicBezTo>
                    <a:pt x="158" y="5892"/>
                    <a:pt x="1607" y="7310"/>
                    <a:pt x="3372" y="7467"/>
                  </a:cubicBezTo>
                  <a:lnTo>
                    <a:pt x="3372" y="7121"/>
                  </a:lnTo>
                  <a:cubicBezTo>
                    <a:pt x="3372" y="6932"/>
                    <a:pt x="3529" y="6774"/>
                    <a:pt x="3750" y="6774"/>
                  </a:cubicBezTo>
                  <a:cubicBezTo>
                    <a:pt x="3939" y="6774"/>
                    <a:pt x="4096" y="6932"/>
                    <a:pt x="4096" y="7121"/>
                  </a:cubicBezTo>
                  <a:lnTo>
                    <a:pt x="4096" y="7436"/>
                  </a:lnTo>
                  <a:lnTo>
                    <a:pt x="4254" y="7436"/>
                  </a:lnTo>
                  <a:cubicBezTo>
                    <a:pt x="4254" y="7373"/>
                    <a:pt x="4285" y="7278"/>
                    <a:pt x="4317" y="7215"/>
                  </a:cubicBezTo>
                  <a:cubicBezTo>
                    <a:pt x="4443" y="6900"/>
                    <a:pt x="4758" y="6648"/>
                    <a:pt x="5073" y="6617"/>
                  </a:cubicBezTo>
                  <a:lnTo>
                    <a:pt x="6491" y="6333"/>
                  </a:lnTo>
                  <a:cubicBezTo>
                    <a:pt x="7089" y="5703"/>
                    <a:pt x="7404" y="5010"/>
                    <a:pt x="7467" y="4096"/>
                  </a:cubicBezTo>
                  <a:lnTo>
                    <a:pt x="7152" y="4096"/>
                  </a:lnTo>
                  <a:cubicBezTo>
                    <a:pt x="6963" y="4096"/>
                    <a:pt x="6806" y="3939"/>
                    <a:pt x="6806" y="3750"/>
                  </a:cubicBezTo>
                  <a:cubicBezTo>
                    <a:pt x="6806" y="3529"/>
                    <a:pt x="6963" y="3372"/>
                    <a:pt x="7152" y="3372"/>
                  </a:cubicBezTo>
                  <a:lnTo>
                    <a:pt x="7467" y="3372"/>
                  </a:lnTo>
                  <a:cubicBezTo>
                    <a:pt x="7310" y="1576"/>
                    <a:pt x="5861" y="158"/>
                    <a:pt x="4096" y="1"/>
                  </a:cubicBezTo>
                  <a:lnTo>
                    <a:pt x="4096" y="316"/>
                  </a:lnTo>
                  <a:cubicBezTo>
                    <a:pt x="4096" y="505"/>
                    <a:pt x="3939" y="662"/>
                    <a:pt x="3750" y="662"/>
                  </a:cubicBezTo>
                  <a:cubicBezTo>
                    <a:pt x="3529" y="662"/>
                    <a:pt x="3372" y="505"/>
                    <a:pt x="3372" y="316"/>
                  </a:cubicBezTo>
                  <a:lnTo>
                    <a:pt x="33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86"/>
            <p:cNvSpPr/>
            <p:nvPr/>
          </p:nvSpPr>
          <p:spPr>
            <a:xfrm>
              <a:off x="-33944775" y="3945575"/>
              <a:ext cx="232375" cy="247350"/>
            </a:xfrm>
            <a:custGeom>
              <a:avLst/>
              <a:gdLst/>
              <a:ahLst/>
              <a:cxnLst/>
              <a:rect l="l" t="t" r="r" b="b"/>
              <a:pathLst>
                <a:path w="9295" h="9894" extrusionOk="0">
                  <a:moveTo>
                    <a:pt x="3466" y="1"/>
                  </a:moveTo>
                  <a:cubicBezTo>
                    <a:pt x="2490" y="1"/>
                    <a:pt x="1450" y="316"/>
                    <a:pt x="1103" y="536"/>
                  </a:cubicBezTo>
                  <a:lnTo>
                    <a:pt x="1040" y="410"/>
                  </a:lnTo>
                  <a:cubicBezTo>
                    <a:pt x="970" y="340"/>
                    <a:pt x="881" y="304"/>
                    <a:pt x="788" y="304"/>
                  </a:cubicBezTo>
                  <a:cubicBezTo>
                    <a:pt x="757" y="304"/>
                    <a:pt x="725" y="308"/>
                    <a:pt x="694" y="316"/>
                  </a:cubicBezTo>
                  <a:cubicBezTo>
                    <a:pt x="599" y="379"/>
                    <a:pt x="505" y="473"/>
                    <a:pt x="473" y="568"/>
                  </a:cubicBezTo>
                  <a:cubicBezTo>
                    <a:pt x="347" y="1041"/>
                    <a:pt x="442" y="726"/>
                    <a:pt x="32" y="2143"/>
                  </a:cubicBezTo>
                  <a:cubicBezTo>
                    <a:pt x="1" y="2269"/>
                    <a:pt x="32" y="2395"/>
                    <a:pt x="127" y="2458"/>
                  </a:cubicBezTo>
                  <a:cubicBezTo>
                    <a:pt x="253" y="2584"/>
                    <a:pt x="316" y="2584"/>
                    <a:pt x="473" y="2584"/>
                  </a:cubicBezTo>
                  <a:lnTo>
                    <a:pt x="2049" y="2332"/>
                  </a:lnTo>
                  <a:cubicBezTo>
                    <a:pt x="2238" y="2301"/>
                    <a:pt x="2395" y="2080"/>
                    <a:pt x="2332" y="1860"/>
                  </a:cubicBezTo>
                  <a:lnTo>
                    <a:pt x="2206" y="1545"/>
                  </a:lnTo>
                  <a:cubicBezTo>
                    <a:pt x="2647" y="1450"/>
                    <a:pt x="3057" y="1356"/>
                    <a:pt x="3529" y="1356"/>
                  </a:cubicBezTo>
                  <a:cubicBezTo>
                    <a:pt x="5987" y="1356"/>
                    <a:pt x="8003" y="3372"/>
                    <a:pt x="8003" y="5798"/>
                  </a:cubicBezTo>
                  <a:cubicBezTo>
                    <a:pt x="8003" y="6806"/>
                    <a:pt x="7688" y="7657"/>
                    <a:pt x="7152" y="8413"/>
                  </a:cubicBezTo>
                  <a:cubicBezTo>
                    <a:pt x="7278" y="8444"/>
                    <a:pt x="7404" y="8539"/>
                    <a:pt x="7530" y="8633"/>
                  </a:cubicBezTo>
                  <a:cubicBezTo>
                    <a:pt x="7751" y="8885"/>
                    <a:pt x="7845" y="9232"/>
                    <a:pt x="7751" y="9578"/>
                  </a:cubicBezTo>
                  <a:lnTo>
                    <a:pt x="7593" y="9893"/>
                  </a:lnTo>
                  <a:cubicBezTo>
                    <a:pt x="8633" y="8854"/>
                    <a:pt x="9295" y="7436"/>
                    <a:pt x="9295" y="5861"/>
                  </a:cubicBezTo>
                  <a:cubicBezTo>
                    <a:pt x="9295" y="2616"/>
                    <a:pt x="6648" y="1"/>
                    <a:pt x="34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86"/>
            <p:cNvSpPr/>
            <p:nvPr/>
          </p:nvSpPr>
          <p:spPr>
            <a:xfrm>
              <a:off x="-34005425" y="3987325"/>
              <a:ext cx="237100" cy="250500"/>
            </a:xfrm>
            <a:custGeom>
              <a:avLst/>
              <a:gdLst/>
              <a:ahLst/>
              <a:cxnLst/>
              <a:rect l="l" t="t" r="r" b="b"/>
              <a:pathLst>
                <a:path w="9484" h="10020" extrusionOk="0">
                  <a:moveTo>
                    <a:pt x="1797" y="1"/>
                  </a:moveTo>
                  <a:lnTo>
                    <a:pt x="1797" y="1"/>
                  </a:lnTo>
                  <a:cubicBezTo>
                    <a:pt x="694" y="1072"/>
                    <a:pt x="1" y="2521"/>
                    <a:pt x="1" y="4191"/>
                  </a:cubicBezTo>
                  <a:cubicBezTo>
                    <a:pt x="64" y="7373"/>
                    <a:pt x="2647" y="10019"/>
                    <a:pt x="5892" y="10019"/>
                  </a:cubicBezTo>
                  <a:cubicBezTo>
                    <a:pt x="6239" y="10019"/>
                    <a:pt x="7972" y="9736"/>
                    <a:pt x="8224" y="9547"/>
                  </a:cubicBezTo>
                  <a:cubicBezTo>
                    <a:pt x="8255" y="9547"/>
                    <a:pt x="8287" y="9484"/>
                    <a:pt x="8350" y="9484"/>
                  </a:cubicBezTo>
                  <a:lnTo>
                    <a:pt x="8507" y="9641"/>
                  </a:lnTo>
                  <a:cubicBezTo>
                    <a:pt x="8576" y="9710"/>
                    <a:pt x="8661" y="9741"/>
                    <a:pt x="8743" y="9741"/>
                  </a:cubicBezTo>
                  <a:cubicBezTo>
                    <a:pt x="8887" y="9741"/>
                    <a:pt x="9023" y="9644"/>
                    <a:pt x="9043" y="9484"/>
                  </a:cubicBezTo>
                  <a:lnTo>
                    <a:pt x="9169" y="9011"/>
                  </a:lnTo>
                  <a:lnTo>
                    <a:pt x="9452" y="7814"/>
                  </a:lnTo>
                  <a:cubicBezTo>
                    <a:pt x="9484" y="7688"/>
                    <a:pt x="9452" y="7562"/>
                    <a:pt x="9358" y="7467"/>
                  </a:cubicBezTo>
                  <a:cubicBezTo>
                    <a:pt x="9278" y="7407"/>
                    <a:pt x="9211" y="7385"/>
                    <a:pt x="9132" y="7385"/>
                  </a:cubicBezTo>
                  <a:cubicBezTo>
                    <a:pt x="9087" y="7385"/>
                    <a:pt x="9037" y="7393"/>
                    <a:pt x="8980" y="7404"/>
                  </a:cubicBezTo>
                  <a:lnTo>
                    <a:pt x="7310" y="7719"/>
                  </a:lnTo>
                  <a:cubicBezTo>
                    <a:pt x="7089" y="7751"/>
                    <a:pt x="6963" y="8034"/>
                    <a:pt x="7089" y="8223"/>
                  </a:cubicBezTo>
                  <a:lnTo>
                    <a:pt x="7184" y="8444"/>
                  </a:lnTo>
                  <a:cubicBezTo>
                    <a:pt x="6774" y="8538"/>
                    <a:pt x="6333" y="8633"/>
                    <a:pt x="5861" y="8633"/>
                  </a:cubicBezTo>
                  <a:cubicBezTo>
                    <a:pt x="3403" y="8633"/>
                    <a:pt x="1419" y="6648"/>
                    <a:pt x="1419" y="4191"/>
                  </a:cubicBezTo>
                  <a:cubicBezTo>
                    <a:pt x="1419" y="3183"/>
                    <a:pt x="1734" y="2269"/>
                    <a:pt x="2269" y="1544"/>
                  </a:cubicBezTo>
                  <a:cubicBezTo>
                    <a:pt x="2143" y="1481"/>
                    <a:pt x="2049" y="1418"/>
                    <a:pt x="1954" y="1292"/>
                  </a:cubicBezTo>
                  <a:cubicBezTo>
                    <a:pt x="1734" y="1009"/>
                    <a:pt x="1639" y="662"/>
                    <a:pt x="1734" y="316"/>
                  </a:cubicBezTo>
                  <a:lnTo>
                    <a:pt x="179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4" name="Google Shape;8704;p86"/>
          <p:cNvGrpSpPr/>
          <p:nvPr/>
        </p:nvGrpSpPr>
        <p:grpSpPr>
          <a:xfrm>
            <a:off x="1731124" y="2729615"/>
            <a:ext cx="358408" cy="355557"/>
            <a:chOff x="-32174975" y="3192625"/>
            <a:chExt cx="295375" cy="293025"/>
          </a:xfrm>
        </p:grpSpPr>
        <p:sp>
          <p:nvSpPr>
            <p:cNvPr id="8705" name="Google Shape;8705;p86"/>
            <p:cNvSpPr/>
            <p:nvPr/>
          </p:nvSpPr>
          <p:spPr>
            <a:xfrm>
              <a:off x="-32171050" y="3279250"/>
              <a:ext cx="291450" cy="153625"/>
            </a:xfrm>
            <a:custGeom>
              <a:avLst/>
              <a:gdLst/>
              <a:ahLst/>
              <a:cxnLst/>
              <a:rect l="l" t="t" r="r" b="b"/>
              <a:pathLst>
                <a:path w="11658" h="6145" extrusionOk="0">
                  <a:moveTo>
                    <a:pt x="5829" y="694"/>
                  </a:moveTo>
                  <a:cubicBezTo>
                    <a:pt x="7184" y="694"/>
                    <a:pt x="8255" y="1734"/>
                    <a:pt x="8255" y="3088"/>
                  </a:cubicBezTo>
                  <a:cubicBezTo>
                    <a:pt x="8255" y="4412"/>
                    <a:pt x="7153" y="5483"/>
                    <a:pt x="5829" y="5483"/>
                  </a:cubicBezTo>
                  <a:cubicBezTo>
                    <a:pt x="4506" y="5483"/>
                    <a:pt x="3435" y="4412"/>
                    <a:pt x="3435" y="3088"/>
                  </a:cubicBezTo>
                  <a:cubicBezTo>
                    <a:pt x="3435" y="1734"/>
                    <a:pt x="4506" y="694"/>
                    <a:pt x="5829" y="694"/>
                  </a:cubicBezTo>
                  <a:close/>
                  <a:moveTo>
                    <a:pt x="1" y="1"/>
                  </a:moveTo>
                  <a:lnTo>
                    <a:pt x="1" y="6144"/>
                  </a:lnTo>
                  <a:lnTo>
                    <a:pt x="11658" y="6144"/>
                  </a:lnTo>
                  <a:lnTo>
                    <a:pt x="1165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86"/>
            <p:cNvSpPr/>
            <p:nvPr/>
          </p:nvSpPr>
          <p:spPr>
            <a:xfrm>
              <a:off x="-32067075" y="3313925"/>
              <a:ext cx="84300" cy="85075"/>
            </a:xfrm>
            <a:custGeom>
              <a:avLst/>
              <a:gdLst/>
              <a:ahLst/>
              <a:cxnLst/>
              <a:rect l="l" t="t" r="r" b="b"/>
              <a:pathLst>
                <a:path w="3372" h="3403" extrusionOk="0">
                  <a:moveTo>
                    <a:pt x="1670" y="662"/>
                  </a:moveTo>
                  <a:cubicBezTo>
                    <a:pt x="1891" y="662"/>
                    <a:pt x="2048" y="819"/>
                    <a:pt x="2048" y="1040"/>
                  </a:cubicBezTo>
                  <a:lnTo>
                    <a:pt x="2048" y="1386"/>
                  </a:lnTo>
                  <a:lnTo>
                    <a:pt x="2395" y="1386"/>
                  </a:lnTo>
                  <a:cubicBezTo>
                    <a:pt x="2584" y="1386"/>
                    <a:pt x="2741" y="1544"/>
                    <a:pt x="2741" y="1733"/>
                  </a:cubicBezTo>
                  <a:cubicBezTo>
                    <a:pt x="2710" y="1890"/>
                    <a:pt x="2552" y="2048"/>
                    <a:pt x="2363" y="2048"/>
                  </a:cubicBezTo>
                  <a:lnTo>
                    <a:pt x="1670" y="2048"/>
                  </a:lnTo>
                  <a:cubicBezTo>
                    <a:pt x="1481" y="2048"/>
                    <a:pt x="1324" y="1890"/>
                    <a:pt x="1324" y="1701"/>
                  </a:cubicBezTo>
                  <a:lnTo>
                    <a:pt x="1324" y="1040"/>
                  </a:lnTo>
                  <a:cubicBezTo>
                    <a:pt x="1324" y="819"/>
                    <a:pt x="1481" y="662"/>
                    <a:pt x="1670" y="662"/>
                  </a:cubicBezTo>
                  <a:close/>
                  <a:moveTo>
                    <a:pt x="1670" y="0"/>
                  </a:moveTo>
                  <a:cubicBezTo>
                    <a:pt x="725" y="0"/>
                    <a:pt x="1" y="756"/>
                    <a:pt x="1" y="1701"/>
                  </a:cubicBezTo>
                  <a:cubicBezTo>
                    <a:pt x="1" y="2646"/>
                    <a:pt x="725" y="3403"/>
                    <a:pt x="1670" y="3403"/>
                  </a:cubicBezTo>
                  <a:cubicBezTo>
                    <a:pt x="2615" y="3403"/>
                    <a:pt x="3372" y="2646"/>
                    <a:pt x="3372" y="1701"/>
                  </a:cubicBezTo>
                  <a:cubicBezTo>
                    <a:pt x="3372" y="756"/>
                    <a:pt x="2615"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86"/>
            <p:cNvSpPr/>
            <p:nvPr/>
          </p:nvSpPr>
          <p:spPr>
            <a:xfrm>
              <a:off x="-32171050" y="3450950"/>
              <a:ext cx="291450" cy="34700"/>
            </a:xfrm>
            <a:custGeom>
              <a:avLst/>
              <a:gdLst/>
              <a:ahLst/>
              <a:cxnLst/>
              <a:rect l="l" t="t" r="r" b="b"/>
              <a:pathLst>
                <a:path w="11658" h="1388" extrusionOk="0">
                  <a:moveTo>
                    <a:pt x="1" y="1"/>
                  </a:moveTo>
                  <a:lnTo>
                    <a:pt x="1" y="347"/>
                  </a:lnTo>
                  <a:cubicBezTo>
                    <a:pt x="1" y="915"/>
                    <a:pt x="442" y="1387"/>
                    <a:pt x="1041" y="1387"/>
                  </a:cubicBezTo>
                  <a:lnTo>
                    <a:pt x="10650" y="1387"/>
                  </a:lnTo>
                  <a:cubicBezTo>
                    <a:pt x="11217" y="1387"/>
                    <a:pt x="11658" y="915"/>
                    <a:pt x="11658" y="347"/>
                  </a:cubicBezTo>
                  <a:lnTo>
                    <a:pt x="1165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86"/>
            <p:cNvSpPr/>
            <p:nvPr/>
          </p:nvSpPr>
          <p:spPr>
            <a:xfrm>
              <a:off x="-32174975" y="3192625"/>
              <a:ext cx="295375" cy="70125"/>
            </a:xfrm>
            <a:custGeom>
              <a:avLst/>
              <a:gdLst/>
              <a:ahLst/>
              <a:cxnLst/>
              <a:rect l="l" t="t" r="r" b="b"/>
              <a:pathLst>
                <a:path w="11815" h="2805" extrusionOk="0">
                  <a:moveTo>
                    <a:pt x="1733" y="0"/>
                  </a:moveTo>
                  <a:cubicBezTo>
                    <a:pt x="1544" y="0"/>
                    <a:pt x="1387" y="158"/>
                    <a:pt x="1387" y="378"/>
                  </a:cubicBezTo>
                  <a:lnTo>
                    <a:pt x="1387" y="725"/>
                  </a:lnTo>
                  <a:lnTo>
                    <a:pt x="1040" y="725"/>
                  </a:lnTo>
                  <a:cubicBezTo>
                    <a:pt x="473" y="725"/>
                    <a:pt x="0" y="1197"/>
                    <a:pt x="0" y="1733"/>
                  </a:cubicBezTo>
                  <a:lnTo>
                    <a:pt x="0" y="2804"/>
                  </a:lnTo>
                  <a:lnTo>
                    <a:pt x="11657" y="2804"/>
                  </a:lnTo>
                  <a:lnTo>
                    <a:pt x="11657" y="1733"/>
                  </a:lnTo>
                  <a:lnTo>
                    <a:pt x="11815" y="1733"/>
                  </a:lnTo>
                  <a:cubicBezTo>
                    <a:pt x="11815" y="1197"/>
                    <a:pt x="11374" y="725"/>
                    <a:pt x="10807" y="725"/>
                  </a:cubicBezTo>
                  <a:lnTo>
                    <a:pt x="10460" y="725"/>
                  </a:lnTo>
                  <a:lnTo>
                    <a:pt x="10460" y="378"/>
                  </a:lnTo>
                  <a:cubicBezTo>
                    <a:pt x="10460" y="158"/>
                    <a:pt x="10303" y="0"/>
                    <a:pt x="10082" y="0"/>
                  </a:cubicBezTo>
                  <a:cubicBezTo>
                    <a:pt x="9893" y="0"/>
                    <a:pt x="9735" y="158"/>
                    <a:pt x="9735" y="378"/>
                  </a:cubicBezTo>
                  <a:lnTo>
                    <a:pt x="9735" y="725"/>
                  </a:lnTo>
                  <a:lnTo>
                    <a:pt x="8349" y="725"/>
                  </a:lnTo>
                  <a:lnTo>
                    <a:pt x="8349" y="378"/>
                  </a:lnTo>
                  <a:cubicBezTo>
                    <a:pt x="8349" y="158"/>
                    <a:pt x="8192" y="0"/>
                    <a:pt x="8003" y="0"/>
                  </a:cubicBezTo>
                  <a:cubicBezTo>
                    <a:pt x="7814" y="0"/>
                    <a:pt x="7656" y="158"/>
                    <a:pt x="7656" y="378"/>
                  </a:cubicBezTo>
                  <a:lnTo>
                    <a:pt x="7656" y="725"/>
                  </a:lnTo>
                  <a:lnTo>
                    <a:pt x="6270" y="725"/>
                  </a:lnTo>
                  <a:lnTo>
                    <a:pt x="6270" y="378"/>
                  </a:lnTo>
                  <a:cubicBezTo>
                    <a:pt x="6270" y="158"/>
                    <a:pt x="6112" y="0"/>
                    <a:pt x="5923" y="0"/>
                  </a:cubicBezTo>
                  <a:cubicBezTo>
                    <a:pt x="5734" y="0"/>
                    <a:pt x="5577" y="158"/>
                    <a:pt x="5577" y="378"/>
                  </a:cubicBezTo>
                  <a:lnTo>
                    <a:pt x="5577" y="725"/>
                  </a:lnTo>
                  <a:lnTo>
                    <a:pt x="4191" y="725"/>
                  </a:lnTo>
                  <a:lnTo>
                    <a:pt x="4191" y="378"/>
                  </a:lnTo>
                  <a:cubicBezTo>
                    <a:pt x="4191" y="158"/>
                    <a:pt x="4033" y="0"/>
                    <a:pt x="3844" y="0"/>
                  </a:cubicBezTo>
                  <a:cubicBezTo>
                    <a:pt x="3623" y="0"/>
                    <a:pt x="3466" y="158"/>
                    <a:pt x="3466" y="378"/>
                  </a:cubicBezTo>
                  <a:lnTo>
                    <a:pt x="3466" y="725"/>
                  </a:lnTo>
                  <a:lnTo>
                    <a:pt x="2111" y="725"/>
                  </a:lnTo>
                  <a:lnTo>
                    <a:pt x="2111" y="378"/>
                  </a:lnTo>
                  <a:cubicBezTo>
                    <a:pt x="2111" y="158"/>
                    <a:pt x="1954"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9" name="Google Shape;8709;p86"/>
          <p:cNvSpPr/>
          <p:nvPr/>
        </p:nvSpPr>
        <p:spPr>
          <a:xfrm>
            <a:off x="1728170" y="3200679"/>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86"/>
          <p:cNvSpPr/>
          <p:nvPr/>
        </p:nvSpPr>
        <p:spPr>
          <a:xfrm>
            <a:off x="1732948" y="3665764"/>
            <a:ext cx="353645" cy="354586"/>
          </a:xfrm>
          <a:custGeom>
            <a:avLst/>
            <a:gdLst/>
            <a:ahLst/>
            <a:cxnLst/>
            <a:rect l="l" t="t" r="r" b="b"/>
            <a:pathLst>
              <a:path w="11658" h="11689" extrusionOk="0">
                <a:moveTo>
                  <a:pt x="7877" y="1386"/>
                </a:moveTo>
                <a:cubicBezTo>
                  <a:pt x="9232" y="1386"/>
                  <a:pt x="10303" y="2458"/>
                  <a:pt x="10303" y="3781"/>
                </a:cubicBezTo>
                <a:lnTo>
                  <a:pt x="10303" y="4883"/>
                </a:lnTo>
                <a:cubicBezTo>
                  <a:pt x="10240" y="4883"/>
                  <a:pt x="10209" y="4946"/>
                  <a:pt x="10177" y="4946"/>
                </a:cubicBezTo>
                <a:cubicBezTo>
                  <a:pt x="10019" y="4190"/>
                  <a:pt x="9704" y="3529"/>
                  <a:pt x="9200" y="2962"/>
                </a:cubicBezTo>
                <a:lnTo>
                  <a:pt x="7720" y="4442"/>
                </a:lnTo>
                <a:cubicBezTo>
                  <a:pt x="8192" y="5072"/>
                  <a:pt x="8318" y="5860"/>
                  <a:pt x="8098" y="6648"/>
                </a:cubicBezTo>
                <a:cubicBezTo>
                  <a:pt x="8003" y="6868"/>
                  <a:pt x="7877" y="7057"/>
                  <a:pt x="7720" y="7278"/>
                </a:cubicBezTo>
                <a:lnTo>
                  <a:pt x="9200" y="8727"/>
                </a:lnTo>
                <a:cubicBezTo>
                  <a:pt x="9673" y="8160"/>
                  <a:pt x="10019" y="7498"/>
                  <a:pt x="10177" y="6742"/>
                </a:cubicBezTo>
                <a:cubicBezTo>
                  <a:pt x="10209" y="6742"/>
                  <a:pt x="10240" y="6805"/>
                  <a:pt x="10303" y="6805"/>
                </a:cubicBezTo>
                <a:lnTo>
                  <a:pt x="10303" y="7908"/>
                </a:lnTo>
                <a:cubicBezTo>
                  <a:pt x="10303" y="9231"/>
                  <a:pt x="9232" y="10302"/>
                  <a:pt x="7877" y="10302"/>
                </a:cubicBezTo>
                <a:lnTo>
                  <a:pt x="6774" y="10302"/>
                </a:lnTo>
                <a:cubicBezTo>
                  <a:pt x="6774" y="10271"/>
                  <a:pt x="6743" y="10208"/>
                  <a:pt x="6743" y="10176"/>
                </a:cubicBezTo>
                <a:cubicBezTo>
                  <a:pt x="7499" y="10019"/>
                  <a:pt x="8161" y="9704"/>
                  <a:pt x="8728" y="9200"/>
                </a:cubicBezTo>
                <a:lnTo>
                  <a:pt x="7279" y="7750"/>
                </a:lnTo>
                <a:cubicBezTo>
                  <a:pt x="7058" y="7908"/>
                  <a:pt x="6869" y="8002"/>
                  <a:pt x="6648" y="8097"/>
                </a:cubicBezTo>
                <a:cubicBezTo>
                  <a:pt x="6365" y="8160"/>
                  <a:pt x="6081" y="8223"/>
                  <a:pt x="5861" y="8223"/>
                </a:cubicBezTo>
                <a:cubicBezTo>
                  <a:pt x="5325" y="8223"/>
                  <a:pt x="4821" y="8065"/>
                  <a:pt x="4443" y="7750"/>
                </a:cubicBezTo>
                <a:lnTo>
                  <a:pt x="2962" y="9200"/>
                </a:lnTo>
                <a:cubicBezTo>
                  <a:pt x="3529" y="9672"/>
                  <a:pt x="4191" y="10019"/>
                  <a:pt x="4947" y="10176"/>
                </a:cubicBezTo>
                <a:cubicBezTo>
                  <a:pt x="4947" y="10208"/>
                  <a:pt x="4916" y="10271"/>
                  <a:pt x="4916" y="10302"/>
                </a:cubicBezTo>
                <a:lnTo>
                  <a:pt x="3813" y="10302"/>
                </a:lnTo>
                <a:cubicBezTo>
                  <a:pt x="2458" y="10302"/>
                  <a:pt x="1387" y="9231"/>
                  <a:pt x="1387" y="7908"/>
                </a:cubicBezTo>
                <a:lnTo>
                  <a:pt x="1387" y="6805"/>
                </a:lnTo>
                <a:cubicBezTo>
                  <a:pt x="1450" y="6805"/>
                  <a:pt x="1482" y="6742"/>
                  <a:pt x="1513" y="6742"/>
                </a:cubicBezTo>
                <a:cubicBezTo>
                  <a:pt x="1671" y="7498"/>
                  <a:pt x="1986" y="8160"/>
                  <a:pt x="2490" y="8727"/>
                </a:cubicBezTo>
                <a:lnTo>
                  <a:pt x="3971" y="7278"/>
                </a:lnTo>
                <a:cubicBezTo>
                  <a:pt x="3498" y="6648"/>
                  <a:pt x="3372" y="5860"/>
                  <a:pt x="3592" y="5072"/>
                </a:cubicBezTo>
                <a:cubicBezTo>
                  <a:pt x="3687" y="4820"/>
                  <a:pt x="3813" y="4631"/>
                  <a:pt x="3971" y="4442"/>
                </a:cubicBezTo>
                <a:lnTo>
                  <a:pt x="2490" y="2962"/>
                </a:lnTo>
                <a:cubicBezTo>
                  <a:pt x="2017" y="3529"/>
                  <a:pt x="1671" y="4190"/>
                  <a:pt x="1513" y="4946"/>
                </a:cubicBezTo>
                <a:cubicBezTo>
                  <a:pt x="1482" y="4946"/>
                  <a:pt x="1450" y="4883"/>
                  <a:pt x="1387" y="4883"/>
                </a:cubicBezTo>
                <a:lnTo>
                  <a:pt x="1387" y="3781"/>
                </a:lnTo>
                <a:cubicBezTo>
                  <a:pt x="1387" y="2458"/>
                  <a:pt x="2458" y="1386"/>
                  <a:pt x="3813" y="1386"/>
                </a:cubicBezTo>
                <a:lnTo>
                  <a:pt x="4916" y="1386"/>
                </a:lnTo>
                <a:cubicBezTo>
                  <a:pt x="4916" y="1418"/>
                  <a:pt x="4947" y="1481"/>
                  <a:pt x="4947" y="1512"/>
                </a:cubicBezTo>
                <a:cubicBezTo>
                  <a:pt x="4191" y="1670"/>
                  <a:pt x="3529" y="1985"/>
                  <a:pt x="2962" y="2489"/>
                </a:cubicBezTo>
                <a:lnTo>
                  <a:pt x="4443" y="3938"/>
                </a:lnTo>
                <a:cubicBezTo>
                  <a:pt x="4632" y="3781"/>
                  <a:pt x="4821" y="3686"/>
                  <a:pt x="5073" y="3592"/>
                </a:cubicBezTo>
                <a:cubicBezTo>
                  <a:pt x="5339" y="3496"/>
                  <a:pt x="5605" y="3451"/>
                  <a:pt x="5865" y="3451"/>
                </a:cubicBezTo>
                <a:cubicBezTo>
                  <a:pt x="6375" y="3451"/>
                  <a:pt x="6861" y="3625"/>
                  <a:pt x="7279" y="3938"/>
                </a:cubicBezTo>
                <a:lnTo>
                  <a:pt x="8728" y="2489"/>
                </a:lnTo>
                <a:cubicBezTo>
                  <a:pt x="8161" y="2016"/>
                  <a:pt x="7499" y="1670"/>
                  <a:pt x="6743" y="1512"/>
                </a:cubicBezTo>
                <a:cubicBezTo>
                  <a:pt x="6743" y="1481"/>
                  <a:pt x="6774" y="1418"/>
                  <a:pt x="6774" y="1386"/>
                </a:cubicBezTo>
                <a:close/>
                <a:moveTo>
                  <a:pt x="5829" y="0"/>
                </a:moveTo>
                <a:cubicBezTo>
                  <a:pt x="5420" y="0"/>
                  <a:pt x="5010" y="315"/>
                  <a:pt x="4884" y="725"/>
                </a:cubicBezTo>
                <a:lnTo>
                  <a:pt x="3782" y="725"/>
                </a:lnTo>
                <a:cubicBezTo>
                  <a:pt x="2112" y="725"/>
                  <a:pt x="726" y="2111"/>
                  <a:pt x="726" y="3781"/>
                </a:cubicBezTo>
                <a:lnTo>
                  <a:pt x="726" y="4883"/>
                </a:lnTo>
                <a:cubicBezTo>
                  <a:pt x="316" y="5041"/>
                  <a:pt x="1" y="5419"/>
                  <a:pt x="1" y="5829"/>
                </a:cubicBezTo>
                <a:cubicBezTo>
                  <a:pt x="1" y="6270"/>
                  <a:pt x="316" y="6679"/>
                  <a:pt x="726" y="6774"/>
                </a:cubicBezTo>
                <a:lnTo>
                  <a:pt x="726" y="7876"/>
                </a:lnTo>
                <a:cubicBezTo>
                  <a:pt x="726" y="9578"/>
                  <a:pt x="2112" y="10964"/>
                  <a:pt x="3782" y="10964"/>
                </a:cubicBezTo>
                <a:lnTo>
                  <a:pt x="4884" y="10964"/>
                </a:lnTo>
                <a:cubicBezTo>
                  <a:pt x="5042" y="11342"/>
                  <a:pt x="5420" y="11688"/>
                  <a:pt x="5829" y="11688"/>
                </a:cubicBezTo>
                <a:cubicBezTo>
                  <a:pt x="6270" y="11688"/>
                  <a:pt x="6680" y="11342"/>
                  <a:pt x="6774" y="10964"/>
                </a:cubicBezTo>
                <a:lnTo>
                  <a:pt x="7877" y="10964"/>
                </a:lnTo>
                <a:cubicBezTo>
                  <a:pt x="9578" y="10964"/>
                  <a:pt x="10965" y="9578"/>
                  <a:pt x="10965" y="7876"/>
                </a:cubicBezTo>
                <a:lnTo>
                  <a:pt x="10965" y="6774"/>
                </a:lnTo>
                <a:cubicBezTo>
                  <a:pt x="11343" y="6616"/>
                  <a:pt x="11658" y="6270"/>
                  <a:pt x="11658" y="5829"/>
                </a:cubicBezTo>
                <a:cubicBezTo>
                  <a:pt x="11658" y="5419"/>
                  <a:pt x="11343" y="5072"/>
                  <a:pt x="10965" y="4883"/>
                </a:cubicBezTo>
                <a:lnTo>
                  <a:pt x="10965" y="3781"/>
                </a:lnTo>
                <a:cubicBezTo>
                  <a:pt x="10965" y="2111"/>
                  <a:pt x="9578" y="725"/>
                  <a:pt x="7877" y="725"/>
                </a:cubicBezTo>
                <a:lnTo>
                  <a:pt x="6774" y="725"/>
                </a:lnTo>
                <a:cubicBezTo>
                  <a:pt x="6617" y="315"/>
                  <a:pt x="6270"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1" name="Google Shape;8711;p86"/>
          <p:cNvGrpSpPr/>
          <p:nvPr/>
        </p:nvGrpSpPr>
        <p:grpSpPr>
          <a:xfrm>
            <a:off x="3970274" y="2730570"/>
            <a:ext cx="354586" cy="353645"/>
            <a:chOff x="-30345325" y="3184750"/>
            <a:chExt cx="292225" cy="291450"/>
          </a:xfrm>
        </p:grpSpPr>
        <p:sp>
          <p:nvSpPr>
            <p:cNvPr id="8712" name="Google Shape;8712;p86"/>
            <p:cNvSpPr/>
            <p:nvPr/>
          </p:nvSpPr>
          <p:spPr>
            <a:xfrm>
              <a:off x="-30328000" y="3184750"/>
              <a:ext cx="258375" cy="120950"/>
            </a:xfrm>
            <a:custGeom>
              <a:avLst/>
              <a:gdLst/>
              <a:ahLst/>
              <a:cxnLst/>
              <a:rect l="l" t="t" r="r" b="b"/>
              <a:pathLst>
                <a:path w="10335" h="4838" extrusionOk="0">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86"/>
            <p:cNvSpPr/>
            <p:nvPr/>
          </p:nvSpPr>
          <p:spPr>
            <a:xfrm>
              <a:off x="-30310675" y="3322575"/>
              <a:ext cx="68550" cy="69350"/>
            </a:xfrm>
            <a:custGeom>
              <a:avLst/>
              <a:gdLst/>
              <a:ahLst/>
              <a:cxnLst/>
              <a:rect l="l" t="t" r="r" b="b"/>
              <a:pathLst>
                <a:path w="2742" h="2774" extrusionOk="0">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86"/>
            <p:cNvSpPr/>
            <p:nvPr/>
          </p:nvSpPr>
          <p:spPr>
            <a:xfrm>
              <a:off x="-30345325" y="3408425"/>
              <a:ext cx="137075" cy="67775"/>
            </a:xfrm>
            <a:custGeom>
              <a:avLst/>
              <a:gdLst/>
              <a:ahLst/>
              <a:cxnLst/>
              <a:rect l="l" t="t" r="r" b="b"/>
              <a:pathLst>
                <a:path w="5483" h="2711" extrusionOk="0">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86"/>
            <p:cNvSpPr/>
            <p:nvPr/>
          </p:nvSpPr>
          <p:spPr>
            <a:xfrm>
              <a:off x="-30156300" y="3322575"/>
              <a:ext cx="68550" cy="69350"/>
            </a:xfrm>
            <a:custGeom>
              <a:avLst/>
              <a:gdLst/>
              <a:ahLst/>
              <a:cxnLst/>
              <a:rect l="l" t="t" r="r" b="b"/>
              <a:pathLst>
                <a:path w="2742" h="2774" extrusionOk="0">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86"/>
            <p:cNvSpPr/>
            <p:nvPr/>
          </p:nvSpPr>
          <p:spPr>
            <a:xfrm>
              <a:off x="-30190950" y="3408425"/>
              <a:ext cx="137850" cy="67775"/>
            </a:xfrm>
            <a:custGeom>
              <a:avLst/>
              <a:gdLst/>
              <a:ahLst/>
              <a:cxnLst/>
              <a:rect l="l" t="t" r="r" b="b"/>
              <a:pathLst>
                <a:path w="5514" h="2711" extrusionOk="0">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7" name="Google Shape;8717;p86"/>
          <p:cNvGrpSpPr/>
          <p:nvPr/>
        </p:nvGrpSpPr>
        <p:grpSpPr>
          <a:xfrm>
            <a:off x="1295026" y="1380546"/>
            <a:ext cx="353645" cy="353645"/>
            <a:chOff x="-35481425" y="3202075"/>
            <a:chExt cx="291450" cy="291450"/>
          </a:xfrm>
        </p:grpSpPr>
        <p:sp>
          <p:nvSpPr>
            <p:cNvPr id="8718" name="Google Shape;8718;p86"/>
            <p:cNvSpPr/>
            <p:nvPr/>
          </p:nvSpPr>
          <p:spPr>
            <a:xfrm>
              <a:off x="-35414475" y="3304600"/>
              <a:ext cx="154400" cy="85975"/>
            </a:xfrm>
            <a:custGeom>
              <a:avLst/>
              <a:gdLst/>
              <a:ahLst/>
              <a:cxnLst/>
              <a:rect l="l" t="t" r="r" b="b"/>
              <a:pathLst>
                <a:path w="6176" h="3439" extrusionOk="0">
                  <a:moveTo>
                    <a:pt x="4433" y="0"/>
                  </a:moveTo>
                  <a:cubicBezTo>
                    <a:pt x="4393" y="0"/>
                    <a:pt x="4354" y="8"/>
                    <a:pt x="4317" y="26"/>
                  </a:cubicBezTo>
                  <a:cubicBezTo>
                    <a:pt x="4191" y="58"/>
                    <a:pt x="4128" y="216"/>
                    <a:pt x="4128" y="342"/>
                  </a:cubicBezTo>
                  <a:lnTo>
                    <a:pt x="4128" y="1003"/>
                  </a:lnTo>
                  <a:lnTo>
                    <a:pt x="2048" y="1003"/>
                  </a:lnTo>
                  <a:lnTo>
                    <a:pt x="2048" y="342"/>
                  </a:lnTo>
                  <a:cubicBezTo>
                    <a:pt x="2048" y="184"/>
                    <a:pt x="1954" y="58"/>
                    <a:pt x="1828" y="26"/>
                  </a:cubicBezTo>
                  <a:cubicBezTo>
                    <a:pt x="1793" y="15"/>
                    <a:pt x="1750" y="8"/>
                    <a:pt x="1705" y="8"/>
                  </a:cubicBezTo>
                  <a:cubicBezTo>
                    <a:pt x="1626" y="8"/>
                    <a:pt x="1541" y="30"/>
                    <a:pt x="1481" y="89"/>
                  </a:cubicBezTo>
                  <a:lnTo>
                    <a:pt x="95" y="1476"/>
                  </a:lnTo>
                  <a:cubicBezTo>
                    <a:pt x="0" y="1602"/>
                    <a:pt x="0" y="1822"/>
                    <a:pt x="95" y="1948"/>
                  </a:cubicBezTo>
                  <a:lnTo>
                    <a:pt x="1481" y="3334"/>
                  </a:lnTo>
                  <a:cubicBezTo>
                    <a:pt x="1548" y="3379"/>
                    <a:pt x="1646" y="3424"/>
                    <a:pt x="1732" y="3424"/>
                  </a:cubicBezTo>
                  <a:cubicBezTo>
                    <a:pt x="1767" y="3424"/>
                    <a:pt x="1800" y="3416"/>
                    <a:pt x="1828" y="3398"/>
                  </a:cubicBezTo>
                  <a:cubicBezTo>
                    <a:pt x="1954" y="3366"/>
                    <a:pt x="2048" y="3208"/>
                    <a:pt x="2048" y="3082"/>
                  </a:cubicBezTo>
                  <a:lnTo>
                    <a:pt x="2048" y="2421"/>
                  </a:lnTo>
                  <a:lnTo>
                    <a:pt x="4128" y="2421"/>
                  </a:lnTo>
                  <a:lnTo>
                    <a:pt x="4128" y="3082"/>
                  </a:lnTo>
                  <a:cubicBezTo>
                    <a:pt x="4128" y="3240"/>
                    <a:pt x="4191" y="3366"/>
                    <a:pt x="4317" y="3398"/>
                  </a:cubicBezTo>
                  <a:cubicBezTo>
                    <a:pt x="4369" y="3424"/>
                    <a:pt x="4426" y="3439"/>
                    <a:pt x="4483" y="3439"/>
                  </a:cubicBezTo>
                  <a:cubicBezTo>
                    <a:pt x="4562" y="3439"/>
                    <a:pt x="4639" y="3408"/>
                    <a:pt x="4695" y="3334"/>
                  </a:cubicBezTo>
                  <a:lnTo>
                    <a:pt x="6049" y="1948"/>
                  </a:lnTo>
                  <a:cubicBezTo>
                    <a:pt x="6175" y="1822"/>
                    <a:pt x="6175" y="1602"/>
                    <a:pt x="6049" y="1476"/>
                  </a:cubicBezTo>
                  <a:lnTo>
                    <a:pt x="4695" y="89"/>
                  </a:lnTo>
                  <a:cubicBezTo>
                    <a:pt x="4628" y="45"/>
                    <a:pt x="4530" y="0"/>
                    <a:pt x="44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86"/>
            <p:cNvSpPr/>
            <p:nvPr/>
          </p:nvSpPr>
          <p:spPr>
            <a:xfrm>
              <a:off x="-35413700" y="3202075"/>
              <a:ext cx="34700" cy="103200"/>
            </a:xfrm>
            <a:custGeom>
              <a:avLst/>
              <a:gdLst/>
              <a:ahLst/>
              <a:cxnLst/>
              <a:rect l="l" t="t" r="r" b="b"/>
              <a:pathLst>
                <a:path w="1388" h="4128" extrusionOk="0">
                  <a:moveTo>
                    <a:pt x="1" y="0"/>
                  </a:moveTo>
                  <a:lnTo>
                    <a:pt x="1" y="4127"/>
                  </a:lnTo>
                  <a:lnTo>
                    <a:pt x="348" y="4127"/>
                  </a:lnTo>
                  <a:cubicBezTo>
                    <a:pt x="915" y="4127"/>
                    <a:pt x="1387" y="3655"/>
                    <a:pt x="1387" y="3088"/>
                  </a:cubicBezTo>
                  <a:lnTo>
                    <a:pt x="1387" y="1009"/>
                  </a:lnTo>
                  <a:cubicBezTo>
                    <a:pt x="1387" y="473"/>
                    <a:pt x="915" y="0"/>
                    <a:pt x="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86"/>
            <p:cNvSpPr/>
            <p:nvPr/>
          </p:nvSpPr>
          <p:spPr>
            <a:xfrm>
              <a:off x="-35413700" y="3389525"/>
              <a:ext cx="34700" cy="103250"/>
            </a:xfrm>
            <a:custGeom>
              <a:avLst/>
              <a:gdLst/>
              <a:ahLst/>
              <a:cxnLst/>
              <a:rect l="l" t="t" r="r" b="b"/>
              <a:pathLst>
                <a:path w="1388" h="4130" extrusionOk="0">
                  <a:moveTo>
                    <a:pt x="1" y="1"/>
                  </a:moveTo>
                  <a:lnTo>
                    <a:pt x="1" y="4128"/>
                  </a:lnTo>
                  <a:lnTo>
                    <a:pt x="348" y="4128"/>
                  </a:lnTo>
                  <a:cubicBezTo>
                    <a:pt x="367" y="4129"/>
                    <a:pt x="386" y="4129"/>
                    <a:pt x="405" y="4129"/>
                  </a:cubicBezTo>
                  <a:cubicBezTo>
                    <a:pt x="946" y="4129"/>
                    <a:pt x="1387" y="3698"/>
                    <a:pt x="1387" y="3119"/>
                  </a:cubicBezTo>
                  <a:lnTo>
                    <a:pt x="1387" y="1040"/>
                  </a:lnTo>
                  <a:cubicBezTo>
                    <a:pt x="1387" y="473"/>
                    <a:pt x="915"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86"/>
            <p:cNvSpPr/>
            <p:nvPr/>
          </p:nvSpPr>
          <p:spPr>
            <a:xfrm>
              <a:off x="-35292400" y="3202075"/>
              <a:ext cx="33900" cy="103200"/>
            </a:xfrm>
            <a:custGeom>
              <a:avLst/>
              <a:gdLst/>
              <a:ahLst/>
              <a:cxnLst/>
              <a:rect l="l" t="t" r="r" b="b"/>
              <a:pathLst>
                <a:path w="1356" h="4128" extrusionOk="0">
                  <a:moveTo>
                    <a:pt x="1009" y="0"/>
                  </a:moveTo>
                  <a:cubicBezTo>
                    <a:pt x="473" y="0"/>
                    <a:pt x="1" y="473"/>
                    <a:pt x="1" y="1009"/>
                  </a:cubicBezTo>
                  <a:lnTo>
                    <a:pt x="1" y="3088"/>
                  </a:lnTo>
                  <a:cubicBezTo>
                    <a:pt x="1" y="3655"/>
                    <a:pt x="410" y="4127"/>
                    <a:pt x="1009" y="4127"/>
                  </a:cubicBezTo>
                  <a:lnTo>
                    <a:pt x="1355" y="4127"/>
                  </a:lnTo>
                  <a:lnTo>
                    <a:pt x="13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86"/>
            <p:cNvSpPr/>
            <p:nvPr/>
          </p:nvSpPr>
          <p:spPr>
            <a:xfrm>
              <a:off x="-35241200" y="3202850"/>
              <a:ext cx="51225" cy="290675"/>
            </a:xfrm>
            <a:custGeom>
              <a:avLst/>
              <a:gdLst/>
              <a:ahLst/>
              <a:cxnLst/>
              <a:rect l="l" t="t" r="r" b="b"/>
              <a:pathLst>
                <a:path w="2049" h="11627" extrusionOk="0">
                  <a:moveTo>
                    <a:pt x="1" y="1"/>
                  </a:moveTo>
                  <a:lnTo>
                    <a:pt x="1" y="11626"/>
                  </a:lnTo>
                  <a:cubicBezTo>
                    <a:pt x="1135" y="11469"/>
                    <a:pt x="2048" y="10460"/>
                    <a:pt x="2048" y="9263"/>
                  </a:cubicBezTo>
                  <a:lnTo>
                    <a:pt x="2048" y="2395"/>
                  </a:lnTo>
                  <a:cubicBezTo>
                    <a:pt x="2048" y="1167"/>
                    <a:pt x="1135" y="158"/>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86"/>
            <p:cNvSpPr/>
            <p:nvPr/>
          </p:nvSpPr>
          <p:spPr>
            <a:xfrm>
              <a:off x="-35292400" y="3389525"/>
              <a:ext cx="33900" cy="104000"/>
            </a:xfrm>
            <a:custGeom>
              <a:avLst/>
              <a:gdLst/>
              <a:ahLst/>
              <a:cxnLst/>
              <a:rect l="l" t="t" r="r" b="b"/>
              <a:pathLst>
                <a:path w="1356" h="4160" extrusionOk="0">
                  <a:moveTo>
                    <a:pt x="1009" y="1"/>
                  </a:moveTo>
                  <a:cubicBezTo>
                    <a:pt x="473" y="1"/>
                    <a:pt x="1" y="473"/>
                    <a:pt x="1" y="1040"/>
                  </a:cubicBezTo>
                  <a:lnTo>
                    <a:pt x="1" y="3119"/>
                  </a:lnTo>
                  <a:cubicBezTo>
                    <a:pt x="1" y="3718"/>
                    <a:pt x="410" y="4159"/>
                    <a:pt x="1009" y="4159"/>
                  </a:cubicBezTo>
                  <a:lnTo>
                    <a:pt x="1355" y="4159"/>
                  </a:lnTo>
                  <a:lnTo>
                    <a:pt x="135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86"/>
            <p:cNvSpPr/>
            <p:nvPr/>
          </p:nvSpPr>
          <p:spPr>
            <a:xfrm>
              <a:off x="-35481425" y="3202075"/>
              <a:ext cx="51225" cy="289875"/>
            </a:xfrm>
            <a:custGeom>
              <a:avLst/>
              <a:gdLst/>
              <a:ahLst/>
              <a:cxnLst/>
              <a:rect l="l" t="t" r="r" b="b"/>
              <a:pathLst>
                <a:path w="2049" h="11595" extrusionOk="0">
                  <a:moveTo>
                    <a:pt x="2048" y="0"/>
                  </a:moveTo>
                  <a:cubicBezTo>
                    <a:pt x="883" y="158"/>
                    <a:pt x="1" y="1166"/>
                    <a:pt x="1" y="2363"/>
                  </a:cubicBezTo>
                  <a:lnTo>
                    <a:pt x="1" y="9200"/>
                  </a:lnTo>
                  <a:cubicBezTo>
                    <a:pt x="1" y="10460"/>
                    <a:pt x="851" y="11437"/>
                    <a:pt x="2048" y="11594"/>
                  </a:cubicBez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5" name="Google Shape;8725;p86"/>
          <p:cNvGrpSpPr/>
          <p:nvPr/>
        </p:nvGrpSpPr>
        <p:grpSpPr>
          <a:xfrm>
            <a:off x="1294556" y="1822072"/>
            <a:ext cx="354586" cy="352675"/>
            <a:chOff x="-35482200" y="3561225"/>
            <a:chExt cx="292225" cy="290650"/>
          </a:xfrm>
        </p:grpSpPr>
        <p:sp>
          <p:nvSpPr>
            <p:cNvPr id="8726" name="Google Shape;8726;p86"/>
            <p:cNvSpPr/>
            <p:nvPr/>
          </p:nvSpPr>
          <p:spPr>
            <a:xfrm>
              <a:off x="-35482200" y="3749475"/>
              <a:ext cx="292225" cy="102400"/>
            </a:xfrm>
            <a:custGeom>
              <a:avLst/>
              <a:gdLst/>
              <a:ahLst/>
              <a:cxnLst/>
              <a:rect l="l" t="t" r="r" b="b"/>
              <a:pathLst>
                <a:path w="11689" h="4096" extrusionOk="0">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86"/>
            <p:cNvSpPr/>
            <p:nvPr/>
          </p:nvSpPr>
          <p:spPr>
            <a:xfrm>
              <a:off x="-35371150" y="3561225"/>
              <a:ext cx="68550" cy="68550"/>
            </a:xfrm>
            <a:custGeom>
              <a:avLst/>
              <a:gdLst/>
              <a:ahLst/>
              <a:cxnLst/>
              <a:rect l="l" t="t" r="r" b="b"/>
              <a:pathLst>
                <a:path w="2742" h="2742" extrusionOk="0">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86"/>
            <p:cNvSpPr/>
            <p:nvPr/>
          </p:nvSpPr>
          <p:spPr>
            <a:xfrm>
              <a:off x="-35405025" y="3647075"/>
              <a:ext cx="136275" cy="119750"/>
            </a:xfrm>
            <a:custGeom>
              <a:avLst/>
              <a:gdLst/>
              <a:ahLst/>
              <a:cxnLst/>
              <a:rect l="l" t="t" r="r" b="b"/>
              <a:pathLst>
                <a:path w="5451" h="4790" extrusionOk="0">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9" name="Google Shape;8729;p86"/>
          <p:cNvGrpSpPr/>
          <p:nvPr/>
        </p:nvGrpSpPr>
        <p:grpSpPr>
          <a:xfrm>
            <a:off x="1295026" y="2256940"/>
            <a:ext cx="353645" cy="353615"/>
            <a:chOff x="-35481425" y="3919600"/>
            <a:chExt cx="291450" cy="291425"/>
          </a:xfrm>
        </p:grpSpPr>
        <p:sp>
          <p:nvSpPr>
            <p:cNvPr id="8730" name="Google Shape;8730;p86"/>
            <p:cNvSpPr/>
            <p:nvPr/>
          </p:nvSpPr>
          <p:spPr>
            <a:xfrm>
              <a:off x="-35327050" y="4125150"/>
              <a:ext cx="84300" cy="85100"/>
            </a:xfrm>
            <a:custGeom>
              <a:avLst/>
              <a:gdLst/>
              <a:ahLst/>
              <a:cxnLst/>
              <a:rect l="l" t="t" r="r" b="b"/>
              <a:pathLst>
                <a:path w="3372" h="3404" extrusionOk="0">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86"/>
            <p:cNvSpPr/>
            <p:nvPr/>
          </p:nvSpPr>
          <p:spPr>
            <a:xfrm>
              <a:off x="-35429450" y="3921175"/>
              <a:ext cx="84300" cy="85075"/>
            </a:xfrm>
            <a:custGeom>
              <a:avLst/>
              <a:gdLst/>
              <a:ahLst/>
              <a:cxnLst/>
              <a:rect l="l" t="t" r="r" b="b"/>
              <a:pathLst>
                <a:path w="3372" h="3403" extrusionOk="0">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86"/>
            <p:cNvSpPr/>
            <p:nvPr/>
          </p:nvSpPr>
          <p:spPr>
            <a:xfrm>
              <a:off x="-35481425" y="4021975"/>
              <a:ext cx="137075" cy="35475"/>
            </a:xfrm>
            <a:custGeom>
              <a:avLst/>
              <a:gdLst/>
              <a:ahLst/>
              <a:cxnLst/>
              <a:rect l="l" t="t" r="r" b="b"/>
              <a:pathLst>
                <a:path w="5483" h="1419" extrusionOk="0">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86"/>
            <p:cNvSpPr/>
            <p:nvPr/>
          </p:nvSpPr>
          <p:spPr>
            <a:xfrm>
              <a:off x="-35481425" y="4073975"/>
              <a:ext cx="136275" cy="85875"/>
            </a:xfrm>
            <a:custGeom>
              <a:avLst/>
              <a:gdLst/>
              <a:ahLst/>
              <a:cxnLst/>
              <a:rect l="l" t="t" r="r" b="b"/>
              <a:pathLst>
                <a:path w="5451" h="3435" extrusionOk="0">
                  <a:moveTo>
                    <a:pt x="1" y="0"/>
                  </a:moveTo>
                  <a:lnTo>
                    <a:pt x="1" y="3434"/>
                  </a:lnTo>
                  <a:lnTo>
                    <a:pt x="5451" y="3434"/>
                  </a:lnTo>
                  <a:lnTo>
                    <a:pt x="54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86"/>
            <p:cNvSpPr/>
            <p:nvPr/>
          </p:nvSpPr>
          <p:spPr>
            <a:xfrm>
              <a:off x="-35481425" y="4176350"/>
              <a:ext cx="136275" cy="34675"/>
            </a:xfrm>
            <a:custGeom>
              <a:avLst/>
              <a:gdLst/>
              <a:ahLst/>
              <a:cxnLst/>
              <a:rect l="l" t="t" r="r" b="b"/>
              <a:pathLst>
                <a:path w="5451" h="1387" extrusionOk="0">
                  <a:moveTo>
                    <a:pt x="1" y="1"/>
                  </a:moveTo>
                  <a:lnTo>
                    <a:pt x="1" y="347"/>
                  </a:lnTo>
                  <a:cubicBezTo>
                    <a:pt x="1" y="946"/>
                    <a:pt x="410" y="1387"/>
                    <a:pt x="1009" y="1387"/>
                  </a:cubicBezTo>
                  <a:lnTo>
                    <a:pt x="4443" y="1387"/>
                  </a:lnTo>
                  <a:cubicBezTo>
                    <a:pt x="4978" y="1387"/>
                    <a:pt x="5451" y="914"/>
                    <a:pt x="5451" y="347"/>
                  </a:cubicBezTo>
                  <a:lnTo>
                    <a:pt x="54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86"/>
            <p:cNvSpPr/>
            <p:nvPr/>
          </p:nvSpPr>
          <p:spPr>
            <a:xfrm>
              <a:off x="-35327050" y="3919600"/>
              <a:ext cx="137075" cy="33875"/>
            </a:xfrm>
            <a:custGeom>
              <a:avLst/>
              <a:gdLst/>
              <a:ahLst/>
              <a:cxnLst/>
              <a:rect l="l" t="t" r="r" b="b"/>
              <a:pathLst>
                <a:path w="5483" h="1355" extrusionOk="0">
                  <a:moveTo>
                    <a:pt x="1009" y="0"/>
                  </a:moveTo>
                  <a:cubicBezTo>
                    <a:pt x="473" y="0"/>
                    <a:pt x="1" y="473"/>
                    <a:pt x="1" y="1008"/>
                  </a:cubicBezTo>
                  <a:lnTo>
                    <a:pt x="1" y="1355"/>
                  </a:lnTo>
                  <a:lnTo>
                    <a:pt x="5482" y="1355"/>
                  </a:lnTo>
                  <a:lnTo>
                    <a:pt x="5482" y="1008"/>
                  </a:lnTo>
                  <a:cubicBezTo>
                    <a:pt x="5482" y="473"/>
                    <a:pt x="5010"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86"/>
            <p:cNvSpPr/>
            <p:nvPr/>
          </p:nvSpPr>
          <p:spPr>
            <a:xfrm>
              <a:off x="-35327825" y="3970800"/>
              <a:ext cx="136275" cy="85875"/>
            </a:xfrm>
            <a:custGeom>
              <a:avLst/>
              <a:gdLst/>
              <a:ahLst/>
              <a:cxnLst/>
              <a:rect l="l" t="t" r="r" b="b"/>
              <a:pathLst>
                <a:path w="5451" h="3435" extrusionOk="0">
                  <a:moveTo>
                    <a:pt x="0" y="0"/>
                  </a:moveTo>
                  <a:lnTo>
                    <a:pt x="0" y="3434"/>
                  </a:lnTo>
                  <a:lnTo>
                    <a:pt x="5450" y="3434"/>
                  </a:lnTo>
                  <a:lnTo>
                    <a:pt x="54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86"/>
            <p:cNvSpPr/>
            <p:nvPr/>
          </p:nvSpPr>
          <p:spPr>
            <a:xfrm>
              <a:off x="-35327825" y="4073975"/>
              <a:ext cx="136275" cy="35450"/>
            </a:xfrm>
            <a:custGeom>
              <a:avLst/>
              <a:gdLst/>
              <a:ahLst/>
              <a:cxnLst/>
              <a:rect l="l" t="t" r="r" b="b"/>
              <a:pathLst>
                <a:path w="5451" h="1418" extrusionOk="0">
                  <a:moveTo>
                    <a:pt x="0" y="0"/>
                  </a:moveTo>
                  <a:lnTo>
                    <a:pt x="0" y="347"/>
                  </a:lnTo>
                  <a:cubicBezTo>
                    <a:pt x="0" y="914"/>
                    <a:pt x="473" y="1418"/>
                    <a:pt x="1008" y="1418"/>
                  </a:cubicBezTo>
                  <a:lnTo>
                    <a:pt x="4442" y="1418"/>
                  </a:lnTo>
                  <a:cubicBezTo>
                    <a:pt x="4978" y="1418"/>
                    <a:pt x="5450" y="945"/>
                    <a:pt x="5450" y="347"/>
                  </a:cubicBezTo>
                  <a:lnTo>
                    <a:pt x="545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8" name="Google Shape;8738;p86"/>
          <p:cNvGrpSpPr/>
          <p:nvPr/>
        </p:nvGrpSpPr>
        <p:grpSpPr>
          <a:xfrm>
            <a:off x="3530661" y="1381031"/>
            <a:ext cx="357468" cy="352675"/>
            <a:chOff x="-33645475" y="3228075"/>
            <a:chExt cx="294600" cy="290650"/>
          </a:xfrm>
        </p:grpSpPr>
        <p:sp>
          <p:nvSpPr>
            <p:cNvPr id="8739" name="Google Shape;8739;p86"/>
            <p:cNvSpPr/>
            <p:nvPr/>
          </p:nvSpPr>
          <p:spPr>
            <a:xfrm>
              <a:off x="-33456450" y="3261925"/>
              <a:ext cx="84300" cy="85100"/>
            </a:xfrm>
            <a:custGeom>
              <a:avLst/>
              <a:gdLst/>
              <a:ahLst/>
              <a:cxnLst/>
              <a:rect l="l" t="t" r="r" b="b"/>
              <a:pathLst>
                <a:path w="3372" h="3404" extrusionOk="0">
                  <a:moveTo>
                    <a:pt x="347" y="1"/>
                  </a:moveTo>
                  <a:cubicBezTo>
                    <a:pt x="158" y="1"/>
                    <a:pt x="1" y="158"/>
                    <a:pt x="1" y="347"/>
                  </a:cubicBezTo>
                  <a:cubicBezTo>
                    <a:pt x="1" y="536"/>
                    <a:pt x="158" y="694"/>
                    <a:pt x="347" y="694"/>
                  </a:cubicBezTo>
                  <a:lnTo>
                    <a:pt x="1009" y="694"/>
                  </a:lnTo>
                  <a:cubicBezTo>
                    <a:pt x="1576" y="694"/>
                    <a:pt x="2049" y="1166"/>
                    <a:pt x="2049" y="1733"/>
                  </a:cubicBezTo>
                  <a:lnTo>
                    <a:pt x="2049" y="2269"/>
                  </a:lnTo>
                  <a:lnTo>
                    <a:pt x="1923" y="2175"/>
                  </a:lnTo>
                  <a:cubicBezTo>
                    <a:pt x="1860" y="2112"/>
                    <a:pt x="1773" y="2080"/>
                    <a:pt x="1686" y="2080"/>
                  </a:cubicBezTo>
                  <a:cubicBezTo>
                    <a:pt x="1600" y="2080"/>
                    <a:pt x="1513" y="2112"/>
                    <a:pt x="1450" y="2175"/>
                  </a:cubicBezTo>
                  <a:cubicBezTo>
                    <a:pt x="1324" y="2269"/>
                    <a:pt x="1324" y="2521"/>
                    <a:pt x="1450" y="2647"/>
                  </a:cubicBezTo>
                  <a:lnTo>
                    <a:pt x="2112" y="3309"/>
                  </a:lnTo>
                  <a:cubicBezTo>
                    <a:pt x="2175" y="3372"/>
                    <a:pt x="2269" y="3403"/>
                    <a:pt x="2360" y="3403"/>
                  </a:cubicBezTo>
                  <a:cubicBezTo>
                    <a:pt x="2450" y="3403"/>
                    <a:pt x="2537" y="3372"/>
                    <a:pt x="2584" y="3309"/>
                  </a:cubicBezTo>
                  <a:lnTo>
                    <a:pt x="3277" y="2647"/>
                  </a:lnTo>
                  <a:cubicBezTo>
                    <a:pt x="3372" y="2521"/>
                    <a:pt x="3372" y="2269"/>
                    <a:pt x="3277" y="2175"/>
                  </a:cubicBezTo>
                  <a:cubicBezTo>
                    <a:pt x="3214" y="2112"/>
                    <a:pt x="3120" y="2080"/>
                    <a:pt x="3029" y="2080"/>
                  </a:cubicBezTo>
                  <a:cubicBezTo>
                    <a:pt x="2939" y="2080"/>
                    <a:pt x="2852" y="2112"/>
                    <a:pt x="2805" y="2175"/>
                  </a:cubicBezTo>
                  <a:lnTo>
                    <a:pt x="2679" y="2269"/>
                  </a:lnTo>
                  <a:lnTo>
                    <a:pt x="2679" y="1733"/>
                  </a:lnTo>
                  <a:cubicBezTo>
                    <a:pt x="2742" y="788"/>
                    <a:pt x="1954"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86"/>
            <p:cNvSpPr/>
            <p:nvPr/>
          </p:nvSpPr>
          <p:spPr>
            <a:xfrm>
              <a:off x="-33575375" y="3433625"/>
              <a:ext cx="85075" cy="85100"/>
            </a:xfrm>
            <a:custGeom>
              <a:avLst/>
              <a:gdLst/>
              <a:ahLst/>
              <a:cxnLst/>
              <a:rect l="l" t="t" r="r" b="b"/>
              <a:pathLst>
                <a:path w="3403" h="3404" extrusionOk="0">
                  <a:moveTo>
                    <a:pt x="1013" y="1"/>
                  </a:moveTo>
                  <a:cubicBezTo>
                    <a:pt x="922" y="1"/>
                    <a:pt x="835" y="32"/>
                    <a:pt x="788" y="95"/>
                  </a:cubicBezTo>
                  <a:lnTo>
                    <a:pt x="127" y="757"/>
                  </a:lnTo>
                  <a:cubicBezTo>
                    <a:pt x="1" y="883"/>
                    <a:pt x="1" y="1135"/>
                    <a:pt x="127" y="1229"/>
                  </a:cubicBezTo>
                  <a:cubicBezTo>
                    <a:pt x="174" y="1292"/>
                    <a:pt x="260" y="1324"/>
                    <a:pt x="351" y="1324"/>
                  </a:cubicBezTo>
                  <a:cubicBezTo>
                    <a:pt x="442" y="1324"/>
                    <a:pt x="536" y="1292"/>
                    <a:pt x="599" y="1229"/>
                  </a:cubicBezTo>
                  <a:lnTo>
                    <a:pt x="694" y="1135"/>
                  </a:lnTo>
                  <a:lnTo>
                    <a:pt x="694" y="1671"/>
                  </a:lnTo>
                  <a:cubicBezTo>
                    <a:pt x="694" y="2616"/>
                    <a:pt x="1450" y="3372"/>
                    <a:pt x="2395" y="3372"/>
                  </a:cubicBezTo>
                  <a:lnTo>
                    <a:pt x="3057" y="3372"/>
                  </a:lnTo>
                  <a:lnTo>
                    <a:pt x="3057" y="3403"/>
                  </a:lnTo>
                  <a:cubicBezTo>
                    <a:pt x="3246" y="3403"/>
                    <a:pt x="3403" y="3246"/>
                    <a:pt x="3403" y="3057"/>
                  </a:cubicBezTo>
                  <a:cubicBezTo>
                    <a:pt x="3403" y="2868"/>
                    <a:pt x="3246" y="2710"/>
                    <a:pt x="3057" y="2710"/>
                  </a:cubicBezTo>
                  <a:lnTo>
                    <a:pt x="2363" y="2710"/>
                  </a:lnTo>
                  <a:cubicBezTo>
                    <a:pt x="1796" y="2710"/>
                    <a:pt x="1324" y="2238"/>
                    <a:pt x="1324" y="1671"/>
                  </a:cubicBezTo>
                  <a:lnTo>
                    <a:pt x="1324" y="1135"/>
                  </a:lnTo>
                  <a:lnTo>
                    <a:pt x="1450" y="1229"/>
                  </a:lnTo>
                  <a:cubicBezTo>
                    <a:pt x="1513" y="1292"/>
                    <a:pt x="1599" y="1324"/>
                    <a:pt x="1686" y="1324"/>
                  </a:cubicBezTo>
                  <a:cubicBezTo>
                    <a:pt x="1773" y="1324"/>
                    <a:pt x="1859" y="1292"/>
                    <a:pt x="1922" y="1229"/>
                  </a:cubicBezTo>
                  <a:cubicBezTo>
                    <a:pt x="2048" y="1135"/>
                    <a:pt x="2048" y="883"/>
                    <a:pt x="1922" y="757"/>
                  </a:cubicBezTo>
                  <a:lnTo>
                    <a:pt x="1261" y="95"/>
                  </a:lnTo>
                  <a:cubicBezTo>
                    <a:pt x="1198" y="32"/>
                    <a:pt x="1103" y="1"/>
                    <a:pt x="10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86"/>
            <p:cNvSpPr/>
            <p:nvPr/>
          </p:nvSpPr>
          <p:spPr>
            <a:xfrm>
              <a:off x="-33645475" y="3228075"/>
              <a:ext cx="206375" cy="153600"/>
            </a:xfrm>
            <a:custGeom>
              <a:avLst/>
              <a:gdLst/>
              <a:ahLst/>
              <a:cxnLst/>
              <a:rect l="l" t="t" r="r" b="b"/>
              <a:pathLst>
                <a:path w="8255" h="6144" extrusionOk="0">
                  <a:moveTo>
                    <a:pt x="4191" y="0"/>
                  </a:moveTo>
                  <a:cubicBezTo>
                    <a:pt x="2300" y="0"/>
                    <a:pt x="757" y="1544"/>
                    <a:pt x="757" y="3434"/>
                  </a:cubicBezTo>
                  <a:lnTo>
                    <a:pt x="757" y="3529"/>
                  </a:lnTo>
                  <a:cubicBezTo>
                    <a:pt x="347" y="3686"/>
                    <a:pt x="95" y="4033"/>
                    <a:pt x="95" y="4474"/>
                  </a:cubicBezTo>
                  <a:lnTo>
                    <a:pt x="95" y="5135"/>
                  </a:lnTo>
                  <a:cubicBezTo>
                    <a:pt x="1" y="5671"/>
                    <a:pt x="473" y="6143"/>
                    <a:pt x="1009" y="6143"/>
                  </a:cubicBezTo>
                  <a:cubicBezTo>
                    <a:pt x="1135" y="6143"/>
                    <a:pt x="1261" y="6112"/>
                    <a:pt x="1387" y="6080"/>
                  </a:cubicBezTo>
                  <a:lnTo>
                    <a:pt x="1387" y="3403"/>
                  </a:lnTo>
                  <a:cubicBezTo>
                    <a:pt x="1387" y="1890"/>
                    <a:pt x="2647" y="630"/>
                    <a:pt x="4128" y="630"/>
                  </a:cubicBezTo>
                  <a:cubicBezTo>
                    <a:pt x="5640" y="630"/>
                    <a:pt x="6900" y="1890"/>
                    <a:pt x="6900" y="3403"/>
                  </a:cubicBezTo>
                  <a:lnTo>
                    <a:pt x="6900" y="6080"/>
                  </a:lnTo>
                  <a:cubicBezTo>
                    <a:pt x="6995" y="6112"/>
                    <a:pt x="7121" y="6143"/>
                    <a:pt x="7247" y="6143"/>
                  </a:cubicBezTo>
                  <a:cubicBezTo>
                    <a:pt x="7782" y="6143"/>
                    <a:pt x="8255" y="5671"/>
                    <a:pt x="8255" y="5135"/>
                  </a:cubicBezTo>
                  <a:lnTo>
                    <a:pt x="8255" y="4474"/>
                  </a:lnTo>
                  <a:cubicBezTo>
                    <a:pt x="8255" y="4033"/>
                    <a:pt x="8003" y="3623"/>
                    <a:pt x="7593" y="3529"/>
                  </a:cubicBezTo>
                  <a:lnTo>
                    <a:pt x="7593" y="3434"/>
                  </a:lnTo>
                  <a:cubicBezTo>
                    <a:pt x="7593" y="1544"/>
                    <a:pt x="6050" y="0"/>
                    <a:pt x="41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86"/>
            <p:cNvSpPr/>
            <p:nvPr/>
          </p:nvSpPr>
          <p:spPr>
            <a:xfrm>
              <a:off x="-33593500" y="3279250"/>
              <a:ext cx="104775" cy="52275"/>
            </a:xfrm>
            <a:custGeom>
              <a:avLst/>
              <a:gdLst/>
              <a:ahLst/>
              <a:cxnLst/>
              <a:rect l="l" t="t" r="r" b="b"/>
              <a:pathLst>
                <a:path w="4191" h="2091" extrusionOk="0">
                  <a:moveTo>
                    <a:pt x="1734" y="1"/>
                  </a:moveTo>
                  <a:cubicBezTo>
                    <a:pt x="789" y="1"/>
                    <a:pt x="1" y="757"/>
                    <a:pt x="1" y="1702"/>
                  </a:cubicBezTo>
                  <a:lnTo>
                    <a:pt x="1" y="2049"/>
                  </a:lnTo>
                  <a:lnTo>
                    <a:pt x="1230" y="2049"/>
                  </a:lnTo>
                  <a:cubicBezTo>
                    <a:pt x="1545" y="2049"/>
                    <a:pt x="1891" y="2049"/>
                    <a:pt x="2017" y="1986"/>
                  </a:cubicBezTo>
                  <a:cubicBezTo>
                    <a:pt x="2049" y="1954"/>
                    <a:pt x="2080" y="1828"/>
                    <a:pt x="2080" y="1734"/>
                  </a:cubicBezTo>
                  <a:cubicBezTo>
                    <a:pt x="2080" y="1545"/>
                    <a:pt x="2238" y="1387"/>
                    <a:pt x="2458" y="1387"/>
                  </a:cubicBezTo>
                  <a:cubicBezTo>
                    <a:pt x="2647" y="1387"/>
                    <a:pt x="2805" y="1545"/>
                    <a:pt x="2805" y="1734"/>
                  </a:cubicBezTo>
                  <a:cubicBezTo>
                    <a:pt x="2805" y="1828"/>
                    <a:pt x="2805" y="1954"/>
                    <a:pt x="2868" y="1986"/>
                  </a:cubicBezTo>
                  <a:cubicBezTo>
                    <a:pt x="2942" y="2059"/>
                    <a:pt x="3091" y="2090"/>
                    <a:pt x="3266" y="2090"/>
                  </a:cubicBezTo>
                  <a:cubicBezTo>
                    <a:pt x="3389" y="2090"/>
                    <a:pt x="3525" y="2075"/>
                    <a:pt x="3656" y="2049"/>
                  </a:cubicBezTo>
                  <a:lnTo>
                    <a:pt x="4191" y="2049"/>
                  </a:lnTo>
                  <a:lnTo>
                    <a:pt x="4191" y="1702"/>
                  </a:lnTo>
                  <a:lnTo>
                    <a:pt x="4128" y="1702"/>
                  </a:lnTo>
                  <a:cubicBezTo>
                    <a:pt x="4128" y="757"/>
                    <a:pt x="3340"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86"/>
            <p:cNvSpPr/>
            <p:nvPr/>
          </p:nvSpPr>
          <p:spPr>
            <a:xfrm>
              <a:off x="-33593500" y="3341475"/>
              <a:ext cx="104775" cy="74075"/>
            </a:xfrm>
            <a:custGeom>
              <a:avLst/>
              <a:gdLst/>
              <a:ahLst/>
              <a:cxnLst/>
              <a:rect l="l" t="t" r="r" b="b"/>
              <a:pathLst>
                <a:path w="4191" h="2963" extrusionOk="0">
                  <a:moveTo>
                    <a:pt x="2395" y="1"/>
                  </a:moveTo>
                  <a:cubicBezTo>
                    <a:pt x="2080" y="253"/>
                    <a:pt x="1671" y="253"/>
                    <a:pt x="1230" y="253"/>
                  </a:cubicBezTo>
                  <a:lnTo>
                    <a:pt x="1" y="253"/>
                  </a:lnTo>
                  <a:lnTo>
                    <a:pt x="1" y="914"/>
                  </a:lnTo>
                  <a:cubicBezTo>
                    <a:pt x="1" y="2049"/>
                    <a:pt x="946" y="2962"/>
                    <a:pt x="2112" y="2962"/>
                  </a:cubicBezTo>
                  <a:cubicBezTo>
                    <a:pt x="3246" y="2962"/>
                    <a:pt x="4191" y="2049"/>
                    <a:pt x="4191" y="914"/>
                  </a:cubicBezTo>
                  <a:lnTo>
                    <a:pt x="4191" y="253"/>
                  </a:lnTo>
                  <a:lnTo>
                    <a:pt x="3466" y="253"/>
                  </a:lnTo>
                  <a:cubicBezTo>
                    <a:pt x="3088" y="253"/>
                    <a:pt x="2679" y="190"/>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86"/>
            <p:cNvSpPr/>
            <p:nvPr/>
          </p:nvSpPr>
          <p:spPr>
            <a:xfrm>
              <a:off x="-33455650" y="3381650"/>
              <a:ext cx="104775" cy="52250"/>
            </a:xfrm>
            <a:custGeom>
              <a:avLst/>
              <a:gdLst/>
              <a:ahLst/>
              <a:cxnLst/>
              <a:rect l="l" t="t" r="r" b="b"/>
              <a:pathLst>
                <a:path w="4191" h="2090" extrusionOk="0">
                  <a:moveTo>
                    <a:pt x="1702" y="0"/>
                  </a:moveTo>
                  <a:cubicBezTo>
                    <a:pt x="756" y="0"/>
                    <a:pt x="0" y="757"/>
                    <a:pt x="0" y="1702"/>
                  </a:cubicBezTo>
                  <a:lnTo>
                    <a:pt x="0" y="2048"/>
                  </a:lnTo>
                  <a:lnTo>
                    <a:pt x="1229" y="2048"/>
                  </a:lnTo>
                  <a:cubicBezTo>
                    <a:pt x="1544" y="2048"/>
                    <a:pt x="1891" y="2048"/>
                    <a:pt x="2017" y="1985"/>
                  </a:cubicBezTo>
                  <a:cubicBezTo>
                    <a:pt x="2048" y="1954"/>
                    <a:pt x="2080" y="1828"/>
                    <a:pt x="2080" y="1733"/>
                  </a:cubicBezTo>
                  <a:cubicBezTo>
                    <a:pt x="2080" y="1544"/>
                    <a:pt x="2237" y="1387"/>
                    <a:pt x="2458" y="1387"/>
                  </a:cubicBezTo>
                  <a:cubicBezTo>
                    <a:pt x="2647" y="1387"/>
                    <a:pt x="2804" y="1544"/>
                    <a:pt x="2804" y="1733"/>
                  </a:cubicBezTo>
                  <a:cubicBezTo>
                    <a:pt x="2804" y="1828"/>
                    <a:pt x="2804" y="1954"/>
                    <a:pt x="2867" y="1985"/>
                  </a:cubicBezTo>
                  <a:cubicBezTo>
                    <a:pt x="2941" y="2059"/>
                    <a:pt x="3091" y="2090"/>
                    <a:pt x="3265" y="2090"/>
                  </a:cubicBezTo>
                  <a:cubicBezTo>
                    <a:pt x="3388" y="2090"/>
                    <a:pt x="3524" y="2074"/>
                    <a:pt x="3655" y="2048"/>
                  </a:cubicBezTo>
                  <a:lnTo>
                    <a:pt x="4190" y="2048"/>
                  </a:lnTo>
                  <a:lnTo>
                    <a:pt x="4190" y="1702"/>
                  </a:lnTo>
                  <a:cubicBezTo>
                    <a:pt x="4096" y="757"/>
                    <a:pt x="3308" y="0"/>
                    <a:pt x="23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86"/>
            <p:cNvSpPr/>
            <p:nvPr/>
          </p:nvSpPr>
          <p:spPr>
            <a:xfrm>
              <a:off x="-33456450" y="3443875"/>
              <a:ext cx="102425" cy="74850"/>
            </a:xfrm>
            <a:custGeom>
              <a:avLst/>
              <a:gdLst/>
              <a:ahLst/>
              <a:cxnLst/>
              <a:rect l="l" t="t" r="r" b="b"/>
              <a:pathLst>
                <a:path w="4097" h="2994" extrusionOk="0">
                  <a:moveTo>
                    <a:pt x="2395" y="0"/>
                  </a:moveTo>
                  <a:cubicBezTo>
                    <a:pt x="2080" y="252"/>
                    <a:pt x="1639" y="252"/>
                    <a:pt x="1230" y="252"/>
                  </a:cubicBezTo>
                  <a:lnTo>
                    <a:pt x="1" y="252"/>
                  </a:lnTo>
                  <a:lnTo>
                    <a:pt x="1" y="914"/>
                  </a:lnTo>
                  <a:cubicBezTo>
                    <a:pt x="1" y="2048"/>
                    <a:pt x="914" y="2993"/>
                    <a:pt x="2049" y="2993"/>
                  </a:cubicBezTo>
                  <a:cubicBezTo>
                    <a:pt x="3183" y="2993"/>
                    <a:pt x="4096" y="2048"/>
                    <a:pt x="4096" y="914"/>
                  </a:cubicBezTo>
                  <a:lnTo>
                    <a:pt x="4096" y="252"/>
                  </a:lnTo>
                  <a:lnTo>
                    <a:pt x="3435" y="252"/>
                  </a:lnTo>
                  <a:cubicBezTo>
                    <a:pt x="3025" y="252"/>
                    <a:pt x="2679" y="189"/>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6" name="Google Shape;8746;p86"/>
          <p:cNvGrpSpPr/>
          <p:nvPr/>
        </p:nvGrpSpPr>
        <p:grpSpPr>
          <a:xfrm>
            <a:off x="3531631" y="1821116"/>
            <a:ext cx="355526" cy="354586"/>
            <a:chOff x="-33646250" y="3586425"/>
            <a:chExt cx="293000" cy="292225"/>
          </a:xfrm>
        </p:grpSpPr>
        <p:sp>
          <p:nvSpPr>
            <p:cNvPr id="8747" name="Google Shape;8747;p86"/>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86"/>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9" name="Google Shape;8749;p86"/>
          <p:cNvGrpSpPr/>
          <p:nvPr/>
        </p:nvGrpSpPr>
        <p:grpSpPr>
          <a:xfrm>
            <a:off x="3532101" y="2255969"/>
            <a:ext cx="354586" cy="355557"/>
            <a:chOff x="-33645475" y="3944800"/>
            <a:chExt cx="292225" cy="293025"/>
          </a:xfrm>
        </p:grpSpPr>
        <p:sp>
          <p:nvSpPr>
            <p:cNvPr id="8750" name="Google Shape;8750;p86"/>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86"/>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86"/>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86"/>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86"/>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86"/>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86"/>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86"/>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86"/>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86"/>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0" name="Google Shape;8760;p86"/>
          <p:cNvGrpSpPr/>
          <p:nvPr/>
        </p:nvGrpSpPr>
        <p:grpSpPr>
          <a:xfrm>
            <a:off x="2185320" y="2729706"/>
            <a:ext cx="352675" cy="355375"/>
            <a:chOff x="-31809525" y="3192625"/>
            <a:chExt cx="290650" cy="292875"/>
          </a:xfrm>
        </p:grpSpPr>
        <p:sp>
          <p:nvSpPr>
            <p:cNvPr id="8761" name="Google Shape;8761;p86"/>
            <p:cNvSpPr/>
            <p:nvPr/>
          </p:nvSpPr>
          <p:spPr>
            <a:xfrm>
              <a:off x="-31767775" y="3192625"/>
              <a:ext cx="204800" cy="153600"/>
            </a:xfrm>
            <a:custGeom>
              <a:avLst/>
              <a:gdLst/>
              <a:ahLst/>
              <a:cxnLst/>
              <a:rect l="l" t="t" r="r" b="b"/>
              <a:pathLst>
                <a:path w="8192" h="6144" extrusionOk="0">
                  <a:moveTo>
                    <a:pt x="4096" y="0"/>
                  </a:moveTo>
                  <a:cubicBezTo>
                    <a:pt x="2206" y="0"/>
                    <a:pt x="662" y="1544"/>
                    <a:pt x="662" y="3434"/>
                  </a:cubicBezTo>
                  <a:lnTo>
                    <a:pt x="662" y="3497"/>
                  </a:lnTo>
                  <a:cubicBezTo>
                    <a:pt x="252" y="3655"/>
                    <a:pt x="0" y="4033"/>
                    <a:pt x="0" y="4442"/>
                  </a:cubicBezTo>
                  <a:lnTo>
                    <a:pt x="0" y="5136"/>
                  </a:lnTo>
                  <a:cubicBezTo>
                    <a:pt x="0" y="5671"/>
                    <a:pt x="473" y="6144"/>
                    <a:pt x="1009" y="6144"/>
                  </a:cubicBezTo>
                  <a:cubicBezTo>
                    <a:pt x="1135" y="6144"/>
                    <a:pt x="1261" y="6112"/>
                    <a:pt x="1387" y="6081"/>
                  </a:cubicBezTo>
                  <a:lnTo>
                    <a:pt x="1387" y="3403"/>
                  </a:lnTo>
                  <a:cubicBezTo>
                    <a:pt x="1387" y="1891"/>
                    <a:pt x="2584" y="630"/>
                    <a:pt x="4096" y="630"/>
                  </a:cubicBezTo>
                  <a:cubicBezTo>
                    <a:pt x="5577" y="630"/>
                    <a:pt x="6806" y="1891"/>
                    <a:pt x="6806" y="3403"/>
                  </a:cubicBezTo>
                  <a:lnTo>
                    <a:pt x="6806" y="6081"/>
                  </a:lnTo>
                  <a:cubicBezTo>
                    <a:pt x="6932" y="6112"/>
                    <a:pt x="7058" y="6144"/>
                    <a:pt x="7152" y="6144"/>
                  </a:cubicBezTo>
                  <a:cubicBezTo>
                    <a:pt x="7719" y="6144"/>
                    <a:pt x="8192" y="5671"/>
                    <a:pt x="8192" y="5136"/>
                  </a:cubicBezTo>
                  <a:lnTo>
                    <a:pt x="8192" y="4442"/>
                  </a:lnTo>
                  <a:cubicBezTo>
                    <a:pt x="8192" y="4033"/>
                    <a:pt x="7908" y="3623"/>
                    <a:pt x="7530" y="3497"/>
                  </a:cubicBezTo>
                  <a:lnTo>
                    <a:pt x="7530" y="3434"/>
                  </a:lnTo>
                  <a:cubicBezTo>
                    <a:pt x="7467" y="1576"/>
                    <a:pt x="5986"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86"/>
            <p:cNvSpPr/>
            <p:nvPr/>
          </p:nvSpPr>
          <p:spPr>
            <a:xfrm>
              <a:off x="-31715000" y="3244600"/>
              <a:ext cx="101625" cy="52450"/>
            </a:xfrm>
            <a:custGeom>
              <a:avLst/>
              <a:gdLst/>
              <a:ahLst/>
              <a:cxnLst/>
              <a:rect l="l" t="t" r="r" b="b"/>
              <a:pathLst>
                <a:path w="4065" h="2098" extrusionOk="0">
                  <a:moveTo>
                    <a:pt x="1702" y="1"/>
                  </a:moveTo>
                  <a:cubicBezTo>
                    <a:pt x="756" y="1"/>
                    <a:pt x="0" y="757"/>
                    <a:pt x="0" y="1702"/>
                  </a:cubicBezTo>
                  <a:lnTo>
                    <a:pt x="0" y="2080"/>
                  </a:lnTo>
                  <a:lnTo>
                    <a:pt x="1229" y="2080"/>
                  </a:lnTo>
                  <a:cubicBezTo>
                    <a:pt x="1418" y="2080"/>
                    <a:pt x="1765" y="2080"/>
                    <a:pt x="1891" y="1985"/>
                  </a:cubicBezTo>
                  <a:cubicBezTo>
                    <a:pt x="1922" y="1954"/>
                    <a:pt x="1985" y="1828"/>
                    <a:pt x="1985" y="1765"/>
                  </a:cubicBezTo>
                  <a:cubicBezTo>
                    <a:pt x="1985" y="1544"/>
                    <a:pt x="2143" y="1387"/>
                    <a:pt x="2332" y="1387"/>
                  </a:cubicBezTo>
                  <a:cubicBezTo>
                    <a:pt x="2521" y="1387"/>
                    <a:pt x="2678" y="1544"/>
                    <a:pt x="2678" y="1765"/>
                  </a:cubicBezTo>
                  <a:cubicBezTo>
                    <a:pt x="2678" y="1828"/>
                    <a:pt x="2678" y="1954"/>
                    <a:pt x="2773" y="1985"/>
                  </a:cubicBezTo>
                  <a:cubicBezTo>
                    <a:pt x="2836" y="2069"/>
                    <a:pt x="3025" y="2097"/>
                    <a:pt x="3237" y="2097"/>
                  </a:cubicBezTo>
                  <a:cubicBezTo>
                    <a:pt x="3343" y="2097"/>
                    <a:pt x="3455" y="2090"/>
                    <a:pt x="3560" y="2080"/>
                  </a:cubicBezTo>
                  <a:lnTo>
                    <a:pt x="4064" y="2080"/>
                  </a:lnTo>
                  <a:lnTo>
                    <a:pt x="4064" y="1702"/>
                  </a:lnTo>
                  <a:cubicBezTo>
                    <a:pt x="4064" y="757"/>
                    <a:pt x="3308" y="1"/>
                    <a:pt x="2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86"/>
            <p:cNvSpPr/>
            <p:nvPr/>
          </p:nvSpPr>
          <p:spPr>
            <a:xfrm>
              <a:off x="-31716575" y="3308400"/>
              <a:ext cx="102400" cy="73275"/>
            </a:xfrm>
            <a:custGeom>
              <a:avLst/>
              <a:gdLst/>
              <a:ahLst/>
              <a:cxnLst/>
              <a:rect l="l" t="t" r="r" b="b"/>
              <a:pathLst>
                <a:path w="4096" h="2931" extrusionOk="0">
                  <a:moveTo>
                    <a:pt x="2395" y="1"/>
                  </a:moveTo>
                  <a:cubicBezTo>
                    <a:pt x="2080" y="221"/>
                    <a:pt x="1639" y="221"/>
                    <a:pt x="1197" y="221"/>
                  </a:cubicBezTo>
                  <a:lnTo>
                    <a:pt x="0" y="221"/>
                  </a:lnTo>
                  <a:lnTo>
                    <a:pt x="0" y="883"/>
                  </a:lnTo>
                  <a:cubicBezTo>
                    <a:pt x="0" y="2048"/>
                    <a:pt x="914" y="2930"/>
                    <a:pt x="2048" y="2930"/>
                  </a:cubicBezTo>
                  <a:cubicBezTo>
                    <a:pt x="3182" y="2930"/>
                    <a:pt x="4096" y="2048"/>
                    <a:pt x="4096" y="883"/>
                  </a:cubicBezTo>
                  <a:lnTo>
                    <a:pt x="4096" y="221"/>
                  </a:lnTo>
                  <a:lnTo>
                    <a:pt x="3403" y="221"/>
                  </a:lnTo>
                  <a:cubicBezTo>
                    <a:pt x="3025" y="221"/>
                    <a:pt x="2678" y="190"/>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86"/>
            <p:cNvSpPr/>
            <p:nvPr/>
          </p:nvSpPr>
          <p:spPr>
            <a:xfrm>
              <a:off x="-31809525" y="3386375"/>
              <a:ext cx="290650" cy="99125"/>
            </a:xfrm>
            <a:custGeom>
              <a:avLst/>
              <a:gdLst/>
              <a:ahLst/>
              <a:cxnLst/>
              <a:rect l="l" t="t" r="r" b="b"/>
              <a:pathLst>
                <a:path w="11626" h="3965" extrusionOk="0">
                  <a:moveTo>
                    <a:pt x="2092" y="0"/>
                  </a:moveTo>
                  <a:cubicBezTo>
                    <a:pt x="1962" y="0"/>
                    <a:pt x="1828" y="63"/>
                    <a:pt x="1765" y="190"/>
                  </a:cubicBezTo>
                  <a:lnTo>
                    <a:pt x="1355" y="1072"/>
                  </a:lnTo>
                  <a:lnTo>
                    <a:pt x="316" y="1229"/>
                  </a:lnTo>
                  <a:cubicBezTo>
                    <a:pt x="190" y="1229"/>
                    <a:pt x="95" y="1355"/>
                    <a:pt x="64" y="1481"/>
                  </a:cubicBezTo>
                  <a:cubicBezTo>
                    <a:pt x="1" y="1607"/>
                    <a:pt x="64" y="1765"/>
                    <a:pt x="127" y="1828"/>
                  </a:cubicBezTo>
                  <a:lnTo>
                    <a:pt x="883" y="2552"/>
                  </a:lnTo>
                  <a:lnTo>
                    <a:pt x="725" y="3561"/>
                  </a:lnTo>
                  <a:cubicBezTo>
                    <a:pt x="694" y="3687"/>
                    <a:pt x="757" y="3844"/>
                    <a:pt x="851" y="3876"/>
                  </a:cubicBezTo>
                  <a:cubicBezTo>
                    <a:pt x="903" y="3928"/>
                    <a:pt x="965" y="3951"/>
                    <a:pt x="1031" y="3951"/>
                  </a:cubicBezTo>
                  <a:cubicBezTo>
                    <a:pt x="1085" y="3951"/>
                    <a:pt x="1141" y="3935"/>
                    <a:pt x="1198" y="3907"/>
                  </a:cubicBezTo>
                  <a:lnTo>
                    <a:pt x="2112" y="3435"/>
                  </a:lnTo>
                  <a:lnTo>
                    <a:pt x="2994" y="3907"/>
                  </a:lnTo>
                  <a:cubicBezTo>
                    <a:pt x="3046" y="3947"/>
                    <a:pt x="3099" y="3964"/>
                    <a:pt x="3152" y="3964"/>
                  </a:cubicBezTo>
                  <a:cubicBezTo>
                    <a:pt x="3225" y="3964"/>
                    <a:pt x="3298" y="3930"/>
                    <a:pt x="3372" y="3876"/>
                  </a:cubicBezTo>
                  <a:cubicBezTo>
                    <a:pt x="3466" y="3813"/>
                    <a:pt x="3529" y="3687"/>
                    <a:pt x="3466" y="3561"/>
                  </a:cubicBezTo>
                  <a:lnTo>
                    <a:pt x="3309" y="2552"/>
                  </a:lnTo>
                  <a:lnTo>
                    <a:pt x="4002" y="1891"/>
                  </a:lnTo>
                  <a:lnTo>
                    <a:pt x="4663" y="2552"/>
                  </a:lnTo>
                  <a:lnTo>
                    <a:pt x="4506" y="3561"/>
                  </a:lnTo>
                  <a:cubicBezTo>
                    <a:pt x="4474" y="3687"/>
                    <a:pt x="4537" y="3844"/>
                    <a:pt x="4632" y="3876"/>
                  </a:cubicBezTo>
                  <a:cubicBezTo>
                    <a:pt x="4684" y="3928"/>
                    <a:pt x="4746" y="3951"/>
                    <a:pt x="4811" y="3951"/>
                  </a:cubicBezTo>
                  <a:cubicBezTo>
                    <a:pt x="4865" y="3951"/>
                    <a:pt x="4922" y="3935"/>
                    <a:pt x="4978" y="3907"/>
                  </a:cubicBezTo>
                  <a:lnTo>
                    <a:pt x="5892" y="3435"/>
                  </a:lnTo>
                  <a:lnTo>
                    <a:pt x="6774" y="3907"/>
                  </a:lnTo>
                  <a:cubicBezTo>
                    <a:pt x="6827" y="3947"/>
                    <a:pt x="6880" y="3964"/>
                    <a:pt x="6933" y="3964"/>
                  </a:cubicBezTo>
                  <a:cubicBezTo>
                    <a:pt x="7006" y="3964"/>
                    <a:pt x="7079" y="3930"/>
                    <a:pt x="7152" y="3876"/>
                  </a:cubicBezTo>
                  <a:cubicBezTo>
                    <a:pt x="7247" y="3813"/>
                    <a:pt x="7310" y="3687"/>
                    <a:pt x="7247" y="3561"/>
                  </a:cubicBezTo>
                  <a:lnTo>
                    <a:pt x="7089" y="2552"/>
                  </a:lnTo>
                  <a:lnTo>
                    <a:pt x="7782" y="1891"/>
                  </a:lnTo>
                  <a:lnTo>
                    <a:pt x="8444" y="2552"/>
                  </a:lnTo>
                  <a:lnTo>
                    <a:pt x="8286" y="3561"/>
                  </a:lnTo>
                  <a:cubicBezTo>
                    <a:pt x="8255" y="3687"/>
                    <a:pt x="8318" y="3844"/>
                    <a:pt x="8413" y="3876"/>
                  </a:cubicBezTo>
                  <a:cubicBezTo>
                    <a:pt x="8465" y="3928"/>
                    <a:pt x="8526" y="3951"/>
                    <a:pt x="8592" y="3951"/>
                  </a:cubicBezTo>
                  <a:cubicBezTo>
                    <a:pt x="8646" y="3951"/>
                    <a:pt x="8702" y="3935"/>
                    <a:pt x="8759" y="3907"/>
                  </a:cubicBezTo>
                  <a:lnTo>
                    <a:pt x="9673" y="3435"/>
                  </a:lnTo>
                  <a:lnTo>
                    <a:pt x="10555" y="3907"/>
                  </a:lnTo>
                  <a:cubicBezTo>
                    <a:pt x="10608" y="3947"/>
                    <a:pt x="10660" y="3964"/>
                    <a:pt x="10713" y="3964"/>
                  </a:cubicBezTo>
                  <a:cubicBezTo>
                    <a:pt x="10786" y="3964"/>
                    <a:pt x="10860" y="3930"/>
                    <a:pt x="10933" y="3876"/>
                  </a:cubicBezTo>
                  <a:cubicBezTo>
                    <a:pt x="11027" y="3813"/>
                    <a:pt x="11090" y="3687"/>
                    <a:pt x="11027" y="3561"/>
                  </a:cubicBezTo>
                  <a:lnTo>
                    <a:pt x="10870" y="2552"/>
                  </a:lnTo>
                  <a:lnTo>
                    <a:pt x="11626" y="1828"/>
                  </a:lnTo>
                  <a:cubicBezTo>
                    <a:pt x="11532" y="1702"/>
                    <a:pt x="11595" y="1607"/>
                    <a:pt x="11532" y="1481"/>
                  </a:cubicBezTo>
                  <a:cubicBezTo>
                    <a:pt x="11500" y="1355"/>
                    <a:pt x="11374" y="1292"/>
                    <a:pt x="11279" y="1229"/>
                  </a:cubicBezTo>
                  <a:lnTo>
                    <a:pt x="10240" y="1072"/>
                  </a:lnTo>
                  <a:lnTo>
                    <a:pt x="9799" y="190"/>
                  </a:lnTo>
                  <a:cubicBezTo>
                    <a:pt x="9751" y="63"/>
                    <a:pt x="9625" y="0"/>
                    <a:pt x="9495" y="0"/>
                  </a:cubicBezTo>
                  <a:cubicBezTo>
                    <a:pt x="9366" y="0"/>
                    <a:pt x="9232" y="63"/>
                    <a:pt x="9169" y="190"/>
                  </a:cubicBezTo>
                  <a:lnTo>
                    <a:pt x="8759" y="1072"/>
                  </a:lnTo>
                  <a:lnTo>
                    <a:pt x="7782" y="1229"/>
                  </a:lnTo>
                  <a:cubicBezTo>
                    <a:pt x="7719" y="1229"/>
                    <a:pt x="7688" y="1292"/>
                    <a:pt x="7656" y="1292"/>
                  </a:cubicBezTo>
                  <a:cubicBezTo>
                    <a:pt x="7593" y="1229"/>
                    <a:pt x="7562" y="1229"/>
                    <a:pt x="7530" y="1229"/>
                  </a:cubicBezTo>
                  <a:lnTo>
                    <a:pt x="6554" y="1072"/>
                  </a:lnTo>
                  <a:lnTo>
                    <a:pt x="6113" y="190"/>
                  </a:lnTo>
                  <a:cubicBezTo>
                    <a:pt x="6050" y="63"/>
                    <a:pt x="5924" y="0"/>
                    <a:pt x="5798" y="0"/>
                  </a:cubicBezTo>
                  <a:cubicBezTo>
                    <a:pt x="5672" y="0"/>
                    <a:pt x="5546" y="63"/>
                    <a:pt x="5483" y="190"/>
                  </a:cubicBezTo>
                  <a:lnTo>
                    <a:pt x="5041" y="1072"/>
                  </a:lnTo>
                  <a:lnTo>
                    <a:pt x="4065" y="1229"/>
                  </a:lnTo>
                  <a:cubicBezTo>
                    <a:pt x="4033" y="1229"/>
                    <a:pt x="4002" y="1292"/>
                    <a:pt x="3939" y="1292"/>
                  </a:cubicBezTo>
                  <a:cubicBezTo>
                    <a:pt x="3907" y="1229"/>
                    <a:pt x="3876" y="1229"/>
                    <a:pt x="3813" y="1229"/>
                  </a:cubicBezTo>
                  <a:lnTo>
                    <a:pt x="2836" y="1072"/>
                  </a:lnTo>
                  <a:lnTo>
                    <a:pt x="2395" y="190"/>
                  </a:lnTo>
                  <a:cubicBezTo>
                    <a:pt x="2348" y="63"/>
                    <a:pt x="2222" y="0"/>
                    <a:pt x="20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5" name="Google Shape;8765;p86"/>
          <p:cNvGrpSpPr/>
          <p:nvPr/>
        </p:nvGrpSpPr>
        <p:grpSpPr>
          <a:xfrm>
            <a:off x="2184835" y="3200258"/>
            <a:ext cx="353645" cy="355557"/>
            <a:chOff x="-31811100" y="3550975"/>
            <a:chExt cx="291450" cy="293025"/>
          </a:xfrm>
        </p:grpSpPr>
        <p:sp>
          <p:nvSpPr>
            <p:cNvPr id="8766" name="Google Shape;8766;p86"/>
            <p:cNvSpPr/>
            <p:nvPr/>
          </p:nvSpPr>
          <p:spPr>
            <a:xfrm>
              <a:off x="-31554325" y="3595875"/>
              <a:ext cx="34675" cy="33900"/>
            </a:xfrm>
            <a:custGeom>
              <a:avLst/>
              <a:gdLst/>
              <a:ahLst/>
              <a:cxnLst/>
              <a:rect l="l" t="t" r="r" b="b"/>
              <a:pathLst>
                <a:path w="1387" h="1356" extrusionOk="0">
                  <a:moveTo>
                    <a:pt x="0" y="1"/>
                  </a:moveTo>
                  <a:lnTo>
                    <a:pt x="0" y="1355"/>
                  </a:lnTo>
                  <a:lnTo>
                    <a:pt x="662" y="1355"/>
                  </a:lnTo>
                  <a:cubicBezTo>
                    <a:pt x="1071" y="1355"/>
                    <a:pt x="1324" y="1040"/>
                    <a:pt x="1324" y="694"/>
                  </a:cubicBezTo>
                  <a:cubicBezTo>
                    <a:pt x="1387" y="316"/>
                    <a:pt x="1071" y="1"/>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86"/>
            <p:cNvSpPr/>
            <p:nvPr/>
          </p:nvSpPr>
          <p:spPr>
            <a:xfrm>
              <a:off x="-31659075" y="3628650"/>
              <a:ext cx="139425" cy="71650"/>
            </a:xfrm>
            <a:custGeom>
              <a:avLst/>
              <a:gdLst/>
              <a:ahLst/>
              <a:cxnLst/>
              <a:rect l="l" t="t" r="r" b="b"/>
              <a:pathLst>
                <a:path w="5577" h="2866" extrusionOk="0">
                  <a:moveTo>
                    <a:pt x="1438" y="1"/>
                  </a:moveTo>
                  <a:cubicBezTo>
                    <a:pt x="1338" y="1"/>
                    <a:pt x="1235" y="30"/>
                    <a:pt x="1166" y="76"/>
                  </a:cubicBezTo>
                  <a:lnTo>
                    <a:pt x="126" y="1179"/>
                  </a:lnTo>
                  <a:cubicBezTo>
                    <a:pt x="0" y="1305"/>
                    <a:pt x="0" y="1525"/>
                    <a:pt x="126" y="1651"/>
                  </a:cubicBezTo>
                  <a:lnTo>
                    <a:pt x="1166" y="2754"/>
                  </a:lnTo>
                  <a:cubicBezTo>
                    <a:pt x="1208" y="2838"/>
                    <a:pt x="1292" y="2866"/>
                    <a:pt x="1390" y="2866"/>
                  </a:cubicBezTo>
                  <a:cubicBezTo>
                    <a:pt x="1439" y="2866"/>
                    <a:pt x="1491" y="2859"/>
                    <a:pt x="1544" y="2848"/>
                  </a:cubicBezTo>
                  <a:cubicBezTo>
                    <a:pt x="1670" y="2817"/>
                    <a:pt x="1796" y="2659"/>
                    <a:pt x="1796" y="2533"/>
                  </a:cubicBezTo>
                  <a:lnTo>
                    <a:pt x="1796" y="2124"/>
                  </a:lnTo>
                  <a:lnTo>
                    <a:pt x="4190" y="2124"/>
                  </a:lnTo>
                  <a:cubicBezTo>
                    <a:pt x="4946" y="2124"/>
                    <a:pt x="5577" y="1494"/>
                    <a:pt x="5577" y="769"/>
                  </a:cubicBezTo>
                  <a:lnTo>
                    <a:pt x="5577" y="549"/>
                  </a:lnTo>
                  <a:cubicBezTo>
                    <a:pt x="5356" y="675"/>
                    <a:pt x="5135" y="769"/>
                    <a:pt x="4883" y="769"/>
                  </a:cubicBezTo>
                  <a:cubicBezTo>
                    <a:pt x="3686" y="738"/>
                    <a:pt x="2930" y="738"/>
                    <a:pt x="1796" y="738"/>
                  </a:cubicBezTo>
                  <a:lnTo>
                    <a:pt x="1796" y="328"/>
                  </a:lnTo>
                  <a:cubicBezTo>
                    <a:pt x="1796" y="170"/>
                    <a:pt x="1701" y="44"/>
                    <a:pt x="1544" y="13"/>
                  </a:cubicBezTo>
                  <a:cubicBezTo>
                    <a:pt x="1510" y="5"/>
                    <a:pt x="1474" y="1"/>
                    <a:pt x="14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86"/>
            <p:cNvSpPr/>
            <p:nvPr/>
          </p:nvSpPr>
          <p:spPr>
            <a:xfrm>
              <a:off x="-31811100" y="3647075"/>
              <a:ext cx="33100" cy="33100"/>
            </a:xfrm>
            <a:custGeom>
              <a:avLst/>
              <a:gdLst/>
              <a:ahLst/>
              <a:cxnLst/>
              <a:rect l="l" t="t" r="r" b="b"/>
              <a:pathLst>
                <a:path w="1324" h="1324" extrusionOk="0">
                  <a:moveTo>
                    <a:pt x="662" y="1"/>
                  </a:moveTo>
                  <a:cubicBezTo>
                    <a:pt x="253" y="1"/>
                    <a:pt x="1" y="316"/>
                    <a:pt x="1" y="662"/>
                  </a:cubicBezTo>
                  <a:cubicBezTo>
                    <a:pt x="1" y="1040"/>
                    <a:pt x="316" y="1324"/>
                    <a:pt x="662" y="1324"/>
                  </a:cubicBezTo>
                  <a:lnTo>
                    <a:pt x="1324" y="1324"/>
                  </a:lnTo>
                  <a:lnTo>
                    <a:pt x="132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86"/>
            <p:cNvSpPr/>
            <p:nvPr/>
          </p:nvSpPr>
          <p:spPr>
            <a:xfrm>
              <a:off x="-31811100" y="3678325"/>
              <a:ext cx="138650" cy="72250"/>
            </a:xfrm>
            <a:custGeom>
              <a:avLst/>
              <a:gdLst/>
              <a:ahLst/>
              <a:cxnLst/>
              <a:rect l="l" t="t" r="r" b="b"/>
              <a:pathLst>
                <a:path w="5546" h="2890" extrusionOk="0">
                  <a:moveTo>
                    <a:pt x="4193" y="1"/>
                  </a:moveTo>
                  <a:cubicBezTo>
                    <a:pt x="4132" y="1"/>
                    <a:pt x="4067" y="16"/>
                    <a:pt x="4002" y="42"/>
                  </a:cubicBezTo>
                  <a:cubicBezTo>
                    <a:pt x="3876" y="74"/>
                    <a:pt x="3781" y="231"/>
                    <a:pt x="3781" y="357"/>
                  </a:cubicBezTo>
                  <a:lnTo>
                    <a:pt x="3781" y="735"/>
                  </a:lnTo>
                  <a:lnTo>
                    <a:pt x="662" y="735"/>
                  </a:lnTo>
                  <a:cubicBezTo>
                    <a:pt x="410" y="735"/>
                    <a:pt x="190" y="672"/>
                    <a:pt x="1" y="546"/>
                  </a:cubicBezTo>
                  <a:lnTo>
                    <a:pt x="1" y="767"/>
                  </a:lnTo>
                  <a:cubicBezTo>
                    <a:pt x="1" y="1523"/>
                    <a:pt x="631" y="2153"/>
                    <a:pt x="1355" y="2153"/>
                  </a:cubicBezTo>
                  <a:lnTo>
                    <a:pt x="3781" y="2153"/>
                  </a:lnTo>
                  <a:lnTo>
                    <a:pt x="3781" y="2563"/>
                  </a:lnTo>
                  <a:cubicBezTo>
                    <a:pt x="3781" y="2720"/>
                    <a:pt x="3844" y="2815"/>
                    <a:pt x="4002" y="2878"/>
                  </a:cubicBezTo>
                  <a:cubicBezTo>
                    <a:pt x="4033" y="2886"/>
                    <a:pt x="4067" y="2890"/>
                    <a:pt x="4101" y="2890"/>
                  </a:cubicBezTo>
                  <a:cubicBezTo>
                    <a:pt x="4205" y="2890"/>
                    <a:pt x="4317" y="2854"/>
                    <a:pt x="4411" y="2783"/>
                  </a:cubicBezTo>
                  <a:lnTo>
                    <a:pt x="5420" y="1681"/>
                  </a:lnTo>
                  <a:cubicBezTo>
                    <a:pt x="5546" y="1555"/>
                    <a:pt x="5546" y="1365"/>
                    <a:pt x="5420" y="1208"/>
                  </a:cubicBezTo>
                  <a:lnTo>
                    <a:pt x="4411" y="105"/>
                  </a:lnTo>
                  <a:cubicBezTo>
                    <a:pt x="4356" y="31"/>
                    <a:pt x="4279" y="1"/>
                    <a:pt x="41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86"/>
            <p:cNvSpPr/>
            <p:nvPr/>
          </p:nvSpPr>
          <p:spPr>
            <a:xfrm>
              <a:off x="-31759900" y="3791200"/>
              <a:ext cx="187475" cy="52800"/>
            </a:xfrm>
            <a:custGeom>
              <a:avLst/>
              <a:gdLst/>
              <a:ahLst/>
              <a:cxnLst/>
              <a:rect l="l" t="t" r="r" b="b"/>
              <a:pathLst>
                <a:path w="7499" h="2112" extrusionOk="0">
                  <a:moveTo>
                    <a:pt x="1" y="1"/>
                  </a:moveTo>
                  <a:lnTo>
                    <a:pt x="1" y="1072"/>
                  </a:lnTo>
                  <a:cubicBezTo>
                    <a:pt x="1" y="1639"/>
                    <a:pt x="473" y="2112"/>
                    <a:pt x="1009" y="2112"/>
                  </a:cubicBezTo>
                  <a:lnTo>
                    <a:pt x="6491" y="2112"/>
                  </a:lnTo>
                  <a:cubicBezTo>
                    <a:pt x="7026" y="2112"/>
                    <a:pt x="7499" y="1639"/>
                    <a:pt x="7499" y="1072"/>
                  </a:cubicBezTo>
                  <a:lnTo>
                    <a:pt x="74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86"/>
            <p:cNvSpPr/>
            <p:nvPr/>
          </p:nvSpPr>
          <p:spPr>
            <a:xfrm>
              <a:off x="-31759900" y="3550975"/>
              <a:ext cx="187475" cy="35475"/>
            </a:xfrm>
            <a:custGeom>
              <a:avLst/>
              <a:gdLst/>
              <a:ahLst/>
              <a:cxnLst/>
              <a:rect l="l" t="t" r="r" b="b"/>
              <a:pathLst>
                <a:path w="7499" h="1419" extrusionOk="0">
                  <a:moveTo>
                    <a:pt x="1009" y="1"/>
                  </a:moveTo>
                  <a:cubicBezTo>
                    <a:pt x="473" y="1"/>
                    <a:pt x="1" y="474"/>
                    <a:pt x="1" y="1072"/>
                  </a:cubicBezTo>
                  <a:lnTo>
                    <a:pt x="1" y="1419"/>
                  </a:lnTo>
                  <a:lnTo>
                    <a:pt x="7499" y="1419"/>
                  </a:lnTo>
                  <a:lnTo>
                    <a:pt x="7499" y="1072"/>
                  </a:lnTo>
                  <a:cubicBezTo>
                    <a:pt x="7499" y="537"/>
                    <a:pt x="7026" y="1"/>
                    <a:pt x="6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86"/>
            <p:cNvSpPr/>
            <p:nvPr/>
          </p:nvSpPr>
          <p:spPr>
            <a:xfrm>
              <a:off x="-31759100" y="3602975"/>
              <a:ext cx="188250" cy="172500"/>
            </a:xfrm>
            <a:custGeom>
              <a:avLst/>
              <a:gdLst/>
              <a:ahLst/>
              <a:cxnLst/>
              <a:rect l="l" t="t" r="r" b="b"/>
              <a:pathLst>
                <a:path w="7530" h="6900" extrusionOk="0">
                  <a:moveTo>
                    <a:pt x="0" y="0"/>
                  </a:moveTo>
                  <a:lnTo>
                    <a:pt x="0" y="3088"/>
                  </a:lnTo>
                  <a:lnTo>
                    <a:pt x="1071" y="3088"/>
                  </a:lnTo>
                  <a:cubicBezTo>
                    <a:pt x="1134" y="2773"/>
                    <a:pt x="1386" y="2552"/>
                    <a:pt x="1701" y="2426"/>
                  </a:cubicBezTo>
                  <a:cubicBezTo>
                    <a:pt x="1822" y="2376"/>
                    <a:pt x="1952" y="2351"/>
                    <a:pt x="2083" y="2351"/>
                  </a:cubicBezTo>
                  <a:cubicBezTo>
                    <a:pt x="2361" y="2351"/>
                    <a:pt x="2642" y="2464"/>
                    <a:pt x="2835" y="2678"/>
                  </a:cubicBezTo>
                  <a:lnTo>
                    <a:pt x="3844" y="3781"/>
                  </a:lnTo>
                  <a:cubicBezTo>
                    <a:pt x="4222" y="4190"/>
                    <a:pt x="4222" y="4789"/>
                    <a:pt x="3844" y="5167"/>
                  </a:cubicBezTo>
                  <a:lnTo>
                    <a:pt x="2835" y="6270"/>
                  </a:lnTo>
                  <a:cubicBezTo>
                    <a:pt x="2635" y="6493"/>
                    <a:pt x="2339" y="6621"/>
                    <a:pt x="2050" y="6621"/>
                  </a:cubicBezTo>
                  <a:cubicBezTo>
                    <a:pt x="1930" y="6621"/>
                    <a:pt x="1812" y="6599"/>
                    <a:pt x="1701" y="6553"/>
                  </a:cubicBezTo>
                  <a:cubicBezTo>
                    <a:pt x="1386" y="6427"/>
                    <a:pt x="1134" y="6144"/>
                    <a:pt x="1071" y="5892"/>
                  </a:cubicBezTo>
                  <a:lnTo>
                    <a:pt x="0" y="5892"/>
                  </a:lnTo>
                  <a:lnTo>
                    <a:pt x="0" y="6900"/>
                  </a:lnTo>
                  <a:lnTo>
                    <a:pt x="7530" y="6900"/>
                  </a:lnTo>
                  <a:lnTo>
                    <a:pt x="7530" y="3844"/>
                  </a:lnTo>
                  <a:lnTo>
                    <a:pt x="6459" y="3844"/>
                  </a:lnTo>
                  <a:cubicBezTo>
                    <a:pt x="6364" y="4159"/>
                    <a:pt x="6143" y="4379"/>
                    <a:pt x="5828" y="4505"/>
                  </a:cubicBezTo>
                  <a:cubicBezTo>
                    <a:pt x="5709" y="4551"/>
                    <a:pt x="5589" y="4573"/>
                    <a:pt x="5472" y="4573"/>
                  </a:cubicBezTo>
                  <a:cubicBezTo>
                    <a:pt x="5188" y="4573"/>
                    <a:pt x="4917" y="4445"/>
                    <a:pt x="4694" y="4222"/>
                  </a:cubicBezTo>
                  <a:lnTo>
                    <a:pt x="3655" y="3119"/>
                  </a:lnTo>
                  <a:cubicBezTo>
                    <a:pt x="3308" y="2741"/>
                    <a:pt x="3308" y="2143"/>
                    <a:pt x="3655" y="1765"/>
                  </a:cubicBezTo>
                  <a:lnTo>
                    <a:pt x="4694" y="630"/>
                  </a:lnTo>
                  <a:cubicBezTo>
                    <a:pt x="4866" y="416"/>
                    <a:pt x="5140" y="304"/>
                    <a:pt x="5427" y="304"/>
                  </a:cubicBezTo>
                  <a:cubicBezTo>
                    <a:pt x="5561" y="304"/>
                    <a:pt x="5698" y="328"/>
                    <a:pt x="5828" y="378"/>
                  </a:cubicBezTo>
                  <a:cubicBezTo>
                    <a:pt x="6143" y="504"/>
                    <a:pt x="6364" y="756"/>
                    <a:pt x="6459" y="1040"/>
                  </a:cubicBezTo>
                  <a:lnTo>
                    <a:pt x="7530" y="1040"/>
                  </a:lnTo>
                  <a:lnTo>
                    <a:pt x="75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3" name="Google Shape;8773;p86"/>
          <p:cNvGrpSpPr/>
          <p:nvPr/>
        </p:nvGrpSpPr>
        <p:grpSpPr>
          <a:xfrm>
            <a:off x="2178631" y="3664562"/>
            <a:ext cx="366052" cy="356831"/>
            <a:chOff x="-31817400" y="3910025"/>
            <a:chExt cx="301675" cy="294075"/>
          </a:xfrm>
        </p:grpSpPr>
        <p:sp>
          <p:nvSpPr>
            <p:cNvPr id="8774" name="Google Shape;8774;p86"/>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86"/>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86"/>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7" name="Google Shape;8777;p86"/>
          <p:cNvGrpSpPr/>
          <p:nvPr/>
        </p:nvGrpSpPr>
        <p:grpSpPr>
          <a:xfrm>
            <a:off x="3970259" y="3200743"/>
            <a:ext cx="354616" cy="354586"/>
            <a:chOff x="-30354000" y="3569100"/>
            <a:chExt cx="292250" cy="292225"/>
          </a:xfrm>
        </p:grpSpPr>
        <p:sp>
          <p:nvSpPr>
            <p:cNvPr id="8778" name="Google Shape;8778;p86"/>
            <p:cNvSpPr/>
            <p:nvPr/>
          </p:nvSpPr>
          <p:spPr>
            <a:xfrm>
              <a:off x="-30354000" y="3604550"/>
              <a:ext cx="137875" cy="256000"/>
            </a:xfrm>
            <a:custGeom>
              <a:avLst/>
              <a:gdLst/>
              <a:ahLst/>
              <a:cxnLst/>
              <a:rect l="l" t="t" r="r" b="b"/>
              <a:pathLst>
                <a:path w="5515" h="10240" extrusionOk="0">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86"/>
            <p:cNvSpPr/>
            <p:nvPr/>
          </p:nvSpPr>
          <p:spPr>
            <a:xfrm>
              <a:off x="-30198825" y="3604550"/>
              <a:ext cx="137075" cy="256775"/>
            </a:xfrm>
            <a:custGeom>
              <a:avLst/>
              <a:gdLst/>
              <a:ahLst/>
              <a:cxnLst/>
              <a:rect l="l" t="t" r="r" b="b"/>
              <a:pathLst>
                <a:path w="5483" h="10271" extrusionOk="0">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86"/>
            <p:cNvSpPr/>
            <p:nvPr/>
          </p:nvSpPr>
          <p:spPr>
            <a:xfrm>
              <a:off x="-30139750" y="3636850"/>
              <a:ext cx="26000" cy="37825"/>
            </a:xfrm>
            <a:custGeom>
              <a:avLst/>
              <a:gdLst/>
              <a:ahLst/>
              <a:cxnLst/>
              <a:rect l="l" t="t" r="r" b="b"/>
              <a:pathLst>
                <a:path w="1040" h="1513" extrusionOk="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86"/>
            <p:cNvSpPr/>
            <p:nvPr/>
          </p:nvSpPr>
          <p:spPr>
            <a:xfrm>
              <a:off x="-30302800" y="3638950"/>
              <a:ext cx="25225" cy="36500"/>
            </a:xfrm>
            <a:custGeom>
              <a:avLst/>
              <a:gdLst/>
              <a:ahLst/>
              <a:cxnLst/>
              <a:rect l="l" t="t" r="r" b="b"/>
              <a:pathLst>
                <a:path w="1009" h="1460" extrusionOk="0">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86"/>
            <p:cNvSpPr/>
            <p:nvPr/>
          </p:nvSpPr>
          <p:spPr>
            <a:xfrm>
              <a:off x="-30242925" y="3569100"/>
              <a:ext cx="68525" cy="68550"/>
            </a:xfrm>
            <a:custGeom>
              <a:avLst/>
              <a:gdLst/>
              <a:ahLst/>
              <a:cxnLst/>
              <a:rect l="l" t="t" r="r" b="b"/>
              <a:pathLst>
                <a:path w="2741" h="2742" extrusionOk="0">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86"/>
            <p:cNvSpPr/>
            <p:nvPr/>
          </p:nvSpPr>
          <p:spPr>
            <a:xfrm>
              <a:off x="-30262625" y="3654950"/>
              <a:ext cx="107925" cy="68550"/>
            </a:xfrm>
            <a:custGeom>
              <a:avLst/>
              <a:gdLst/>
              <a:ahLst/>
              <a:cxnLst/>
              <a:rect l="l" t="t" r="r" b="b"/>
              <a:pathLst>
                <a:path w="4317" h="2742" extrusionOk="0">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4" name="Google Shape;8784;p86"/>
          <p:cNvGrpSpPr/>
          <p:nvPr/>
        </p:nvGrpSpPr>
        <p:grpSpPr>
          <a:xfrm>
            <a:off x="1748837" y="1380546"/>
            <a:ext cx="342148" cy="353645"/>
            <a:chOff x="-35118325" y="3202075"/>
            <a:chExt cx="281975" cy="291450"/>
          </a:xfrm>
        </p:grpSpPr>
        <p:sp>
          <p:nvSpPr>
            <p:cNvPr id="8785" name="Google Shape;8785;p86"/>
            <p:cNvSpPr/>
            <p:nvPr/>
          </p:nvSpPr>
          <p:spPr>
            <a:xfrm>
              <a:off x="-35008050" y="3202075"/>
              <a:ext cx="171700" cy="171250"/>
            </a:xfrm>
            <a:custGeom>
              <a:avLst/>
              <a:gdLst/>
              <a:ahLst/>
              <a:cxnLst/>
              <a:rect l="l" t="t" r="r" b="b"/>
              <a:pathLst>
                <a:path w="6868" h="6850" extrusionOk="0">
                  <a:moveTo>
                    <a:pt x="3466" y="1355"/>
                  </a:moveTo>
                  <a:cubicBezTo>
                    <a:pt x="4222" y="1355"/>
                    <a:pt x="4852" y="1985"/>
                    <a:pt x="4852" y="2741"/>
                  </a:cubicBezTo>
                  <a:lnTo>
                    <a:pt x="4852" y="4127"/>
                  </a:lnTo>
                  <a:cubicBezTo>
                    <a:pt x="4852" y="4348"/>
                    <a:pt x="4757" y="4600"/>
                    <a:pt x="4631" y="4821"/>
                  </a:cubicBezTo>
                  <a:lnTo>
                    <a:pt x="4726" y="4915"/>
                  </a:lnTo>
                  <a:cubicBezTo>
                    <a:pt x="4852" y="5041"/>
                    <a:pt x="4852" y="5262"/>
                    <a:pt x="4726" y="5388"/>
                  </a:cubicBezTo>
                  <a:cubicBezTo>
                    <a:pt x="4663" y="5451"/>
                    <a:pt x="4576" y="5482"/>
                    <a:pt x="4489" y="5482"/>
                  </a:cubicBezTo>
                  <a:cubicBezTo>
                    <a:pt x="4403" y="5482"/>
                    <a:pt x="4316" y="5451"/>
                    <a:pt x="4253" y="5388"/>
                  </a:cubicBezTo>
                  <a:lnTo>
                    <a:pt x="4190" y="5293"/>
                  </a:lnTo>
                  <a:cubicBezTo>
                    <a:pt x="3970" y="5419"/>
                    <a:pt x="3749" y="5514"/>
                    <a:pt x="3466" y="5514"/>
                  </a:cubicBezTo>
                  <a:cubicBezTo>
                    <a:pt x="2709" y="5514"/>
                    <a:pt x="2079" y="4884"/>
                    <a:pt x="2079" y="4127"/>
                  </a:cubicBezTo>
                  <a:lnTo>
                    <a:pt x="2079" y="2741"/>
                  </a:lnTo>
                  <a:cubicBezTo>
                    <a:pt x="2079" y="1985"/>
                    <a:pt x="2709" y="1355"/>
                    <a:pt x="3466" y="1355"/>
                  </a:cubicBezTo>
                  <a:close/>
                  <a:moveTo>
                    <a:pt x="3466" y="0"/>
                  </a:moveTo>
                  <a:cubicBezTo>
                    <a:pt x="1575" y="0"/>
                    <a:pt x="32" y="1576"/>
                    <a:pt x="32" y="3403"/>
                  </a:cubicBezTo>
                  <a:cubicBezTo>
                    <a:pt x="32" y="4001"/>
                    <a:pt x="189" y="4569"/>
                    <a:pt x="473" y="5104"/>
                  </a:cubicBezTo>
                  <a:lnTo>
                    <a:pt x="32" y="6396"/>
                  </a:lnTo>
                  <a:cubicBezTo>
                    <a:pt x="0" y="6522"/>
                    <a:pt x="32" y="6679"/>
                    <a:pt x="126" y="6774"/>
                  </a:cubicBezTo>
                  <a:cubicBezTo>
                    <a:pt x="172" y="6820"/>
                    <a:pt x="269" y="6849"/>
                    <a:pt x="367" y="6849"/>
                  </a:cubicBezTo>
                  <a:cubicBezTo>
                    <a:pt x="403" y="6849"/>
                    <a:pt x="439" y="6845"/>
                    <a:pt x="473" y="6837"/>
                  </a:cubicBezTo>
                  <a:lnTo>
                    <a:pt x="1764" y="6396"/>
                  </a:lnTo>
                  <a:cubicBezTo>
                    <a:pt x="2300" y="6679"/>
                    <a:pt x="2867" y="6837"/>
                    <a:pt x="3466" y="6837"/>
                  </a:cubicBezTo>
                  <a:cubicBezTo>
                    <a:pt x="5356" y="6837"/>
                    <a:pt x="6868" y="5293"/>
                    <a:pt x="6868" y="3403"/>
                  </a:cubicBezTo>
                  <a:cubicBezTo>
                    <a:pt x="6868" y="1513"/>
                    <a:pt x="5356" y="0"/>
                    <a:pt x="34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86"/>
            <p:cNvSpPr/>
            <p:nvPr/>
          </p:nvSpPr>
          <p:spPr>
            <a:xfrm>
              <a:off x="-34937975" y="3254050"/>
              <a:ext cx="33125" cy="67775"/>
            </a:xfrm>
            <a:custGeom>
              <a:avLst/>
              <a:gdLst/>
              <a:ahLst/>
              <a:cxnLst/>
              <a:rect l="l" t="t" r="r" b="b"/>
              <a:pathLst>
                <a:path w="1325" h="2711" extrusionOk="0">
                  <a:moveTo>
                    <a:pt x="663" y="1"/>
                  </a:moveTo>
                  <a:cubicBezTo>
                    <a:pt x="253" y="1"/>
                    <a:pt x="1" y="316"/>
                    <a:pt x="1" y="662"/>
                  </a:cubicBezTo>
                  <a:lnTo>
                    <a:pt x="1" y="2048"/>
                  </a:lnTo>
                  <a:cubicBezTo>
                    <a:pt x="1" y="2427"/>
                    <a:pt x="316" y="2710"/>
                    <a:pt x="663" y="2710"/>
                  </a:cubicBezTo>
                  <a:cubicBezTo>
                    <a:pt x="694" y="2710"/>
                    <a:pt x="789" y="2710"/>
                    <a:pt x="820" y="2679"/>
                  </a:cubicBezTo>
                  <a:lnTo>
                    <a:pt x="757" y="2584"/>
                  </a:lnTo>
                  <a:cubicBezTo>
                    <a:pt x="631" y="2490"/>
                    <a:pt x="631" y="2238"/>
                    <a:pt x="757" y="2111"/>
                  </a:cubicBezTo>
                  <a:cubicBezTo>
                    <a:pt x="804" y="2064"/>
                    <a:pt x="891" y="2041"/>
                    <a:pt x="978" y="2041"/>
                  </a:cubicBezTo>
                  <a:cubicBezTo>
                    <a:pt x="1064" y="2041"/>
                    <a:pt x="1151" y="2064"/>
                    <a:pt x="1198" y="2111"/>
                  </a:cubicBezTo>
                  <a:lnTo>
                    <a:pt x="1293" y="2206"/>
                  </a:lnTo>
                  <a:cubicBezTo>
                    <a:pt x="1293" y="2175"/>
                    <a:pt x="1324" y="2080"/>
                    <a:pt x="1324" y="2048"/>
                  </a:cubicBezTo>
                  <a:lnTo>
                    <a:pt x="1324" y="662"/>
                  </a:lnTo>
                  <a:cubicBezTo>
                    <a:pt x="1324" y="284"/>
                    <a:pt x="1041" y="1"/>
                    <a:pt x="6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86"/>
            <p:cNvSpPr/>
            <p:nvPr/>
          </p:nvSpPr>
          <p:spPr>
            <a:xfrm>
              <a:off x="-35085250" y="3338325"/>
              <a:ext cx="69325" cy="69350"/>
            </a:xfrm>
            <a:custGeom>
              <a:avLst/>
              <a:gdLst/>
              <a:ahLst/>
              <a:cxnLst/>
              <a:rect l="l" t="t" r="r" b="b"/>
              <a:pathLst>
                <a:path w="2773" h="2774" extrusionOk="0">
                  <a:moveTo>
                    <a:pt x="1387" y="1"/>
                  </a:moveTo>
                  <a:cubicBezTo>
                    <a:pt x="631" y="1"/>
                    <a:pt x="1" y="631"/>
                    <a:pt x="1" y="1387"/>
                  </a:cubicBezTo>
                  <a:cubicBezTo>
                    <a:pt x="64" y="2143"/>
                    <a:pt x="631" y="2773"/>
                    <a:pt x="1387" y="2773"/>
                  </a:cubicBezTo>
                  <a:cubicBezTo>
                    <a:pt x="2143" y="2773"/>
                    <a:pt x="2773" y="2143"/>
                    <a:pt x="2773" y="1387"/>
                  </a:cubicBezTo>
                  <a:cubicBezTo>
                    <a:pt x="2773" y="631"/>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86"/>
            <p:cNvSpPr/>
            <p:nvPr/>
          </p:nvSpPr>
          <p:spPr>
            <a:xfrm>
              <a:off x="-35118325" y="3424175"/>
              <a:ext cx="137075" cy="69350"/>
            </a:xfrm>
            <a:custGeom>
              <a:avLst/>
              <a:gdLst/>
              <a:ahLst/>
              <a:cxnLst/>
              <a:rect l="l" t="t" r="r" b="b"/>
              <a:pathLst>
                <a:path w="5483" h="2774" extrusionOk="0">
                  <a:moveTo>
                    <a:pt x="2741" y="1"/>
                  </a:moveTo>
                  <a:cubicBezTo>
                    <a:pt x="1387" y="1"/>
                    <a:pt x="221" y="1040"/>
                    <a:pt x="32" y="2364"/>
                  </a:cubicBezTo>
                  <a:cubicBezTo>
                    <a:pt x="0" y="2553"/>
                    <a:pt x="158" y="2773"/>
                    <a:pt x="347" y="2773"/>
                  </a:cubicBezTo>
                  <a:lnTo>
                    <a:pt x="5104" y="2773"/>
                  </a:lnTo>
                  <a:cubicBezTo>
                    <a:pt x="5325" y="2773"/>
                    <a:pt x="5482" y="2553"/>
                    <a:pt x="5482" y="2364"/>
                  </a:cubicBezTo>
                  <a:cubicBezTo>
                    <a:pt x="5262" y="1040"/>
                    <a:pt x="4127" y="1"/>
                    <a:pt x="27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9" name="Google Shape;8789;p86"/>
          <p:cNvGrpSpPr/>
          <p:nvPr/>
        </p:nvGrpSpPr>
        <p:grpSpPr>
          <a:xfrm>
            <a:off x="1742618" y="1821799"/>
            <a:ext cx="354586" cy="353221"/>
            <a:chOff x="-35123050" y="3561225"/>
            <a:chExt cx="292225" cy="291100"/>
          </a:xfrm>
        </p:grpSpPr>
        <p:sp>
          <p:nvSpPr>
            <p:cNvPr id="8790" name="Google Shape;8790;p86"/>
            <p:cNvSpPr/>
            <p:nvPr/>
          </p:nvSpPr>
          <p:spPr>
            <a:xfrm>
              <a:off x="-35123050" y="3629750"/>
              <a:ext cx="205575" cy="222575"/>
            </a:xfrm>
            <a:custGeom>
              <a:avLst/>
              <a:gdLst/>
              <a:ahLst/>
              <a:cxnLst/>
              <a:rect l="l" t="t" r="r" b="b"/>
              <a:pathLst>
                <a:path w="8223" h="8903" extrusionOk="0">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86"/>
            <p:cNvSpPr/>
            <p:nvPr/>
          </p:nvSpPr>
          <p:spPr>
            <a:xfrm>
              <a:off x="-35053750" y="3561225"/>
              <a:ext cx="222925" cy="221825"/>
            </a:xfrm>
            <a:custGeom>
              <a:avLst/>
              <a:gdLst/>
              <a:ahLst/>
              <a:cxnLst/>
              <a:rect l="l" t="t" r="r" b="b"/>
              <a:pathLst>
                <a:path w="8917" h="8873" extrusionOk="0">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2" name="Google Shape;8792;p86"/>
          <p:cNvGrpSpPr/>
          <p:nvPr/>
        </p:nvGrpSpPr>
        <p:grpSpPr>
          <a:xfrm>
            <a:off x="1784677" y="2256940"/>
            <a:ext cx="270467" cy="353615"/>
            <a:chOff x="-35089175" y="3919600"/>
            <a:chExt cx="222900" cy="291425"/>
          </a:xfrm>
        </p:grpSpPr>
        <p:sp>
          <p:nvSpPr>
            <p:cNvPr id="8793" name="Google Shape;8793;p86"/>
            <p:cNvSpPr/>
            <p:nvPr/>
          </p:nvSpPr>
          <p:spPr>
            <a:xfrm>
              <a:off x="-35089175" y="3919600"/>
              <a:ext cx="222900" cy="291425"/>
            </a:xfrm>
            <a:custGeom>
              <a:avLst/>
              <a:gdLst/>
              <a:ahLst/>
              <a:cxnLst/>
              <a:rect l="l" t="t" r="r" b="b"/>
              <a:pathLst>
                <a:path w="8916" h="11657" extrusionOk="0">
                  <a:moveTo>
                    <a:pt x="4474" y="1418"/>
                  </a:moveTo>
                  <a:cubicBezTo>
                    <a:pt x="6143" y="1418"/>
                    <a:pt x="7530" y="2804"/>
                    <a:pt x="7530" y="4474"/>
                  </a:cubicBezTo>
                  <a:cubicBezTo>
                    <a:pt x="7561" y="6175"/>
                    <a:pt x="6143" y="7561"/>
                    <a:pt x="4474" y="7561"/>
                  </a:cubicBezTo>
                  <a:cubicBezTo>
                    <a:pt x="2772" y="7561"/>
                    <a:pt x="1386" y="6175"/>
                    <a:pt x="1386" y="4474"/>
                  </a:cubicBezTo>
                  <a:cubicBezTo>
                    <a:pt x="1386" y="2804"/>
                    <a:pt x="2772" y="1418"/>
                    <a:pt x="4474" y="1418"/>
                  </a:cubicBezTo>
                  <a:close/>
                  <a:moveTo>
                    <a:pt x="4474" y="0"/>
                  </a:moveTo>
                  <a:cubicBezTo>
                    <a:pt x="2016" y="0"/>
                    <a:pt x="0" y="2017"/>
                    <a:pt x="0" y="4442"/>
                  </a:cubicBezTo>
                  <a:cubicBezTo>
                    <a:pt x="0" y="5419"/>
                    <a:pt x="315" y="6333"/>
                    <a:pt x="914" y="7120"/>
                  </a:cubicBezTo>
                  <a:lnTo>
                    <a:pt x="4190" y="11531"/>
                  </a:lnTo>
                  <a:cubicBezTo>
                    <a:pt x="4253" y="11626"/>
                    <a:pt x="4348" y="11657"/>
                    <a:pt x="4474" y="11657"/>
                  </a:cubicBezTo>
                  <a:cubicBezTo>
                    <a:pt x="4568" y="11657"/>
                    <a:pt x="4663" y="11626"/>
                    <a:pt x="4726" y="11531"/>
                  </a:cubicBezTo>
                  <a:lnTo>
                    <a:pt x="8002" y="7120"/>
                  </a:lnTo>
                  <a:cubicBezTo>
                    <a:pt x="8601" y="6333"/>
                    <a:pt x="8916" y="5419"/>
                    <a:pt x="8916" y="4442"/>
                  </a:cubicBezTo>
                  <a:cubicBezTo>
                    <a:pt x="8916" y="2017"/>
                    <a:pt x="6931" y="0"/>
                    <a:pt x="4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86"/>
            <p:cNvSpPr/>
            <p:nvPr/>
          </p:nvSpPr>
          <p:spPr>
            <a:xfrm>
              <a:off x="-35038000" y="3971575"/>
              <a:ext cx="120525" cy="120525"/>
            </a:xfrm>
            <a:custGeom>
              <a:avLst/>
              <a:gdLst/>
              <a:ahLst/>
              <a:cxnLst/>
              <a:rect l="l" t="t" r="r" b="b"/>
              <a:pathLst>
                <a:path w="4821" h="4821" extrusionOk="0">
                  <a:moveTo>
                    <a:pt x="2427" y="662"/>
                  </a:moveTo>
                  <a:cubicBezTo>
                    <a:pt x="2616" y="662"/>
                    <a:pt x="2773" y="820"/>
                    <a:pt x="2773" y="1040"/>
                  </a:cubicBezTo>
                  <a:cubicBezTo>
                    <a:pt x="2773" y="1229"/>
                    <a:pt x="2616" y="1387"/>
                    <a:pt x="2427" y="1387"/>
                  </a:cubicBezTo>
                  <a:cubicBezTo>
                    <a:pt x="2206" y="1387"/>
                    <a:pt x="2049" y="1229"/>
                    <a:pt x="2049" y="1040"/>
                  </a:cubicBezTo>
                  <a:cubicBezTo>
                    <a:pt x="2049" y="820"/>
                    <a:pt x="2206" y="662"/>
                    <a:pt x="2427" y="662"/>
                  </a:cubicBezTo>
                  <a:close/>
                  <a:moveTo>
                    <a:pt x="2427" y="2017"/>
                  </a:moveTo>
                  <a:cubicBezTo>
                    <a:pt x="2616" y="2017"/>
                    <a:pt x="2773" y="2174"/>
                    <a:pt x="2773" y="2363"/>
                  </a:cubicBezTo>
                  <a:lnTo>
                    <a:pt x="2773" y="3750"/>
                  </a:lnTo>
                  <a:cubicBezTo>
                    <a:pt x="2773" y="3939"/>
                    <a:pt x="2616" y="4096"/>
                    <a:pt x="2427" y="4096"/>
                  </a:cubicBezTo>
                  <a:cubicBezTo>
                    <a:pt x="2206" y="4096"/>
                    <a:pt x="2049" y="3939"/>
                    <a:pt x="2049" y="3750"/>
                  </a:cubicBezTo>
                  <a:lnTo>
                    <a:pt x="2049" y="2363"/>
                  </a:lnTo>
                  <a:cubicBezTo>
                    <a:pt x="2049" y="2174"/>
                    <a:pt x="2206" y="2017"/>
                    <a:pt x="2427" y="2017"/>
                  </a:cubicBezTo>
                  <a:close/>
                  <a:moveTo>
                    <a:pt x="2427" y="1"/>
                  </a:moveTo>
                  <a:cubicBezTo>
                    <a:pt x="1072" y="1"/>
                    <a:pt x="1" y="1072"/>
                    <a:pt x="1" y="2395"/>
                  </a:cubicBezTo>
                  <a:cubicBezTo>
                    <a:pt x="1" y="3750"/>
                    <a:pt x="1072" y="4821"/>
                    <a:pt x="2427" y="4821"/>
                  </a:cubicBezTo>
                  <a:cubicBezTo>
                    <a:pt x="3750" y="4821"/>
                    <a:pt x="4821" y="3750"/>
                    <a:pt x="4821" y="2395"/>
                  </a:cubicBezTo>
                  <a:cubicBezTo>
                    <a:pt x="4821" y="1072"/>
                    <a:pt x="3750" y="1"/>
                    <a:pt x="2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5" name="Google Shape;8795;p86"/>
          <p:cNvGrpSpPr/>
          <p:nvPr/>
        </p:nvGrpSpPr>
        <p:grpSpPr>
          <a:xfrm>
            <a:off x="3981673" y="1380303"/>
            <a:ext cx="336445" cy="354131"/>
            <a:chOff x="-33277650" y="3226875"/>
            <a:chExt cx="277275" cy="291850"/>
          </a:xfrm>
        </p:grpSpPr>
        <p:sp>
          <p:nvSpPr>
            <p:cNvPr id="8796" name="Google Shape;8796;p86"/>
            <p:cNvSpPr/>
            <p:nvPr/>
          </p:nvSpPr>
          <p:spPr>
            <a:xfrm>
              <a:off x="-33071300" y="3440725"/>
              <a:ext cx="33100" cy="33900"/>
            </a:xfrm>
            <a:custGeom>
              <a:avLst/>
              <a:gdLst/>
              <a:ahLst/>
              <a:cxnLst/>
              <a:rect l="l" t="t" r="r" b="b"/>
              <a:pathLst>
                <a:path w="1324" h="1356" extrusionOk="0">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86"/>
            <p:cNvSpPr/>
            <p:nvPr/>
          </p:nvSpPr>
          <p:spPr>
            <a:xfrm>
              <a:off x="-33157925" y="3227275"/>
              <a:ext cx="17350" cy="103200"/>
            </a:xfrm>
            <a:custGeom>
              <a:avLst/>
              <a:gdLst/>
              <a:ahLst/>
              <a:cxnLst/>
              <a:rect l="l" t="t" r="r" b="b"/>
              <a:pathLst>
                <a:path w="694" h="4128" extrusionOk="0">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86"/>
            <p:cNvSpPr/>
            <p:nvPr/>
          </p:nvSpPr>
          <p:spPr>
            <a:xfrm>
              <a:off x="-33175250" y="3347650"/>
              <a:ext cx="51200" cy="51350"/>
            </a:xfrm>
            <a:custGeom>
              <a:avLst/>
              <a:gdLst/>
              <a:ahLst/>
              <a:cxnLst/>
              <a:rect l="l" t="t" r="r" b="b"/>
              <a:pathLst>
                <a:path w="2048" h="2054" extrusionOk="0">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86"/>
            <p:cNvSpPr/>
            <p:nvPr/>
          </p:nvSpPr>
          <p:spPr>
            <a:xfrm>
              <a:off x="-33224875" y="3404500"/>
              <a:ext cx="159900" cy="114225"/>
            </a:xfrm>
            <a:custGeom>
              <a:avLst/>
              <a:gdLst/>
              <a:ahLst/>
              <a:cxnLst/>
              <a:rect l="l" t="t" r="r" b="b"/>
              <a:pathLst>
                <a:path w="6396" h="4569" extrusionOk="0">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86"/>
            <p:cNvSpPr/>
            <p:nvPr/>
          </p:nvSpPr>
          <p:spPr>
            <a:xfrm>
              <a:off x="-33141400" y="3312350"/>
              <a:ext cx="127625" cy="138625"/>
            </a:xfrm>
            <a:custGeom>
              <a:avLst/>
              <a:gdLst/>
              <a:ahLst/>
              <a:cxnLst/>
              <a:rect l="l" t="t" r="r" b="b"/>
              <a:pathLst>
                <a:path w="5105" h="5545" extrusionOk="0">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86"/>
            <p:cNvSpPr/>
            <p:nvPr/>
          </p:nvSpPr>
          <p:spPr>
            <a:xfrm>
              <a:off x="-33122500" y="3226875"/>
              <a:ext cx="122125" cy="83925"/>
            </a:xfrm>
            <a:custGeom>
              <a:avLst/>
              <a:gdLst/>
              <a:ahLst/>
              <a:cxnLst/>
              <a:rect l="l" t="t" r="r" b="b"/>
              <a:pathLst>
                <a:path w="4885" h="3357" extrusionOk="0">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86"/>
            <p:cNvSpPr/>
            <p:nvPr/>
          </p:nvSpPr>
          <p:spPr>
            <a:xfrm>
              <a:off x="-33277650" y="3245400"/>
              <a:ext cx="102400" cy="198500"/>
            </a:xfrm>
            <a:custGeom>
              <a:avLst/>
              <a:gdLst/>
              <a:ahLst/>
              <a:cxnLst/>
              <a:rect l="l" t="t" r="r" b="b"/>
              <a:pathLst>
                <a:path w="4096" h="7940" extrusionOk="0">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3" name="Google Shape;8803;p86"/>
          <p:cNvGrpSpPr/>
          <p:nvPr/>
        </p:nvGrpSpPr>
        <p:grpSpPr>
          <a:xfrm>
            <a:off x="3973073" y="1821587"/>
            <a:ext cx="353645" cy="353645"/>
            <a:chOff x="-33286325" y="3586425"/>
            <a:chExt cx="291450" cy="291450"/>
          </a:xfrm>
        </p:grpSpPr>
        <p:sp>
          <p:nvSpPr>
            <p:cNvPr id="8804" name="Google Shape;8804;p86"/>
            <p:cNvSpPr/>
            <p:nvPr/>
          </p:nvSpPr>
          <p:spPr>
            <a:xfrm>
              <a:off x="-33114625" y="3586425"/>
              <a:ext cx="119750" cy="120525"/>
            </a:xfrm>
            <a:custGeom>
              <a:avLst/>
              <a:gdLst/>
              <a:ahLst/>
              <a:cxnLst/>
              <a:rect l="l" t="t" r="r" b="b"/>
              <a:pathLst>
                <a:path w="4790" h="4821" extrusionOk="0">
                  <a:moveTo>
                    <a:pt x="2395" y="631"/>
                  </a:moveTo>
                  <a:cubicBezTo>
                    <a:pt x="2584" y="631"/>
                    <a:pt x="2742" y="788"/>
                    <a:pt x="2742" y="1009"/>
                  </a:cubicBezTo>
                  <a:lnTo>
                    <a:pt x="2742" y="2017"/>
                  </a:lnTo>
                  <a:lnTo>
                    <a:pt x="3782" y="2017"/>
                  </a:lnTo>
                  <a:cubicBezTo>
                    <a:pt x="3971" y="2017"/>
                    <a:pt x="4128" y="2175"/>
                    <a:pt x="4128" y="2364"/>
                  </a:cubicBezTo>
                  <a:cubicBezTo>
                    <a:pt x="4128" y="2584"/>
                    <a:pt x="3971" y="2742"/>
                    <a:pt x="3782" y="2742"/>
                  </a:cubicBezTo>
                  <a:lnTo>
                    <a:pt x="2395" y="2742"/>
                  </a:lnTo>
                  <a:cubicBezTo>
                    <a:pt x="2206" y="2742"/>
                    <a:pt x="2049" y="2584"/>
                    <a:pt x="2049" y="2364"/>
                  </a:cubicBezTo>
                  <a:lnTo>
                    <a:pt x="2049" y="1009"/>
                  </a:lnTo>
                  <a:cubicBezTo>
                    <a:pt x="2049" y="788"/>
                    <a:pt x="2206" y="631"/>
                    <a:pt x="2395" y="631"/>
                  </a:cubicBezTo>
                  <a:close/>
                  <a:moveTo>
                    <a:pt x="2395" y="1"/>
                  </a:moveTo>
                  <a:cubicBezTo>
                    <a:pt x="1041" y="1"/>
                    <a:pt x="1" y="1072"/>
                    <a:pt x="1" y="2427"/>
                  </a:cubicBezTo>
                  <a:cubicBezTo>
                    <a:pt x="1" y="3750"/>
                    <a:pt x="1041" y="4821"/>
                    <a:pt x="2395" y="4821"/>
                  </a:cubicBezTo>
                  <a:cubicBezTo>
                    <a:pt x="3719" y="4821"/>
                    <a:pt x="4790" y="3750"/>
                    <a:pt x="4790" y="2427"/>
                  </a:cubicBezTo>
                  <a:cubicBezTo>
                    <a:pt x="4790" y="1072"/>
                    <a:pt x="3719"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86"/>
            <p:cNvSpPr/>
            <p:nvPr/>
          </p:nvSpPr>
          <p:spPr>
            <a:xfrm>
              <a:off x="-33286325" y="3825875"/>
              <a:ext cx="241050" cy="52000"/>
            </a:xfrm>
            <a:custGeom>
              <a:avLst/>
              <a:gdLst/>
              <a:ahLst/>
              <a:cxnLst/>
              <a:rect l="l" t="t" r="r" b="b"/>
              <a:pathLst>
                <a:path w="9642" h="2080" extrusionOk="0">
                  <a:moveTo>
                    <a:pt x="32" y="0"/>
                  </a:moveTo>
                  <a:lnTo>
                    <a:pt x="32" y="1764"/>
                  </a:lnTo>
                  <a:cubicBezTo>
                    <a:pt x="1" y="1922"/>
                    <a:pt x="158" y="2079"/>
                    <a:pt x="347" y="2079"/>
                  </a:cubicBezTo>
                  <a:lnTo>
                    <a:pt x="9295" y="2079"/>
                  </a:lnTo>
                  <a:cubicBezTo>
                    <a:pt x="9484" y="2079"/>
                    <a:pt x="9641" y="1922"/>
                    <a:pt x="9641" y="1733"/>
                  </a:cubicBezTo>
                  <a:lnTo>
                    <a:pt x="9641" y="1040"/>
                  </a:lnTo>
                  <a:cubicBezTo>
                    <a:pt x="9641" y="473"/>
                    <a:pt x="9169" y="0"/>
                    <a:pt x="86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86"/>
            <p:cNvSpPr/>
            <p:nvPr/>
          </p:nvSpPr>
          <p:spPr>
            <a:xfrm>
              <a:off x="-33183925" y="3756550"/>
              <a:ext cx="103200" cy="52025"/>
            </a:xfrm>
            <a:custGeom>
              <a:avLst/>
              <a:gdLst/>
              <a:ahLst/>
              <a:cxnLst/>
              <a:rect l="l" t="t" r="r" b="b"/>
              <a:pathLst>
                <a:path w="4128" h="2081" extrusionOk="0">
                  <a:moveTo>
                    <a:pt x="1040" y="1"/>
                  </a:moveTo>
                  <a:cubicBezTo>
                    <a:pt x="473" y="1"/>
                    <a:pt x="1" y="505"/>
                    <a:pt x="1" y="1040"/>
                  </a:cubicBezTo>
                  <a:lnTo>
                    <a:pt x="1" y="2080"/>
                  </a:lnTo>
                  <a:lnTo>
                    <a:pt x="4128" y="2080"/>
                  </a:lnTo>
                  <a:lnTo>
                    <a:pt x="4128" y="1040"/>
                  </a:lnTo>
                  <a:cubicBezTo>
                    <a:pt x="4128" y="505"/>
                    <a:pt x="3687" y="1"/>
                    <a:pt x="31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86"/>
            <p:cNvSpPr/>
            <p:nvPr/>
          </p:nvSpPr>
          <p:spPr>
            <a:xfrm>
              <a:off x="-33252450" y="3636850"/>
              <a:ext cx="68550" cy="69325"/>
            </a:xfrm>
            <a:custGeom>
              <a:avLst/>
              <a:gdLst/>
              <a:ahLst/>
              <a:cxnLst/>
              <a:rect l="l" t="t" r="r" b="b"/>
              <a:pathLst>
                <a:path w="2742" h="2773" extrusionOk="0">
                  <a:moveTo>
                    <a:pt x="1387" y="0"/>
                  </a:moveTo>
                  <a:cubicBezTo>
                    <a:pt x="599" y="0"/>
                    <a:pt x="1" y="630"/>
                    <a:pt x="1" y="1386"/>
                  </a:cubicBezTo>
                  <a:cubicBezTo>
                    <a:pt x="1" y="2142"/>
                    <a:pt x="599" y="2772"/>
                    <a:pt x="1387" y="2772"/>
                  </a:cubicBezTo>
                  <a:cubicBezTo>
                    <a:pt x="2143" y="2772"/>
                    <a:pt x="2742" y="2142"/>
                    <a:pt x="2742" y="1386"/>
                  </a:cubicBezTo>
                  <a:cubicBezTo>
                    <a:pt x="2742"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86"/>
            <p:cNvSpPr/>
            <p:nvPr/>
          </p:nvSpPr>
          <p:spPr>
            <a:xfrm>
              <a:off x="-33286325" y="3723050"/>
              <a:ext cx="116600" cy="85525"/>
            </a:xfrm>
            <a:custGeom>
              <a:avLst/>
              <a:gdLst/>
              <a:ahLst/>
              <a:cxnLst/>
              <a:rect l="l" t="t" r="r" b="b"/>
              <a:pathLst>
                <a:path w="4664" h="3421" extrusionOk="0">
                  <a:moveTo>
                    <a:pt x="2788" y="1"/>
                  </a:moveTo>
                  <a:cubicBezTo>
                    <a:pt x="2690" y="1"/>
                    <a:pt x="2591" y="6"/>
                    <a:pt x="2490" y="18"/>
                  </a:cubicBezTo>
                  <a:cubicBezTo>
                    <a:pt x="1072" y="144"/>
                    <a:pt x="1" y="1435"/>
                    <a:pt x="1" y="2853"/>
                  </a:cubicBezTo>
                  <a:lnTo>
                    <a:pt x="1" y="3105"/>
                  </a:lnTo>
                  <a:cubicBezTo>
                    <a:pt x="1" y="3263"/>
                    <a:pt x="158" y="3420"/>
                    <a:pt x="347" y="3420"/>
                  </a:cubicBezTo>
                  <a:lnTo>
                    <a:pt x="3435" y="3420"/>
                  </a:lnTo>
                  <a:lnTo>
                    <a:pt x="3435" y="2380"/>
                  </a:lnTo>
                  <a:cubicBezTo>
                    <a:pt x="3435" y="1624"/>
                    <a:pt x="3939" y="963"/>
                    <a:pt x="4664" y="774"/>
                  </a:cubicBezTo>
                  <a:cubicBezTo>
                    <a:pt x="4164" y="302"/>
                    <a:pt x="3517" y="1"/>
                    <a:pt x="27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9" name="Google Shape;8809;p86"/>
          <p:cNvGrpSpPr/>
          <p:nvPr/>
        </p:nvGrpSpPr>
        <p:grpSpPr>
          <a:xfrm>
            <a:off x="3973073" y="2255969"/>
            <a:ext cx="353645" cy="355557"/>
            <a:chOff x="-33286325" y="3944800"/>
            <a:chExt cx="291450" cy="293025"/>
          </a:xfrm>
        </p:grpSpPr>
        <p:sp>
          <p:nvSpPr>
            <p:cNvPr id="8810" name="Google Shape;8810;p86"/>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86"/>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86"/>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86"/>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4" name="Google Shape;8814;p86"/>
          <p:cNvGrpSpPr/>
          <p:nvPr/>
        </p:nvGrpSpPr>
        <p:grpSpPr>
          <a:xfrm>
            <a:off x="2631470" y="2729129"/>
            <a:ext cx="353645" cy="356527"/>
            <a:chOff x="-31452725" y="3191825"/>
            <a:chExt cx="291450" cy="293825"/>
          </a:xfrm>
        </p:grpSpPr>
        <p:sp>
          <p:nvSpPr>
            <p:cNvPr id="8815" name="Google Shape;8815;p86"/>
            <p:cNvSpPr/>
            <p:nvPr/>
          </p:nvSpPr>
          <p:spPr>
            <a:xfrm>
              <a:off x="-31314900" y="3278475"/>
              <a:ext cx="103200" cy="18125"/>
            </a:xfrm>
            <a:custGeom>
              <a:avLst/>
              <a:gdLst/>
              <a:ahLst/>
              <a:cxnLst/>
              <a:rect l="l" t="t" r="r" b="b"/>
              <a:pathLst>
                <a:path w="4128" h="725" extrusionOk="0">
                  <a:moveTo>
                    <a:pt x="1" y="0"/>
                  </a:moveTo>
                  <a:lnTo>
                    <a:pt x="1" y="725"/>
                  </a:lnTo>
                  <a:lnTo>
                    <a:pt x="4128" y="725"/>
                  </a:ln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86"/>
            <p:cNvSpPr/>
            <p:nvPr/>
          </p:nvSpPr>
          <p:spPr>
            <a:xfrm>
              <a:off x="-31367675" y="3227275"/>
              <a:ext cx="206400" cy="221350"/>
            </a:xfrm>
            <a:custGeom>
              <a:avLst/>
              <a:gdLst/>
              <a:ahLst/>
              <a:cxnLst/>
              <a:rect l="l" t="t" r="r" b="b"/>
              <a:pathLst>
                <a:path w="8256" h="8854" extrusionOk="0">
                  <a:moveTo>
                    <a:pt x="6554" y="1387"/>
                  </a:moveTo>
                  <a:cubicBezTo>
                    <a:pt x="6743" y="1387"/>
                    <a:pt x="6901" y="1544"/>
                    <a:pt x="6901" y="1733"/>
                  </a:cubicBezTo>
                  <a:lnTo>
                    <a:pt x="6901" y="3119"/>
                  </a:lnTo>
                  <a:cubicBezTo>
                    <a:pt x="6901" y="3309"/>
                    <a:pt x="6743" y="3466"/>
                    <a:pt x="6554" y="3466"/>
                  </a:cubicBezTo>
                  <a:lnTo>
                    <a:pt x="1734" y="3466"/>
                  </a:lnTo>
                  <a:cubicBezTo>
                    <a:pt x="1545" y="3466"/>
                    <a:pt x="1387" y="3309"/>
                    <a:pt x="1387" y="3119"/>
                  </a:cubicBezTo>
                  <a:lnTo>
                    <a:pt x="1387" y="1733"/>
                  </a:lnTo>
                  <a:cubicBezTo>
                    <a:pt x="1387" y="1544"/>
                    <a:pt x="1545" y="1387"/>
                    <a:pt x="1734" y="1387"/>
                  </a:cubicBezTo>
                  <a:close/>
                  <a:moveTo>
                    <a:pt x="2427" y="4096"/>
                  </a:moveTo>
                  <a:cubicBezTo>
                    <a:pt x="2616" y="4096"/>
                    <a:pt x="2773" y="4254"/>
                    <a:pt x="2773" y="4443"/>
                  </a:cubicBezTo>
                  <a:cubicBezTo>
                    <a:pt x="2773" y="4663"/>
                    <a:pt x="2616" y="4821"/>
                    <a:pt x="2427" y="4821"/>
                  </a:cubicBezTo>
                  <a:lnTo>
                    <a:pt x="1734" y="4821"/>
                  </a:lnTo>
                  <a:cubicBezTo>
                    <a:pt x="1545" y="4821"/>
                    <a:pt x="1387" y="4663"/>
                    <a:pt x="1387" y="4443"/>
                  </a:cubicBezTo>
                  <a:cubicBezTo>
                    <a:pt x="1387" y="4254"/>
                    <a:pt x="1545" y="4096"/>
                    <a:pt x="1734" y="4096"/>
                  </a:cubicBezTo>
                  <a:close/>
                  <a:moveTo>
                    <a:pt x="4475" y="4096"/>
                  </a:moveTo>
                  <a:cubicBezTo>
                    <a:pt x="4664" y="4096"/>
                    <a:pt x="4821" y="4254"/>
                    <a:pt x="4821" y="4443"/>
                  </a:cubicBezTo>
                  <a:cubicBezTo>
                    <a:pt x="4821" y="4663"/>
                    <a:pt x="4664" y="4821"/>
                    <a:pt x="4475" y="4821"/>
                  </a:cubicBezTo>
                  <a:lnTo>
                    <a:pt x="3782" y="4821"/>
                  </a:lnTo>
                  <a:cubicBezTo>
                    <a:pt x="3593" y="4821"/>
                    <a:pt x="3435" y="4663"/>
                    <a:pt x="3435" y="4443"/>
                  </a:cubicBezTo>
                  <a:cubicBezTo>
                    <a:pt x="3435" y="4254"/>
                    <a:pt x="3593" y="4096"/>
                    <a:pt x="3782" y="4096"/>
                  </a:cubicBezTo>
                  <a:close/>
                  <a:moveTo>
                    <a:pt x="6554" y="4096"/>
                  </a:moveTo>
                  <a:cubicBezTo>
                    <a:pt x="6743" y="4096"/>
                    <a:pt x="6901" y="4254"/>
                    <a:pt x="6901" y="4443"/>
                  </a:cubicBezTo>
                  <a:cubicBezTo>
                    <a:pt x="6901" y="4663"/>
                    <a:pt x="6743" y="4821"/>
                    <a:pt x="6554" y="4821"/>
                  </a:cubicBezTo>
                  <a:lnTo>
                    <a:pt x="5892" y="4821"/>
                  </a:lnTo>
                  <a:cubicBezTo>
                    <a:pt x="5672" y="4821"/>
                    <a:pt x="5514" y="4663"/>
                    <a:pt x="5514" y="4443"/>
                  </a:cubicBezTo>
                  <a:cubicBezTo>
                    <a:pt x="5514" y="4254"/>
                    <a:pt x="5672" y="4096"/>
                    <a:pt x="5892" y="4096"/>
                  </a:cubicBezTo>
                  <a:close/>
                  <a:moveTo>
                    <a:pt x="2427" y="5482"/>
                  </a:moveTo>
                  <a:cubicBezTo>
                    <a:pt x="2616" y="5482"/>
                    <a:pt x="2773" y="5640"/>
                    <a:pt x="2773" y="5829"/>
                  </a:cubicBezTo>
                  <a:cubicBezTo>
                    <a:pt x="2773" y="6018"/>
                    <a:pt x="2616" y="6175"/>
                    <a:pt x="2427" y="6175"/>
                  </a:cubicBezTo>
                  <a:lnTo>
                    <a:pt x="1734" y="6175"/>
                  </a:lnTo>
                  <a:cubicBezTo>
                    <a:pt x="1545" y="6175"/>
                    <a:pt x="1387" y="6018"/>
                    <a:pt x="1387" y="5829"/>
                  </a:cubicBezTo>
                  <a:cubicBezTo>
                    <a:pt x="1387" y="5640"/>
                    <a:pt x="1545" y="5482"/>
                    <a:pt x="1734" y="5482"/>
                  </a:cubicBezTo>
                  <a:close/>
                  <a:moveTo>
                    <a:pt x="4475" y="5482"/>
                  </a:moveTo>
                  <a:cubicBezTo>
                    <a:pt x="4664" y="5482"/>
                    <a:pt x="4821" y="5640"/>
                    <a:pt x="4821" y="5829"/>
                  </a:cubicBezTo>
                  <a:cubicBezTo>
                    <a:pt x="4821" y="6018"/>
                    <a:pt x="4664" y="6175"/>
                    <a:pt x="4475" y="6175"/>
                  </a:cubicBezTo>
                  <a:lnTo>
                    <a:pt x="3782" y="6175"/>
                  </a:lnTo>
                  <a:cubicBezTo>
                    <a:pt x="3593" y="6175"/>
                    <a:pt x="3435" y="6018"/>
                    <a:pt x="3435" y="5829"/>
                  </a:cubicBezTo>
                  <a:cubicBezTo>
                    <a:pt x="3435" y="5640"/>
                    <a:pt x="3593" y="5482"/>
                    <a:pt x="3782" y="5482"/>
                  </a:cubicBezTo>
                  <a:close/>
                  <a:moveTo>
                    <a:pt x="6554" y="5482"/>
                  </a:moveTo>
                  <a:cubicBezTo>
                    <a:pt x="6743" y="5482"/>
                    <a:pt x="6901" y="5640"/>
                    <a:pt x="6901" y="5829"/>
                  </a:cubicBezTo>
                  <a:cubicBezTo>
                    <a:pt x="6901" y="6018"/>
                    <a:pt x="6743" y="6175"/>
                    <a:pt x="6554" y="6175"/>
                  </a:cubicBezTo>
                  <a:lnTo>
                    <a:pt x="5892" y="6175"/>
                  </a:lnTo>
                  <a:cubicBezTo>
                    <a:pt x="5672" y="6175"/>
                    <a:pt x="5514" y="6018"/>
                    <a:pt x="5514" y="5829"/>
                  </a:cubicBezTo>
                  <a:cubicBezTo>
                    <a:pt x="5514" y="5640"/>
                    <a:pt x="5672" y="5482"/>
                    <a:pt x="5892" y="5482"/>
                  </a:cubicBezTo>
                  <a:close/>
                  <a:moveTo>
                    <a:pt x="2427" y="6869"/>
                  </a:moveTo>
                  <a:cubicBezTo>
                    <a:pt x="2616" y="6869"/>
                    <a:pt x="2773" y="7026"/>
                    <a:pt x="2773" y="7215"/>
                  </a:cubicBezTo>
                  <a:cubicBezTo>
                    <a:pt x="2773" y="7404"/>
                    <a:pt x="2616" y="7562"/>
                    <a:pt x="2427" y="7562"/>
                  </a:cubicBezTo>
                  <a:lnTo>
                    <a:pt x="1734" y="7562"/>
                  </a:lnTo>
                  <a:cubicBezTo>
                    <a:pt x="1545" y="7562"/>
                    <a:pt x="1387" y="7404"/>
                    <a:pt x="1387" y="7215"/>
                  </a:cubicBezTo>
                  <a:cubicBezTo>
                    <a:pt x="1387" y="7026"/>
                    <a:pt x="1545" y="6869"/>
                    <a:pt x="1734" y="6869"/>
                  </a:cubicBezTo>
                  <a:close/>
                  <a:moveTo>
                    <a:pt x="4475" y="6869"/>
                  </a:moveTo>
                  <a:cubicBezTo>
                    <a:pt x="4664" y="6869"/>
                    <a:pt x="4821" y="7026"/>
                    <a:pt x="4821" y="7215"/>
                  </a:cubicBezTo>
                  <a:cubicBezTo>
                    <a:pt x="4821" y="7404"/>
                    <a:pt x="4664" y="7562"/>
                    <a:pt x="4475" y="7562"/>
                  </a:cubicBezTo>
                  <a:lnTo>
                    <a:pt x="3782" y="7562"/>
                  </a:lnTo>
                  <a:cubicBezTo>
                    <a:pt x="3593" y="7562"/>
                    <a:pt x="3435" y="7404"/>
                    <a:pt x="3435" y="7215"/>
                  </a:cubicBezTo>
                  <a:cubicBezTo>
                    <a:pt x="3435" y="7026"/>
                    <a:pt x="3593" y="6869"/>
                    <a:pt x="3782" y="6869"/>
                  </a:cubicBezTo>
                  <a:close/>
                  <a:moveTo>
                    <a:pt x="6554" y="6869"/>
                  </a:moveTo>
                  <a:cubicBezTo>
                    <a:pt x="6743" y="6869"/>
                    <a:pt x="6901" y="7026"/>
                    <a:pt x="6901" y="7215"/>
                  </a:cubicBezTo>
                  <a:cubicBezTo>
                    <a:pt x="6901" y="7404"/>
                    <a:pt x="6743" y="7562"/>
                    <a:pt x="6554" y="7562"/>
                  </a:cubicBezTo>
                  <a:lnTo>
                    <a:pt x="5892" y="7562"/>
                  </a:lnTo>
                  <a:cubicBezTo>
                    <a:pt x="5672" y="7562"/>
                    <a:pt x="5514" y="7404"/>
                    <a:pt x="5514" y="7215"/>
                  </a:cubicBezTo>
                  <a:cubicBezTo>
                    <a:pt x="5514" y="7026"/>
                    <a:pt x="5672" y="6869"/>
                    <a:pt x="5892" y="6869"/>
                  </a:cubicBezTo>
                  <a:close/>
                  <a:moveTo>
                    <a:pt x="694" y="1"/>
                  </a:moveTo>
                  <a:lnTo>
                    <a:pt x="694" y="95"/>
                  </a:lnTo>
                  <a:cubicBezTo>
                    <a:pt x="694" y="631"/>
                    <a:pt x="442" y="1198"/>
                    <a:pt x="64" y="1576"/>
                  </a:cubicBezTo>
                  <a:lnTo>
                    <a:pt x="1" y="1607"/>
                  </a:lnTo>
                  <a:lnTo>
                    <a:pt x="1" y="5860"/>
                  </a:lnTo>
                  <a:lnTo>
                    <a:pt x="64" y="5923"/>
                  </a:lnTo>
                  <a:cubicBezTo>
                    <a:pt x="442" y="6301"/>
                    <a:pt x="694" y="6869"/>
                    <a:pt x="694" y="7404"/>
                  </a:cubicBezTo>
                  <a:cubicBezTo>
                    <a:pt x="694" y="7971"/>
                    <a:pt x="442" y="8475"/>
                    <a:pt x="95" y="8853"/>
                  </a:cubicBezTo>
                  <a:lnTo>
                    <a:pt x="7184" y="8853"/>
                  </a:lnTo>
                  <a:cubicBezTo>
                    <a:pt x="7720" y="8853"/>
                    <a:pt x="8192" y="8381"/>
                    <a:pt x="8192" y="7845"/>
                  </a:cubicBezTo>
                  <a:lnTo>
                    <a:pt x="8192" y="946"/>
                  </a:lnTo>
                  <a:cubicBezTo>
                    <a:pt x="8255" y="473"/>
                    <a:pt x="7814" y="1"/>
                    <a:pt x="72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86"/>
            <p:cNvSpPr/>
            <p:nvPr/>
          </p:nvSpPr>
          <p:spPr>
            <a:xfrm>
              <a:off x="-31452725" y="3191825"/>
              <a:ext cx="86650" cy="259150"/>
            </a:xfrm>
            <a:custGeom>
              <a:avLst/>
              <a:gdLst/>
              <a:ahLst/>
              <a:cxnLst/>
              <a:rect l="l" t="t" r="r" b="b"/>
              <a:pathLst>
                <a:path w="3466" h="10366" extrusionOk="0">
                  <a:moveTo>
                    <a:pt x="1450" y="1"/>
                  </a:moveTo>
                  <a:cubicBezTo>
                    <a:pt x="662" y="1"/>
                    <a:pt x="0" y="662"/>
                    <a:pt x="0" y="1450"/>
                  </a:cubicBezTo>
                  <a:cubicBezTo>
                    <a:pt x="0" y="1860"/>
                    <a:pt x="158" y="2206"/>
                    <a:pt x="410" y="2490"/>
                  </a:cubicBezTo>
                  <a:lnTo>
                    <a:pt x="694" y="2773"/>
                  </a:lnTo>
                  <a:lnTo>
                    <a:pt x="694" y="7593"/>
                  </a:lnTo>
                  <a:lnTo>
                    <a:pt x="410" y="7877"/>
                  </a:lnTo>
                  <a:cubicBezTo>
                    <a:pt x="158" y="8161"/>
                    <a:pt x="0" y="8507"/>
                    <a:pt x="0" y="8917"/>
                  </a:cubicBezTo>
                  <a:cubicBezTo>
                    <a:pt x="0" y="9704"/>
                    <a:pt x="662" y="10366"/>
                    <a:pt x="1450" y="10366"/>
                  </a:cubicBezTo>
                  <a:lnTo>
                    <a:pt x="1985" y="10366"/>
                  </a:lnTo>
                  <a:cubicBezTo>
                    <a:pt x="2773" y="10366"/>
                    <a:pt x="3466" y="9704"/>
                    <a:pt x="3466" y="8917"/>
                  </a:cubicBezTo>
                  <a:cubicBezTo>
                    <a:pt x="3466" y="8507"/>
                    <a:pt x="3308" y="8161"/>
                    <a:pt x="3025" y="7877"/>
                  </a:cubicBezTo>
                  <a:lnTo>
                    <a:pt x="2741" y="7593"/>
                  </a:lnTo>
                  <a:lnTo>
                    <a:pt x="2741" y="2773"/>
                  </a:lnTo>
                  <a:lnTo>
                    <a:pt x="3025" y="2490"/>
                  </a:lnTo>
                  <a:cubicBezTo>
                    <a:pt x="3308" y="2206"/>
                    <a:pt x="3466" y="1860"/>
                    <a:pt x="3466" y="1450"/>
                  </a:cubicBezTo>
                  <a:cubicBezTo>
                    <a:pt x="3466" y="662"/>
                    <a:pt x="2773" y="1"/>
                    <a:pt x="19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86"/>
            <p:cNvSpPr/>
            <p:nvPr/>
          </p:nvSpPr>
          <p:spPr>
            <a:xfrm>
              <a:off x="-31409400" y="3468275"/>
              <a:ext cx="92950" cy="17375"/>
            </a:xfrm>
            <a:custGeom>
              <a:avLst/>
              <a:gdLst/>
              <a:ahLst/>
              <a:cxnLst/>
              <a:rect l="l" t="t" r="r" b="b"/>
              <a:pathLst>
                <a:path w="3718" h="695" extrusionOk="0">
                  <a:moveTo>
                    <a:pt x="0" y="1"/>
                  </a:moveTo>
                  <a:cubicBezTo>
                    <a:pt x="0" y="379"/>
                    <a:pt x="315" y="694"/>
                    <a:pt x="662" y="694"/>
                  </a:cubicBezTo>
                  <a:lnTo>
                    <a:pt x="3056" y="694"/>
                  </a:lnTo>
                  <a:cubicBezTo>
                    <a:pt x="3466" y="694"/>
                    <a:pt x="3718" y="379"/>
                    <a:pt x="37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9" name="Google Shape;8819;p86"/>
          <p:cNvGrpSpPr/>
          <p:nvPr/>
        </p:nvGrpSpPr>
        <p:grpSpPr>
          <a:xfrm>
            <a:off x="2631000" y="3200744"/>
            <a:ext cx="354586" cy="354586"/>
            <a:chOff x="-31452725" y="3551775"/>
            <a:chExt cx="292225" cy="292225"/>
          </a:xfrm>
        </p:grpSpPr>
        <p:sp>
          <p:nvSpPr>
            <p:cNvPr id="8820" name="Google Shape;8820;p86"/>
            <p:cNvSpPr/>
            <p:nvPr/>
          </p:nvSpPr>
          <p:spPr>
            <a:xfrm>
              <a:off x="-31452725" y="3756550"/>
              <a:ext cx="155175" cy="34675"/>
            </a:xfrm>
            <a:custGeom>
              <a:avLst/>
              <a:gdLst/>
              <a:ahLst/>
              <a:cxnLst/>
              <a:rect l="l" t="t" r="r" b="b"/>
              <a:pathLst>
                <a:path w="6207" h="1387" extrusionOk="0">
                  <a:moveTo>
                    <a:pt x="32" y="1"/>
                  </a:moveTo>
                  <a:lnTo>
                    <a:pt x="32" y="1040"/>
                  </a:lnTo>
                  <a:cubicBezTo>
                    <a:pt x="0" y="1292"/>
                    <a:pt x="158" y="1387"/>
                    <a:pt x="347" y="1387"/>
                  </a:cubicBezTo>
                  <a:lnTo>
                    <a:pt x="6207" y="1387"/>
                  </a:lnTo>
                  <a:lnTo>
                    <a:pt x="62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86"/>
            <p:cNvSpPr/>
            <p:nvPr/>
          </p:nvSpPr>
          <p:spPr>
            <a:xfrm>
              <a:off x="-31452725" y="3551775"/>
              <a:ext cx="183525" cy="188275"/>
            </a:xfrm>
            <a:custGeom>
              <a:avLst/>
              <a:gdLst/>
              <a:ahLst/>
              <a:cxnLst/>
              <a:rect l="l" t="t" r="r" b="b"/>
              <a:pathLst>
                <a:path w="7341" h="7531" extrusionOk="0">
                  <a:moveTo>
                    <a:pt x="4474" y="0"/>
                  </a:moveTo>
                  <a:cubicBezTo>
                    <a:pt x="3939" y="0"/>
                    <a:pt x="3466" y="473"/>
                    <a:pt x="3466" y="1040"/>
                  </a:cubicBezTo>
                  <a:cubicBezTo>
                    <a:pt x="3466" y="1576"/>
                    <a:pt x="3939" y="2080"/>
                    <a:pt x="4474" y="2080"/>
                  </a:cubicBezTo>
                  <a:cubicBezTo>
                    <a:pt x="4600" y="2080"/>
                    <a:pt x="4726" y="2017"/>
                    <a:pt x="4852" y="1985"/>
                  </a:cubicBezTo>
                  <a:lnTo>
                    <a:pt x="4852" y="2773"/>
                  </a:lnTo>
                  <a:lnTo>
                    <a:pt x="2741" y="2773"/>
                  </a:lnTo>
                  <a:cubicBezTo>
                    <a:pt x="1261" y="2773"/>
                    <a:pt x="0" y="4002"/>
                    <a:pt x="0" y="5482"/>
                  </a:cubicBezTo>
                  <a:lnTo>
                    <a:pt x="0" y="7530"/>
                  </a:lnTo>
                  <a:lnTo>
                    <a:pt x="6175" y="7530"/>
                  </a:lnTo>
                  <a:lnTo>
                    <a:pt x="6175" y="5167"/>
                  </a:lnTo>
                  <a:cubicBezTo>
                    <a:pt x="6175" y="4191"/>
                    <a:pt x="6648" y="3372"/>
                    <a:pt x="7341" y="2773"/>
                  </a:cubicBezTo>
                  <a:lnTo>
                    <a:pt x="5514" y="2773"/>
                  </a:lnTo>
                  <a:lnTo>
                    <a:pt x="5514" y="1040"/>
                  </a:lnTo>
                  <a:cubicBezTo>
                    <a:pt x="5514" y="505"/>
                    <a:pt x="5041" y="0"/>
                    <a:pt x="4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86"/>
            <p:cNvSpPr/>
            <p:nvPr/>
          </p:nvSpPr>
          <p:spPr>
            <a:xfrm>
              <a:off x="-31366100" y="3808550"/>
              <a:ext cx="52025" cy="35450"/>
            </a:xfrm>
            <a:custGeom>
              <a:avLst/>
              <a:gdLst/>
              <a:ahLst/>
              <a:cxnLst/>
              <a:rect l="l" t="t" r="r" b="b"/>
              <a:pathLst>
                <a:path w="2081" h="1418" extrusionOk="0">
                  <a:moveTo>
                    <a:pt x="32" y="0"/>
                  </a:moveTo>
                  <a:lnTo>
                    <a:pt x="32" y="1040"/>
                  </a:lnTo>
                  <a:lnTo>
                    <a:pt x="1" y="1040"/>
                  </a:lnTo>
                  <a:cubicBezTo>
                    <a:pt x="1" y="1260"/>
                    <a:pt x="159" y="1418"/>
                    <a:pt x="348" y="1418"/>
                  </a:cubicBezTo>
                  <a:lnTo>
                    <a:pt x="1734" y="1418"/>
                  </a:lnTo>
                  <a:cubicBezTo>
                    <a:pt x="1923" y="1418"/>
                    <a:pt x="2080" y="1260"/>
                    <a:pt x="2080" y="1040"/>
                  </a:cubicBez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86"/>
            <p:cNvSpPr/>
            <p:nvPr/>
          </p:nvSpPr>
          <p:spPr>
            <a:xfrm>
              <a:off x="-31281025" y="3621075"/>
              <a:ext cx="120525" cy="171725"/>
            </a:xfrm>
            <a:custGeom>
              <a:avLst/>
              <a:gdLst/>
              <a:ahLst/>
              <a:cxnLst/>
              <a:rect l="l" t="t" r="r" b="b"/>
              <a:pathLst>
                <a:path w="4821" h="6869" extrusionOk="0">
                  <a:moveTo>
                    <a:pt x="3435" y="2017"/>
                  </a:moveTo>
                  <a:cubicBezTo>
                    <a:pt x="3624" y="2017"/>
                    <a:pt x="3781" y="2175"/>
                    <a:pt x="3781" y="2364"/>
                  </a:cubicBezTo>
                  <a:cubicBezTo>
                    <a:pt x="3750" y="2553"/>
                    <a:pt x="3592" y="2710"/>
                    <a:pt x="3435" y="2710"/>
                  </a:cubicBezTo>
                  <a:lnTo>
                    <a:pt x="1387" y="2710"/>
                  </a:lnTo>
                  <a:cubicBezTo>
                    <a:pt x="1198" y="2710"/>
                    <a:pt x="1040" y="2553"/>
                    <a:pt x="1040" y="2364"/>
                  </a:cubicBezTo>
                  <a:cubicBezTo>
                    <a:pt x="1040" y="2175"/>
                    <a:pt x="1198" y="2017"/>
                    <a:pt x="1387" y="2017"/>
                  </a:cubicBezTo>
                  <a:close/>
                  <a:moveTo>
                    <a:pt x="3088" y="4128"/>
                  </a:moveTo>
                  <a:cubicBezTo>
                    <a:pt x="3466" y="4128"/>
                    <a:pt x="3750" y="4443"/>
                    <a:pt x="3750" y="4821"/>
                  </a:cubicBezTo>
                  <a:cubicBezTo>
                    <a:pt x="3750" y="5168"/>
                    <a:pt x="3466" y="5483"/>
                    <a:pt x="3088" y="5483"/>
                  </a:cubicBezTo>
                  <a:lnTo>
                    <a:pt x="1702" y="5483"/>
                  </a:lnTo>
                  <a:cubicBezTo>
                    <a:pt x="1324" y="5483"/>
                    <a:pt x="1040" y="5168"/>
                    <a:pt x="1040" y="4821"/>
                  </a:cubicBezTo>
                  <a:cubicBezTo>
                    <a:pt x="1040" y="4412"/>
                    <a:pt x="1355" y="4128"/>
                    <a:pt x="1702" y="4128"/>
                  </a:cubicBezTo>
                  <a:close/>
                  <a:moveTo>
                    <a:pt x="2426" y="1"/>
                  </a:moveTo>
                  <a:cubicBezTo>
                    <a:pt x="1072" y="1"/>
                    <a:pt x="1" y="1072"/>
                    <a:pt x="1" y="2395"/>
                  </a:cubicBezTo>
                  <a:lnTo>
                    <a:pt x="1" y="6869"/>
                  </a:lnTo>
                  <a:lnTo>
                    <a:pt x="4474" y="6869"/>
                  </a:lnTo>
                  <a:cubicBezTo>
                    <a:pt x="4663" y="6869"/>
                    <a:pt x="4821" y="6711"/>
                    <a:pt x="4821" y="6491"/>
                  </a:cubicBezTo>
                  <a:lnTo>
                    <a:pt x="4821" y="2395"/>
                  </a:lnTo>
                  <a:cubicBezTo>
                    <a:pt x="4789" y="1072"/>
                    <a:pt x="3718"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4" name="Google Shape;8824;p86"/>
          <p:cNvGrpSpPr/>
          <p:nvPr/>
        </p:nvGrpSpPr>
        <p:grpSpPr>
          <a:xfrm>
            <a:off x="2629559" y="3664729"/>
            <a:ext cx="357468" cy="356497"/>
            <a:chOff x="-31455100" y="3909350"/>
            <a:chExt cx="294600" cy="293800"/>
          </a:xfrm>
        </p:grpSpPr>
        <p:sp>
          <p:nvSpPr>
            <p:cNvPr id="8825" name="Google Shape;8825;p86"/>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86"/>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7" name="Google Shape;8827;p86"/>
          <p:cNvGrpSpPr/>
          <p:nvPr/>
        </p:nvGrpSpPr>
        <p:grpSpPr>
          <a:xfrm>
            <a:off x="3970744" y="3665684"/>
            <a:ext cx="353645" cy="354586"/>
            <a:chOff x="-30345325" y="3918800"/>
            <a:chExt cx="291450" cy="292225"/>
          </a:xfrm>
        </p:grpSpPr>
        <p:sp>
          <p:nvSpPr>
            <p:cNvPr id="8828" name="Google Shape;8828;p86"/>
            <p:cNvSpPr/>
            <p:nvPr/>
          </p:nvSpPr>
          <p:spPr>
            <a:xfrm>
              <a:off x="-30174425" y="3988125"/>
              <a:ext cx="120550" cy="120175"/>
            </a:xfrm>
            <a:custGeom>
              <a:avLst/>
              <a:gdLst/>
              <a:ahLst/>
              <a:cxnLst/>
              <a:rect l="l" t="t" r="r" b="b"/>
              <a:pathLst>
                <a:path w="4822" h="4807" extrusionOk="0">
                  <a:moveTo>
                    <a:pt x="1041" y="0"/>
                  </a:moveTo>
                  <a:cubicBezTo>
                    <a:pt x="474" y="0"/>
                    <a:pt x="1" y="473"/>
                    <a:pt x="1" y="1040"/>
                  </a:cubicBezTo>
                  <a:lnTo>
                    <a:pt x="1" y="2426"/>
                  </a:lnTo>
                  <a:cubicBezTo>
                    <a:pt x="1" y="2962"/>
                    <a:pt x="474" y="3434"/>
                    <a:pt x="1041" y="3434"/>
                  </a:cubicBezTo>
                  <a:lnTo>
                    <a:pt x="1387" y="3434"/>
                  </a:lnTo>
                  <a:lnTo>
                    <a:pt x="1387" y="4474"/>
                  </a:lnTo>
                  <a:cubicBezTo>
                    <a:pt x="1387" y="4631"/>
                    <a:pt x="1482" y="4726"/>
                    <a:pt x="1576" y="4789"/>
                  </a:cubicBezTo>
                  <a:cubicBezTo>
                    <a:pt x="1618" y="4799"/>
                    <a:pt x="1664" y="4806"/>
                    <a:pt x="1709" y="4806"/>
                  </a:cubicBezTo>
                  <a:cubicBezTo>
                    <a:pt x="1800" y="4806"/>
                    <a:pt x="1891" y="4778"/>
                    <a:pt x="1954" y="4694"/>
                  </a:cubicBezTo>
                  <a:lnTo>
                    <a:pt x="3214" y="3434"/>
                  </a:lnTo>
                  <a:lnTo>
                    <a:pt x="3750" y="3434"/>
                  </a:lnTo>
                  <a:cubicBezTo>
                    <a:pt x="4317" y="3434"/>
                    <a:pt x="4790" y="2962"/>
                    <a:pt x="4790" y="2426"/>
                  </a:cubicBezTo>
                  <a:lnTo>
                    <a:pt x="4790" y="1040"/>
                  </a:lnTo>
                  <a:cubicBezTo>
                    <a:pt x="4821" y="473"/>
                    <a:pt x="4380" y="0"/>
                    <a:pt x="37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86"/>
            <p:cNvSpPr/>
            <p:nvPr/>
          </p:nvSpPr>
          <p:spPr>
            <a:xfrm>
              <a:off x="-30345325" y="3988125"/>
              <a:ext cx="119750" cy="120175"/>
            </a:xfrm>
            <a:custGeom>
              <a:avLst/>
              <a:gdLst/>
              <a:ahLst/>
              <a:cxnLst/>
              <a:rect l="l" t="t" r="r" b="b"/>
              <a:pathLst>
                <a:path w="4790" h="4807" extrusionOk="0">
                  <a:moveTo>
                    <a:pt x="1009" y="0"/>
                  </a:moveTo>
                  <a:cubicBezTo>
                    <a:pt x="473" y="0"/>
                    <a:pt x="0" y="473"/>
                    <a:pt x="0" y="1040"/>
                  </a:cubicBezTo>
                  <a:lnTo>
                    <a:pt x="0" y="2395"/>
                  </a:lnTo>
                  <a:cubicBezTo>
                    <a:pt x="0" y="2962"/>
                    <a:pt x="473" y="3434"/>
                    <a:pt x="1009" y="3434"/>
                  </a:cubicBezTo>
                  <a:lnTo>
                    <a:pt x="1576" y="3434"/>
                  </a:lnTo>
                  <a:lnTo>
                    <a:pt x="2836" y="4694"/>
                  </a:lnTo>
                  <a:cubicBezTo>
                    <a:pt x="2920" y="4778"/>
                    <a:pt x="3018" y="4806"/>
                    <a:pt x="3102" y="4806"/>
                  </a:cubicBezTo>
                  <a:cubicBezTo>
                    <a:pt x="3144" y="4806"/>
                    <a:pt x="3182" y="4799"/>
                    <a:pt x="3214" y="4789"/>
                  </a:cubicBezTo>
                  <a:cubicBezTo>
                    <a:pt x="3340" y="4726"/>
                    <a:pt x="3434" y="4568"/>
                    <a:pt x="3434" y="4474"/>
                  </a:cubicBezTo>
                  <a:lnTo>
                    <a:pt x="3434" y="3434"/>
                  </a:lnTo>
                  <a:lnTo>
                    <a:pt x="3781" y="3434"/>
                  </a:lnTo>
                  <a:cubicBezTo>
                    <a:pt x="4348" y="3434"/>
                    <a:pt x="4789" y="2962"/>
                    <a:pt x="4789" y="2395"/>
                  </a:cubicBezTo>
                  <a:lnTo>
                    <a:pt x="4789" y="1040"/>
                  </a:lnTo>
                  <a:cubicBezTo>
                    <a:pt x="4789" y="473"/>
                    <a:pt x="4348"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86"/>
            <p:cNvSpPr/>
            <p:nvPr/>
          </p:nvSpPr>
          <p:spPr>
            <a:xfrm>
              <a:off x="-30293350" y="4159025"/>
              <a:ext cx="188275" cy="52000"/>
            </a:xfrm>
            <a:custGeom>
              <a:avLst/>
              <a:gdLst/>
              <a:ahLst/>
              <a:cxnLst/>
              <a:rect l="l" t="t" r="r" b="b"/>
              <a:pathLst>
                <a:path w="7531" h="2080" extrusionOk="0">
                  <a:moveTo>
                    <a:pt x="1" y="1"/>
                  </a:moveTo>
                  <a:lnTo>
                    <a:pt x="1" y="1040"/>
                  </a:lnTo>
                  <a:cubicBezTo>
                    <a:pt x="1" y="1607"/>
                    <a:pt x="473" y="2080"/>
                    <a:pt x="1040" y="2080"/>
                  </a:cubicBezTo>
                  <a:lnTo>
                    <a:pt x="6491" y="2080"/>
                  </a:lnTo>
                  <a:cubicBezTo>
                    <a:pt x="7058" y="2080"/>
                    <a:pt x="7530" y="1607"/>
                    <a:pt x="7530" y="1040"/>
                  </a:cubicBezTo>
                  <a:lnTo>
                    <a:pt x="75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86"/>
            <p:cNvSpPr/>
            <p:nvPr/>
          </p:nvSpPr>
          <p:spPr>
            <a:xfrm>
              <a:off x="-30293350" y="3918800"/>
              <a:ext cx="188275" cy="34675"/>
            </a:xfrm>
            <a:custGeom>
              <a:avLst/>
              <a:gdLst/>
              <a:ahLst/>
              <a:cxnLst/>
              <a:rect l="l" t="t" r="r" b="b"/>
              <a:pathLst>
                <a:path w="7531" h="1387" extrusionOk="0">
                  <a:moveTo>
                    <a:pt x="1040" y="1"/>
                  </a:moveTo>
                  <a:cubicBezTo>
                    <a:pt x="473" y="1"/>
                    <a:pt x="1" y="473"/>
                    <a:pt x="1" y="1040"/>
                  </a:cubicBezTo>
                  <a:lnTo>
                    <a:pt x="1" y="1387"/>
                  </a:lnTo>
                  <a:lnTo>
                    <a:pt x="7530" y="1387"/>
                  </a:lnTo>
                  <a:lnTo>
                    <a:pt x="7530" y="1040"/>
                  </a:lnTo>
                  <a:cubicBezTo>
                    <a:pt x="7530" y="505"/>
                    <a:pt x="7058" y="1"/>
                    <a:pt x="6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86"/>
            <p:cNvSpPr/>
            <p:nvPr/>
          </p:nvSpPr>
          <p:spPr>
            <a:xfrm>
              <a:off x="-30294125" y="3970800"/>
              <a:ext cx="188250" cy="170925"/>
            </a:xfrm>
            <a:custGeom>
              <a:avLst/>
              <a:gdLst/>
              <a:ahLst/>
              <a:cxnLst/>
              <a:rect l="l" t="t" r="r" b="b"/>
              <a:pathLst>
                <a:path w="7530" h="6837" extrusionOk="0">
                  <a:moveTo>
                    <a:pt x="1733" y="0"/>
                  </a:moveTo>
                  <a:cubicBezTo>
                    <a:pt x="2678" y="0"/>
                    <a:pt x="3434" y="756"/>
                    <a:pt x="3434" y="1701"/>
                  </a:cubicBezTo>
                  <a:lnTo>
                    <a:pt x="3434" y="3056"/>
                  </a:lnTo>
                  <a:cubicBezTo>
                    <a:pt x="3434" y="3907"/>
                    <a:pt x="2836" y="4568"/>
                    <a:pt x="2048" y="4757"/>
                  </a:cubicBezTo>
                  <a:lnTo>
                    <a:pt x="2048" y="5167"/>
                  </a:lnTo>
                  <a:cubicBezTo>
                    <a:pt x="2048" y="5576"/>
                    <a:pt x="1828" y="5954"/>
                    <a:pt x="1418" y="6112"/>
                  </a:cubicBezTo>
                  <a:cubicBezTo>
                    <a:pt x="1307" y="6162"/>
                    <a:pt x="1184" y="6187"/>
                    <a:pt x="1058" y="6187"/>
                  </a:cubicBezTo>
                  <a:cubicBezTo>
                    <a:pt x="789" y="6187"/>
                    <a:pt x="508" y="6075"/>
                    <a:pt x="315" y="5860"/>
                  </a:cubicBezTo>
                  <a:lnTo>
                    <a:pt x="0" y="5545"/>
                  </a:lnTo>
                  <a:lnTo>
                    <a:pt x="0" y="6837"/>
                  </a:lnTo>
                  <a:lnTo>
                    <a:pt x="7530" y="6837"/>
                  </a:lnTo>
                  <a:lnTo>
                    <a:pt x="7530" y="5545"/>
                  </a:lnTo>
                  <a:lnTo>
                    <a:pt x="7215" y="5860"/>
                  </a:lnTo>
                  <a:cubicBezTo>
                    <a:pt x="7022" y="6075"/>
                    <a:pt x="6756" y="6187"/>
                    <a:pt x="6496" y="6187"/>
                  </a:cubicBezTo>
                  <a:cubicBezTo>
                    <a:pt x="6374" y="6187"/>
                    <a:pt x="6254" y="6162"/>
                    <a:pt x="6144" y="6112"/>
                  </a:cubicBezTo>
                  <a:cubicBezTo>
                    <a:pt x="5734" y="5954"/>
                    <a:pt x="5514" y="5576"/>
                    <a:pt x="5514" y="5167"/>
                  </a:cubicBezTo>
                  <a:lnTo>
                    <a:pt x="5514" y="4757"/>
                  </a:lnTo>
                  <a:cubicBezTo>
                    <a:pt x="4726" y="4600"/>
                    <a:pt x="4127" y="3907"/>
                    <a:pt x="4127" y="3056"/>
                  </a:cubicBezTo>
                  <a:lnTo>
                    <a:pt x="4127" y="1701"/>
                  </a:lnTo>
                  <a:cubicBezTo>
                    <a:pt x="4127" y="756"/>
                    <a:pt x="4884"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3" name="Google Shape;8833;p86"/>
          <p:cNvGrpSpPr/>
          <p:nvPr/>
        </p:nvGrpSpPr>
        <p:grpSpPr>
          <a:xfrm>
            <a:off x="2200736" y="1380546"/>
            <a:ext cx="332593" cy="353645"/>
            <a:chOff x="-34755225" y="3202075"/>
            <a:chExt cx="274100" cy="291450"/>
          </a:xfrm>
        </p:grpSpPr>
        <p:sp>
          <p:nvSpPr>
            <p:cNvPr id="8834" name="Google Shape;8834;p86"/>
            <p:cNvSpPr/>
            <p:nvPr/>
          </p:nvSpPr>
          <p:spPr>
            <a:xfrm>
              <a:off x="-34703250" y="3389525"/>
              <a:ext cx="84300" cy="34675"/>
            </a:xfrm>
            <a:custGeom>
              <a:avLst/>
              <a:gdLst/>
              <a:ahLst/>
              <a:cxnLst/>
              <a:rect l="l" t="t" r="r" b="b"/>
              <a:pathLst>
                <a:path w="3372" h="1387" extrusionOk="0">
                  <a:moveTo>
                    <a:pt x="1670" y="1"/>
                  </a:moveTo>
                  <a:cubicBezTo>
                    <a:pt x="883" y="1"/>
                    <a:pt x="158" y="599"/>
                    <a:pt x="0" y="1387"/>
                  </a:cubicBezTo>
                  <a:lnTo>
                    <a:pt x="3371" y="1387"/>
                  </a:lnTo>
                  <a:cubicBezTo>
                    <a:pt x="3214" y="599"/>
                    <a:pt x="2489"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86"/>
            <p:cNvSpPr/>
            <p:nvPr/>
          </p:nvSpPr>
          <p:spPr>
            <a:xfrm>
              <a:off x="-34636300" y="3348575"/>
              <a:ext cx="69325" cy="75625"/>
            </a:xfrm>
            <a:custGeom>
              <a:avLst/>
              <a:gdLst/>
              <a:ahLst/>
              <a:cxnLst/>
              <a:rect l="l" t="t" r="r" b="b"/>
              <a:pathLst>
                <a:path w="2773" h="3025" extrusionOk="0">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6" name="Google Shape;8836;p86"/>
            <p:cNvSpPr/>
            <p:nvPr/>
          </p:nvSpPr>
          <p:spPr>
            <a:xfrm>
              <a:off x="-34752875" y="3253275"/>
              <a:ext cx="126050" cy="170925"/>
            </a:xfrm>
            <a:custGeom>
              <a:avLst/>
              <a:gdLst/>
              <a:ahLst/>
              <a:cxnLst/>
              <a:rect l="l" t="t" r="r" b="b"/>
              <a:pathLst>
                <a:path w="5042" h="6837" extrusionOk="0">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7" name="Google Shape;8837;p86"/>
            <p:cNvSpPr/>
            <p:nvPr/>
          </p:nvSpPr>
          <p:spPr>
            <a:xfrm>
              <a:off x="-34677250" y="3338325"/>
              <a:ext cx="33875" cy="33900"/>
            </a:xfrm>
            <a:custGeom>
              <a:avLst/>
              <a:gdLst/>
              <a:ahLst/>
              <a:cxnLst/>
              <a:rect l="l" t="t" r="r" b="b"/>
              <a:pathLst>
                <a:path w="1355" h="1356" extrusionOk="0">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8" name="Google Shape;8838;p86"/>
            <p:cNvSpPr/>
            <p:nvPr/>
          </p:nvSpPr>
          <p:spPr>
            <a:xfrm>
              <a:off x="-34618200" y="3202500"/>
              <a:ext cx="137075" cy="135850"/>
            </a:xfrm>
            <a:custGeom>
              <a:avLst/>
              <a:gdLst/>
              <a:ahLst/>
              <a:cxnLst/>
              <a:rect l="l" t="t" r="r" b="b"/>
              <a:pathLst>
                <a:path w="5483" h="5434" extrusionOk="0">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8839;p86"/>
            <p:cNvSpPr/>
            <p:nvPr/>
          </p:nvSpPr>
          <p:spPr>
            <a:xfrm>
              <a:off x="-34755225" y="3440725"/>
              <a:ext cx="188250" cy="52800"/>
            </a:xfrm>
            <a:custGeom>
              <a:avLst/>
              <a:gdLst/>
              <a:ahLst/>
              <a:cxnLst/>
              <a:rect l="l" t="t" r="r" b="b"/>
              <a:pathLst>
                <a:path w="7530" h="2112" extrusionOk="0">
                  <a:moveTo>
                    <a:pt x="0" y="0"/>
                  </a:moveTo>
                  <a:lnTo>
                    <a:pt x="0" y="1071"/>
                  </a:lnTo>
                  <a:cubicBezTo>
                    <a:pt x="0" y="1670"/>
                    <a:pt x="473" y="2111"/>
                    <a:pt x="1040" y="2111"/>
                  </a:cubicBezTo>
                  <a:lnTo>
                    <a:pt x="6490" y="2111"/>
                  </a:lnTo>
                  <a:cubicBezTo>
                    <a:pt x="7057" y="2111"/>
                    <a:pt x="7530" y="1639"/>
                    <a:pt x="7530" y="1071"/>
                  </a:cubicBezTo>
                  <a:lnTo>
                    <a:pt x="75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86"/>
            <p:cNvSpPr/>
            <p:nvPr/>
          </p:nvSpPr>
          <p:spPr>
            <a:xfrm>
              <a:off x="-34754450" y="3202075"/>
              <a:ext cx="153600" cy="33900"/>
            </a:xfrm>
            <a:custGeom>
              <a:avLst/>
              <a:gdLst/>
              <a:ahLst/>
              <a:cxnLst/>
              <a:rect l="l" t="t" r="r" b="b"/>
              <a:pathLst>
                <a:path w="6144" h="1356" extrusionOk="0">
                  <a:moveTo>
                    <a:pt x="1040" y="0"/>
                  </a:moveTo>
                  <a:cubicBezTo>
                    <a:pt x="473" y="0"/>
                    <a:pt x="1" y="473"/>
                    <a:pt x="1" y="1009"/>
                  </a:cubicBezTo>
                  <a:lnTo>
                    <a:pt x="1" y="1355"/>
                  </a:lnTo>
                  <a:lnTo>
                    <a:pt x="5104" y="1355"/>
                  </a:lnTo>
                  <a:cubicBezTo>
                    <a:pt x="5293" y="819"/>
                    <a:pt x="5672" y="347"/>
                    <a:pt x="61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1" name="Google Shape;8841;p86"/>
          <p:cNvGrpSpPr/>
          <p:nvPr/>
        </p:nvGrpSpPr>
        <p:grpSpPr>
          <a:xfrm>
            <a:off x="2190209" y="1821587"/>
            <a:ext cx="353645" cy="353645"/>
            <a:chOff x="-34763900" y="3561225"/>
            <a:chExt cx="291450" cy="291450"/>
          </a:xfrm>
        </p:grpSpPr>
        <p:sp>
          <p:nvSpPr>
            <p:cNvPr id="8842" name="Google Shape;8842;p86"/>
            <p:cNvSpPr/>
            <p:nvPr/>
          </p:nvSpPr>
          <p:spPr>
            <a:xfrm>
              <a:off x="-34693800" y="3629750"/>
              <a:ext cx="152025" cy="152825"/>
            </a:xfrm>
            <a:custGeom>
              <a:avLst/>
              <a:gdLst/>
              <a:ahLst/>
              <a:cxnLst/>
              <a:rect l="l" t="t" r="r" b="b"/>
              <a:pathLst>
                <a:path w="6081" h="6113" extrusionOk="0">
                  <a:moveTo>
                    <a:pt x="3025" y="1387"/>
                  </a:moveTo>
                  <a:cubicBezTo>
                    <a:pt x="3970" y="1387"/>
                    <a:pt x="4726" y="2143"/>
                    <a:pt x="4726" y="3088"/>
                  </a:cubicBezTo>
                  <a:cubicBezTo>
                    <a:pt x="4726" y="4033"/>
                    <a:pt x="3970" y="4789"/>
                    <a:pt x="3025" y="4789"/>
                  </a:cubicBezTo>
                  <a:cubicBezTo>
                    <a:pt x="2080" y="4789"/>
                    <a:pt x="1324" y="4033"/>
                    <a:pt x="1324" y="3088"/>
                  </a:cubicBezTo>
                  <a:cubicBezTo>
                    <a:pt x="1324" y="2143"/>
                    <a:pt x="2080" y="1387"/>
                    <a:pt x="3025" y="1387"/>
                  </a:cubicBezTo>
                  <a:close/>
                  <a:moveTo>
                    <a:pt x="2710" y="0"/>
                  </a:moveTo>
                  <a:lnTo>
                    <a:pt x="2710" y="442"/>
                  </a:lnTo>
                  <a:cubicBezTo>
                    <a:pt x="2710" y="599"/>
                    <a:pt x="2584" y="725"/>
                    <a:pt x="2426" y="757"/>
                  </a:cubicBezTo>
                  <a:cubicBezTo>
                    <a:pt x="2237" y="788"/>
                    <a:pt x="2017" y="914"/>
                    <a:pt x="1859" y="1009"/>
                  </a:cubicBezTo>
                  <a:cubicBezTo>
                    <a:pt x="1815" y="1031"/>
                    <a:pt x="1762" y="1041"/>
                    <a:pt x="1707" y="1041"/>
                  </a:cubicBezTo>
                  <a:cubicBezTo>
                    <a:pt x="1607" y="1041"/>
                    <a:pt x="1500" y="1007"/>
                    <a:pt x="1418" y="946"/>
                  </a:cubicBezTo>
                  <a:lnTo>
                    <a:pt x="1103" y="631"/>
                  </a:lnTo>
                  <a:lnTo>
                    <a:pt x="631" y="1103"/>
                  </a:lnTo>
                  <a:lnTo>
                    <a:pt x="946" y="1418"/>
                  </a:lnTo>
                  <a:cubicBezTo>
                    <a:pt x="1072" y="1544"/>
                    <a:pt x="1072" y="1702"/>
                    <a:pt x="977" y="1859"/>
                  </a:cubicBezTo>
                  <a:cubicBezTo>
                    <a:pt x="851" y="2048"/>
                    <a:pt x="788" y="2269"/>
                    <a:pt x="757" y="2458"/>
                  </a:cubicBezTo>
                  <a:cubicBezTo>
                    <a:pt x="694" y="2615"/>
                    <a:pt x="599" y="2710"/>
                    <a:pt x="442" y="2710"/>
                  </a:cubicBezTo>
                  <a:lnTo>
                    <a:pt x="1" y="2710"/>
                  </a:lnTo>
                  <a:lnTo>
                    <a:pt x="1" y="3403"/>
                  </a:lnTo>
                  <a:lnTo>
                    <a:pt x="442" y="3403"/>
                  </a:lnTo>
                  <a:cubicBezTo>
                    <a:pt x="599" y="3403"/>
                    <a:pt x="694" y="3498"/>
                    <a:pt x="757" y="3655"/>
                  </a:cubicBezTo>
                  <a:cubicBezTo>
                    <a:pt x="788" y="3876"/>
                    <a:pt x="914" y="4096"/>
                    <a:pt x="977" y="4254"/>
                  </a:cubicBezTo>
                  <a:cubicBezTo>
                    <a:pt x="1072" y="4380"/>
                    <a:pt x="1009" y="4569"/>
                    <a:pt x="946" y="4695"/>
                  </a:cubicBezTo>
                  <a:lnTo>
                    <a:pt x="631" y="5010"/>
                  </a:lnTo>
                  <a:lnTo>
                    <a:pt x="1103" y="5482"/>
                  </a:lnTo>
                  <a:lnTo>
                    <a:pt x="1418" y="5167"/>
                  </a:lnTo>
                  <a:cubicBezTo>
                    <a:pt x="1486" y="5100"/>
                    <a:pt x="1562" y="5068"/>
                    <a:pt x="1643" y="5068"/>
                  </a:cubicBezTo>
                  <a:cubicBezTo>
                    <a:pt x="1713" y="5068"/>
                    <a:pt x="1786" y="5092"/>
                    <a:pt x="1859" y="5136"/>
                  </a:cubicBezTo>
                  <a:cubicBezTo>
                    <a:pt x="2048" y="5230"/>
                    <a:pt x="2237" y="5325"/>
                    <a:pt x="2426" y="5356"/>
                  </a:cubicBezTo>
                  <a:cubicBezTo>
                    <a:pt x="2584" y="5419"/>
                    <a:pt x="2710" y="5514"/>
                    <a:pt x="2710" y="5671"/>
                  </a:cubicBezTo>
                  <a:lnTo>
                    <a:pt x="2710" y="6112"/>
                  </a:lnTo>
                  <a:lnTo>
                    <a:pt x="3372" y="6112"/>
                  </a:lnTo>
                  <a:lnTo>
                    <a:pt x="3372" y="5734"/>
                  </a:lnTo>
                  <a:cubicBezTo>
                    <a:pt x="3372" y="5577"/>
                    <a:pt x="3498" y="5451"/>
                    <a:pt x="3655" y="5419"/>
                  </a:cubicBezTo>
                  <a:cubicBezTo>
                    <a:pt x="3844" y="5356"/>
                    <a:pt x="4096" y="5262"/>
                    <a:pt x="4254" y="5167"/>
                  </a:cubicBezTo>
                  <a:cubicBezTo>
                    <a:pt x="4300" y="5133"/>
                    <a:pt x="4355" y="5119"/>
                    <a:pt x="4410" y="5119"/>
                  </a:cubicBezTo>
                  <a:cubicBezTo>
                    <a:pt x="4506" y="5119"/>
                    <a:pt x="4603" y="5159"/>
                    <a:pt x="4663" y="5199"/>
                  </a:cubicBezTo>
                  <a:lnTo>
                    <a:pt x="5010" y="5514"/>
                  </a:lnTo>
                  <a:lnTo>
                    <a:pt x="5451" y="5041"/>
                  </a:lnTo>
                  <a:lnTo>
                    <a:pt x="5136" y="4726"/>
                  </a:lnTo>
                  <a:cubicBezTo>
                    <a:pt x="5041" y="4632"/>
                    <a:pt x="5041" y="4474"/>
                    <a:pt x="5104" y="4285"/>
                  </a:cubicBezTo>
                  <a:cubicBezTo>
                    <a:pt x="5230" y="4096"/>
                    <a:pt x="5293" y="3907"/>
                    <a:pt x="5356" y="3718"/>
                  </a:cubicBezTo>
                  <a:cubicBezTo>
                    <a:pt x="5388" y="3561"/>
                    <a:pt x="5514" y="3434"/>
                    <a:pt x="5671" y="3434"/>
                  </a:cubicBezTo>
                  <a:lnTo>
                    <a:pt x="6081" y="3434"/>
                  </a:lnTo>
                  <a:lnTo>
                    <a:pt x="6081" y="2773"/>
                  </a:lnTo>
                  <a:lnTo>
                    <a:pt x="5671" y="2773"/>
                  </a:lnTo>
                  <a:cubicBezTo>
                    <a:pt x="5514" y="2710"/>
                    <a:pt x="5388" y="2615"/>
                    <a:pt x="5356" y="2458"/>
                  </a:cubicBezTo>
                  <a:cubicBezTo>
                    <a:pt x="5293" y="2269"/>
                    <a:pt x="5199" y="2017"/>
                    <a:pt x="5104" y="1859"/>
                  </a:cubicBezTo>
                  <a:cubicBezTo>
                    <a:pt x="5041" y="1733"/>
                    <a:pt x="5073" y="1544"/>
                    <a:pt x="5136" y="1418"/>
                  </a:cubicBezTo>
                  <a:lnTo>
                    <a:pt x="5451" y="1103"/>
                  </a:lnTo>
                  <a:lnTo>
                    <a:pt x="5010" y="631"/>
                  </a:lnTo>
                  <a:lnTo>
                    <a:pt x="4663" y="946"/>
                  </a:lnTo>
                  <a:cubicBezTo>
                    <a:pt x="4608" y="1019"/>
                    <a:pt x="4531" y="1050"/>
                    <a:pt x="4445" y="1050"/>
                  </a:cubicBezTo>
                  <a:cubicBezTo>
                    <a:pt x="4384" y="1050"/>
                    <a:pt x="4319" y="1035"/>
                    <a:pt x="4254" y="1009"/>
                  </a:cubicBezTo>
                  <a:cubicBezTo>
                    <a:pt x="4033" y="883"/>
                    <a:pt x="3844" y="788"/>
                    <a:pt x="3655" y="757"/>
                  </a:cubicBezTo>
                  <a:cubicBezTo>
                    <a:pt x="3498" y="725"/>
                    <a:pt x="3372" y="599"/>
                    <a:pt x="3372" y="442"/>
                  </a:cubicBezTo>
                  <a:lnTo>
                    <a:pt x="33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86"/>
            <p:cNvSpPr/>
            <p:nvPr/>
          </p:nvSpPr>
          <p:spPr>
            <a:xfrm>
              <a:off x="-34763900" y="3561225"/>
              <a:ext cx="291450" cy="291450"/>
            </a:xfrm>
            <a:custGeom>
              <a:avLst/>
              <a:gdLst/>
              <a:ahLst/>
              <a:cxnLst/>
              <a:rect l="l" t="t" r="r" b="b"/>
              <a:pathLst>
                <a:path w="11658" h="11658" extrusionOk="0">
                  <a:moveTo>
                    <a:pt x="6522" y="2048"/>
                  </a:moveTo>
                  <a:cubicBezTo>
                    <a:pt x="6743" y="2048"/>
                    <a:pt x="6900" y="2206"/>
                    <a:pt x="6900" y="2395"/>
                  </a:cubicBezTo>
                  <a:lnTo>
                    <a:pt x="6900" y="2899"/>
                  </a:lnTo>
                  <a:cubicBezTo>
                    <a:pt x="6995" y="2962"/>
                    <a:pt x="7089" y="2994"/>
                    <a:pt x="7152" y="3025"/>
                  </a:cubicBezTo>
                  <a:lnTo>
                    <a:pt x="7530" y="2678"/>
                  </a:lnTo>
                  <a:cubicBezTo>
                    <a:pt x="7578" y="2615"/>
                    <a:pt x="7664" y="2584"/>
                    <a:pt x="7755" y="2584"/>
                  </a:cubicBezTo>
                  <a:cubicBezTo>
                    <a:pt x="7845" y="2584"/>
                    <a:pt x="7940" y="2615"/>
                    <a:pt x="8003" y="2678"/>
                  </a:cubicBezTo>
                  <a:lnTo>
                    <a:pt x="8979" y="3655"/>
                  </a:lnTo>
                  <a:cubicBezTo>
                    <a:pt x="9106" y="3781"/>
                    <a:pt x="9106" y="4002"/>
                    <a:pt x="8979" y="4128"/>
                  </a:cubicBezTo>
                  <a:lnTo>
                    <a:pt x="8633" y="4474"/>
                  </a:lnTo>
                  <a:cubicBezTo>
                    <a:pt x="8664" y="4569"/>
                    <a:pt x="8696" y="4695"/>
                    <a:pt x="8727" y="4758"/>
                  </a:cubicBezTo>
                  <a:lnTo>
                    <a:pt x="9263" y="4758"/>
                  </a:lnTo>
                  <a:cubicBezTo>
                    <a:pt x="9452" y="4758"/>
                    <a:pt x="9610" y="4915"/>
                    <a:pt x="9610" y="5104"/>
                  </a:cubicBezTo>
                  <a:lnTo>
                    <a:pt x="9610" y="6491"/>
                  </a:lnTo>
                  <a:cubicBezTo>
                    <a:pt x="9610" y="6680"/>
                    <a:pt x="9452" y="6837"/>
                    <a:pt x="9263" y="6837"/>
                  </a:cubicBezTo>
                  <a:lnTo>
                    <a:pt x="8727" y="6837"/>
                  </a:lnTo>
                  <a:cubicBezTo>
                    <a:pt x="8696" y="6963"/>
                    <a:pt x="8664" y="7026"/>
                    <a:pt x="8633" y="7121"/>
                  </a:cubicBezTo>
                  <a:lnTo>
                    <a:pt x="8979" y="7467"/>
                  </a:lnTo>
                  <a:cubicBezTo>
                    <a:pt x="9106" y="7593"/>
                    <a:pt x="9106" y="7814"/>
                    <a:pt x="8979" y="7940"/>
                  </a:cubicBezTo>
                  <a:lnTo>
                    <a:pt x="8003" y="8916"/>
                  </a:lnTo>
                  <a:cubicBezTo>
                    <a:pt x="7940" y="8979"/>
                    <a:pt x="7845" y="9011"/>
                    <a:pt x="7755" y="9011"/>
                  </a:cubicBezTo>
                  <a:cubicBezTo>
                    <a:pt x="7664" y="9011"/>
                    <a:pt x="7578" y="8979"/>
                    <a:pt x="7530" y="8916"/>
                  </a:cubicBezTo>
                  <a:lnTo>
                    <a:pt x="7152" y="8570"/>
                  </a:lnTo>
                  <a:cubicBezTo>
                    <a:pt x="7089" y="8601"/>
                    <a:pt x="6963" y="8664"/>
                    <a:pt x="6900" y="8696"/>
                  </a:cubicBezTo>
                  <a:lnTo>
                    <a:pt x="6900" y="9200"/>
                  </a:lnTo>
                  <a:cubicBezTo>
                    <a:pt x="6900" y="9389"/>
                    <a:pt x="6743" y="9547"/>
                    <a:pt x="6522" y="9547"/>
                  </a:cubicBezTo>
                  <a:lnTo>
                    <a:pt x="5167" y="9547"/>
                  </a:lnTo>
                  <a:cubicBezTo>
                    <a:pt x="4947" y="9547"/>
                    <a:pt x="4789" y="9389"/>
                    <a:pt x="4789" y="9200"/>
                  </a:cubicBezTo>
                  <a:lnTo>
                    <a:pt x="4789" y="8696"/>
                  </a:lnTo>
                  <a:cubicBezTo>
                    <a:pt x="4695" y="8664"/>
                    <a:pt x="4600" y="8601"/>
                    <a:pt x="4537" y="8570"/>
                  </a:cubicBezTo>
                  <a:lnTo>
                    <a:pt x="4159" y="8916"/>
                  </a:lnTo>
                  <a:cubicBezTo>
                    <a:pt x="4112" y="8979"/>
                    <a:pt x="4025" y="9011"/>
                    <a:pt x="3935" y="9011"/>
                  </a:cubicBezTo>
                  <a:cubicBezTo>
                    <a:pt x="3844" y="9011"/>
                    <a:pt x="3750" y="8979"/>
                    <a:pt x="3687" y="8916"/>
                  </a:cubicBezTo>
                  <a:lnTo>
                    <a:pt x="2710" y="7940"/>
                  </a:lnTo>
                  <a:cubicBezTo>
                    <a:pt x="2584" y="7814"/>
                    <a:pt x="2584" y="7593"/>
                    <a:pt x="2710" y="7467"/>
                  </a:cubicBezTo>
                  <a:lnTo>
                    <a:pt x="3057" y="7121"/>
                  </a:lnTo>
                  <a:cubicBezTo>
                    <a:pt x="3025" y="7026"/>
                    <a:pt x="2994" y="6932"/>
                    <a:pt x="2962" y="6837"/>
                  </a:cubicBezTo>
                  <a:lnTo>
                    <a:pt x="2426" y="6837"/>
                  </a:lnTo>
                  <a:cubicBezTo>
                    <a:pt x="2237" y="6837"/>
                    <a:pt x="2080" y="6680"/>
                    <a:pt x="2080" y="6491"/>
                  </a:cubicBezTo>
                  <a:lnTo>
                    <a:pt x="2080" y="5104"/>
                  </a:lnTo>
                  <a:cubicBezTo>
                    <a:pt x="2080" y="4915"/>
                    <a:pt x="2237" y="4758"/>
                    <a:pt x="2426" y="4758"/>
                  </a:cubicBezTo>
                  <a:lnTo>
                    <a:pt x="2962" y="4758"/>
                  </a:lnTo>
                  <a:cubicBezTo>
                    <a:pt x="2994" y="4632"/>
                    <a:pt x="3025" y="4569"/>
                    <a:pt x="3057" y="4474"/>
                  </a:cubicBezTo>
                  <a:lnTo>
                    <a:pt x="2710" y="4128"/>
                  </a:lnTo>
                  <a:cubicBezTo>
                    <a:pt x="2584" y="4002"/>
                    <a:pt x="2584" y="3781"/>
                    <a:pt x="2710" y="3655"/>
                  </a:cubicBezTo>
                  <a:lnTo>
                    <a:pt x="3687" y="2678"/>
                  </a:lnTo>
                  <a:cubicBezTo>
                    <a:pt x="3750" y="2615"/>
                    <a:pt x="3844" y="2584"/>
                    <a:pt x="3935" y="2584"/>
                  </a:cubicBezTo>
                  <a:cubicBezTo>
                    <a:pt x="4025" y="2584"/>
                    <a:pt x="4112" y="2615"/>
                    <a:pt x="4159" y="2678"/>
                  </a:cubicBezTo>
                  <a:lnTo>
                    <a:pt x="4537" y="3025"/>
                  </a:lnTo>
                  <a:cubicBezTo>
                    <a:pt x="4600" y="2994"/>
                    <a:pt x="4726" y="2962"/>
                    <a:pt x="4789" y="2899"/>
                  </a:cubicBezTo>
                  <a:lnTo>
                    <a:pt x="4789" y="2395"/>
                  </a:lnTo>
                  <a:cubicBezTo>
                    <a:pt x="4789" y="2206"/>
                    <a:pt x="4947" y="2048"/>
                    <a:pt x="5167" y="2048"/>
                  </a:cubicBezTo>
                  <a:close/>
                  <a:moveTo>
                    <a:pt x="5829" y="1"/>
                  </a:moveTo>
                  <a:cubicBezTo>
                    <a:pt x="2647" y="1"/>
                    <a:pt x="1" y="2647"/>
                    <a:pt x="1" y="5829"/>
                  </a:cubicBezTo>
                  <a:cubicBezTo>
                    <a:pt x="1" y="6837"/>
                    <a:pt x="284" y="7877"/>
                    <a:pt x="820" y="8790"/>
                  </a:cubicBezTo>
                  <a:lnTo>
                    <a:pt x="32" y="11185"/>
                  </a:lnTo>
                  <a:cubicBezTo>
                    <a:pt x="1" y="11311"/>
                    <a:pt x="32" y="11468"/>
                    <a:pt x="127" y="11531"/>
                  </a:cubicBezTo>
                  <a:cubicBezTo>
                    <a:pt x="174" y="11602"/>
                    <a:pt x="274" y="11638"/>
                    <a:pt x="375" y="11638"/>
                  </a:cubicBezTo>
                  <a:cubicBezTo>
                    <a:pt x="408" y="11638"/>
                    <a:pt x="442" y="11634"/>
                    <a:pt x="473" y="11626"/>
                  </a:cubicBezTo>
                  <a:lnTo>
                    <a:pt x="2868" y="10838"/>
                  </a:lnTo>
                  <a:cubicBezTo>
                    <a:pt x="3781" y="11374"/>
                    <a:pt x="4789" y="11657"/>
                    <a:pt x="5829" y="11657"/>
                  </a:cubicBezTo>
                  <a:cubicBezTo>
                    <a:pt x="9011" y="11657"/>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86"/>
            <p:cNvSpPr/>
            <p:nvPr/>
          </p:nvSpPr>
          <p:spPr>
            <a:xfrm>
              <a:off x="-34644175" y="3680950"/>
              <a:ext cx="51225" cy="51225"/>
            </a:xfrm>
            <a:custGeom>
              <a:avLst/>
              <a:gdLst/>
              <a:ahLst/>
              <a:cxnLst/>
              <a:rect l="l" t="t" r="r" b="b"/>
              <a:pathLst>
                <a:path w="2049" h="2049" extrusionOk="0">
                  <a:moveTo>
                    <a:pt x="1040" y="0"/>
                  </a:moveTo>
                  <a:cubicBezTo>
                    <a:pt x="473" y="0"/>
                    <a:pt x="0" y="473"/>
                    <a:pt x="0" y="1040"/>
                  </a:cubicBezTo>
                  <a:cubicBezTo>
                    <a:pt x="0" y="1576"/>
                    <a:pt x="473" y="2048"/>
                    <a:pt x="1040" y="2048"/>
                  </a:cubicBezTo>
                  <a:cubicBezTo>
                    <a:pt x="1576" y="2048"/>
                    <a:pt x="2048" y="1576"/>
                    <a:pt x="2048" y="1040"/>
                  </a:cubicBezTo>
                  <a:cubicBezTo>
                    <a:pt x="2048" y="441"/>
                    <a:pt x="1576"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5" name="Google Shape;8845;p86"/>
          <p:cNvSpPr/>
          <p:nvPr/>
        </p:nvSpPr>
        <p:spPr>
          <a:xfrm>
            <a:off x="2189608" y="2257019"/>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6" name="Google Shape;8846;p86"/>
          <p:cNvGrpSpPr/>
          <p:nvPr/>
        </p:nvGrpSpPr>
        <p:grpSpPr>
          <a:xfrm>
            <a:off x="845106" y="2730099"/>
            <a:ext cx="354586" cy="354586"/>
            <a:chOff x="-32927950" y="3227275"/>
            <a:chExt cx="292225" cy="292225"/>
          </a:xfrm>
        </p:grpSpPr>
        <p:sp>
          <p:nvSpPr>
            <p:cNvPr id="8847" name="Google Shape;8847;p86"/>
            <p:cNvSpPr/>
            <p:nvPr/>
          </p:nvSpPr>
          <p:spPr>
            <a:xfrm>
              <a:off x="-32927950" y="3228075"/>
              <a:ext cx="69325" cy="291425"/>
            </a:xfrm>
            <a:custGeom>
              <a:avLst/>
              <a:gdLst/>
              <a:ahLst/>
              <a:cxnLst/>
              <a:rect l="l" t="t" r="r" b="b"/>
              <a:pathLst>
                <a:path w="2773" h="11657" extrusionOk="0">
                  <a:moveTo>
                    <a:pt x="1733" y="0"/>
                  </a:moveTo>
                  <a:cubicBezTo>
                    <a:pt x="1198" y="0"/>
                    <a:pt x="725" y="473"/>
                    <a:pt x="725" y="1040"/>
                  </a:cubicBezTo>
                  <a:lnTo>
                    <a:pt x="725" y="1386"/>
                  </a:lnTo>
                  <a:lnTo>
                    <a:pt x="347" y="1386"/>
                  </a:lnTo>
                  <a:cubicBezTo>
                    <a:pt x="158" y="1386"/>
                    <a:pt x="1" y="1544"/>
                    <a:pt x="1" y="1733"/>
                  </a:cubicBezTo>
                  <a:cubicBezTo>
                    <a:pt x="1" y="1922"/>
                    <a:pt x="158" y="2079"/>
                    <a:pt x="347" y="2079"/>
                  </a:cubicBezTo>
                  <a:lnTo>
                    <a:pt x="725" y="2079"/>
                  </a:lnTo>
                  <a:lnTo>
                    <a:pt x="725" y="3466"/>
                  </a:lnTo>
                  <a:lnTo>
                    <a:pt x="347" y="3466"/>
                  </a:lnTo>
                  <a:cubicBezTo>
                    <a:pt x="158" y="3466"/>
                    <a:pt x="1" y="3623"/>
                    <a:pt x="1" y="3812"/>
                  </a:cubicBezTo>
                  <a:cubicBezTo>
                    <a:pt x="1" y="4033"/>
                    <a:pt x="158" y="4190"/>
                    <a:pt x="347" y="4190"/>
                  </a:cubicBezTo>
                  <a:lnTo>
                    <a:pt x="725" y="4190"/>
                  </a:lnTo>
                  <a:lnTo>
                    <a:pt x="725" y="5608"/>
                  </a:lnTo>
                  <a:lnTo>
                    <a:pt x="347" y="5608"/>
                  </a:lnTo>
                  <a:cubicBezTo>
                    <a:pt x="158" y="5608"/>
                    <a:pt x="1" y="5765"/>
                    <a:pt x="1" y="5954"/>
                  </a:cubicBezTo>
                  <a:cubicBezTo>
                    <a:pt x="1" y="6143"/>
                    <a:pt x="158" y="6301"/>
                    <a:pt x="347" y="6301"/>
                  </a:cubicBezTo>
                  <a:lnTo>
                    <a:pt x="725" y="6301"/>
                  </a:lnTo>
                  <a:lnTo>
                    <a:pt x="725" y="7687"/>
                  </a:lnTo>
                  <a:lnTo>
                    <a:pt x="347" y="7687"/>
                  </a:lnTo>
                  <a:cubicBezTo>
                    <a:pt x="158" y="7687"/>
                    <a:pt x="1" y="7845"/>
                    <a:pt x="1" y="8034"/>
                  </a:cubicBezTo>
                  <a:cubicBezTo>
                    <a:pt x="1" y="8223"/>
                    <a:pt x="158" y="8380"/>
                    <a:pt x="347" y="8380"/>
                  </a:cubicBezTo>
                  <a:lnTo>
                    <a:pt x="725" y="8380"/>
                  </a:lnTo>
                  <a:lnTo>
                    <a:pt x="725" y="9767"/>
                  </a:lnTo>
                  <a:lnTo>
                    <a:pt x="347" y="9767"/>
                  </a:lnTo>
                  <a:lnTo>
                    <a:pt x="347" y="9577"/>
                  </a:lnTo>
                  <a:cubicBezTo>
                    <a:pt x="158" y="9577"/>
                    <a:pt x="1" y="9735"/>
                    <a:pt x="1" y="9924"/>
                  </a:cubicBezTo>
                  <a:cubicBezTo>
                    <a:pt x="1" y="10113"/>
                    <a:pt x="158" y="10271"/>
                    <a:pt x="347" y="10271"/>
                  </a:cubicBezTo>
                  <a:lnTo>
                    <a:pt x="725" y="10271"/>
                  </a:lnTo>
                  <a:lnTo>
                    <a:pt x="725" y="10649"/>
                  </a:lnTo>
                  <a:cubicBezTo>
                    <a:pt x="725" y="11184"/>
                    <a:pt x="1198" y="11657"/>
                    <a:pt x="1733" y="11657"/>
                  </a:cubicBezTo>
                  <a:lnTo>
                    <a:pt x="2773" y="11657"/>
                  </a:lnTo>
                  <a:lnTo>
                    <a:pt x="27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86"/>
            <p:cNvSpPr/>
            <p:nvPr/>
          </p:nvSpPr>
          <p:spPr>
            <a:xfrm>
              <a:off x="-32841300" y="3227275"/>
              <a:ext cx="154400" cy="291450"/>
            </a:xfrm>
            <a:custGeom>
              <a:avLst/>
              <a:gdLst/>
              <a:ahLst/>
              <a:cxnLst/>
              <a:rect l="l" t="t" r="r" b="b"/>
              <a:pathLst>
                <a:path w="6176" h="11658" extrusionOk="0">
                  <a:moveTo>
                    <a:pt x="4096" y="2048"/>
                  </a:moveTo>
                  <a:cubicBezTo>
                    <a:pt x="4285" y="2048"/>
                    <a:pt x="4442" y="2206"/>
                    <a:pt x="4442" y="2395"/>
                  </a:cubicBezTo>
                  <a:lnTo>
                    <a:pt x="4442" y="3750"/>
                  </a:lnTo>
                  <a:cubicBezTo>
                    <a:pt x="4442" y="3939"/>
                    <a:pt x="4285" y="4096"/>
                    <a:pt x="4096" y="4096"/>
                  </a:cubicBezTo>
                  <a:lnTo>
                    <a:pt x="3088" y="4096"/>
                  </a:lnTo>
                  <a:lnTo>
                    <a:pt x="3088" y="7562"/>
                  </a:lnTo>
                  <a:lnTo>
                    <a:pt x="4096" y="7562"/>
                  </a:lnTo>
                  <a:cubicBezTo>
                    <a:pt x="4285" y="7562"/>
                    <a:pt x="4442" y="7719"/>
                    <a:pt x="4442" y="7908"/>
                  </a:cubicBezTo>
                  <a:lnTo>
                    <a:pt x="4442" y="9294"/>
                  </a:lnTo>
                  <a:cubicBezTo>
                    <a:pt x="4442" y="9483"/>
                    <a:pt x="4285" y="9641"/>
                    <a:pt x="4096" y="9641"/>
                  </a:cubicBezTo>
                  <a:lnTo>
                    <a:pt x="3088" y="9641"/>
                  </a:lnTo>
                  <a:cubicBezTo>
                    <a:pt x="2332" y="9641"/>
                    <a:pt x="1701" y="9011"/>
                    <a:pt x="1701" y="8255"/>
                  </a:cubicBezTo>
                  <a:lnTo>
                    <a:pt x="1701" y="3435"/>
                  </a:lnTo>
                  <a:cubicBezTo>
                    <a:pt x="1701" y="2678"/>
                    <a:pt x="2332" y="2048"/>
                    <a:pt x="3088" y="2048"/>
                  </a:cubicBezTo>
                  <a:close/>
                  <a:moveTo>
                    <a:pt x="0" y="1"/>
                  </a:moveTo>
                  <a:lnTo>
                    <a:pt x="0" y="11657"/>
                  </a:lnTo>
                  <a:lnTo>
                    <a:pt x="5167" y="11657"/>
                  </a:lnTo>
                  <a:cubicBezTo>
                    <a:pt x="5703" y="11657"/>
                    <a:pt x="6175" y="11185"/>
                    <a:pt x="6175" y="10618"/>
                  </a:cubicBezTo>
                  <a:lnTo>
                    <a:pt x="6175" y="1009"/>
                  </a:lnTo>
                  <a:cubicBezTo>
                    <a:pt x="6175" y="473"/>
                    <a:pt x="5703" y="1"/>
                    <a:pt x="51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86"/>
            <p:cNvSpPr/>
            <p:nvPr/>
          </p:nvSpPr>
          <p:spPr>
            <a:xfrm>
              <a:off x="-32669600" y="3261925"/>
              <a:ext cx="33875" cy="51225"/>
            </a:xfrm>
            <a:custGeom>
              <a:avLst/>
              <a:gdLst/>
              <a:ahLst/>
              <a:cxnLst/>
              <a:rect l="l" t="t" r="r" b="b"/>
              <a:pathLst>
                <a:path w="1355" h="2049" extrusionOk="0">
                  <a:moveTo>
                    <a:pt x="0" y="1"/>
                  </a:moveTo>
                  <a:lnTo>
                    <a:pt x="0" y="2049"/>
                  </a:lnTo>
                  <a:lnTo>
                    <a:pt x="1355" y="2049"/>
                  </a:lnTo>
                  <a:lnTo>
                    <a:pt x="1355" y="347"/>
                  </a:lnTo>
                  <a:cubicBezTo>
                    <a:pt x="1355"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86"/>
            <p:cNvSpPr/>
            <p:nvPr/>
          </p:nvSpPr>
          <p:spPr>
            <a:xfrm>
              <a:off x="-32669600" y="3329675"/>
              <a:ext cx="33875" cy="35450"/>
            </a:xfrm>
            <a:custGeom>
              <a:avLst/>
              <a:gdLst/>
              <a:ahLst/>
              <a:cxnLst/>
              <a:rect l="l" t="t" r="r" b="b"/>
              <a:pathLst>
                <a:path w="1355" h="1418" extrusionOk="0">
                  <a:moveTo>
                    <a:pt x="0" y="0"/>
                  </a:moveTo>
                  <a:lnTo>
                    <a:pt x="0" y="1418"/>
                  </a:lnTo>
                  <a:lnTo>
                    <a:pt x="1355" y="1418"/>
                  </a:lnTo>
                  <a:lnTo>
                    <a:pt x="13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86"/>
            <p:cNvSpPr/>
            <p:nvPr/>
          </p:nvSpPr>
          <p:spPr>
            <a:xfrm>
              <a:off x="-32669600" y="3381650"/>
              <a:ext cx="33875" cy="51225"/>
            </a:xfrm>
            <a:custGeom>
              <a:avLst/>
              <a:gdLst/>
              <a:ahLst/>
              <a:cxnLst/>
              <a:rect l="l" t="t" r="r" b="b"/>
              <a:pathLst>
                <a:path w="1355" h="2049" extrusionOk="0">
                  <a:moveTo>
                    <a:pt x="0" y="0"/>
                  </a:moveTo>
                  <a:lnTo>
                    <a:pt x="0" y="2048"/>
                  </a:lnTo>
                  <a:lnTo>
                    <a:pt x="1008" y="2048"/>
                  </a:lnTo>
                  <a:cubicBezTo>
                    <a:pt x="1197" y="2048"/>
                    <a:pt x="1355" y="1891"/>
                    <a:pt x="1355" y="1702"/>
                  </a:cubicBezTo>
                  <a:lnTo>
                    <a:pt x="135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2" name="Google Shape;8852;p86"/>
          <p:cNvGrpSpPr/>
          <p:nvPr/>
        </p:nvGrpSpPr>
        <p:grpSpPr>
          <a:xfrm>
            <a:off x="844621" y="3201213"/>
            <a:ext cx="355557" cy="353645"/>
            <a:chOff x="-32927950" y="3586425"/>
            <a:chExt cx="293025" cy="291450"/>
          </a:xfrm>
        </p:grpSpPr>
        <p:sp>
          <p:nvSpPr>
            <p:cNvPr id="8853" name="Google Shape;8853;p86"/>
            <p:cNvSpPr/>
            <p:nvPr/>
          </p:nvSpPr>
          <p:spPr>
            <a:xfrm>
              <a:off x="-32927950" y="3843975"/>
              <a:ext cx="293025" cy="33900"/>
            </a:xfrm>
            <a:custGeom>
              <a:avLst/>
              <a:gdLst/>
              <a:ahLst/>
              <a:cxnLst/>
              <a:rect l="l" t="t" r="r" b="b"/>
              <a:pathLst>
                <a:path w="11721" h="1356" extrusionOk="0">
                  <a:moveTo>
                    <a:pt x="662" y="1"/>
                  </a:moveTo>
                  <a:cubicBezTo>
                    <a:pt x="284" y="1"/>
                    <a:pt x="1" y="316"/>
                    <a:pt x="1" y="662"/>
                  </a:cubicBezTo>
                  <a:lnTo>
                    <a:pt x="1" y="1009"/>
                  </a:lnTo>
                  <a:cubicBezTo>
                    <a:pt x="1" y="1198"/>
                    <a:pt x="158" y="1355"/>
                    <a:pt x="347" y="1355"/>
                  </a:cubicBezTo>
                  <a:lnTo>
                    <a:pt x="11342" y="1355"/>
                  </a:lnTo>
                  <a:cubicBezTo>
                    <a:pt x="11563" y="1355"/>
                    <a:pt x="11720" y="1198"/>
                    <a:pt x="11720" y="1009"/>
                  </a:cubicBezTo>
                  <a:lnTo>
                    <a:pt x="11720" y="694"/>
                  </a:lnTo>
                  <a:cubicBezTo>
                    <a:pt x="11689" y="316"/>
                    <a:pt x="11374" y="1"/>
                    <a:pt x="109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86"/>
            <p:cNvSpPr/>
            <p:nvPr/>
          </p:nvSpPr>
          <p:spPr>
            <a:xfrm>
              <a:off x="-32872025" y="3723475"/>
              <a:ext cx="180400" cy="52000"/>
            </a:xfrm>
            <a:custGeom>
              <a:avLst/>
              <a:gdLst/>
              <a:ahLst/>
              <a:cxnLst/>
              <a:rect l="l" t="t" r="r" b="b"/>
              <a:pathLst>
                <a:path w="7216" h="2080" extrusionOk="0">
                  <a:moveTo>
                    <a:pt x="757" y="1"/>
                  </a:moveTo>
                  <a:lnTo>
                    <a:pt x="0" y="2080"/>
                  </a:lnTo>
                  <a:lnTo>
                    <a:pt x="7215" y="2080"/>
                  </a:lnTo>
                  <a:lnTo>
                    <a:pt x="65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86"/>
            <p:cNvSpPr/>
            <p:nvPr/>
          </p:nvSpPr>
          <p:spPr>
            <a:xfrm>
              <a:off x="-32890150" y="3792775"/>
              <a:ext cx="217425" cy="33900"/>
            </a:xfrm>
            <a:custGeom>
              <a:avLst/>
              <a:gdLst/>
              <a:ahLst/>
              <a:cxnLst/>
              <a:rect l="l" t="t" r="r" b="b"/>
              <a:pathLst>
                <a:path w="8697" h="1356" extrusionOk="0">
                  <a:moveTo>
                    <a:pt x="505" y="1"/>
                  </a:moveTo>
                  <a:lnTo>
                    <a:pt x="1" y="1356"/>
                  </a:lnTo>
                  <a:lnTo>
                    <a:pt x="8696" y="1356"/>
                  </a:lnTo>
                  <a:lnTo>
                    <a:pt x="822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86"/>
            <p:cNvSpPr/>
            <p:nvPr/>
          </p:nvSpPr>
          <p:spPr>
            <a:xfrm>
              <a:off x="-32822400" y="3586425"/>
              <a:ext cx="82725" cy="52800"/>
            </a:xfrm>
            <a:custGeom>
              <a:avLst/>
              <a:gdLst/>
              <a:ahLst/>
              <a:cxnLst/>
              <a:rect l="l" t="t" r="r" b="b"/>
              <a:pathLst>
                <a:path w="3309" h="2112" extrusionOk="0">
                  <a:moveTo>
                    <a:pt x="1639" y="1"/>
                  </a:moveTo>
                  <a:cubicBezTo>
                    <a:pt x="1103" y="1"/>
                    <a:pt x="599" y="379"/>
                    <a:pt x="441" y="883"/>
                  </a:cubicBezTo>
                  <a:lnTo>
                    <a:pt x="0" y="2112"/>
                  </a:lnTo>
                  <a:lnTo>
                    <a:pt x="3308" y="2112"/>
                  </a:lnTo>
                  <a:lnTo>
                    <a:pt x="2867" y="883"/>
                  </a:lnTo>
                  <a:cubicBezTo>
                    <a:pt x="2678" y="316"/>
                    <a:pt x="2206" y="1"/>
                    <a:pt x="16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86"/>
            <p:cNvSpPr/>
            <p:nvPr/>
          </p:nvSpPr>
          <p:spPr>
            <a:xfrm>
              <a:off x="-32846825" y="3655750"/>
              <a:ext cx="131550" cy="51200"/>
            </a:xfrm>
            <a:custGeom>
              <a:avLst/>
              <a:gdLst/>
              <a:ahLst/>
              <a:cxnLst/>
              <a:rect l="l" t="t" r="r" b="b"/>
              <a:pathLst>
                <a:path w="5262" h="2048" extrusionOk="0">
                  <a:moveTo>
                    <a:pt x="694" y="0"/>
                  </a:moveTo>
                  <a:lnTo>
                    <a:pt x="1" y="2048"/>
                  </a:lnTo>
                  <a:lnTo>
                    <a:pt x="5262" y="2048"/>
                  </a:lnTo>
                  <a:lnTo>
                    <a:pt x="450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8" name="Google Shape;8858;p86"/>
          <p:cNvGrpSpPr/>
          <p:nvPr/>
        </p:nvGrpSpPr>
        <p:grpSpPr>
          <a:xfrm>
            <a:off x="845106" y="3665198"/>
            <a:ext cx="354586" cy="355557"/>
            <a:chOff x="-32927950" y="3944800"/>
            <a:chExt cx="292225" cy="293025"/>
          </a:xfrm>
        </p:grpSpPr>
        <p:sp>
          <p:nvSpPr>
            <p:cNvPr id="8859" name="Google Shape;8859;p86"/>
            <p:cNvSpPr/>
            <p:nvPr/>
          </p:nvSpPr>
          <p:spPr>
            <a:xfrm>
              <a:off x="-32927950" y="3944800"/>
              <a:ext cx="69325" cy="292225"/>
            </a:xfrm>
            <a:custGeom>
              <a:avLst/>
              <a:gdLst/>
              <a:ahLst/>
              <a:cxnLst/>
              <a:rect l="l" t="t" r="r" b="b"/>
              <a:pathLst>
                <a:path w="2773" h="11689" extrusionOk="0">
                  <a:moveTo>
                    <a:pt x="1418" y="0"/>
                  </a:moveTo>
                  <a:cubicBezTo>
                    <a:pt x="1072" y="0"/>
                    <a:pt x="757" y="315"/>
                    <a:pt x="757" y="662"/>
                  </a:cubicBezTo>
                  <a:lnTo>
                    <a:pt x="757" y="9578"/>
                  </a:lnTo>
                  <a:cubicBezTo>
                    <a:pt x="757" y="9830"/>
                    <a:pt x="914" y="10050"/>
                    <a:pt x="1103" y="10176"/>
                  </a:cubicBezTo>
                  <a:lnTo>
                    <a:pt x="1103" y="10996"/>
                  </a:lnTo>
                  <a:lnTo>
                    <a:pt x="347" y="10996"/>
                  </a:lnTo>
                  <a:cubicBezTo>
                    <a:pt x="158" y="10996"/>
                    <a:pt x="1" y="11153"/>
                    <a:pt x="1" y="11342"/>
                  </a:cubicBezTo>
                  <a:cubicBezTo>
                    <a:pt x="1" y="11531"/>
                    <a:pt x="158" y="11689"/>
                    <a:pt x="347" y="11689"/>
                  </a:cubicBezTo>
                  <a:lnTo>
                    <a:pt x="2395" y="11689"/>
                  </a:lnTo>
                  <a:cubicBezTo>
                    <a:pt x="2616" y="11689"/>
                    <a:pt x="2773" y="11531"/>
                    <a:pt x="2773" y="11342"/>
                  </a:cubicBezTo>
                  <a:cubicBezTo>
                    <a:pt x="2773" y="11153"/>
                    <a:pt x="2616" y="10996"/>
                    <a:pt x="2395" y="10996"/>
                  </a:cubicBezTo>
                  <a:lnTo>
                    <a:pt x="1733" y="10996"/>
                  </a:lnTo>
                  <a:lnTo>
                    <a:pt x="1733" y="10176"/>
                  </a:lnTo>
                  <a:cubicBezTo>
                    <a:pt x="1922" y="10050"/>
                    <a:pt x="2080" y="9861"/>
                    <a:pt x="2080" y="9578"/>
                  </a:cubicBezTo>
                  <a:lnTo>
                    <a:pt x="2080" y="662"/>
                  </a:lnTo>
                  <a:cubicBezTo>
                    <a:pt x="2080" y="284"/>
                    <a:pt x="1765"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86"/>
            <p:cNvSpPr/>
            <p:nvPr/>
          </p:nvSpPr>
          <p:spPr>
            <a:xfrm>
              <a:off x="-32720800" y="4057425"/>
              <a:ext cx="85075" cy="25225"/>
            </a:xfrm>
            <a:custGeom>
              <a:avLst/>
              <a:gdLst/>
              <a:ahLst/>
              <a:cxnLst/>
              <a:rect l="l" t="t" r="r" b="b"/>
              <a:pathLst>
                <a:path w="3403" h="1009" extrusionOk="0">
                  <a:moveTo>
                    <a:pt x="505" y="1"/>
                  </a:moveTo>
                  <a:cubicBezTo>
                    <a:pt x="221" y="1"/>
                    <a:pt x="0" y="221"/>
                    <a:pt x="0" y="505"/>
                  </a:cubicBezTo>
                  <a:cubicBezTo>
                    <a:pt x="0" y="788"/>
                    <a:pt x="221" y="1009"/>
                    <a:pt x="505" y="1009"/>
                  </a:cubicBezTo>
                  <a:lnTo>
                    <a:pt x="2899" y="1009"/>
                  </a:lnTo>
                  <a:cubicBezTo>
                    <a:pt x="3182" y="1009"/>
                    <a:pt x="3403" y="788"/>
                    <a:pt x="3403" y="505"/>
                  </a:cubicBezTo>
                  <a:cubicBezTo>
                    <a:pt x="3403" y="190"/>
                    <a:pt x="3182" y="1"/>
                    <a:pt x="28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86"/>
            <p:cNvSpPr/>
            <p:nvPr/>
          </p:nvSpPr>
          <p:spPr>
            <a:xfrm>
              <a:off x="-32720800" y="4099950"/>
              <a:ext cx="85075" cy="25225"/>
            </a:xfrm>
            <a:custGeom>
              <a:avLst/>
              <a:gdLst/>
              <a:ahLst/>
              <a:cxnLst/>
              <a:rect l="l" t="t" r="r" b="b"/>
              <a:pathLst>
                <a:path w="3403" h="1009" extrusionOk="0">
                  <a:moveTo>
                    <a:pt x="505" y="1"/>
                  </a:moveTo>
                  <a:cubicBezTo>
                    <a:pt x="221" y="1"/>
                    <a:pt x="0" y="221"/>
                    <a:pt x="0" y="505"/>
                  </a:cubicBezTo>
                  <a:cubicBezTo>
                    <a:pt x="0" y="788"/>
                    <a:pt x="221" y="1009"/>
                    <a:pt x="505" y="1009"/>
                  </a:cubicBezTo>
                  <a:lnTo>
                    <a:pt x="2899" y="1009"/>
                  </a:lnTo>
                  <a:cubicBezTo>
                    <a:pt x="3182" y="1009"/>
                    <a:pt x="3403" y="788"/>
                    <a:pt x="3403" y="505"/>
                  </a:cubicBezTo>
                  <a:cubicBezTo>
                    <a:pt x="3403" y="221"/>
                    <a:pt x="3182" y="1"/>
                    <a:pt x="28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86"/>
            <p:cNvSpPr/>
            <p:nvPr/>
          </p:nvSpPr>
          <p:spPr>
            <a:xfrm>
              <a:off x="-32720800" y="4141700"/>
              <a:ext cx="67750" cy="26025"/>
            </a:xfrm>
            <a:custGeom>
              <a:avLst/>
              <a:gdLst/>
              <a:ahLst/>
              <a:cxnLst/>
              <a:rect l="l" t="t" r="r" b="b"/>
              <a:pathLst>
                <a:path w="2710" h="1041" extrusionOk="0">
                  <a:moveTo>
                    <a:pt x="505" y="1"/>
                  </a:moveTo>
                  <a:cubicBezTo>
                    <a:pt x="221" y="1"/>
                    <a:pt x="0" y="253"/>
                    <a:pt x="0" y="536"/>
                  </a:cubicBezTo>
                  <a:cubicBezTo>
                    <a:pt x="0" y="788"/>
                    <a:pt x="221" y="1040"/>
                    <a:pt x="505" y="1040"/>
                  </a:cubicBezTo>
                  <a:lnTo>
                    <a:pt x="2206" y="1040"/>
                  </a:lnTo>
                  <a:cubicBezTo>
                    <a:pt x="2458" y="1040"/>
                    <a:pt x="2710" y="788"/>
                    <a:pt x="2710" y="536"/>
                  </a:cubicBezTo>
                  <a:cubicBezTo>
                    <a:pt x="2710" y="253"/>
                    <a:pt x="2521" y="1"/>
                    <a:pt x="22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86"/>
            <p:cNvSpPr/>
            <p:nvPr/>
          </p:nvSpPr>
          <p:spPr>
            <a:xfrm>
              <a:off x="-32754675" y="3944800"/>
              <a:ext cx="51225" cy="52000"/>
            </a:xfrm>
            <a:custGeom>
              <a:avLst/>
              <a:gdLst/>
              <a:ahLst/>
              <a:cxnLst/>
              <a:rect l="l" t="t" r="r" b="b"/>
              <a:pathLst>
                <a:path w="2049" h="2080" extrusionOk="0">
                  <a:moveTo>
                    <a:pt x="1702" y="0"/>
                  </a:moveTo>
                  <a:cubicBezTo>
                    <a:pt x="757" y="0"/>
                    <a:pt x="1" y="788"/>
                    <a:pt x="1" y="1733"/>
                  </a:cubicBezTo>
                  <a:lnTo>
                    <a:pt x="1" y="2080"/>
                  </a:lnTo>
                  <a:lnTo>
                    <a:pt x="2049" y="2080"/>
                  </a:lnTo>
                  <a:lnTo>
                    <a:pt x="20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86"/>
            <p:cNvSpPr/>
            <p:nvPr/>
          </p:nvSpPr>
          <p:spPr>
            <a:xfrm>
              <a:off x="-32687725" y="3944800"/>
              <a:ext cx="34675" cy="55150"/>
            </a:xfrm>
            <a:custGeom>
              <a:avLst/>
              <a:gdLst/>
              <a:ahLst/>
              <a:cxnLst/>
              <a:rect l="l" t="t" r="r" b="b"/>
              <a:pathLst>
                <a:path w="1387" h="2206" extrusionOk="0">
                  <a:moveTo>
                    <a:pt x="1" y="0"/>
                  </a:moveTo>
                  <a:lnTo>
                    <a:pt x="1" y="2111"/>
                  </a:lnTo>
                  <a:lnTo>
                    <a:pt x="883" y="2111"/>
                  </a:lnTo>
                  <a:cubicBezTo>
                    <a:pt x="1072" y="2111"/>
                    <a:pt x="1261" y="2143"/>
                    <a:pt x="1387" y="2206"/>
                  </a:cubicBezTo>
                  <a:lnTo>
                    <a:pt x="1387" y="1040"/>
                  </a:lnTo>
                  <a:cubicBezTo>
                    <a:pt x="1387" y="473"/>
                    <a:pt x="91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86"/>
            <p:cNvSpPr/>
            <p:nvPr/>
          </p:nvSpPr>
          <p:spPr>
            <a:xfrm>
              <a:off x="-32860200" y="4014100"/>
              <a:ext cx="207150" cy="153625"/>
            </a:xfrm>
            <a:custGeom>
              <a:avLst/>
              <a:gdLst/>
              <a:ahLst/>
              <a:cxnLst/>
              <a:rect l="l" t="t" r="r" b="b"/>
              <a:pathLst>
                <a:path w="8286" h="6145" extrusionOk="0">
                  <a:moveTo>
                    <a:pt x="0" y="1"/>
                  </a:moveTo>
                  <a:lnTo>
                    <a:pt x="0" y="6144"/>
                  </a:lnTo>
                  <a:lnTo>
                    <a:pt x="378" y="6144"/>
                  </a:lnTo>
                  <a:cubicBezTo>
                    <a:pt x="756" y="6144"/>
                    <a:pt x="1071" y="5892"/>
                    <a:pt x="1260" y="5577"/>
                  </a:cubicBezTo>
                  <a:lnTo>
                    <a:pt x="2016" y="5955"/>
                  </a:lnTo>
                  <a:cubicBezTo>
                    <a:pt x="2268" y="6050"/>
                    <a:pt x="2552" y="6144"/>
                    <a:pt x="2773" y="6144"/>
                  </a:cubicBezTo>
                  <a:lnTo>
                    <a:pt x="3497" y="6144"/>
                  </a:lnTo>
                  <a:lnTo>
                    <a:pt x="3497" y="3057"/>
                  </a:lnTo>
                  <a:cubicBezTo>
                    <a:pt x="3214" y="3309"/>
                    <a:pt x="2867" y="3435"/>
                    <a:pt x="2457" y="3435"/>
                  </a:cubicBezTo>
                  <a:cubicBezTo>
                    <a:pt x="2268" y="3435"/>
                    <a:pt x="2111" y="3277"/>
                    <a:pt x="2111" y="3057"/>
                  </a:cubicBezTo>
                  <a:cubicBezTo>
                    <a:pt x="2111" y="2868"/>
                    <a:pt x="2268" y="2710"/>
                    <a:pt x="2457" y="2710"/>
                  </a:cubicBezTo>
                  <a:cubicBezTo>
                    <a:pt x="3025" y="2710"/>
                    <a:pt x="3497" y="2238"/>
                    <a:pt x="3497" y="1702"/>
                  </a:cubicBezTo>
                  <a:lnTo>
                    <a:pt x="3497" y="1009"/>
                  </a:lnTo>
                  <a:lnTo>
                    <a:pt x="7782" y="1009"/>
                  </a:lnTo>
                  <a:cubicBezTo>
                    <a:pt x="8065" y="1009"/>
                    <a:pt x="8286" y="788"/>
                    <a:pt x="8286" y="505"/>
                  </a:cubicBezTo>
                  <a:cubicBezTo>
                    <a:pt x="8286" y="221"/>
                    <a:pt x="8065" y="1"/>
                    <a:pt x="7782" y="1"/>
                  </a:cubicBezTo>
                  <a:lnTo>
                    <a:pt x="3560" y="1"/>
                  </a:lnTo>
                  <a:cubicBezTo>
                    <a:pt x="3308" y="1"/>
                    <a:pt x="2899" y="158"/>
                    <a:pt x="2583" y="442"/>
                  </a:cubicBezTo>
                  <a:cubicBezTo>
                    <a:pt x="2426" y="599"/>
                    <a:pt x="2205" y="662"/>
                    <a:pt x="1985" y="662"/>
                  </a:cubicBezTo>
                  <a:lnTo>
                    <a:pt x="1323" y="662"/>
                  </a:lnTo>
                  <a:cubicBezTo>
                    <a:pt x="1166" y="284"/>
                    <a:pt x="788"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86"/>
            <p:cNvSpPr/>
            <p:nvPr/>
          </p:nvSpPr>
          <p:spPr>
            <a:xfrm>
              <a:off x="-32755450" y="4055850"/>
              <a:ext cx="51200" cy="181175"/>
            </a:xfrm>
            <a:custGeom>
              <a:avLst/>
              <a:gdLst/>
              <a:ahLst/>
              <a:cxnLst/>
              <a:rect l="l" t="t" r="r" b="b"/>
              <a:pathLst>
                <a:path w="2048" h="7247" extrusionOk="0">
                  <a:moveTo>
                    <a:pt x="0" y="1"/>
                  </a:moveTo>
                  <a:lnTo>
                    <a:pt x="0" y="64"/>
                  </a:lnTo>
                  <a:lnTo>
                    <a:pt x="0" y="5514"/>
                  </a:lnTo>
                  <a:cubicBezTo>
                    <a:pt x="0" y="6459"/>
                    <a:pt x="756" y="7247"/>
                    <a:pt x="1701" y="7247"/>
                  </a:cubicBezTo>
                  <a:lnTo>
                    <a:pt x="2048" y="7247"/>
                  </a:lnTo>
                  <a:lnTo>
                    <a:pt x="2048" y="5167"/>
                  </a:lnTo>
                  <a:lnTo>
                    <a:pt x="1891" y="5167"/>
                  </a:lnTo>
                  <a:cubicBezTo>
                    <a:pt x="1229" y="5167"/>
                    <a:pt x="725" y="4632"/>
                    <a:pt x="725" y="4002"/>
                  </a:cubicBezTo>
                  <a:cubicBezTo>
                    <a:pt x="725" y="3624"/>
                    <a:pt x="882" y="3372"/>
                    <a:pt x="1071" y="3120"/>
                  </a:cubicBezTo>
                  <a:cubicBezTo>
                    <a:pt x="819" y="2899"/>
                    <a:pt x="725" y="2615"/>
                    <a:pt x="725" y="2269"/>
                  </a:cubicBezTo>
                  <a:cubicBezTo>
                    <a:pt x="725" y="1922"/>
                    <a:pt x="882" y="1639"/>
                    <a:pt x="1071" y="1387"/>
                  </a:cubicBezTo>
                  <a:cubicBezTo>
                    <a:pt x="819" y="1166"/>
                    <a:pt x="725" y="883"/>
                    <a:pt x="725" y="536"/>
                  </a:cubicBezTo>
                  <a:cubicBezTo>
                    <a:pt x="725" y="316"/>
                    <a:pt x="756" y="190"/>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86"/>
            <p:cNvSpPr/>
            <p:nvPr/>
          </p:nvSpPr>
          <p:spPr>
            <a:xfrm>
              <a:off x="-32686925" y="4182650"/>
              <a:ext cx="34675" cy="55175"/>
            </a:xfrm>
            <a:custGeom>
              <a:avLst/>
              <a:gdLst/>
              <a:ahLst/>
              <a:cxnLst/>
              <a:rect l="l" t="t" r="r" b="b"/>
              <a:pathLst>
                <a:path w="1387" h="2207" extrusionOk="0">
                  <a:moveTo>
                    <a:pt x="1386" y="1"/>
                  </a:moveTo>
                  <a:cubicBezTo>
                    <a:pt x="1229" y="64"/>
                    <a:pt x="1071" y="95"/>
                    <a:pt x="882" y="95"/>
                  </a:cubicBezTo>
                  <a:lnTo>
                    <a:pt x="0" y="95"/>
                  </a:lnTo>
                  <a:lnTo>
                    <a:pt x="0" y="2206"/>
                  </a:lnTo>
                  <a:lnTo>
                    <a:pt x="378" y="2206"/>
                  </a:lnTo>
                  <a:cubicBezTo>
                    <a:pt x="914" y="2206"/>
                    <a:pt x="1386" y="1734"/>
                    <a:pt x="1386" y="1167"/>
                  </a:cubicBezTo>
                  <a:lnTo>
                    <a:pt x="13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8" name="Google Shape;8868;p86"/>
          <p:cNvGrpSpPr/>
          <p:nvPr/>
        </p:nvGrpSpPr>
        <p:grpSpPr>
          <a:xfrm>
            <a:off x="3073898" y="2730449"/>
            <a:ext cx="354586" cy="353888"/>
            <a:chOff x="-31094350" y="3194000"/>
            <a:chExt cx="292225" cy="291650"/>
          </a:xfrm>
        </p:grpSpPr>
        <p:sp>
          <p:nvSpPr>
            <p:cNvPr id="8869" name="Google Shape;8869;p86"/>
            <p:cNvSpPr/>
            <p:nvPr/>
          </p:nvSpPr>
          <p:spPr>
            <a:xfrm>
              <a:off x="-31033700" y="3194000"/>
              <a:ext cx="103200" cy="34100"/>
            </a:xfrm>
            <a:custGeom>
              <a:avLst/>
              <a:gdLst/>
              <a:ahLst/>
              <a:cxnLst/>
              <a:rect l="l" t="t" r="r" b="b"/>
              <a:pathLst>
                <a:path w="4128" h="1364" extrusionOk="0">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86"/>
            <p:cNvSpPr/>
            <p:nvPr/>
          </p:nvSpPr>
          <p:spPr>
            <a:xfrm>
              <a:off x="-31042375" y="3346200"/>
              <a:ext cx="16550" cy="18150"/>
            </a:xfrm>
            <a:custGeom>
              <a:avLst/>
              <a:gdLst/>
              <a:ahLst/>
              <a:cxnLst/>
              <a:rect l="l" t="t" r="r" b="b"/>
              <a:pathLst>
                <a:path w="662" h="726" extrusionOk="0">
                  <a:moveTo>
                    <a:pt x="1" y="1"/>
                  </a:moveTo>
                  <a:lnTo>
                    <a:pt x="1" y="725"/>
                  </a:lnTo>
                  <a:lnTo>
                    <a:pt x="662" y="725"/>
                  </a:ln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86"/>
            <p:cNvSpPr/>
            <p:nvPr/>
          </p:nvSpPr>
          <p:spPr>
            <a:xfrm>
              <a:off x="-31042375" y="3278475"/>
              <a:ext cx="16550" cy="16550"/>
            </a:xfrm>
            <a:custGeom>
              <a:avLst/>
              <a:gdLst/>
              <a:ahLst/>
              <a:cxnLst/>
              <a:rect l="l" t="t" r="r" b="b"/>
              <a:pathLst>
                <a:path w="662" h="662" extrusionOk="0">
                  <a:moveTo>
                    <a:pt x="1" y="0"/>
                  </a:moveTo>
                  <a:lnTo>
                    <a:pt x="1" y="662"/>
                  </a:lnTo>
                  <a:lnTo>
                    <a:pt x="662" y="662"/>
                  </a:lnTo>
                  <a:lnTo>
                    <a:pt x="66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86"/>
            <p:cNvSpPr/>
            <p:nvPr/>
          </p:nvSpPr>
          <p:spPr>
            <a:xfrm>
              <a:off x="-31042375" y="3416300"/>
              <a:ext cx="16550" cy="16575"/>
            </a:xfrm>
            <a:custGeom>
              <a:avLst/>
              <a:gdLst/>
              <a:ahLst/>
              <a:cxnLst/>
              <a:rect l="l" t="t" r="r" b="b"/>
              <a:pathLst>
                <a:path w="662" h="663" extrusionOk="0">
                  <a:moveTo>
                    <a:pt x="1" y="1"/>
                  </a:moveTo>
                  <a:lnTo>
                    <a:pt x="1" y="662"/>
                  </a:lnTo>
                  <a:lnTo>
                    <a:pt x="662" y="662"/>
                  </a:ln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86"/>
            <p:cNvSpPr/>
            <p:nvPr/>
          </p:nvSpPr>
          <p:spPr>
            <a:xfrm>
              <a:off x="-31094350" y="3210725"/>
              <a:ext cx="222900" cy="274925"/>
            </a:xfrm>
            <a:custGeom>
              <a:avLst/>
              <a:gdLst/>
              <a:ahLst/>
              <a:cxnLst/>
              <a:rect l="l" t="t" r="r" b="b"/>
              <a:pathLst>
                <a:path w="8916" h="10997" extrusionOk="0">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86"/>
            <p:cNvSpPr/>
            <p:nvPr/>
          </p:nvSpPr>
          <p:spPr>
            <a:xfrm>
              <a:off x="-30853350" y="3295000"/>
              <a:ext cx="51225" cy="104000"/>
            </a:xfrm>
            <a:custGeom>
              <a:avLst/>
              <a:gdLst/>
              <a:ahLst/>
              <a:cxnLst/>
              <a:rect l="l" t="t" r="r" b="b"/>
              <a:pathLst>
                <a:path w="2049" h="4160" extrusionOk="0">
                  <a:moveTo>
                    <a:pt x="1" y="1"/>
                  </a:moveTo>
                  <a:lnTo>
                    <a:pt x="1" y="4160"/>
                  </a:lnTo>
                  <a:lnTo>
                    <a:pt x="2049" y="4160"/>
                  </a:lnTo>
                  <a:lnTo>
                    <a:pt x="20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86"/>
            <p:cNvSpPr/>
            <p:nvPr/>
          </p:nvSpPr>
          <p:spPr>
            <a:xfrm>
              <a:off x="-30853350" y="3227275"/>
              <a:ext cx="51225" cy="51225"/>
            </a:xfrm>
            <a:custGeom>
              <a:avLst/>
              <a:gdLst/>
              <a:ahLst/>
              <a:cxnLst/>
              <a:rect l="l" t="t" r="r" b="b"/>
              <a:pathLst>
                <a:path w="2049" h="2049" extrusionOk="0">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86"/>
            <p:cNvSpPr/>
            <p:nvPr/>
          </p:nvSpPr>
          <p:spPr>
            <a:xfrm>
              <a:off x="-30851775" y="3416300"/>
              <a:ext cx="46500" cy="51225"/>
            </a:xfrm>
            <a:custGeom>
              <a:avLst/>
              <a:gdLst/>
              <a:ahLst/>
              <a:cxnLst/>
              <a:rect l="l" t="t" r="r" b="b"/>
              <a:pathLst>
                <a:path w="1860" h="2049" extrusionOk="0">
                  <a:moveTo>
                    <a:pt x="1" y="1"/>
                  </a:moveTo>
                  <a:lnTo>
                    <a:pt x="599" y="1796"/>
                  </a:lnTo>
                  <a:cubicBezTo>
                    <a:pt x="694" y="1985"/>
                    <a:pt x="788" y="2048"/>
                    <a:pt x="946" y="2048"/>
                  </a:cubicBezTo>
                  <a:cubicBezTo>
                    <a:pt x="1103" y="2048"/>
                    <a:pt x="1229" y="1985"/>
                    <a:pt x="1261" y="1796"/>
                  </a:cubicBezTo>
                  <a:lnTo>
                    <a:pt x="18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7" name="Google Shape;8877;p86"/>
          <p:cNvGrpSpPr/>
          <p:nvPr/>
        </p:nvGrpSpPr>
        <p:grpSpPr>
          <a:xfrm>
            <a:off x="3074368" y="3200941"/>
            <a:ext cx="353645" cy="354191"/>
            <a:chOff x="-31093575" y="3552550"/>
            <a:chExt cx="291450" cy="291900"/>
          </a:xfrm>
        </p:grpSpPr>
        <p:sp>
          <p:nvSpPr>
            <p:cNvPr id="8878" name="Google Shape;8878;p86"/>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86"/>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86"/>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86"/>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2" name="Google Shape;8882;p86"/>
          <p:cNvGrpSpPr/>
          <p:nvPr/>
        </p:nvGrpSpPr>
        <p:grpSpPr>
          <a:xfrm>
            <a:off x="3074368" y="3666169"/>
            <a:ext cx="353645" cy="353615"/>
            <a:chOff x="-31093575" y="3911725"/>
            <a:chExt cx="291450" cy="291425"/>
          </a:xfrm>
        </p:grpSpPr>
        <p:sp>
          <p:nvSpPr>
            <p:cNvPr id="8883" name="Google Shape;8883;p86"/>
            <p:cNvSpPr/>
            <p:nvPr/>
          </p:nvSpPr>
          <p:spPr>
            <a:xfrm>
              <a:off x="-31093575" y="3911725"/>
              <a:ext cx="291450" cy="291425"/>
            </a:xfrm>
            <a:custGeom>
              <a:avLst/>
              <a:gdLst/>
              <a:ahLst/>
              <a:cxnLst/>
              <a:rect l="l" t="t" r="r" b="b"/>
              <a:pathLst>
                <a:path w="11658" h="11657" extrusionOk="0">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86"/>
            <p:cNvSpPr/>
            <p:nvPr/>
          </p:nvSpPr>
          <p:spPr>
            <a:xfrm>
              <a:off x="-31025825" y="3980250"/>
              <a:ext cx="156750" cy="154250"/>
            </a:xfrm>
            <a:custGeom>
              <a:avLst/>
              <a:gdLst/>
              <a:ahLst/>
              <a:cxnLst/>
              <a:rect l="l" t="t" r="r" b="b"/>
              <a:pathLst>
                <a:path w="6270" h="6170" extrusionOk="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5" name="Google Shape;8885;p86"/>
          <p:cNvGrpSpPr/>
          <p:nvPr/>
        </p:nvGrpSpPr>
        <p:grpSpPr>
          <a:xfrm>
            <a:off x="2183798" y="4123136"/>
            <a:ext cx="356497" cy="354586"/>
            <a:chOff x="-29946000" y="3183175"/>
            <a:chExt cx="293800" cy="292225"/>
          </a:xfrm>
        </p:grpSpPr>
        <p:sp>
          <p:nvSpPr>
            <p:cNvPr id="8886" name="Google Shape;8886;p86"/>
            <p:cNvSpPr/>
            <p:nvPr/>
          </p:nvSpPr>
          <p:spPr>
            <a:xfrm>
              <a:off x="-29839675" y="3355650"/>
              <a:ext cx="186700" cy="33900"/>
            </a:xfrm>
            <a:custGeom>
              <a:avLst/>
              <a:gdLst/>
              <a:ahLst/>
              <a:cxnLst/>
              <a:rect l="l" t="t" r="r" b="b"/>
              <a:pathLst>
                <a:path w="7468" h="1356" extrusionOk="0">
                  <a:moveTo>
                    <a:pt x="568" y="1"/>
                  </a:moveTo>
                  <a:cubicBezTo>
                    <a:pt x="568" y="505"/>
                    <a:pt x="379" y="977"/>
                    <a:pt x="1" y="1356"/>
                  </a:cubicBezTo>
                  <a:lnTo>
                    <a:pt x="7467" y="1356"/>
                  </a:lnTo>
                  <a:lnTo>
                    <a:pt x="74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86"/>
            <p:cNvSpPr/>
            <p:nvPr/>
          </p:nvSpPr>
          <p:spPr>
            <a:xfrm>
              <a:off x="-29824700" y="3406850"/>
              <a:ext cx="172500" cy="68550"/>
            </a:xfrm>
            <a:custGeom>
              <a:avLst/>
              <a:gdLst/>
              <a:ahLst/>
              <a:cxnLst/>
              <a:rect l="l" t="t" r="r" b="b"/>
              <a:pathLst>
                <a:path w="6900" h="2742" extrusionOk="0">
                  <a:moveTo>
                    <a:pt x="0" y="1"/>
                  </a:moveTo>
                  <a:cubicBezTo>
                    <a:pt x="662" y="505"/>
                    <a:pt x="1134" y="1292"/>
                    <a:pt x="1292" y="2237"/>
                  </a:cubicBezTo>
                  <a:cubicBezTo>
                    <a:pt x="1355" y="2395"/>
                    <a:pt x="1292" y="2584"/>
                    <a:pt x="1260" y="2742"/>
                  </a:cubicBezTo>
                  <a:lnTo>
                    <a:pt x="6553" y="2742"/>
                  </a:lnTo>
                  <a:cubicBezTo>
                    <a:pt x="6742" y="2742"/>
                    <a:pt x="6900" y="2584"/>
                    <a:pt x="6900" y="2395"/>
                  </a:cubicBezTo>
                  <a:lnTo>
                    <a:pt x="690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86"/>
            <p:cNvSpPr/>
            <p:nvPr/>
          </p:nvSpPr>
          <p:spPr>
            <a:xfrm>
              <a:off x="-29756975" y="3183175"/>
              <a:ext cx="69325" cy="68550"/>
            </a:xfrm>
            <a:custGeom>
              <a:avLst/>
              <a:gdLst/>
              <a:ahLst/>
              <a:cxnLst/>
              <a:rect l="l" t="t" r="r" b="b"/>
              <a:pathLst>
                <a:path w="2773" h="2742" extrusionOk="0">
                  <a:moveTo>
                    <a:pt x="1387" y="0"/>
                  </a:moveTo>
                  <a:cubicBezTo>
                    <a:pt x="631" y="0"/>
                    <a:pt x="1" y="630"/>
                    <a:pt x="1" y="1386"/>
                  </a:cubicBezTo>
                  <a:cubicBezTo>
                    <a:pt x="1" y="2111"/>
                    <a:pt x="631" y="2741"/>
                    <a:pt x="1387" y="2741"/>
                  </a:cubicBezTo>
                  <a:cubicBezTo>
                    <a:pt x="2143" y="2741"/>
                    <a:pt x="2773" y="2174"/>
                    <a:pt x="2773" y="1386"/>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86"/>
            <p:cNvSpPr/>
            <p:nvPr/>
          </p:nvSpPr>
          <p:spPr>
            <a:xfrm>
              <a:off x="-29790850" y="3269025"/>
              <a:ext cx="137875" cy="68550"/>
            </a:xfrm>
            <a:custGeom>
              <a:avLst/>
              <a:gdLst/>
              <a:ahLst/>
              <a:cxnLst/>
              <a:rect l="l" t="t" r="r" b="b"/>
              <a:pathLst>
                <a:path w="5515" h="2742" extrusionOk="0">
                  <a:moveTo>
                    <a:pt x="2773" y="0"/>
                  </a:moveTo>
                  <a:cubicBezTo>
                    <a:pt x="1419" y="0"/>
                    <a:pt x="221" y="1040"/>
                    <a:pt x="32" y="2363"/>
                  </a:cubicBezTo>
                  <a:cubicBezTo>
                    <a:pt x="1" y="2552"/>
                    <a:pt x="158" y="2741"/>
                    <a:pt x="379" y="2741"/>
                  </a:cubicBezTo>
                  <a:lnTo>
                    <a:pt x="5136" y="2741"/>
                  </a:lnTo>
                  <a:cubicBezTo>
                    <a:pt x="5357" y="2741"/>
                    <a:pt x="5514" y="2552"/>
                    <a:pt x="5514" y="2363"/>
                  </a:cubicBezTo>
                  <a:cubicBezTo>
                    <a:pt x="5294" y="1008"/>
                    <a:pt x="4160" y="0"/>
                    <a:pt x="27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86"/>
            <p:cNvSpPr/>
            <p:nvPr/>
          </p:nvSpPr>
          <p:spPr>
            <a:xfrm>
              <a:off x="-29911350" y="3321000"/>
              <a:ext cx="69325" cy="68550"/>
            </a:xfrm>
            <a:custGeom>
              <a:avLst/>
              <a:gdLst/>
              <a:ahLst/>
              <a:cxnLst/>
              <a:rect l="l" t="t" r="r" b="b"/>
              <a:pathLst>
                <a:path w="2773" h="2742" extrusionOk="0">
                  <a:moveTo>
                    <a:pt x="1387" y="1"/>
                  </a:moveTo>
                  <a:cubicBezTo>
                    <a:pt x="631" y="1"/>
                    <a:pt x="1" y="599"/>
                    <a:pt x="1" y="1387"/>
                  </a:cubicBezTo>
                  <a:cubicBezTo>
                    <a:pt x="1" y="2143"/>
                    <a:pt x="631" y="2742"/>
                    <a:pt x="1387" y="2742"/>
                  </a:cubicBezTo>
                  <a:cubicBezTo>
                    <a:pt x="2143" y="2742"/>
                    <a:pt x="2773" y="2143"/>
                    <a:pt x="2773" y="1387"/>
                  </a:cubicBezTo>
                  <a:cubicBezTo>
                    <a:pt x="2773" y="599"/>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86"/>
            <p:cNvSpPr/>
            <p:nvPr/>
          </p:nvSpPr>
          <p:spPr>
            <a:xfrm>
              <a:off x="-29946000" y="3406850"/>
              <a:ext cx="137075" cy="67775"/>
            </a:xfrm>
            <a:custGeom>
              <a:avLst/>
              <a:gdLst/>
              <a:ahLst/>
              <a:cxnLst/>
              <a:rect l="l" t="t" r="r" b="b"/>
              <a:pathLst>
                <a:path w="5483" h="2711" extrusionOk="0">
                  <a:moveTo>
                    <a:pt x="2773" y="1"/>
                  </a:moveTo>
                  <a:cubicBezTo>
                    <a:pt x="1387" y="1"/>
                    <a:pt x="252" y="1009"/>
                    <a:pt x="63" y="2300"/>
                  </a:cubicBezTo>
                  <a:cubicBezTo>
                    <a:pt x="0" y="2521"/>
                    <a:pt x="158" y="2710"/>
                    <a:pt x="410" y="2710"/>
                  </a:cubicBezTo>
                  <a:lnTo>
                    <a:pt x="5136" y="2710"/>
                  </a:lnTo>
                  <a:cubicBezTo>
                    <a:pt x="5325" y="2710"/>
                    <a:pt x="5482" y="2521"/>
                    <a:pt x="5482" y="2300"/>
                  </a:cubicBezTo>
                  <a:cubicBezTo>
                    <a:pt x="5293" y="1009"/>
                    <a:pt x="4159" y="1"/>
                    <a:pt x="27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2" name="Google Shape;8892;p86"/>
          <p:cNvGrpSpPr/>
          <p:nvPr/>
        </p:nvGrpSpPr>
        <p:grpSpPr>
          <a:xfrm>
            <a:off x="2628330" y="1380289"/>
            <a:ext cx="358408" cy="354161"/>
            <a:chOff x="-34408675" y="3202075"/>
            <a:chExt cx="295375" cy="291875"/>
          </a:xfrm>
        </p:grpSpPr>
        <p:sp>
          <p:nvSpPr>
            <p:cNvPr id="8893" name="Google Shape;8893;p86"/>
            <p:cNvSpPr/>
            <p:nvPr/>
          </p:nvSpPr>
          <p:spPr>
            <a:xfrm>
              <a:off x="-34274775" y="3202075"/>
              <a:ext cx="161475" cy="161475"/>
            </a:xfrm>
            <a:custGeom>
              <a:avLst/>
              <a:gdLst/>
              <a:ahLst/>
              <a:cxnLst/>
              <a:rect l="l" t="t" r="r" b="b"/>
              <a:pathLst>
                <a:path w="6459" h="6459" extrusionOk="0">
                  <a:moveTo>
                    <a:pt x="3718" y="0"/>
                  </a:moveTo>
                  <a:cubicBezTo>
                    <a:pt x="3560" y="0"/>
                    <a:pt x="3434" y="63"/>
                    <a:pt x="3403" y="189"/>
                  </a:cubicBezTo>
                  <a:cubicBezTo>
                    <a:pt x="3340" y="315"/>
                    <a:pt x="3340" y="473"/>
                    <a:pt x="3466" y="536"/>
                  </a:cubicBezTo>
                  <a:lnTo>
                    <a:pt x="4190" y="1261"/>
                  </a:lnTo>
                  <a:lnTo>
                    <a:pt x="1260" y="4159"/>
                  </a:lnTo>
                  <a:lnTo>
                    <a:pt x="567" y="3466"/>
                  </a:lnTo>
                  <a:cubicBezTo>
                    <a:pt x="496" y="3395"/>
                    <a:pt x="390" y="3360"/>
                    <a:pt x="288" y="3360"/>
                  </a:cubicBezTo>
                  <a:cubicBezTo>
                    <a:pt x="254" y="3360"/>
                    <a:pt x="221" y="3363"/>
                    <a:pt x="189" y="3371"/>
                  </a:cubicBezTo>
                  <a:cubicBezTo>
                    <a:pt x="95" y="3403"/>
                    <a:pt x="0" y="3560"/>
                    <a:pt x="0" y="3686"/>
                  </a:cubicBezTo>
                  <a:lnTo>
                    <a:pt x="0" y="6081"/>
                  </a:lnTo>
                  <a:cubicBezTo>
                    <a:pt x="0" y="6301"/>
                    <a:pt x="158" y="6459"/>
                    <a:pt x="347" y="6459"/>
                  </a:cubicBezTo>
                  <a:lnTo>
                    <a:pt x="2773" y="6459"/>
                  </a:lnTo>
                  <a:cubicBezTo>
                    <a:pt x="2930" y="6459"/>
                    <a:pt x="3025" y="6364"/>
                    <a:pt x="3088" y="6238"/>
                  </a:cubicBezTo>
                  <a:cubicBezTo>
                    <a:pt x="3119" y="6144"/>
                    <a:pt x="3119" y="5986"/>
                    <a:pt x="2993" y="5892"/>
                  </a:cubicBezTo>
                  <a:lnTo>
                    <a:pt x="2300" y="5199"/>
                  </a:lnTo>
                  <a:lnTo>
                    <a:pt x="5198" y="2269"/>
                  </a:lnTo>
                  <a:lnTo>
                    <a:pt x="5923" y="2993"/>
                  </a:lnTo>
                  <a:cubicBezTo>
                    <a:pt x="5969" y="3039"/>
                    <a:pt x="6066" y="3069"/>
                    <a:pt x="6164" y="3069"/>
                  </a:cubicBezTo>
                  <a:cubicBezTo>
                    <a:pt x="6200" y="3069"/>
                    <a:pt x="6236" y="3065"/>
                    <a:pt x="6270" y="3056"/>
                  </a:cubicBezTo>
                  <a:cubicBezTo>
                    <a:pt x="6396" y="3025"/>
                    <a:pt x="6459" y="2867"/>
                    <a:pt x="6459" y="2741"/>
                  </a:cubicBezTo>
                  <a:lnTo>
                    <a:pt x="6459" y="347"/>
                  </a:lnTo>
                  <a:cubicBezTo>
                    <a:pt x="6459" y="158"/>
                    <a:pt x="6301" y="0"/>
                    <a:pt x="61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86"/>
            <p:cNvSpPr/>
            <p:nvPr/>
          </p:nvSpPr>
          <p:spPr>
            <a:xfrm>
              <a:off x="-34378750" y="3263175"/>
              <a:ext cx="76425" cy="73600"/>
            </a:xfrm>
            <a:custGeom>
              <a:avLst/>
              <a:gdLst/>
              <a:ahLst/>
              <a:cxnLst/>
              <a:rect l="l" t="t" r="r" b="b"/>
              <a:pathLst>
                <a:path w="3057" h="2944" extrusionOk="0">
                  <a:moveTo>
                    <a:pt x="970" y="1"/>
                  </a:moveTo>
                  <a:cubicBezTo>
                    <a:pt x="685" y="1"/>
                    <a:pt x="405" y="114"/>
                    <a:pt x="221" y="297"/>
                  </a:cubicBezTo>
                  <a:lnTo>
                    <a:pt x="1" y="549"/>
                  </a:lnTo>
                  <a:lnTo>
                    <a:pt x="2395" y="2944"/>
                  </a:lnTo>
                  <a:lnTo>
                    <a:pt x="2678" y="2755"/>
                  </a:lnTo>
                  <a:cubicBezTo>
                    <a:pt x="3056" y="2345"/>
                    <a:pt x="3056" y="1683"/>
                    <a:pt x="2678" y="1274"/>
                  </a:cubicBezTo>
                  <a:lnTo>
                    <a:pt x="1670" y="297"/>
                  </a:lnTo>
                  <a:cubicBezTo>
                    <a:pt x="1478" y="90"/>
                    <a:pt x="1222" y="1"/>
                    <a:pt x="9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86"/>
            <p:cNvSpPr/>
            <p:nvPr/>
          </p:nvSpPr>
          <p:spPr>
            <a:xfrm>
              <a:off x="-34250375" y="3392300"/>
              <a:ext cx="77225" cy="74425"/>
            </a:xfrm>
            <a:custGeom>
              <a:avLst/>
              <a:gdLst/>
              <a:ahLst/>
              <a:cxnLst/>
              <a:rect l="l" t="t" r="r" b="b"/>
              <a:pathLst>
                <a:path w="3089" h="2977" extrusionOk="0">
                  <a:moveTo>
                    <a:pt x="999" y="0"/>
                  </a:moveTo>
                  <a:cubicBezTo>
                    <a:pt x="787" y="0"/>
                    <a:pt x="577" y="66"/>
                    <a:pt x="410" y="205"/>
                  </a:cubicBezTo>
                  <a:cubicBezTo>
                    <a:pt x="379" y="205"/>
                    <a:pt x="316" y="268"/>
                    <a:pt x="284" y="299"/>
                  </a:cubicBezTo>
                  <a:lnTo>
                    <a:pt x="1" y="583"/>
                  </a:lnTo>
                  <a:lnTo>
                    <a:pt x="2427" y="2977"/>
                  </a:lnTo>
                  <a:lnTo>
                    <a:pt x="2679" y="2693"/>
                  </a:lnTo>
                  <a:cubicBezTo>
                    <a:pt x="3088" y="2315"/>
                    <a:pt x="3088" y="1622"/>
                    <a:pt x="2679" y="1244"/>
                  </a:cubicBezTo>
                  <a:lnTo>
                    <a:pt x="1734" y="299"/>
                  </a:lnTo>
                  <a:cubicBezTo>
                    <a:pt x="1540" y="105"/>
                    <a:pt x="1267" y="0"/>
                    <a:pt x="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86"/>
            <p:cNvSpPr/>
            <p:nvPr/>
          </p:nvSpPr>
          <p:spPr>
            <a:xfrm>
              <a:off x="-34408675" y="3290275"/>
              <a:ext cx="207150" cy="203675"/>
            </a:xfrm>
            <a:custGeom>
              <a:avLst/>
              <a:gdLst/>
              <a:ahLst/>
              <a:cxnLst/>
              <a:rect l="l" t="t" r="r" b="b"/>
              <a:pathLst>
                <a:path w="8286" h="8147" extrusionOk="0">
                  <a:moveTo>
                    <a:pt x="725" y="1"/>
                  </a:moveTo>
                  <a:cubicBezTo>
                    <a:pt x="95" y="631"/>
                    <a:pt x="0" y="1387"/>
                    <a:pt x="284" y="2017"/>
                  </a:cubicBezTo>
                  <a:cubicBezTo>
                    <a:pt x="1387" y="4223"/>
                    <a:pt x="3938" y="6774"/>
                    <a:pt x="6270" y="7972"/>
                  </a:cubicBezTo>
                  <a:cubicBezTo>
                    <a:pt x="6499" y="8086"/>
                    <a:pt x="6745" y="8147"/>
                    <a:pt x="6996" y="8147"/>
                  </a:cubicBezTo>
                  <a:cubicBezTo>
                    <a:pt x="7434" y="8147"/>
                    <a:pt x="7886" y="7963"/>
                    <a:pt x="8286" y="7562"/>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7" name="Google Shape;8897;p86"/>
          <p:cNvGrpSpPr/>
          <p:nvPr/>
        </p:nvGrpSpPr>
        <p:grpSpPr>
          <a:xfrm>
            <a:off x="2630241" y="1820283"/>
            <a:ext cx="354586" cy="356254"/>
            <a:chOff x="-34405525" y="3558075"/>
            <a:chExt cx="292225" cy="293600"/>
          </a:xfrm>
        </p:grpSpPr>
        <p:sp>
          <p:nvSpPr>
            <p:cNvPr id="8898" name="Google Shape;8898;p86"/>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86"/>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86"/>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1" name="Google Shape;8901;p86"/>
          <p:cNvGrpSpPr/>
          <p:nvPr/>
        </p:nvGrpSpPr>
        <p:grpSpPr>
          <a:xfrm>
            <a:off x="2629755" y="2256940"/>
            <a:ext cx="355557" cy="353615"/>
            <a:chOff x="-34406325" y="3919600"/>
            <a:chExt cx="293025" cy="291425"/>
          </a:xfrm>
        </p:grpSpPr>
        <p:sp>
          <p:nvSpPr>
            <p:cNvPr id="8902" name="Google Shape;8902;p86"/>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3" name="Google Shape;8903;p86"/>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86"/>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86"/>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86"/>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86"/>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86"/>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9" name="Google Shape;8909;p86"/>
          <p:cNvGrpSpPr/>
          <p:nvPr/>
        </p:nvGrpSpPr>
        <p:grpSpPr>
          <a:xfrm>
            <a:off x="1293653" y="2736303"/>
            <a:ext cx="353645" cy="342179"/>
            <a:chOff x="-32568800" y="3232000"/>
            <a:chExt cx="291450" cy="282000"/>
          </a:xfrm>
        </p:grpSpPr>
        <p:sp>
          <p:nvSpPr>
            <p:cNvPr id="8910" name="Google Shape;8910;p86"/>
            <p:cNvSpPr/>
            <p:nvPr/>
          </p:nvSpPr>
          <p:spPr>
            <a:xfrm>
              <a:off x="-32545150" y="3232000"/>
              <a:ext cx="244175" cy="246550"/>
            </a:xfrm>
            <a:custGeom>
              <a:avLst/>
              <a:gdLst/>
              <a:ahLst/>
              <a:cxnLst/>
              <a:rect l="l" t="t" r="r" b="b"/>
              <a:pathLst>
                <a:path w="9767" h="9862" extrusionOk="0">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86"/>
            <p:cNvSpPr/>
            <p:nvPr/>
          </p:nvSpPr>
          <p:spPr>
            <a:xfrm>
              <a:off x="-32568800" y="3392675"/>
              <a:ext cx="291450" cy="121325"/>
            </a:xfrm>
            <a:custGeom>
              <a:avLst/>
              <a:gdLst/>
              <a:ahLst/>
              <a:cxnLst/>
              <a:rect l="l" t="t" r="r" b="b"/>
              <a:pathLst>
                <a:path w="11658" h="4853" extrusionOk="0">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2" name="Google Shape;8912;p86"/>
          <p:cNvGrpSpPr/>
          <p:nvPr/>
        </p:nvGrpSpPr>
        <p:grpSpPr>
          <a:xfrm>
            <a:off x="1293183" y="3201213"/>
            <a:ext cx="354586" cy="353645"/>
            <a:chOff x="-32569575" y="3586425"/>
            <a:chExt cx="292225" cy="291450"/>
          </a:xfrm>
        </p:grpSpPr>
        <p:sp>
          <p:nvSpPr>
            <p:cNvPr id="8913" name="Google Shape;8913;p86"/>
            <p:cNvSpPr/>
            <p:nvPr/>
          </p:nvSpPr>
          <p:spPr>
            <a:xfrm>
              <a:off x="-32569575" y="3672275"/>
              <a:ext cx="292225" cy="205600"/>
            </a:xfrm>
            <a:custGeom>
              <a:avLst/>
              <a:gdLst/>
              <a:ahLst/>
              <a:cxnLst/>
              <a:rect l="l" t="t" r="r" b="b"/>
              <a:pathLst>
                <a:path w="11689" h="8224" extrusionOk="0">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86"/>
            <p:cNvSpPr/>
            <p:nvPr/>
          </p:nvSpPr>
          <p:spPr>
            <a:xfrm>
              <a:off x="-32456950" y="3586425"/>
              <a:ext cx="68550" cy="69350"/>
            </a:xfrm>
            <a:custGeom>
              <a:avLst/>
              <a:gdLst/>
              <a:ahLst/>
              <a:cxnLst/>
              <a:rect l="l" t="t" r="r" b="b"/>
              <a:pathLst>
                <a:path w="2742" h="2774" extrusionOk="0">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5" name="Google Shape;8915;p86"/>
          <p:cNvGrpSpPr/>
          <p:nvPr/>
        </p:nvGrpSpPr>
        <p:grpSpPr>
          <a:xfrm>
            <a:off x="1284098" y="3665805"/>
            <a:ext cx="372756" cy="354343"/>
            <a:chOff x="-32576675" y="3944600"/>
            <a:chExt cx="307200" cy="292025"/>
          </a:xfrm>
        </p:grpSpPr>
        <p:sp>
          <p:nvSpPr>
            <p:cNvPr id="8916" name="Google Shape;8916;p86"/>
            <p:cNvSpPr/>
            <p:nvPr/>
          </p:nvSpPr>
          <p:spPr>
            <a:xfrm>
              <a:off x="-32482950" y="3944600"/>
              <a:ext cx="213475" cy="214650"/>
            </a:xfrm>
            <a:custGeom>
              <a:avLst/>
              <a:gdLst/>
              <a:ahLst/>
              <a:cxnLst/>
              <a:rect l="l" t="t" r="r" b="b"/>
              <a:pathLst>
                <a:path w="8539" h="8586" extrusionOk="0">
                  <a:moveTo>
                    <a:pt x="5156" y="1"/>
                  </a:moveTo>
                  <a:cubicBezTo>
                    <a:pt x="4372" y="1"/>
                    <a:pt x="3593" y="308"/>
                    <a:pt x="2994" y="922"/>
                  </a:cubicBezTo>
                  <a:lnTo>
                    <a:pt x="1450" y="2466"/>
                  </a:lnTo>
                  <a:cubicBezTo>
                    <a:pt x="1681" y="2417"/>
                    <a:pt x="1916" y="2392"/>
                    <a:pt x="2152" y="2392"/>
                  </a:cubicBezTo>
                  <a:cubicBezTo>
                    <a:pt x="2529" y="2392"/>
                    <a:pt x="2909" y="2456"/>
                    <a:pt x="3277" y="2592"/>
                  </a:cubicBezTo>
                  <a:lnTo>
                    <a:pt x="3939" y="1899"/>
                  </a:lnTo>
                  <a:cubicBezTo>
                    <a:pt x="4270" y="1568"/>
                    <a:pt x="4703" y="1402"/>
                    <a:pt x="5136" y="1402"/>
                  </a:cubicBezTo>
                  <a:cubicBezTo>
                    <a:pt x="5569" y="1402"/>
                    <a:pt x="6003" y="1568"/>
                    <a:pt x="6333" y="1899"/>
                  </a:cubicBezTo>
                  <a:cubicBezTo>
                    <a:pt x="7027" y="2592"/>
                    <a:pt x="7027" y="3631"/>
                    <a:pt x="6333" y="4325"/>
                  </a:cubicBezTo>
                  <a:lnTo>
                    <a:pt x="3939" y="6719"/>
                  </a:lnTo>
                  <a:cubicBezTo>
                    <a:pt x="3608" y="7050"/>
                    <a:pt x="3175" y="7215"/>
                    <a:pt x="2742" y="7215"/>
                  </a:cubicBezTo>
                  <a:cubicBezTo>
                    <a:pt x="2309" y="7215"/>
                    <a:pt x="1875" y="7050"/>
                    <a:pt x="1545" y="6719"/>
                  </a:cubicBezTo>
                  <a:cubicBezTo>
                    <a:pt x="1261" y="6435"/>
                    <a:pt x="1104" y="6089"/>
                    <a:pt x="1072" y="5742"/>
                  </a:cubicBezTo>
                  <a:lnTo>
                    <a:pt x="1" y="6782"/>
                  </a:lnTo>
                  <a:cubicBezTo>
                    <a:pt x="158" y="7097"/>
                    <a:pt x="348" y="7381"/>
                    <a:pt x="600" y="7664"/>
                  </a:cubicBezTo>
                  <a:cubicBezTo>
                    <a:pt x="1214" y="8278"/>
                    <a:pt x="2002" y="8586"/>
                    <a:pt x="2781" y="8586"/>
                  </a:cubicBezTo>
                  <a:cubicBezTo>
                    <a:pt x="3561" y="8586"/>
                    <a:pt x="4333" y="8278"/>
                    <a:pt x="4916" y="7664"/>
                  </a:cubicBezTo>
                  <a:lnTo>
                    <a:pt x="7342" y="5270"/>
                  </a:lnTo>
                  <a:cubicBezTo>
                    <a:pt x="8539" y="4073"/>
                    <a:pt x="8539" y="2151"/>
                    <a:pt x="7342" y="922"/>
                  </a:cubicBezTo>
                  <a:cubicBezTo>
                    <a:pt x="6727" y="308"/>
                    <a:pt x="5940" y="1"/>
                    <a:pt x="51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86"/>
            <p:cNvSpPr/>
            <p:nvPr/>
          </p:nvSpPr>
          <p:spPr>
            <a:xfrm>
              <a:off x="-32576675" y="4020200"/>
              <a:ext cx="215850" cy="216425"/>
            </a:xfrm>
            <a:custGeom>
              <a:avLst/>
              <a:gdLst/>
              <a:ahLst/>
              <a:cxnLst/>
              <a:rect l="l" t="t" r="r" b="b"/>
              <a:pathLst>
                <a:path w="8634" h="8657" extrusionOk="0">
                  <a:moveTo>
                    <a:pt x="5865" y="1"/>
                  </a:moveTo>
                  <a:cubicBezTo>
                    <a:pt x="5081" y="1"/>
                    <a:pt x="4301" y="308"/>
                    <a:pt x="3718" y="922"/>
                  </a:cubicBezTo>
                  <a:lnTo>
                    <a:pt x="1230" y="3411"/>
                  </a:lnTo>
                  <a:cubicBezTo>
                    <a:pt x="1" y="4640"/>
                    <a:pt x="1" y="6562"/>
                    <a:pt x="1230" y="7759"/>
                  </a:cubicBezTo>
                  <a:cubicBezTo>
                    <a:pt x="1844" y="8358"/>
                    <a:pt x="2632" y="8657"/>
                    <a:pt x="3415" y="8657"/>
                  </a:cubicBezTo>
                  <a:cubicBezTo>
                    <a:pt x="4199" y="8657"/>
                    <a:pt x="4979" y="8358"/>
                    <a:pt x="5577" y="7759"/>
                  </a:cubicBezTo>
                  <a:lnTo>
                    <a:pt x="7152" y="6184"/>
                  </a:lnTo>
                  <a:lnTo>
                    <a:pt x="7152" y="6184"/>
                  </a:lnTo>
                  <a:cubicBezTo>
                    <a:pt x="6938" y="6218"/>
                    <a:pt x="6719" y="6235"/>
                    <a:pt x="6499" y="6235"/>
                  </a:cubicBezTo>
                  <a:cubicBezTo>
                    <a:pt x="6106" y="6235"/>
                    <a:pt x="5709" y="6179"/>
                    <a:pt x="5325" y="6058"/>
                  </a:cubicBezTo>
                  <a:lnTo>
                    <a:pt x="4569" y="6814"/>
                  </a:lnTo>
                  <a:cubicBezTo>
                    <a:pt x="4238" y="7145"/>
                    <a:pt x="3805" y="7310"/>
                    <a:pt x="3372" y="7310"/>
                  </a:cubicBezTo>
                  <a:cubicBezTo>
                    <a:pt x="2939" y="7310"/>
                    <a:pt x="2505" y="7145"/>
                    <a:pt x="2175" y="6814"/>
                  </a:cubicBezTo>
                  <a:cubicBezTo>
                    <a:pt x="1513" y="6121"/>
                    <a:pt x="1513" y="5081"/>
                    <a:pt x="2175" y="4388"/>
                  </a:cubicBezTo>
                  <a:lnTo>
                    <a:pt x="4664" y="1899"/>
                  </a:lnTo>
                  <a:cubicBezTo>
                    <a:pt x="4994" y="1568"/>
                    <a:pt x="5428" y="1403"/>
                    <a:pt x="5861" y="1403"/>
                  </a:cubicBezTo>
                  <a:cubicBezTo>
                    <a:pt x="6294" y="1403"/>
                    <a:pt x="6727" y="1568"/>
                    <a:pt x="7058" y="1899"/>
                  </a:cubicBezTo>
                  <a:cubicBezTo>
                    <a:pt x="7342" y="2183"/>
                    <a:pt x="7499" y="2561"/>
                    <a:pt x="7531" y="2907"/>
                  </a:cubicBezTo>
                  <a:lnTo>
                    <a:pt x="8287" y="2151"/>
                  </a:lnTo>
                  <a:lnTo>
                    <a:pt x="8633" y="1805"/>
                  </a:lnTo>
                  <a:cubicBezTo>
                    <a:pt x="8476" y="1490"/>
                    <a:pt x="8287" y="1206"/>
                    <a:pt x="8035" y="922"/>
                  </a:cubicBezTo>
                  <a:cubicBezTo>
                    <a:pt x="7436" y="308"/>
                    <a:pt x="6648" y="1"/>
                    <a:pt x="58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8" name="Google Shape;8918;p86"/>
          <p:cNvGrpSpPr/>
          <p:nvPr/>
        </p:nvGrpSpPr>
        <p:grpSpPr>
          <a:xfrm>
            <a:off x="3529065" y="2730100"/>
            <a:ext cx="354586" cy="354586"/>
            <a:chOff x="-30735200" y="3192625"/>
            <a:chExt cx="292225" cy="292225"/>
          </a:xfrm>
        </p:grpSpPr>
        <p:sp>
          <p:nvSpPr>
            <p:cNvPr id="8919" name="Google Shape;8919;p86"/>
            <p:cNvSpPr/>
            <p:nvPr/>
          </p:nvSpPr>
          <p:spPr>
            <a:xfrm>
              <a:off x="-30665100" y="3192625"/>
              <a:ext cx="175650" cy="223700"/>
            </a:xfrm>
            <a:custGeom>
              <a:avLst/>
              <a:gdLst/>
              <a:ahLst/>
              <a:cxnLst/>
              <a:rect l="l" t="t" r="r" b="b"/>
              <a:pathLst>
                <a:path w="7026" h="8948" extrusionOk="0">
                  <a:moveTo>
                    <a:pt x="2363" y="0"/>
                  </a:moveTo>
                  <a:cubicBezTo>
                    <a:pt x="2143" y="0"/>
                    <a:pt x="1985" y="158"/>
                    <a:pt x="1985" y="378"/>
                  </a:cubicBezTo>
                  <a:cubicBezTo>
                    <a:pt x="1985" y="567"/>
                    <a:pt x="2143" y="725"/>
                    <a:pt x="2363" y="725"/>
                  </a:cubicBezTo>
                  <a:lnTo>
                    <a:pt x="2710" y="725"/>
                  </a:lnTo>
                  <a:lnTo>
                    <a:pt x="2710" y="1576"/>
                  </a:lnTo>
                  <a:cubicBezTo>
                    <a:pt x="1135" y="2017"/>
                    <a:pt x="0" y="3466"/>
                    <a:pt x="0" y="5199"/>
                  </a:cubicBezTo>
                  <a:cubicBezTo>
                    <a:pt x="0" y="7278"/>
                    <a:pt x="1670" y="8948"/>
                    <a:pt x="3718" y="8948"/>
                  </a:cubicBezTo>
                  <a:cubicBezTo>
                    <a:pt x="3970" y="8948"/>
                    <a:pt x="4159" y="8916"/>
                    <a:pt x="4348" y="8853"/>
                  </a:cubicBezTo>
                  <a:cubicBezTo>
                    <a:pt x="4159" y="8664"/>
                    <a:pt x="4033" y="8381"/>
                    <a:pt x="4033" y="8066"/>
                  </a:cubicBezTo>
                  <a:cubicBezTo>
                    <a:pt x="4033" y="7877"/>
                    <a:pt x="4096" y="7687"/>
                    <a:pt x="4191" y="7530"/>
                  </a:cubicBezTo>
                  <a:lnTo>
                    <a:pt x="4191" y="7530"/>
                  </a:lnTo>
                  <a:cubicBezTo>
                    <a:pt x="4033" y="7561"/>
                    <a:pt x="3876" y="7561"/>
                    <a:pt x="3686" y="7561"/>
                  </a:cubicBezTo>
                  <a:cubicBezTo>
                    <a:pt x="2363" y="7561"/>
                    <a:pt x="1292" y="6522"/>
                    <a:pt x="1292" y="5167"/>
                  </a:cubicBezTo>
                  <a:cubicBezTo>
                    <a:pt x="1292" y="3844"/>
                    <a:pt x="2363" y="2773"/>
                    <a:pt x="3686" y="2773"/>
                  </a:cubicBezTo>
                  <a:cubicBezTo>
                    <a:pt x="4348" y="2773"/>
                    <a:pt x="4978" y="3088"/>
                    <a:pt x="5451" y="3560"/>
                  </a:cubicBezTo>
                  <a:cubicBezTo>
                    <a:pt x="5608" y="3466"/>
                    <a:pt x="5766" y="3466"/>
                    <a:pt x="5923" y="3466"/>
                  </a:cubicBezTo>
                  <a:lnTo>
                    <a:pt x="7026" y="3466"/>
                  </a:lnTo>
                  <a:cubicBezTo>
                    <a:pt x="6553" y="2584"/>
                    <a:pt x="5734" y="1859"/>
                    <a:pt x="4726" y="1576"/>
                  </a:cubicBezTo>
                  <a:lnTo>
                    <a:pt x="4726" y="725"/>
                  </a:lnTo>
                  <a:lnTo>
                    <a:pt x="5073" y="725"/>
                  </a:lnTo>
                  <a:cubicBezTo>
                    <a:pt x="5262" y="725"/>
                    <a:pt x="5419" y="567"/>
                    <a:pt x="5419" y="378"/>
                  </a:cubicBezTo>
                  <a:cubicBezTo>
                    <a:pt x="5419" y="158"/>
                    <a:pt x="5262" y="0"/>
                    <a:pt x="50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86"/>
            <p:cNvSpPr/>
            <p:nvPr/>
          </p:nvSpPr>
          <p:spPr>
            <a:xfrm>
              <a:off x="-30615475" y="3278475"/>
              <a:ext cx="52775" cy="52000"/>
            </a:xfrm>
            <a:custGeom>
              <a:avLst/>
              <a:gdLst/>
              <a:ahLst/>
              <a:cxnLst/>
              <a:rect l="l" t="t" r="r" b="b"/>
              <a:pathLst>
                <a:path w="2111" h="2080" extrusionOk="0">
                  <a:moveTo>
                    <a:pt x="1733" y="0"/>
                  </a:moveTo>
                  <a:cubicBezTo>
                    <a:pt x="1544" y="32"/>
                    <a:pt x="1386" y="158"/>
                    <a:pt x="1386" y="347"/>
                  </a:cubicBezTo>
                  <a:lnTo>
                    <a:pt x="1386" y="1387"/>
                  </a:lnTo>
                  <a:lnTo>
                    <a:pt x="378" y="1387"/>
                  </a:lnTo>
                  <a:cubicBezTo>
                    <a:pt x="158" y="1387"/>
                    <a:pt x="0" y="1544"/>
                    <a:pt x="0" y="1733"/>
                  </a:cubicBezTo>
                  <a:cubicBezTo>
                    <a:pt x="0" y="1922"/>
                    <a:pt x="158" y="2080"/>
                    <a:pt x="378" y="2080"/>
                  </a:cubicBezTo>
                  <a:lnTo>
                    <a:pt x="1733" y="2080"/>
                  </a:lnTo>
                  <a:cubicBezTo>
                    <a:pt x="1954" y="2080"/>
                    <a:pt x="2111" y="1922"/>
                    <a:pt x="2111" y="1733"/>
                  </a:cubicBezTo>
                  <a:lnTo>
                    <a:pt x="2111" y="347"/>
                  </a:lnTo>
                  <a:cubicBezTo>
                    <a:pt x="2111" y="158"/>
                    <a:pt x="1954"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86"/>
            <p:cNvSpPr/>
            <p:nvPr/>
          </p:nvSpPr>
          <p:spPr>
            <a:xfrm>
              <a:off x="-30528850" y="3296575"/>
              <a:ext cx="85875" cy="25250"/>
            </a:xfrm>
            <a:custGeom>
              <a:avLst/>
              <a:gdLst/>
              <a:ahLst/>
              <a:cxnLst/>
              <a:rect l="l" t="t" r="r" b="b"/>
              <a:pathLst>
                <a:path w="3435" h="1010" extrusionOk="0">
                  <a:moveTo>
                    <a:pt x="536" y="1"/>
                  </a:moveTo>
                  <a:cubicBezTo>
                    <a:pt x="253" y="1"/>
                    <a:pt x="1" y="221"/>
                    <a:pt x="1" y="505"/>
                  </a:cubicBezTo>
                  <a:cubicBezTo>
                    <a:pt x="1" y="789"/>
                    <a:pt x="253" y="1009"/>
                    <a:pt x="536" y="1009"/>
                  </a:cubicBezTo>
                  <a:lnTo>
                    <a:pt x="2931" y="1009"/>
                  </a:lnTo>
                  <a:cubicBezTo>
                    <a:pt x="3214" y="1009"/>
                    <a:pt x="3435" y="789"/>
                    <a:pt x="3435" y="505"/>
                  </a:cubicBezTo>
                  <a:cubicBezTo>
                    <a:pt x="3435" y="221"/>
                    <a:pt x="3214" y="1"/>
                    <a:pt x="29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86"/>
            <p:cNvSpPr/>
            <p:nvPr/>
          </p:nvSpPr>
          <p:spPr>
            <a:xfrm>
              <a:off x="-30546175" y="3338325"/>
              <a:ext cx="85875" cy="26025"/>
            </a:xfrm>
            <a:custGeom>
              <a:avLst/>
              <a:gdLst/>
              <a:ahLst/>
              <a:cxnLst/>
              <a:rect l="l" t="t" r="r" b="b"/>
              <a:pathLst>
                <a:path w="3435" h="1041" extrusionOk="0">
                  <a:moveTo>
                    <a:pt x="505" y="1"/>
                  </a:moveTo>
                  <a:cubicBezTo>
                    <a:pt x="221" y="1"/>
                    <a:pt x="1" y="253"/>
                    <a:pt x="1" y="536"/>
                  </a:cubicBezTo>
                  <a:cubicBezTo>
                    <a:pt x="1" y="788"/>
                    <a:pt x="221" y="1040"/>
                    <a:pt x="505" y="1040"/>
                  </a:cubicBezTo>
                  <a:lnTo>
                    <a:pt x="2899" y="1040"/>
                  </a:lnTo>
                  <a:cubicBezTo>
                    <a:pt x="3183" y="1040"/>
                    <a:pt x="3435" y="851"/>
                    <a:pt x="3435" y="536"/>
                  </a:cubicBezTo>
                  <a:cubicBezTo>
                    <a:pt x="3435" y="253"/>
                    <a:pt x="3183" y="1"/>
                    <a:pt x="28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86"/>
            <p:cNvSpPr/>
            <p:nvPr/>
          </p:nvSpPr>
          <p:spPr>
            <a:xfrm>
              <a:off x="-30546175" y="3381650"/>
              <a:ext cx="67750" cy="26025"/>
            </a:xfrm>
            <a:custGeom>
              <a:avLst/>
              <a:gdLst/>
              <a:ahLst/>
              <a:cxnLst/>
              <a:rect l="l" t="t" r="r" b="b"/>
              <a:pathLst>
                <a:path w="2710" h="1041" extrusionOk="0">
                  <a:moveTo>
                    <a:pt x="505" y="0"/>
                  </a:moveTo>
                  <a:cubicBezTo>
                    <a:pt x="221" y="0"/>
                    <a:pt x="1" y="252"/>
                    <a:pt x="1" y="536"/>
                  </a:cubicBezTo>
                  <a:cubicBezTo>
                    <a:pt x="1" y="788"/>
                    <a:pt x="221" y="1040"/>
                    <a:pt x="505" y="1040"/>
                  </a:cubicBezTo>
                  <a:lnTo>
                    <a:pt x="2206" y="1040"/>
                  </a:lnTo>
                  <a:cubicBezTo>
                    <a:pt x="2490" y="1040"/>
                    <a:pt x="2710" y="788"/>
                    <a:pt x="2710" y="536"/>
                  </a:cubicBezTo>
                  <a:cubicBezTo>
                    <a:pt x="2710" y="252"/>
                    <a:pt x="2490" y="0"/>
                    <a:pt x="22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86"/>
            <p:cNvSpPr/>
            <p:nvPr/>
          </p:nvSpPr>
          <p:spPr>
            <a:xfrm>
              <a:off x="-30546175" y="3424175"/>
              <a:ext cx="51225" cy="26025"/>
            </a:xfrm>
            <a:custGeom>
              <a:avLst/>
              <a:gdLst/>
              <a:ahLst/>
              <a:cxnLst/>
              <a:rect l="l" t="t" r="r" b="b"/>
              <a:pathLst>
                <a:path w="2049" h="1041" extrusionOk="0">
                  <a:moveTo>
                    <a:pt x="505" y="1"/>
                  </a:moveTo>
                  <a:cubicBezTo>
                    <a:pt x="221" y="1"/>
                    <a:pt x="1" y="253"/>
                    <a:pt x="1" y="505"/>
                  </a:cubicBezTo>
                  <a:cubicBezTo>
                    <a:pt x="1" y="788"/>
                    <a:pt x="221" y="1040"/>
                    <a:pt x="505" y="1040"/>
                  </a:cubicBezTo>
                  <a:lnTo>
                    <a:pt x="1544" y="1040"/>
                  </a:lnTo>
                  <a:cubicBezTo>
                    <a:pt x="1796" y="1040"/>
                    <a:pt x="2048" y="788"/>
                    <a:pt x="2048" y="505"/>
                  </a:cubicBezTo>
                  <a:cubicBezTo>
                    <a:pt x="2048" y="253"/>
                    <a:pt x="1796" y="1"/>
                    <a:pt x="15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86"/>
            <p:cNvSpPr/>
            <p:nvPr/>
          </p:nvSpPr>
          <p:spPr>
            <a:xfrm>
              <a:off x="-30735200" y="3209325"/>
              <a:ext cx="174075" cy="275525"/>
            </a:xfrm>
            <a:custGeom>
              <a:avLst/>
              <a:gdLst/>
              <a:ahLst/>
              <a:cxnLst/>
              <a:rect l="l" t="t" r="r" b="b"/>
              <a:pathLst>
                <a:path w="6963" h="11021" extrusionOk="0">
                  <a:moveTo>
                    <a:pt x="3803" y="0"/>
                  </a:moveTo>
                  <a:cubicBezTo>
                    <a:pt x="3716" y="0"/>
                    <a:pt x="3637" y="52"/>
                    <a:pt x="3592" y="120"/>
                  </a:cubicBezTo>
                  <a:lnTo>
                    <a:pt x="1702" y="2231"/>
                  </a:lnTo>
                  <a:cubicBezTo>
                    <a:pt x="1544" y="2420"/>
                    <a:pt x="1418" y="2640"/>
                    <a:pt x="1418" y="2892"/>
                  </a:cubicBezTo>
                  <a:lnTo>
                    <a:pt x="1418" y="5917"/>
                  </a:lnTo>
                  <a:cubicBezTo>
                    <a:pt x="1418" y="6200"/>
                    <a:pt x="1292" y="6421"/>
                    <a:pt x="1103" y="6641"/>
                  </a:cubicBezTo>
                  <a:lnTo>
                    <a:pt x="126" y="7618"/>
                  </a:lnTo>
                  <a:cubicBezTo>
                    <a:pt x="0" y="7744"/>
                    <a:pt x="0" y="7965"/>
                    <a:pt x="126" y="8091"/>
                  </a:cubicBezTo>
                  <a:lnTo>
                    <a:pt x="2867" y="10926"/>
                  </a:lnTo>
                  <a:cubicBezTo>
                    <a:pt x="2930" y="10989"/>
                    <a:pt x="3017" y="11021"/>
                    <a:pt x="3104" y="11021"/>
                  </a:cubicBezTo>
                  <a:cubicBezTo>
                    <a:pt x="3190" y="11021"/>
                    <a:pt x="3277" y="10989"/>
                    <a:pt x="3340" y="10926"/>
                  </a:cubicBezTo>
                  <a:lnTo>
                    <a:pt x="4317" y="9949"/>
                  </a:lnTo>
                  <a:cubicBezTo>
                    <a:pt x="4537" y="9729"/>
                    <a:pt x="4758" y="9634"/>
                    <a:pt x="5041" y="9634"/>
                  </a:cubicBezTo>
                  <a:lnTo>
                    <a:pt x="6963" y="9634"/>
                  </a:lnTo>
                  <a:cubicBezTo>
                    <a:pt x="6900" y="9477"/>
                    <a:pt x="6837" y="9288"/>
                    <a:pt x="6837" y="9099"/>
                  </a:cubicBezTo>
                  <a:cubicBezTo>
                    <a:pt x="6837" y="9036"/>
                    <a:pt x="6837" y="8973"/>
                    <a:pt x="6900" y="8910"/>
                  </a:cubicBezTo>
                  <a:cubicBezTo>
                    <a:pt x="6774" y="8910"/>
                    <a:pt x="6648" y="8941"/>
                    <a:pt x="6522" y="8941"/>
                  </a:cubicBezTo>
                  <a:cubicBezTo>
                    <a:pt x="4096" y="8941"/>
                    <a:pt x="2080" y="6925"/>
                    <a:pt x="2080" y="4499"/>
                  </a:cubicBezTo>
                  <a:cubicBezTo>
                    <a:pt x="2080" y="2892"/>
                    <a:pt x="2962" y="1475"/>
                    <a:pt x="4254" y="687"/>
                  </a:cubicBezTo>
                  <a:cubicBezTo>
                    <a:pt x="4254" y="592"/>
                    <a:pt x="4222" y="529"/>
                    <a:pt x="4222" y="498"/>
                  </a:cubicBezTo>
                  <a:lnTo>
                    <a:pt x="4128" y="246"/>
                  </a:lnTo>
                  <a:cubicBezTo>
                    <a:pt x="4096" y="120"/>
                    <a:pt x="4002" y="57"/>
                    <a:pt x="3907" y="25"/>
                  </a:cubicBezTo>
                  <a:cubicBezTo>
                    <a:pt x="3872" y="8"/>
                    <a:pt x="3837" y="0"/>
                    <a:pt x="38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6" name="Google Shape;8926;p86"/>
          <p:cNvGrpSpPr/>
          <p:nvPr/>
        </p:nvGrpSpPr>
        <p:grpSpPr>
          <a:xfrm>
            <a:off x="3529065" y="3201532"/>
            <a:ext cx="354586" cy="353008"/>
            <a:chOff x="-30735200" y="3552550"/>
            <a:chExt cx="292225" cy="290925"/>
          </a:xfrm>
        </p:grpSpPr>
        <p:sp>
          <p:nvSpPr>
            <p:cNvPr id="8927" name="Google Shape;8927;p86"/>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8928;p86"/>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9" name="Google Shape;8929;p86"/>
          <p:cNvGrpSpPr/>
          <p:nvPr/>
        </p:nvGrpSpPr>
        <p:grpSpPr>
          <a:xfrm>
            <a:off x="3529065" y="3666154"/>
            <a:ext cx="354586" cy="353645"/>
            <a:chOff x="-30735200" y="3910925"/>
            <a:chExt cx="292225" cy="291450"/>
          </a:xfrm>
        </p:grpSpPr>
        <p:sp>
          <p:nvSpPr>
            <p:cNvPr id="8930" name="Google Shape;8930;p86"/>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86"/>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32" name="Google Shape;8932;p86"/>
          <p:cNvSpPr/>
          <p:nvPr/>
        </p:nvSpPr>
        <p:spPr>
          <a:xfrm>
            <a:off x="2632180" y="4123242"/>
            <a:ext cx="354586" cy="353645"/>
          </a:xfrm>
          <a:custGeom>
            <a:avLst/>
            <a:gdLst/>
            <a:ahLst/>
            <a:cxnLst/>
            <a:rect l="l" t="t" r="r" b="b"/>
            <a:pathLst>
              <a:path w="11689" h="11658" extrusionOk="0">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3" name="Google Shape;8933;p86"/>
          <p:cNvGrpSpPr/>
          <p:nvPr/>
        </p:nvGrpSpPr>
        <p:grpSpPr>
          <a:xfrm>
            <a:off x="4882910" y="1379021"/>
            <a:ext cx="358971" cy="359224"/>
            <a:chOff x="-57956275" y="3197925"/>
            <a:chExt cx="319000" cy="319225"/>
          </a:xfrm>
        </p:grpSpPr>
        <p:sp>
          <p:nvSpPr>
            <p:cNvPr id="8934" name="Google Shape;8934;p86"/>
            <p:cNvSpPr/>
            <p:nvPr/>
          </p:nvSpPr>
          <p:spPr>
            <a:xfrm>
              <a:off x="-57940525" y="3353300"/>
              <a:ext cx="18150" cy="65400"/>
            </a:xfrm>
            <a:custGeom>
              <a:avLst/>
              <a:gdLst/>
              <a:ahLst/>
              <a:cxnLst/>
              <a:rect l="l" t="t" r="r" b="b"/>
              <a:pathLst>
                <a:path w="726" h="2616" extrusionOk="0">
                  <a:moveTo>
                    <a:pt x="725" y="0"/>
                  </a:moveTo>
                  <a:cubicBezTo>
                    <a:pt x="316" y="284"/>
                    <a:pt x="1" y="756"/>
                    <a:pt x="1" y="1292"/>
                  </a:cubicBezTo>
                  <a:cubicBezTo>
                    <a:pt x="1" y="1859"/>
                    <a:pt x="316" y="2332"/>
                    <a:pt x="725" y="2615"/>
                  </a:cubicBezTo>
                  <a:lnTo>
                    <a:pt x="725" y="2395"/>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86"/>
            <p:cNvSpPr/>
            <p:nvPr/>
          </p:nvSpPr>
          <p:spPr>
            <a:xfrm>
              <a:off x="-57679825" y="3353300"/>
              <a:ext cx="18925" cy="65400"/>
            </a:xfrm>
            <a:custGeom>
              <a:avLst/>
              <a:gdLst/>
              <a:ahLst/>
              <a:cxnLst/>
              <a:rect l="l" t="t" r="r" b="b"/>
              <a:pathLst>
                <a:path w="757" h="2616" extrusionOk="0">
                  <a:moveTo>
                    <a:pt x="1" y="0"/>
                  </a:moveTo>
                  <a:lnTo>
                    <a:pt x="1" y="2395"/>
                  </a:lnTo>
                  <a:lnTo>
                    <a:pt x="1" y="2615"/>
                  </a:lnTo>
                  <a:cubicBezTo>
                    <a:pt x="442" y="2332"/>
                    <a:pt x="757" y="1859"/>
                    <a:pt x="757" y="1292"/>
                  </a:cubicBezTo>
                  <a:cubicBezTo>
                    <a:pt x="757" y="756"/>
                    <a:pt x="442" y="284"/>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86"/>
            <p:cNvSpPr/>
            <p:nvPr/>
          </p:nvSpPr>
          <p:spPr>
            <a:xfrm>
              <a:off x="-57956275" y="3255625"/>
              <a:ext cx="319000" cy="55175"/>
            </a:xfrm>
            <a:custGeom>
              <a:avLst/>
              <a:gdLst/>
              <a:ahLst/>
              <a:cxnLst/>
              <a:rect l="l" t="t" r="r" b="b"/>
              <a:pathLst>
                <a:path w="12760" h="2207" extrusionOk="0">
                  <a:moveTo>
                    <a:pt x="442" y="1"/>
                  </a:moveTo>
                  <a:cubicBezTo>
                    <a:pt x="190" y="1"/>
                    <a:pt x="1" y="253"/>
                    <a:pt x="64" y="442"/>
                  </a:cubicBezTo>
                  <a:cubicBezTo>
                    <a:pt x="284" y="1481"/>
                    <a:pt x="1261" y="2206"/>
                    <a:pt x="2332" y="2206"/>
                  </a:cubicBezTo>
                  <a:lnTo>
                    <a:pt x="10523" y="2206"/>
                  </a:lnTo>
                  <a:cubicBezTo>
                    <a:pt x="11563" y="2206"/>
                    <a:pt x="12571" y="1418"/>
                    <a:pt x="12760" y="442"/>
                  </a:cubicBezTo>
                  <a:cubicBezTo>
                    <a:pt x="12603" y="221"/>
                    <a:pt x="12445" y="1"/>
                    <a:pt x="12193" y="1"/>
                  </a:cubicBezTo>
                  <a:lnTo>
                    <a:pt x="10303" y="1"/>
                  </a:lnTo>
                  <a:lnTo>
                    <a:pt x="10303" y="757"/>
                  </a:lnTo>
                  <a:cubicBezTo>
                    <a:pt x="10303" y="946"/>
                    <a:pt x="10145" y="1103"/>
                    <a:pt x="9956" y="1103"/>
                  </a:cubicBezTo>
                  <a:cubicBezTo>
                    <a:pt x="9767" y="1103"/>
                    <a:pt x="9610" y="946"/>
                    <a:pt x="9610" y="757"/>
                  </a:cubicBezTo>
                  <a:lnTo>
                    <a:pt x="9610" y="1"/>
                  </a:lnTo>
                  <a:lnTo>
                    <a:pt x="8853" y="1"/>
                  </a:lnTo>
                  <a:lnTo>
                    <a:pt x="8853" y="757"/>
                  </a:lnTo>
                  <a:cubicBezTo>
                    <a:pt x="8853" y="946"/>
                    <a:pt x="8696" y="1103"/>
                    <a:pt x="8507" y="1103"/>
                  </a:cubicBezTo>
                  <a:cubicBezTo>
                    <a:pt x="8318" y="1103"/>
                    <a:pt x="8160" y="946"/>
                    <a:pt x="8160" y="757"/>
                  </a:cubicBezTo>
                  <a:lnTo>
                    <a:pt x="8160" y="1"/>
                  </a:lnTo>
                  <a:lnTo>
                    <a:pt x="7404" y="1"/>
                  </a:lnTo>
                  <a:lnTo>
                    <a:pt x="7404" y="757"/>
                  </a:lnTo>
                  <a:cubicBezTo>
                    <a:pt x="7404" y="946"/>
                    <a:pt x="7247" y="1103"/>
                    <a:pt x="7058" y="1103"/>
                  </a:cubicBezTo>
                  <a:cubicBezTo>
                    <a:pt x="6837" y="1103"/>
                    <a:pt x="6680" y="946"/>
                    <a:pt x="6680" y="757"/>
                  </a:cubicBezTo>
                  <a:lnTo>
                    <a:pt x="6680" y="1"/>
                  </a:lnTo>
                  <a:lnTo>
                    <a:pt x="5955" y="1"/>
                  </a:lnTo>
                  <a:lnTo>
                    <a:pt x="5955" y="757"/>
                  </a:lnTo>
                  <a:cubicBezTo>
                    <a:pt x="5955" y="946"/>
                    <a:pt x="5797" y="1103"/>
                    <a:pt x="5577" y="1103"/>
                  </a:cubicBezTo>
                  <a:cubicBezTo>
                    <a:pt x="5388" y="1103"/>
                    <a:pt x="5230" y="946"/>
                    <a:pt x="5230" y="757"/>
                  </a:cubicBezTo>
                  <a:lnTo>
                    <a:pt x="5230" y="1"/>
                  </a:lnTo>
                  <a:lnTo>
                    <a:pt x="4474" y="1"/>
                  </a:lnTo>
                  <a:lnTo>
                    <a:pt x="4474" y="757"/>
                  </a:lnTo>
                  <a:cubicBezTo>
                    <a:pt x="4474" y="946"/>
                    <a:pt x="4317" y="1103"/>
                    <a:pt x="4128" y="1103"/>
                  </a:cubicBezTo>
                  <a:cubicBezTo>
                    <a:pt x="3939" y="1103"/>
                    <a:pt x="3781" y="946"/>
                    <a:pt x="3781" y="757"/>
                  </a:cubicBezTo>
                  <a:lnTo>
                    <a:pt x="3781" y="1"/>
                  </a:lnTo>
                  <a:lnTo>
                    <a:pt x="3025" y="1"/>
                  </a:lnTo>
                  <a:lnTo>
                    <a:pt x="3025" y="757"/>
                  </a:lnTo>
                  <a:cubicBezTo>
                    <a:pt x="3025" y="946"/>
                    <a:pt x="2867" y="1103"/>
                    <a:pt x="2678" y="1103"/>
                  </a:cubicBezTo>
                  <a:cubicBezTo>
                    <a:pt x="2489" y="1103"/>
                    <a:pt x="2332" y="946"/>
                    <a:pt x="2332" y="757"/>
                  </a:cubicBezTo>
                  <a:lnTo>
                    <a:pt x="233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86"/>
            <p:cNvSpPr/>
            <p:nvPr/>
          </p:nvSpPr>
          <p:spPr>
            <a:xfrm>
              <a:off x="-57868050" y="3494275"/>
              <a:ext cx="18900" cy="22875"/>
            </a:xfrm>
            <a:custGeom>
              <a:avLst/>
              <a:gdLst/>
              <a:ahLst/>
              <a:cxnLst/>
              <a:rect l="l" t="t" r="r" b="b"/>
              <a:pathLst>
                <a:path w="756" h="915" extrusionOk="0">
                  <a:moveTo>
                    <a:pt x="0" y="1"/>
                  </a:moveTo>
                  <a:lnTo>
                    <a:pt x="0" y="536"/>
                  </a:lnTo>
                  <a:lnTo>
                    <a:pt x="32" y="536"/>
                  </a:lnTo>
                  <a:cubicBezTo>
                    <a:pt x="32" y="757"/>
                    <a:pt x="189" y="914"/>
                    <a:pt x="410" y="914"/>
                  </a:cubicBezTo>
                  <a:cubicBezTo>
                    <a:pt x="599" y="914"/>
                    <a:pt x="756" y="757"/>
                    <a:pt x="756" y="536"/>
                  </a:cubicBezTo>
                  <a:lnTo>
                    <a:pt x="756" y="473"/>
                  </a:lnTo>
                  <a:cubicBezTo>
                    <a:pt x="473" y="347"/>
                    <a:pt x="252" y="15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86"/>
            <p:cNvSpPr/>
            <p:nvPr/>
          </p:nvSpPr>
          <p:spPr>
            <a:xfrm>
              <a:off x="-57755425" y="3494275"/>
              <a:ext cx="18125" cy="22875"/>
            </a:xfrm>
            <a:custGeom>
              <a:avLst/>
              <a:gdLst/>
              <a:ahLst/>
              <a:cxnLst/>
              <a:rect l="l" t="t" r="r" b="b"/>
              <a:pathLst>
                <a:path w="725" h="915" extrusionOk="0">
                  <a:moveTo>
                    <a:pt x="725" y="1"/>
                  </a:moveTo>
                  <a:cubicBezTo>
                    <a:pt x="504" y="190"/>
                    <a:pt x="252" y="347"/>
                    <a:pt x="0" y="473"/>
                  </a:cubicBezTo>
                  <a:lnTo>
                    <a:pt x="0" y="536"/>
                  </a:lnTo>
                  <a:lnTo>
                    <a:pt x="32" y="536"/>
                  </a:lnTo>
                  <a:cubicBezTo>
                    <a:pt x="32" y="757"/>
                    <a:pt x="189" y="914"/>
                    <a:pt x="378" y="914"/>
                  </a:cubicBezTo>
                  <a:cubicBezTo>
                    <a:pt x="567" y="914"/>
                    <a:pt x="725" y="757"/>
                    <a:pt x="725" y="536"/>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8939;p86"/>
            <p:cNvSpPr/>
            <p:nvPr/>
          </p:nvSpPr>
          <p:spPr>
            <a:xfrm>
              <a:off x="-57903500" y="3329675"/>
              <a:ext cx="204800" cy="187475"/>
            </a:xfrm>
            <a:custGeom>
              <a:avLst/>
              <a:gdLst/>
              <a:ahLst/>
              <a:cxnLst/>
              <a:rect l="l" t="t" r="r" b="b"/>
              <a:pathLst>
                <a:path w="8192" h="7499" extrusionOk="0">
                  <a:moveTo>
                    <a:pt x="2615" y="756"/>
                  </a:moveTo>
                  <a:cubicBezTo>
                    <a:pt x="2804" y="756"/>
                    <a:pt x="2962" y="914"/>
                    <a:pt x="2962" y="1103"/>
                  </a:cubicBezTo>
                  <a:cubicBezTo>
                    <a:pt x="2962" y="1292"/>
                    <a:pt x="2804" y="1449"/>
                    <a:pt x="2615" y="1449"/>
                  </a:cubicBezTo>
                  <a:cubicBezTo>
                    <a:pt x="2395" y="1449"/>
                    <a:pt x="2269" y="1292"/>
                    <a:pt x="2269" y="1103"/>
                  </a:cubicBezTo>
                  <a:cubicBezTo>
                    <a:pt x="2206" y="945"/>
                    <a:pt x="2395" y="756"/>
                    <a:pt x="2615" y="756"/>
                  </a:cubicBezTo>
                  <a:close/>
                  <a:moveTo>
                    <a:pt x="5608" y="756"/>
                  </a:moveTo>
                  <a:cubicBezTo>
                    <a:pt x="5797" y="756"/>
                    <a:pt x="5955" y="914"/>
                    <a:pt x="5955" y="1103"/>
                  </a:cubicBezTo>
                  <a:cubicBezTo>
                    <a:pt x="5955" y="1292"/>
                    <a:pt x="5797" y="1449"/>
                    <a:pt x="5608" y="1449"/>
                  </a:cubicBezTo>
                  <a:cubicBezTo>
                    <a:pt x="5388" y="1449"/>
                    <a:pt x="5230" y="1292"/>
                    <a:pt x="5230" y="1103"/>
                  </a:cubicBezTo>
                  <a:cubicBezTo>
                    <a:pt x="5199" y="945"/>
                    <a:pt x="5356" y="756"/>
                    <a:pt x="5608" y="756"/>
                  </a:cubicBezTo>
                  <a:close/>
                  <a:moveTo>
                    <a:pt x="5159" y="4072"/>
                  </a:moveTo>
                  <a:cubicBezTo>
                    <a:pt x="5254" y="4072"/>
                    <a:pt x="5340" y="4112"/>
                    <a:pt x="5388" y="4190"/>
                  </a:cubicBezTo>
                  <a:cubicBezTo>
                    <a:pt x="5545" y="4348"/>
                    <a:pt x="5545" y="4568"/>
                    <a:pt x="5388" y="4694"/>
                  </a:cubicBezTo>
                  <a:cubicBezTo>
                    <a:pt x="5041" y="5041"/>
                    <a:pt x="4569" y="5230"/>
                    <a:pt x="4096" y="5230"/>
                  </a:cubicBezTo>
                  <a:cubicBezTo>
                    <a:pt x="3623" y="5230"/>
                    <a:pt x="3119" y="5041"/>
                    <a:pt x="2804" y="4694"/>
                  </a:cubicBezTo>
                  <a:cubicBezTo>
                    <a:pt x="2647" y="4537"/>
                    <a:pt x="2647" y="4285"/>
                    <a:pt x="2804" y="4190"/>
                  </a:cubicBezTo>
                  <a:cubicBezTo>
                    <a:pt x="2883" y="4112"/>
                    <a:pt x="2978" y="4072"/>
                    <a:pt x="3068" y="4072"/>
                  </a:cubicBezTo>
                  <a:cubicBezTo>
                    <a:pt x="3159" y="4072"/>
                    <a:pt x="3245" y="4112"/>
                    <a:pt x="3308" y="4190"/>
                  </a:cubicBezTo>
                  <a:cubicBezTo>
                    <a:pt x="3513" y="4379"/>
                    <a:pt x="3797" y="4474"/>
                    <a:pt x="4084" y="4474"/>
                  </a:cubicBezTo>
                  <a:cubicBezTo>
                    <a:pt x="4372" y="4474"/>
                    <a:pt x="4663" y="4379"/>
                    <a:pt x="4884" y="4190"/>
                  </a:cubicBezTo>
                  <a:cubicBezTo>
                    <a:pt x="4962" y="4112"/>
                    <a:pt x="5065" y="4072"/>
                    <a:pt x="5159" y="4072"/>
                  </a:cubicBezTo>
                  <a:close/>
                  <a:moveTo>
                    <a:pt x="0" y="0"/>
                  </a:moveTo>
                  <a:lnTo>
                    <a:pt x="0" y="3403"/>
                  </a:lnTo>
                  <a:cubicBezTo>
                    <a:pt x="0" y="4663"/>
                    <a:pt x="599" y="5829"/>
                    <a:pt x="1513" y="6585"/>
                  </a:cubicBezTo>
                  <a:lnTo>
                    <a:pt x="1513" y="4127"/>
                  </a:lnTo>
                  <a:cubicBezTo>
                    <a:pt x="1513" y="3119"/>
                    <a:pt x="2332" y="2300"/>
                    <a:pt x="3340" y="2300"/>
                  </a:cubicBezTo>
                  <a:cubicBezTo>
                    <a:pt x="3560" y="2300"/>
                    <a:pt x="3718" y="2458"/>
                    <a:pt x="3718" y="2647"/>
                  </a:cubicBezTo>
                  <a:cubicBezTo>
                    <a:pt x="3718" y="2836"/>
                    <a:pt x="3560" y="2993"/>
                    <a:pt x="3340" y="2993"/>
                  </a:cubicBezTo>
                  <a:cubicBezTo>
                    <a:pt x="2710" y="2993"/>
                    <a:pt x="2237" y="3497"/>
                    <a:pt x="2237" y="4096"/>
                  </a:cubicBezTo>
                  <a:lnTo>
                    <a:pt x="2237" y="7026"/>
                  </a:lnTo>
                  <a:cubicBezTo>
                    <a:pt x="2804" y="7278"/>
                    <a:pt x="3434" y="7498"/>
                    <a:pt x="4096" y="7498"/>
                  </a:cubicBezTo>
                  <a:cubicBezTo>
                    <a:pt x="4758" y="7498"/>
                    <a:pt x="5388" y="7341"/>
                    <a:pt x="5955" y="7026"/>
                  </a:cubicBezTo>
                  <a:lnTo>
                    <a:pt x="5955" y="4096"/>
                  </a:lnTo>
                  <a:cubicBezTo>
                    <a:pt x="5955" y="3466"/>
                    <a:pt x="5451" y="2993"/>
                    <a:pt x="4852" y="2993"/>
                  </a:cubicBezTo>
                  <a:cubicBezTo>
                    <a:pt x="4663" y="2993"/>
                    <a:pt x="4506" y="2836"/>
                    <a:pt x="4506" y="2647"/>
                  </a:cubicBezTo>
                  <a:cubicBezTo>
                    <a:pt x="4506" y="2458"/>
                    <a:pt x="4663" y="2300"/>
                    <a:pt x="4852" y="2300"/>
                  </a:cubicBezTo>
                  <a:cubicBezTo>
                    <a:pt x="5860" y="2300"/>
                    <a:pt x="6711" y="3119"/>
                    <a:pt x="6711" y="4127"/>
                  </a:cubicBezTo>
                  <a:lnTo>
                    <a:pt x="6711" y="6585"/>
                  </a:lnTo>
                  <a:cubicBezTo>
                    <a:pt x="7593" y="5829"/>
                    <a:pt x="8192" y="4663"/>
                    <a:pt x="8192" y="3403"/>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86"/>
            <p:cNvSpPr/>
            <p:nvPr/>
          </p:nvSpPr>
          <p:spPr>
            <a:xfrm>
              <a:off x="-57860975" y="3197925"/>
              <a:ext cx="119750" cy="37250"/>
            </a:xfrm>
            <a:custGeom>
              <a:avLst/>
              <a:gdLst/>
              <a:ahLst/>
              <a:cxnLst/>
              <a:rect l="l" t="t" r="r" b="b"/>
              <a:pathLst>
                <a:path w="4790" h="1490" extrusionOk="0">
                  <a:moveTo>
                    <a:pt x="2383" y="1"/>
                  </a:moveTo>
                  <a:cubicBezTo>
                    <a:pt x="1812" y="1"/>
                    <a:pt x="1245" y="214"/>
                    <a:pt x="851" y="639"/>
                  </a:cubicBezTo>
                  <a:lnTo>
                    <a:pt x="1" y="1490"/>
                  </a:lnTo>
                  <a:lnTo>
                    <a:pt x="4789" y="1490"/>
                  </a:lnTo>
                  <a:lnTo>
                    <a:pt x="3939" y="639"/>
                  </a:lnTo>
                  <a:cubicBezTo>
                    <a:pt x="3529" y="214"/>
                    <a:pt x="2954" y="1"/>
                    <a:pt x="23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1" name="Google Shape;8941;p86"/>
          <p:cNvGrpSpPr/>
          <p:nvPr/>
        </p:nvGrpSpPr>
        <p:grpSpPr>
          <a:xfrm>
            <a:off x="4905064" y="1835446"/>
            <a:ext cx="314662" cy="358971"/>
            <a:chOff x="-57940525" y="3590375"/>
            <a:chExt cx="279625" cy="319000"/>
          </a:xfrm>
        </p:grpSpPr>
        <p:sp>
          <p:nvSpPr>
            <p:cNvPr id="8942" name="Google Shape;8942;p86"/>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8943;p86"/>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8944;p86"/>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5" name="Google Shape;8945;p86"/>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6" name="Google Shape;8946;p86"/>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7" name="Google Shape;8947;p86"/>
          <p:cNvGrpSpPr/>
          <p:nvPr/>
        </p:nvGrpSpPr>
        <p:grpSpPr>
          <a:xfrm>
            <a:off x="4875945" y="2276817"/>
            <a:ext cx="358099" cy="358999"/>
            <a:chOff x="-57959425" y="3982600"/>
            <a:chExt cx="318225" cy="319025"/>
          </a:xfrm>
        </p:grpSpPr>
        <p:sp>
          <p:nvSpPr>
            <p:cNvPr id="8948" name="Google Shape;8948;p86"/>
            <p:cNvSpPr/>
            <p:nvPr/>
          </p:nvSpPr>
          <p:spPr>
            <a:xfrm>
              <a:off x="-57771975" y="4150375"/>
              <a:ext cx="17350" cy="18125"/>
            </a:xfrm>
            <a:custGeom>
              <a:avLst/>
              <a:gdLst/>
              <a:ahLst/>
              <a:cxnLst/>
              <a:rect l="l" t="t" r="r" b="b"/>
              <a:pathLst>
                <a:path w="694" h="725" extrusionOk="0">
                  <a:moveTo>
                    <a:pt x="347" y="0"/>
                  </a:moveTo>
                  <a:cubicBezTo>
                    <a:pt x="158" y="0"/>
                    <a:pt x="1" y="189"/>
                    <a:pt x="1" y="378"/>
                  </a:cubicBezTo>
                  <a:cubicBezTo>
                    <a:pt x="1" y="567"/>
                    <a:pt x="158" y="725"/>
                    <a:pt x="347" y="725"/>
                  </a:cubicBezTo>
                  <a:cubicBezTo>
                    <a:pt x="536" y="725"/>
                    <a:pt x="694" y="567"/>
                    <a:pt x="694" y="378"/>
                  </a:cubicBezTo>
                  <a:cubicBezTo>
                    <a:pt x="694" y="189"/>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9" name="Google Shape;8949;p86"/>
            <p:cNvSpPr/>
            <p:nvPr/>
          </p:nvSpPr>
          <p:spPr>
            <a:xfrm>
              <a:off x="-57959425" y="3982600"/>
              <a:ext cx="318225" cy="130775"/>
            </a:xfrm>
            <a:custGeom>
              <a:avLst/>
              <a:gdLst/>
              <a:ahLst/>
              <a:cxnLst/>
              <a:rect l="l" t="t" r="r" b="b"/>
              <a:pathLst>
                <a:path w="12729" h="5231" extrusionOk="0">
                  <a:moveTo>
                    <a:pt x="7081" y="1521"/>
                  </a:moveTo>
                  <a:cubicBezTo>
                    <a:pt x="7176" y="1521"/>
                    <a:pt x="7262" y="1560"/>
                    <a:pt x="7310" y="1639"/>
                  </a:cubicBezTo>
                  <a:cubicBezTo>
                    <a:pt x="7436" y="1796"/>
                    <a:pt x="7467" y="2048"/>
                    <a:pt x="7310" y="2174"/>
                  </a:cubicBezTo>
                  <a:lnTo>
                    <a:pt x="6837" y="2647"/>
                  </a:lnTo>
                  <a:lnTo>
                    <a:pt x="7310" y="3120"/>
                  </a:lnTo>
                  <a:cubicBezTo>
                    <a:pt x="7467" y="3246"/>
                    <a:pt x="7467" y="3498"/>
                    <a:pt x="7310" y="3624"/>
                  </a:cubicBezTo>
                  <a:cubicBezTo>
                    <a:pt x="7231" y="3702"/>
                    <a:pt x="7136" y="3742"/>
                    <a:pt x="7046" y="3742"/>
                  </a:cubicBezTo>
                  <a:cubicBezTo>
                    <a:pt x="6955" y="3742"/>
                    <a:pt x="6869" y="3702"/>
                    <a:pt x="6806" y="3624"/>
                  </a:cubicBezTo>
                  <a:lnTo>
                    <a:pt x="6333" y="3151"/>
                  </a:lnTo>
                  <a:lnTo>
                    <a:pt x="5860" y="3624"/>
                  </a:lnTo>
                  <a:cubicBezTo>
                    <a:pt x="5782" y="3702"/>
                    <a:pt x="5687" y="3742"/>
                    <a:pt x="5597" y="3742"/>
                  </a:cubicBezTo>
                  <a:cubicBezTo>
                    <a:pt x="5506" y="3742"/>
                    <a:pt x="5419" y="3702"/>
                    <a:pt x="5356" y="3624"/>
                  </a:cubicBezTo>
                  <a:cubicBezTo>
                    <a:pt x="5199" y="3466"/>
                    <a:pt x="5199" y="3214"/>
                    <a:pt x="5356" y="3120"/>
                  </a:cubicBezTo>
                  <a:lnTo>
                    <a:pt x="5829" y="2647"/>
                  </a:lnTo>
                  <a:lnTo>
                    <a:pt x="5356" y="2174"/>
                  </a:lnTo>
                  <a:cubicBezTo>
                    <a:pt x="5199" y="2017"/>
                    <a:pt x="5199" y="1765"/>
                    <a:pt x="5356" y="1639"/>
                  </a:cubicBezTo>
                  <a:cubicBezTo>
                    <a:pt x="5435" y="1560"/>
                    <a:pt x="5530" y="1521"/>
                    <a:pt x="5620" y="1521"/>
                  </a:cubicBezTo>
                  <a:cubicBezTo>
                    <a:pt x="5711" y="1521"/>
                    <a:pt x="5797" y="1560"/>
                    <a:pt x="5860" y="1639"/>
                  </a:cubicBezTo>
                  <a:lnTo>
                    <a:pt x="6333" y="2111"/>
                  </a:lnTo>
                  <a:lnTo>
                    <a:pt x="6806" y="1639"/>
                  </a:lnTo>
                  <a:cubicBezTo>
                    <a:pt x="6884" y="1560"/>
                    <a:pt x="6987" y="1521"/>
                    <a:pt x="7081" y="1521"/>
                  </a:cubicBezTo>
                  <a:close/>
                  <a:moveTo>
                    <a:pt x="6333" y="1"/>
                  </a:moveTo>
                  <a:cubicBezTo>
                    <a:pt x="5388" y="1"/>
                    <a:pt x="4506" y="379"/>
                    <a:pt x="3907" y="1072"/>
                  </a:cubicBezTo>
                  <a:cubicBezTo>
                    <a:pt x="3389" y="1628"/>
                    <a:pt x="2673" y="1927"/>
                    <a:pt x="1944" y="1927"/>
                  </a:cubicBezTo>
                  <a:cubicBezTo>
                    <a:pt x="1474" y="1927"/>
                    <a:pt x="999" y="1803"/>
                    <a:pt x="568" y="1544"/>
                  </a:cubicBezTo>
                  <a:cubicBezTo>
                    <a:pt x="505" y="1505"/>
                    <a:pt x="438" y="1487"/>
                    <a:pt x="373" y="1487"/>
                  </a:cubicBezTo>
                  <a:cubicBezTo>
                    <a:pt x="178" y="1487"/>
                    <a:pt x="1" y="1647"/>
                    <a:pt x="1" y="1859"/>
                  </a:cubicBezTo>
                  <a:lnTo>
                    <a:pt x="1" y="2426"/>
                  </a:lnTo>
                  <a:cubicBezTo>
                    <a:pt x="1" y="3970"/>
                    <a:pt x="1261" y="5230"/>
                    <a:pt x="2804" y="5230"/>
                  </a:cubicBezTo>
                  <a:cubicBezTo>
                    <a:pt x="3624" y="5230"/>
                    <a:pt x="4096" y="4915"/>
                    <a:pt x="4884" y="4537"/>
                  </a:cubicBezTo>
                  <a:cubicBezTo>
                    <a:pt x="4915" y="4474"/>
                    <a:pt x="5010" y="4474"/>
                    <a:pt x="5041" y="4474"/>
                  </a:cubicBezTo>
                  <a:lnTo>
                    <a:pt x="7688" y="4474"/>
                  </a:lnTo>
                  <a:cubicBezTo>
                    <a:pt x="7719" y="4474"/>
                    <a:pt x="7782" y="4474"/>
                    <a:pt x="7845" y="4537"/>
                  </a:cubicBezTo>
                  <a:cubicBezTo>
                    <a:pt x="8664" y="4915"/>
                    <a:pt x="9105" y="5230"/>
                    <a:pt x="9925" y="5230"/>
                  </a:cubicBezTo>
                  <a:cubicBezTo>
                    <a:pt x="11468" y="5230"/>
                    <a:pt x="12729" y="3970"/>
                    <a:pt x="12729" y="2426"/>
                  </a:cubicBezTo>
                  <a:lnTo>
                    <a:pt x="12729" y="1891"/>
                  </a:lnTo>
                  <a:cubicBezTo>
                    <a:pt x="12729" y="1698"/>
                    <a:pt x="12543" y="1523"/>
                    <a:pt x="12329" y="1523"/>
                  </a:cubicBezTo>
                  <a:cubicBezTo>
                    <a:pt x="12264" y="1523"/>
                    <a:pt x="12196" y="1539"/>
                    <a:pt x="12130" y="1576"/>
                  </a:cubicBezTo>
                  <a:cubicBezTo>
                    <a:pt x="11708" y="1824"/>
                    <a:pt x="11233" y="1945"/>
                    <a:pt x="10762" y="1945"/>
                  </a:cubicBezTo>
                  <a:cubicBezTo>
                    <a:pt x="10036" y="1945"/>
                    <a:pt x="9319" y="1657"/>
                    <a:pt x="8822" y="1103"/>
                  </a:cubicBezTo>
                  <a:cubicBezTo>
                    <a:pt x="8192" y="442"/>
                    <a:pt x="7310"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0" name="Google Shape;8950;p86"/>
            <p:cNvSpPr/>
            <p:nvPr/>
          </p:nvSpPr>
          <p:spPr>
            <a:xfrm>
              <a:off x="-57903500" y="4125950"/>
              <a:ext cx="204800" cy="175675"/>
            </a:xfrm>
            <a:custGeom>
              <a:avLst/>
              <a:gdLst/>
              <a:ahLst/>
              <a:cxnLst/>
              <a:rect l="l" t="t" r="r" b="b"/>
              <a:pathLst>
                <a:path w="8192" h="7027" extrusionOk="0">
                  <a:moveTo>
                    <a:pt x="2615" y="1009"/>
                  </a:moveTo>
                  <a:cubicBezTo>
                    <a:pt x="2804" y="1009"/>
                    <a:pt x="2962" y="1166"/>
                    <a:pt x="2962" y="1355"/>
                  </a:cubicBezTo>
                  <a:cubicBezTo>
                    <a:pt x="2962" y="1544"/>
                    <a:pt x="2804" y="1702"/>
                    <a:pt x="2615" y="1702"/>
                  </a:cubicBezTo>
                  <a:cubicBezTo>
                    <a:pt x="2395" y="1702"/>
                    <a:pt x="2237" y="1576"/>
                    <a:pt x="2237" y="1355"/>
                  </a:cubicBezTo>
                  <a:cubicBezTo>
                    <a:pt x="2237" y="1166"/>
                    <a:pt x="2395" y="1009"/>
                    <a:pt x="2615" y="1009"/>
                  </a:cubicBezTo>
                  <a:close/>
                  <a:moveTo>
                    <a:pt x="5163" y="3600"/>
                  </a:moveTo>
                  <a:cubicBezTo>
                    <a:pt x="5262" y="3600"/>
                    <a:pt x="5356" y="3639"/>
                    <a:pt x="5419" y="3718"/>
                  </a:cubicBezTo>
                  <a:cubicBezTo>
                    <a:pt x="5608" y="3844"/>
                    <a:pt x="5608" y="4065"/>
                    <a:pt x="5451" y="4222"/>
                  </a:cubicBezTo>
                  <a:cubicBezTo>
                    <a:pt x="5073" y="4569"/>
                    <a:pt x="4600" y="4789"/>
                    <a:pt x="4096" y="4789"/>
                  </a:cubicBezTo>
                  <a:cubicBezTo>
                    <a:pt x="3592" y="4789"/>
                    <a:pt x="3119" y="4569"/>
                    <a:pt x="2804" y="4222"/>
                  </a:cubicBezTo>
                  <a:cubicBezTo>
                    <a:pt x="2647" y="4065"/>
                    <a:pt x="2647" y="3844"/>
                    <a:pt x="2804" y="3718"/>
                  </a:cubicBezTo>
                  <a:cubicBezTo>
                    <a:pt x="2883" y="3639"/>
                    <a:pt x="2978" y="3600"/>
                    <a:pt x="3068" y="3600"/>
                  </a:cubicBezTo>
                  <a:cubicBezTo>
                    <a:pt x="3159" y="3600"/>
                    <a:pt x="3245" y="3639"/>
                    <a:pt x="3308" y="3718"/>
                  </a:cubicBezTo>
                  <a:cubicBezTo>
                    <a:pt x="3529" y="3939"/>
                    <a:pt x="3812" y="4049"/>
                    <a:pt x="4096" y="4049"/>
                  </a:cubicBezTo>
                  <a:cubicBezTo>
                    <a:pt x="4380" y="4049"/>
                    <a:pt x="4663" y="3939"/>
                    <a:pt x="4884" y="3718"/>
                  </a:cubicBezTo>
                  <a:cubicBezTo>
                    <a:pt x="4962" y="3639"/>
                    <a:pt x="5065" y="3600"/>
                    <a:pt x="5163" y="3600"/>
                  </a:cubicBezTo>
                  <a:close/>
                  <a:moveTo>
                    <a:pt x="1828" y="0"/>
                  </a:moveTo>
                  <a:cubicBezTo>
                    <a:pt x="1418" y="158"/>
                    <a:pt x="977" y="253"/>
                    <a:pt x="567" y="253"/>
                  </a:cubicBezTo>
                  <a:cubicBezTo>
                    <a:pt x="347" y="253"/>
                    <a:pt x="221" y="221"/>
                    <a:pt x="0" y="221"/>
                  </a:cubicBezTo>
                  <a:lnTo>
                    <a:pt x="0" y="2899"/>
                  </a:lnTo>
                  <a:cubicBezTo>
                    <a:pt x="0" y="5136"/>
                    <a:pt x="1859" y="7026"/>
                    <a:pt x="4096" y="7026"/>
                  </a:cubicBezTo>
                  <a:cubicBezTo>
                    <a:pt x="6270" y="7026"/>
                    <a:pt x="8097" y="5262"/>
                    <a:pt x="8192" y="3119"/>
                  </a:cubicBezTo>
                  <a:lnTo>
                    <a:pt x="6333" y="2206"/>
                  </a:lnTo>
                  <a:cubicBezTo>
                    <a:pt x="6144" y="2363"/>
                    <a:pt x="5860" y="2489"/>
                    <a:pt x="5608" y="2489"/>
                  </a:cubicBezTo>
                  <a:cubicBezTo>
                    <a:pt x="4978" y="2489"/>
                    <a:pt x="4474" y="1985"/>
                    <a:pt x="4506" y="1324"/>
                  </a:cubicBezTo>
                  <a:lnTo>
                    <a:pt x="18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8951;p86"/>
            <p:cNvSpPr/>
            <p:nvPr/>
          </p:nvSpPr>
          <p:spPr>
            <a:xfrm>
              <a:off x="-57835775" y="4113350"/>
              <a:ext cx="138650" cy="70125"/>
            </a:xfrm>
            <a:custGeom>
              <a:avLst/>
              <a:gdLst/>
              <a:ahLst/>
              <a:cxnLst/>
              <a:rect l="l" t="t" r="r" b="b"/>
              <a:pathLst>
                <a:path w="5546" h="2805" extrusionOk="0">
                  <a:moveTo>
                    <a:pt x="221" y="0"/>
                  </a:moveTo>
                  <a:lnTo>
                    <a:pt x="1" y="95"/>
                  </a:lnTo>
                  <a:lnTo>
                    <a:pt x="2112" y="1103"/>
                  </a:lnTo>
                  <a:cubicBezTo>
                    <a:pt x="2301" y="883"/>
                    <a:pt x="2616" y="757"/>
                    <a:pt x="2931" y="757"/>
                  </a:cubicBezTo>
                  <a:cubicBezTo>
                    <a:pt x="3592" y="757"/>
                    <a:pt x="4159" y="1355"/>
                    <a:pt x="4033" y="2048"/>
                  </a:cubicBezTo>
                  <a:lnTo>
                    <a:pt x="5546" y="2804"/>
                  </a:lnTo>
                  <a:lnTo>
                    <a:pt x="5546" y="725"/>
                  </a:lnTo>
                  <a:cubicBezTo>
                    <a:pt x="5325" y="725"/>
                    <a:pt x="5136" y="757"/>
                    <a:pt x="4979" y="757"/>
                  </a:cubicBezTo>
                  <a:cubicBezTo>
                    <a:pt x="4033" y="757"/>
                    <a:pt x="3435" y="410"/>
                    <a:pt x="26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2" name="Google Shape;8952;p86"/>
          <p:cNvGrpSpPr/>
          <p:nvPr/>
        </p:nvGrpSpPr>
        <p:grpSpPr>
          <a:xfrm>
            <a:off x="7076112" y="1380146"/>
            <a:ext cx="357226" cy="357226"/>
            <a:chOff x="-55987225" y="3198925"/>
            <a:chExt cx="317450" cy="317450"/>
          </a:xfrm>
        </p:grpSpPr>
        <p:sp>
          <p:nvSpPr>
            <p:cNvPr id="8953" name="Google Shape;8953;p86"/>
            <p:cNvSpPr/>
            <p:nvPr/>
          </p:nvSpPr>
          <p:spPr>
            <a:xfrm>
              <a:off x="-55987225" y="3261925"/>
              <a:ext cx="173300"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86"/>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5" name="Google Shape;8955;p86"/>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6" name="Google Shape;8956;p86"/>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7" name="Google Shape;8957;p86"/>
          <p:cNvGrpSpPr/>
          <p:nvPr/>
        </p:nvGrpSpPr>
        <p:grpSpPr>
          <a:xfrm>
            <a:off x="7076112" y="1836178"/>
            <a:ext cx="357226" cy="357367"/>
            <a:chOff x="-55987225" y="3591025"/>
            <a:chExt cx="317450" cy="317575"/>
          </a:xfrm>
        </p:grpSpPr>
        <p:sp>
          <p:nvSpPr>
            <p:cNvPr id="8958" name="Google Shape;8958;p86"/>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8959;p86"/>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0" name="Google Shape;8960;p86"/>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1" name="Google Shape;8961;p86"/>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8962;p86"/>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3" name="Google Shape;8963;p86"/>
          <p:cNvGrpSpPr/>
          <p:nvPr/>
        </p:nvGrpSpPr>
        <p:grpSpPr>
          <a:xfrm>
            <a:off x="7090027" y="2276817"/>
            <a:ext cx="358999" cy="358999"/>
            <a:chOff x="-55988800" y="3982600"/>
            <a:chExt cx="319025" cy="319025"/>
          </a:xfrm>
        </p:grpSpPr>
        <p:sp>
          <p:nvSpPr>
            <p:cNvPr id="8964" name="Google Shape;8964;p86"/>
            <p:cNvSpPr/>
            <p:nvPr/>
          </p:nvSpPr>
          <p:spPr>
            <a:xfrm>
              <a:off x="-55791875" y="3982600"/>
              <a:ext cx="102400" cy="102425"/>
            </a:xfrm>
            <a:custGeom>
              <a:avLst/>
              <a:gdLst/>
              <a:ahLst/>
              <a:cxnLst/>
              <a:rect l="l" t="t" r="r" b="b"/>
              <a:pathLst>
                <a:path w="4096" h="4097" extrusionOk="0">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5" name="Google Shape;8965;p86"/>
            <p:cNvSpPr/>
            <p:nvPr/>
          </p:nvSpPr>
          <p:spPr>
            <a:xfrm>
              <a:off x="-55969100" y="3982600"/>
              <a:ext cx="102400" cy="102425"/>
            </a:xfrm>
            <a:custGeom>
              <a:avLst/>
              <a:gdLst/>
              <a:ahLst/>
              <a:cxnLst/>
              <a:rect l="l" t="t" r="r" b="b"/>
              <a:pathLst>
                <a:path w="4096" h="4097" extrusionOk="0">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6" name="Google Shape;8966;p86"/>
            <p:cNvSpPr/>
            <p:nvPr/>
          </p:nvSpPr>
          <p:spPr>
            <a:xfrm>
              <a:off x="-55819450" y="4021200"/>
              <a:ext cx="92950" cy="92175"/>
            </a:xfrm>
            <a:custGeom>
              <a:avLst/>
              <a:gdLst/>
              <a:ahLst/>
              <a:cxnLst/>
              <a:rect l="l" t="t" r="r" b="b"/>
              <a:pathLst>
                <a:path w="3718" h="3687" extrusionOk="0">
                  <a:moveTo>
                    <a:pt x="32" y="0"/>
                  </a:moveTo>
                  <a:lnTo>
                    <a:pt x="32" y="1103"/>
                  </a:lnTo>
                  <a:cubicBezTo>
                    <a:pt x="1" y="2521"/>
                    <a:pt x="1198" y="3686"/>
                    <a:pt x="2615" y="3686"/>
                  </a:cubicBezTo>
                  <a:lnTo>
                    <a:pt x="3718" y="3686"/>
                  </a:lnTo>
                  <a:cubicBezTo>
                    <a:pt x="3529" y="1733"/>
                    <a:pt x="1985" y="158"/>
                    <a:pt x="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7" name="Google Shape;8967;p86"/>
            <p:cNvSpPr/>
            <p:nvPr/>
          </p:nvSpPr>
          <p:spPr>
            <a:xfrm>
              <a:off x="-55930500" y="4021200"/>
              <a:ext cx="92950" cy="92175"/>
            </a:xfrm>
            <a:custGeom>
              <a:avLst/>
              <a:gdLst/>
              <a:ahLst/>
              <a:cxnLst/>
              <a:rect l="l" t="t" r="r" b="b"/>
              <a:pathLst>
                <a:path w="3718" h="3687" extrusionOk="0">
                  <a:moveTo>
                    <a:pt x="3718" y="0"/>
                  </a:moveTo>
                  <a:cubicBezTo>
                    <a:pt x="1733" y="158"/>
                    <a:pt x="158" y="1733"/>
                    <a:pt x="0" y="3686"/>
                  </a:cubicBezTo>
                  <a:lnTo>
                    <a:pt x="1103" y="3686"/>
                  </a:lnTo>
                  <a:cubicBezTo>
                    <a:pt x="2552" y="3686"/>
                    <a:pt x="3718" y="2521"/>
                    <a:pt x="3718" y="1103"/>
                  </a:cubicBezTo>
                  <a:lnTo>
                    <a:pt x="37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8" name="Google Shape;8968;p86"/>
            <p:cNvSpPr/>
            <p:nvPr/>
          </p:nvSpPr>
          <p:spPr>
            <a:xfrm>
              <a:off x="-55988800" y="4086575"/>
              <a:ext cx="319025" cy="215050"/>
            </a:xfrm>
            <a:custGeom>
              <a:avLst/>
              <a:gdLst/>
              <a:ahLst/>
              <a:cxnLst/>
              <a:rect l="l" t="t" r="r" b="b"/>
              <a:pathLst>
                <a:path w="12761" h="8602" extrusionOk="0">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9" name="Google Shape;8969;p86"/>
          <p:cNvGrpSpPr/>
          <p:nvPr/>
        </p:nvGrpSpPr>
        <p:grpSpPr>
          <a:xfrm>
            <a:off x="5748546" y="2734774"/>
            <a:ext cx="356326" cy="358971"/>
            <a:chOff x="-54026025" y="3192625"/>
            <a:chExt cx="316650" cy="319000"/>
          </a:xfrm>
        </p:grpSpPr>
        <p:sp>
          <p:nvSpPr>
            <p:cNvPr id="8970" name="Google Shape;8970;p86"/>
            <p:cNvSpPr/>
            <p:nvPr/>
          </p:nvSpPr>
          <p:spPr>
            <a:xfrm>
              <a:off x="-54026025" y="3312350"/>
              <a:ext cx="18125" cy="63800"/>
            </a:xfrm>
            <a:custGeom>
              <a:avLst/>
              <a:gdLst/>
              <a:ahLst/>
              <a:cxnLst/>
              <a:rect l="l" t="t" r="r" b="b"/>
              <a:pathLst>
                <a:path w="725" h="2552" extrusionOk="0">
                  <a:moveTo>
                    <a:pt x="725" y="0"/>
                  </a:moveTo>
                  <a:cubicBezTo>
                    <a:pt x="315" y="189"/>
                    <a:pt x="0" y="693"/>
                    <a:pt x="0" y="1260"/>
                  </a:cubicBezTo>
                  <a:cubicBezTo>
                    <a:pt x="0" y="1796"/>
                    <a:pt x="315" y="2268"/>
                    <a:pt x="725" y="2552"/>
                  </a:cubicBezTo>
                  <a:lnTo>
                    <a:pt x="725" y="158"/>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1" name="Google Shape;8971;p86"/>
            <p:cNvSpPr/>
            <p:nvPr/>
          </p:nvSpPr>
          <p:spPr>
            <a:xfrm>
              <a:off x="-53890550" y="3192625"/>
              <a:ext cx="125250" cy="56725"/>
            </a:xfrm>
            <a:custGeom>
              <a:avLst/>
              <a:gdLst/>
              <a:ahLst/>
              <a:cxnLst/>
              <a:rect l="l" t="t" r="r" b="b"/>
              <a:pathLst>
                <a:path w="5010" h="2269" extrusionOk="0">
                  <a:moveTo>
                    <a:pt x="914" y="0"/>
                  </a:moveTo>
                  <a:cubicBezTo>
                    <a:pt x="599" y="0"/>
                    <a:pt x="315" y="63"/>
                    <a:pt x="0" y="95"/>
                  </a:cubicBezTo>
                  <a:cubicBezTo>
                    <a:pt x="158" y="536"/>
                    <a:pt x="441" y="914"/>
                    <a:pt x="756" y="1260"/>
                  </a:cubicBezTo>
                  <a:cubicBezTo>
                    <a:pt x="1418" y="1891"/>
                    <a:pt x="2237" y="2269"/>
                    <a:pt x="3151" y="2269"/>
                  </a:cubicBezTo>
                  <a:lnTo>
                    <a:pt x="5009" y="2269"/>
                  </a:lnTo>
                  <a:cubicBezTo>
                    <a:pt x="4127" y="914"/>
                    <a:pt x="2647" y="0"/>
                    <a:pt x="9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2" name="Google Shape;8972;p86"/>
            <p:cNvSpPr/>
            <p:nvPr/>
          </p:nvSpPr>
          <p:spPr>
            <a:xfrm>
              <a:off x="-53839375" y="3306025"/>
              <a:ext cx="55175" cy="55175"/>
            </a:xfrm>
            <a:custGeom>
              <a:avLst/>
              <a:gdLst/>
              <a:ahLst/>
              <a:cxnLst/>
              <a:rect l="l" t="t" r="r" b="b"/>
              <a:pathLst>
                <a:path w="2207" h="2207" extrusionOk="0">
                  <a:moveTo>
                    <a:pt x="1104" y="1"/>
                  </a:moveTo>
                  <a:cubicBezTo>
                    <a:pt x="505" y="1"/>
                    <a:pt x="1" y="505"/>
                    <a:pt x="1" y="1104"/>
                  </a:cubicBezTo>
                  <a:cubicBezTo>
                    <a:pt x="1" y="1702"/>
                    <a:pt x="505" y="2206"/>
                    <a:pt x="1104" y="2206"/>
                  </a:cubicBezTo>
                  <a:cubicBezTo>
                    <a:pt x="1734" y="2206"/>
                    <a:pt x="2206" y="1702"/>
                    <a:pt x="2206" y="1104"/>
                  </a:cubicBezTo>
                  <a:cubicBezTo>
                    <a:pt x="2206" y="505"/>
                    <a:pt x="1734" y="1"/>
                    <a:pt x="1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3" name="Google Shape;8973;p86"/>
            <p:cNvSpPr/>
            <p:nvPr/>
          </p:nvSpPr>
          <p:spPr>
            <a:xfrm>
              <a:off x="-53950425" y="3306025"/>
              <a:ext cx="55150" cy="55175"/>
            </a:xfrm>
            <a:custGeom>
              <a:avLst/>
              <a:gdLst/>
              <a:ahLst/>
              <a:cxnLst/>
              <a:rect l="l" t="t" r="r" b="b"/>
              <a:pathLst>
                <a:path w="2206" h="2207" extrusionOk="0">
                  <a:moveTo>
                    <a:pt x="1103" y="1"/>
                  </a:moveTo>
                  <a:cubicBezTo>
                    <a:pt x="505" y="1"/>
                    <a:pt x="1" y="505"/>
                    <a:pt x="1" y="1104"/>
                  </a:cubicBezTo>
                  <a:cubicBezTo>
                    <a:pt x="1" y="1702"/>
                    <a:pt x="505" y="2206"/>
                    <a:pt x="1103" y="2206"/>
                  </a:cubicBezTo>
                  <a:cubicBezTo>
                    <a:pt x="1702" y="2206"/>
                    <a:pt x="2206" y="1702"/>
                    <a:pt x="2206" y="1104"/>
                  </a:cubicBezTo>
                  <a:cubicBezTo>
                    <a:pt x="2206" y="505"/>
                    <a:pt x="1702"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4" name="Google Shape;8974;p86"/>
            <p:cNvSpPr/>
            <p:nvPr/>
          </p:nvSpPr>
          <p:spPr>
            <a:xfrm>
              <a:off x="-53985075" y="3400950"/>
              <a:ext cx="236300" cy="110675"/>
            </a:xfrm>
            <a:custGeom>
              <a:avLst/>
              <a:gdLst/>
              <a:ahLst/>
              <a:cxnLst/>
              <a:rect l="l" t="t" r="r" b="b"/>
              <a:pathLst>
                <a:path w="9452" h="4427" extrusionOk="0">
                  <a:moveTo>
                    <a:pt x="5790" y="969"/>
                  </a:moveTo>
                  <a:cubicBezTo>
                    <a:pt x="5884" y="969"/>
                    <a:pt x="5971" y="1008"/>
                    <a:pt x="6018" y="1087"/>
                  </a:cubicBezTo>
                  <a:cubicBezTo>
                    <a:pt x="6176" y="1245"/>
                    <a:pt x="6176" y="1497"/>
                    <a:pt x="6018" y="1591"/>
                  </a:cubicBezTo>
                  <a:cubicBezTo>
                    <a:pt x="5671" y="1969"/>
                    <a:pt x="5199" y="2158"/>
                    <a:pt x="4726" y="2158"/>
                  </a:cubicBezTo>
                  <a:cubicBezTo>
                    <a:pt x="4254" y="2158"/>
                    <a:pt x="3750" y="1969"/>
                    <a:pt x="3435" y="1591"/>
                  </a:cubicBezTo>
                  <a:cubicBezTo>
                    <a:pt x="3277" y="1434"/>
                    <a:pt x="3277" y="1213"/>
                    <a:pt x="3435" y="1087"/>
                  </a:cubicBezTo>
                  <a:cubicBezTo>
                    <a:pt x="3513" y="1008"/>
                    <a:pt x="3608" y="969"/>
                    <a:pt x="3698" y="969"/>
                  </a:cubicBezTo>
                  <a:cubicBezTo>
                    <a:pt x="3789" y="969"/>
                    <a:pt x="3876" y="1008"/>
                    <a:pt x="3939" y="1087"/>
                  </a:cubicBezTo>
                  <a:cubicBezTo>
                    <a:pt x="4159" y="1308"/>
                    <a:pt x="4443" y="1418"/>
                    <a:pt x="4726" y="1418"/>
                  </a:cubicBezTo>
                  <a:cubicBezTo>
                    <a:pt x="5010" y="1418"/>
                    <a:pt x="5293" y="1308"/>
                    <a:pt x="5514" y="1087"/>
                  </a:cubicBezTo>
                  <a:cubicBezTo>
                    <a:pt x="5593" y="1008"/>
                    <a:pt x="5695" y="969"/>
                    <a:pt x="5790" y="969"/>
                  </a:cubicBezTo>
                  <a:close/>
                  <a:moveTo>
                    <a:pt x="4711" y="0"/>
                  </a:moveTo>
                  <a:cubicBezTo>
                    <a:pt x="4002" y="0"/>
                    <a:pt x="3293" y="205"/>
                    <a:pt x="2678" y="615"/>
                  </a:cubicBezTo>
                  <a:cubicBezTo>
                    <a:pt x="2615" y="646"/>
                    <a:pt x="2552" y="709"/>
                    <a:pt x="2489" y="709"/>
                  </a:cubicBezTo>
                  <a:lnTo>
                    <a:pt x="1" y="709"/>
                  </a:lnTo>
                  <a:cubicBezTo>
                    <a:pt x="505" y="2820"/>
                    <a:pt x="2458" y="4427"/>
                    <a:pt x="4726" y="4427"/>
                  </a:cubicBezTo>
                  <a:cubicBezTo>
                    <a:pt x="7026" y="4427"/>
                    <a:pt x="8948" y="2820"/>
                    <a:pt x="9452" y="709"/>
                  </a:cubicBezTo>
                  <a:lnTo>
                    <a:pt x="6963" y="709"/>
                  </a:lnTo>
                  <a:cubicBezTo>
                    <a:pt x="6869" y="646"/>
                    <a:pt x="6774" y="646"/>
                    <a:pt x="6743" y="615"/>
                  </a:cubicBezTo>
                  <a:cubicBezTo>
                    <a:pt x="6128" y="205"/>
                    <a:pt x="5419" y="0"/>
                    <a:pt x="47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5" name="Google Shape;8975;p86"/>
            <p:cNvSpPr/>
            <p:nvPr/>
          </p:nvSpPr>
          <p:spPr>
            <a:xfrm>
              <a:off x="-53986650" y="3342275"/>
              <a:ext cx="241025" cy="55150"/>
            </a:xfrm>
            <a:custGeom>
              <a:avLst/>
              <a:gdLst/>
              <a:ahLst/>
              <a:cxnLst/>
              <a:rect l="l" t="t" r="r" b="b"/>
              <a:pathLst>
                <a:path w="9641" h="2206" extrusionOk="0">
                  <a:moveTo>
                    <a:pt x="1" y="0"/>
                  </a:moveTo>
                  <a:lnTo>
                    <a:pt x="1" y="1859"/>
                  </a:lnTo>
                  <a:lnTo>
                    <a:pt x="1" y="2206"/>
                  </a:lnTo>
                  <a:lnTo>
                    <a:pt x="2458" y="2206"/>
                  </a:lnTo>
                  <a:cubicBezTo>
                    <a:pt x="3198" y="1749"/>
                    <a:pt x="4017" y="1520"/>
                    <a:pt x="4829" y="1520"/>
                  </a:cubicBezTo>
                  <a:cubicBezTo>
                    <a:pt x="5640" y="1520"/>
                    <a:pt x="6443" y="1749"/>
                    <a:pt x="7152" y="2206"/>
                  </a:cubicBezTo>
                  <a:lnTo>
                    <a:pt x="9641" y="2206"/>
                  </a:lnTo>
                  <a:lnTo>
                    <a:pt x="9641" y="1859"/>
                  </a:lnTo>
                  <a:lnTo>
                    <a:pt x="9641" y="0"/>
                  </a:lnTo>
                  <a:lnTo>
                    <a:pt x="8853" y="0"/>
                  </a:lnTo>
                  <a:cubicBezTo>
                    <a:pt x="8696" y="882"/>
                    <a:pt x="7940" y="1512"/>
                    <a:pt x="7026" y="1512"/>
                  </a:cubicBezTo>
                  <a:cubicBezTo>
                    <a:pt x="6144" y="1512"/>
                    <a:pt x="5388" y="882"/>
                    <a:pt x="5230" y="0"/>
                  </a:cubicBezTo>
                  <a:lnTo>
                    <a:pt x="4411" y="0"/>
                  </a:lnTo>
                  <a:cubicBezTo>
                    <a:pt x="4254" y="882"/>
                    <a:pt x="3466" y="1512"/>
                    <a:pt x="2584" y="1512"/>
                  </a:cubicBezTo>
                  <a:cubicBezTo>
                    <a:pt x="1670" y="1512"/>
                    <a:pt x="946" y="882"/>
                    <a:pt x="7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6" name="Google Shape;8976;p86"/>
            <p:cNvSpPr/>
            <p:nvPr/>
          </p:nvSpPr>
          <p:spPr>
            <a:xfrm>
              <a:off x="-53989000" y="3199700"/>
              <a:ext cx="241800" cy="123700"/>
            </a:xfrm>
            <a:custGeom>
              <a:avLst/>
              <a:gdLst/>
              <a:ahLst/>
              <a:cxnLst/>
              <a:rect l="l" t="t" r="r" b="b"/>
              <a:pathLst>
                <a:path w="9672" h="4948" extrusionOk="0">
                  <a:moveTo>
                    <a:pt x="3245" y="1"/>
                  </a:moveTo>
                  <a:cubicBezTo>
                    <a:pt x="1355" y="662"/>
                    <a:pt x="0" y="2490"/>
                    <a:pt x="0" y="4601"/>
                  </a:cubicBezTo>
                  <a:lnTo>
                    <a:pt x="0" y="4947"/>
                  </a:lnTo>
                  <a:lnTo>
                    <a:pt x="788" y="4947"/>
                  </a:lnTo>
                  <a:cubicBezTo>
                    <a:pt x="945" y="4096"/>
                    <a:pt x="1701" y="3466"/>
                    <a:pt x="2615" y="3466"/>
                  </a:cubicBezTo>
                  <a:cubicBezTo>
                    <a:pt x="3529" y="3466"/>
                    <a:pt x="4253" y="4096"/>
                    <a:pt x="4411" y="4947"/>
                  </a:cubicBezTo>
                  <a:lnTo>
                    <a:pt x="5261" y="4947"/>
                  </a:lnTo>
                  <a:cubicBezTo>
                    <a:pt x="5419" y="4096"/>
                    <a:pt x="6207" y="3466"/>
                    <a:pt x="7057" y="3466"/>
                  </a:cubicBezTo>
                  <a:cubicBezTo>
                    <a:pt x="7971" y="3466"/>
                    <a:pt x="8727" y="4096"/>
                    <a:pt x="8884" y="4947"/>
                  </a:cubicBezTo>
                  <a:lnTo>
                    <a:pt x="9672" y="4947"/>
                  </a:lnTo>
                  <a:lnTo>
                    <a:pt x="9672" y="4601"/>
                  </a:lnTo>
                  <a:cubicBezTo>
                    <a:pt x="9672" y="3939"/>
                    <a:pt x="9546" y="3309"/>
                    <a:pt x="9262" y="2710"/>
                  </a:cubicBezTo>
                  <a:lnTo>
                    <a:pt x="7089" y="2710"/>
                  </a:lnTo>
                  <a:cubicBezTo>
                    <a:pt x="5986" y="2710"/>
                    <a:pt x="4978" y="2301"/>
                    <a:pt x="4190" y="1513"/>
                  </a:cubicBezTo>
                  <a:cubicBezTo>
                    <a:pt x="3749" y="1072"/>
                    <a:pt x="3434" y="568"/>
                    <a:pt x="32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8977;p86"/>
            <p:cNvSpPr/>
            <p:nvPr/>
          </p:nvSpPr>
          <p:spPr>
            <a:xfrm>
              <a:off x="-53728300" y="3310775"/>
              <a:ext cx="18925" cy="64600"/>
            </a:xfrm>
            <a:custGeom>
              <a:avLst/>
              <a:gdLst/>
              <a:ahLst/>
              <a:cxnLst/>
              <a:rect l="l" t="t" r="r" b="b"/>
              <a:pathLst>
                <a:path w="757" h="2584" extrusionOk="0">
                  <a:moveTo>
                    <a:pt x="0" y="0"/>
                  </a:moveTo>
                  <a:lnTo>
                    <a:pt x="0" y="158"/>
                  </a:lnTo>
                  <a:lnTo>
                    <a:pt x="0" y="2583"/>
                  </a:lnTo>
                  <a:cubicBezTo>
                    <a:pt x="441" y="2300"/>
                    <a:pt x="756" y="1827"/>
                    <a:pt x="756" y="1260"/>
                  </a:cubicBezTo>
                  <a:cubicBezTo>
                    <a:pt x="756" y="756"/>
                    <a:pt x="473" y="25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8" name="Google Shape;8978;p86"/>
          <p:cNvGrpSpPr/>
          <p:nvPr/>
        </p:nvGrpSpPr>
        <p:grpSpPr>
          <a:xfrm>
            <a:off x="5768492" y="3205748"/>
            <a:ext cx="316434" cy="358099"/>
            <a:chOff x="-54007925" y="3584850"/>
            <a:chExt cx="281200" cy="318225"/>
          </a:xfrm>
        </p:grpSpPr>
        <p:sp>
          <p:nvSpPr>
            <p:cNvPr id="8979" name="Google Shape;8979;p86"/>
            <p:cNvSpPr/>
            <p:nvPr/>
          </p:nvSpPr>
          <p:spPr>
            <a:xfrm>
              <a:off x="-53943325" y="3716375"/>
              <a:ext cx="151250" cy="18950"/>
            </a:xfrm>
            <a:custGeom>
              <a:avLst/>
              <a:gdLst/>
              <a:ahLst/>
              <a:cxnLst/>
              <a:rect l="l" t="t" r="r" b="b"/>
              <a:pathLst>
                <a:path w="6050" h="758" extrusionOk="0">
                  <a:moveTo>
                    <a:pt x="0" y="1"/>
                  </a:moveTo>
                  <a:cubicBezTo>
                    <a:pt x="441" y="474"/>
                    <a:pt x="1040" y="757"/>
                    <a:pt x="1702" y="757"/>
                  </a:cubicBezTo>
                  <a:lnTo>
                    <a:pt x="4348" y="757"/>
                  </a:lnTo>
                  <a:cubicBezTo>
                    <a:pt x="5041" y="757"/>
                    <a:pt x="5608" y="474"/>
                    <a:pt x="6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0" name="Google Shape;8980;p86"/>
            <p:cNvSpPr/>
            <p:nvPr/>
          </p:nvSpPr>
          <p:spPr>
            <a:xfrm>
              <a:off x="-53970100" y="3679375"/>
              <a:ext cx="205575" cy="18125"/>
            </a:xfrm>
            <a:custGeom>
              <a:avLst/>
              <a:gdLst/>
              <a:ahLst/>
              <a:cxnLst/>
              <a:rect l="l" t="t" r="r" b="b"/>
              <a:pathLst>
                <a:path w="8223" h="725" extrusionOk="0">
                  <a:moveTo>
                    <a:pt x="0" y="0"/>
                  </a:moveTo>
                  <a:lnTo>
                    <a:pt x="0" y="725"/>
                  </a:lnTo>
                  <a:lnTo>
                    <a:pt x="8223" y="725"/>
                  </a:lnTo>
                  <a:lnTo>
                    <a:pt x="822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1" name="Google Shape;8981;p86"/>
            <p:cNvSpPr/>
            <p:nvPr/>
          </p:nvSpPr>
          <p:spPr>
            <a:xfrm>
              <a:off x="-53970100" y="3715600"/>
              <a:ext cx="204800" cy="187475"/>
            </a:xfrm>
            <a:custGeom>
              <a:avLst/>
              <a:gdLst/>
              <a:ahLst/>
              <a:cxnLst/>
              <a:rect l="l" t="t" r="r" b="b"/>
              <a:pathLst>
                <a:path w="8192" h="7499" extrusionOk="0">
                  <a:moveTo>
                    <a:pt x="2584" y="2300"/>
                  </a:moveTo>
                  <a:cubicBezTo>
                    <a:pt x="2804" y="2300"/>
                    <a:pt x="2962" y="2426"/>
                    <a:pt x="2962" y="2647"/>
                  </a:cubicBezTo>
                  <a:cubicBezTo>
                    <a:pt x="2962" y="2836"/>
                    <a:pt x="2804" y="2993"/>
                    <a:pt x="2584" y="2993"/>
                  </a:cubicBezTo>
                  <a:cubicBezTo>
                    <a:pt x="2395" y="2993"/>
                    <a:pt x="2237" y="2836"/>
                    <a:pt x="2237" y="2647"/>
                  </a:cubicBezTo>
                  <a:cubicBezTo>
                    <a:pt x="2237" y="2426"/>
                    <a:pt x="2395" y="2300"/>
                    <a:pt x="2584" y="2300"/>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91" y="4072"/>
                  </a:moveTo>
                  <a:cubicBezTo>
                    <a:pt x="5285" y="4072"/>
                    <a:pt x="5372" y="4112"/>
                    <a:pt x="5419" y="4191"/>
                  </a:cubicBezTo>
                  <a:cubicBezTo>
                    <a:pt x="5577" y="4348"/>
                    <a:pt x="5577" y="4569"/>
                    <a:pt x="5419" y="4695"/>
                  </a:cubicBezTo>
                  <a:cubicBezTo>
                    <a:pt x="5072" y="5041"/>
                    <a:pt x="4600" y="5230"/>
                    <a:pt x="4127" y="5230"/>
                  </a:cubicBezTo>
                  <a:cubicBezTo>
                    <a:pt x="3655" y="5230"/>
                    <a:pt x="3151" y="5041"/>
                    <a:pt x="2836" y="4695"/>
                  </a:cubicBezTo>
                  <a:cubicBezTo>
                    <a:pt x="2678" y="4537"/>
                    <a:pt x="2678" y="4285"/>
                    <a:pt x="2836" y="4191"/>
                  </a:cubicBezTo>
                  <a:cubicBezTo>
                    <a:pt x="2914" y="4112"/>
                    <a:pt x="3009" y="4072"/>
                    <a:pt x="3099" y="4072"/>
                  </a:cubicBezTo>
                  <a:cubicBezTo>
                    <a:pt x="3190" y="4072"/>
                    <a:pt x="3277" y="4112"/>
                    <a:pt x="3340" y="4191"/>
                  </a:cubicBezTo>
                  <a:cubicBezTo>
                    <a:pt x="3560" y="4395"/>
                    <a:pt x="3844" y="4498"/>
                    <a:pt x="4127" y="4498"/>
                  </a:cubicBezTo>
                  <a:cubicBezTo>
                    <a:pt x="4411" y="4498"/>
                    <a:pt x="4694" y="4395"/>
                    <a:pt x="4915" y="4191"/>
                  </a:cubicBezTo>
                  <a:cubicBezTo>
                    <a:pt x="4994" y="4112"/>
                    <a:pt x="5096" y="4072"/>
                    <a:pt x="5191" y="4072"/>
                  </a:cubicBezTo>
                  <a:close/>
                  <a:moveTo>
                    <a:pt x="0" y="0"/>
                  </a:moveTo>
                  <a:lnTo>
                    <a:pt x="0" y="3340"/>
                  </a:lnTo>
                  <a:cubicBezTo>
                    <a:pt x="0" y="5577"/>
                    <a:pt x="1859" y="7499"/>
                    <a:pt x="4096" y="7499"/>
                  </a:cubicBezTo>
                  <a:cubicBezTo>
                    <a:pt x="6333" y="7499"/>
                    <a:pt x="8191" y="5640"/>
                    <a:pt x="8191" y="3340"/>
                  </a:cubicBezTo>
                  <a:lnTo>
                    <a:pt x="8191" y="0"/>
                  </a:lnTo>
                  <a:lnTo>
                    <a:pt x="8034" y="0"/>
                  </a:lnTo>
                  <a:cubicBezTo>
                    <a:pt x="7467" y="946"/>
                    <a:pt x="6490" y="1513"/>
                    <a:pt x="5419" y="1513"/>
                  </a:cubicBezTo>
                  <a:lnTo>
                    <a:pt x="2804" y="1513"/>
                  </a:lnTo>
                  <a:cubicBezTo>
                    <a:pt x="1701" y="1513"/>
                    <a:pt x="693" y="946"/>
                    <a:pt x="1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2" name="Google Shape;8982;p86"/>
            <p:cNvSpPr/>
            <p:nvPr/>
          </p:nvSpPr>
          <p:spPr>
            <a:xfrm>
              <a:off x="-54007125" y="3584850"/>
              <a:ext cx="278825" cy="74850"/>
            </a:xfrm>
            <a:custGeom>
              <a:avLst/>
              <a:gdLst/>
              <a:ahLst/>
              <a:cxnLst/>
              <a:rect l="l" t="t" r="r" b="b"/>
              <a:pathLst>
                <a:path w="11153" h="2994" extrusionOk="0">
                  <a:moveTo>
                    <a:pt x="5577" y="1"/>
                  </a:moveTo>
                  <a:cubicBezTo>
                    <a:pt x="2867" y="1"/>
                    <a:pt x="0" y="788"/>
                    <a:pt x="0" y="2238"/>
                  </a:cubicBezTo>
                  <a:cubicBezTo>
                    <a:pt x="0" y="2647"/>
                    <a:pt x="315" y="2994"/>
                    <a:pt x="725" y="2994"/>
                  </a:cubicBezTo>
                  <a:lnTo>
                    <a:pt x="10429" y="2994"/>
                  </a:lnTo>
                  <a:cubicBezTo>
                    <a:pt x="10838" y="2994"/>
                    <a:pt x="11153" y="2679"/>
                    <a:pt x="11153" y="2238"/>
                  </a:cubicBezTo>
                  <a:cubicBezTo>
                    <a:pt x="11153" y="788"/>
                    <a:pt x="8286"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3" name="Google Shape;8983;p86"/>
            <p:cNvSpPr/>
            <p:nvPr/>
          </p:nvSpPr>
          <p:spPr>
            <a:xfrm>
              <a:off x="-54007925"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8984;p86"/>
            <p:cNvSpPr/>
            <p:nvPr/>
          </p:nvSpPr>
          <p:spPr>
            <a:xfrm>
              <a:off x="-53745625" y="3740025"/>
              <a:ext cx="18900" cy="64600"/>
            </a:xfrm>
            <a:custGeom>
              <a:avLst/>
              <a:gdLst/>
              <a:ahLst/>
              <a:cxnLst/>
              <a:rect l="l" t="t" r="r" b="b"/>
              <a:pathLst>
                <a:path w="756" h="2584" extrusionOk="0">
                  <a:moveTo>
                    <a:pt x="0" y="0"/>
                  </a:moveTo>
                  <a:lnTo>
                    <a:pt x="0" y="2584"/>
                  </a:lnTo>
                  <a:cubicBezTo>
                    <a:pt x="441" y="2300"/>
                    <a:pt x="756" y="1827"/>
                    <a:pt x="756" y="1260"/>
                  </a:cubicBezTo>
                  <a:cubicBezTo>
                    <a:pt x="693" y="725"/>
                    <a:pt x="441" y="25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5" name="Google Shape;8985;p86"/>
          <p:cNvGrpSpPr/>
          <p:nvPr/>
        </p:nvGrpSpPr>
        <p:grpSpPr>
          <a:xfrm>
            <a:off x="5768492" y="3667633"/>
            <a:ext cx="316434" cy="358914"/>
            <a:chOff x="-54007925" y="3975575"/>
            <a:chExt cx="281200" cy="318950"/>
          </a:xfrm>
        </p:grpSpPr>
        <p:sp>
          <p:nvSpPr>
            <p:cNvPr id="8986" name="Google Shape;8986;p86"/>
            <p:cNvSpPr/>
            <p:nvPr/>
          </p:nvSpPr>
          <p:spPr>
            <a:xfrm>
              <a:off x="-53988225" y="3975575"/>
              <a:ext cx="244175" cy="142825"/>
            </a:xfrm>
            <a:custGeom>
              <a:avLst/>
              <a:gdLst/>
              <a:ahLst/>
              <a:cxnLst/>
              <a:rect l="l" t="t" r="r" b="b"/>
              <a:pathLst>
                <a:path w="9767" h="5713" extrusionOk="0">
                  <a:moveTo>
                    <a:pt x="5161" y="1329"/>
                  </a:moveTo>
                  <a:cubicBezTo>
                    <a:pt x="5247" y="1329"/>
                    <a:pt x="5333" y="1337"/>
                    <a:pt x="5419" y="1353"/>
                  </a:cubicBezTo>
                  <a:cubicBezTo>
                    <a:pt x="5577" y="1384"/>
                    <a:pt x="5671" y="1416"/>
                    <a:pt x="5797" y="1479"/>
                  </a:cubicBezTo>
                  <a:cubicBezTo>
                    <a:pt x="6617" y="1857"/>
                    <a:pt x="7026" y="2960"/>
                    <a:pt x="6837" y="4220"/>
                  </a:cubicBezTo>
                  <a:cubicBezTo>
                    <a:pt x="6774" y="4409"/>
                    <a:pt x="6617" y="4535"/>
                    <a:pt x="6459" y="4535"/>
                  </a:cubicBezTo>
                  <a:lnTo>
                    <a:pt x="6396" y="4535"/>
                  </a:lnTo>
                  <a:cubicBezTo>
                    <a:pt x="6207" y="4503"/>
                    <a:pt x="6049" y="4283"/>
                    <a:pt x="6081" y="4094"/>
                  </a:cubicBezTo>
                  <a:cubicBezTo>
                    <a:pt x="6239" y="3117"/>
                    <a:pt x="5892" y="2172"/>
                    <a:pt x="5293" y="2046"/>
                  </a:cubicBezTo>
                  <a:cubicBezTo>
                    <a:pt x="5250" y="2037"/>
                    <a:pt x="5205" y="2032"/>
                    <a:pt x="5161" y="2032"/>
                  </a:cubicBezTo>
                  <a:cubicBezTo>
                    <a:pt x="4601" y="2032"/>
                    <a:pt x="4022" y="2752"/>
                    <a:pt x="3876" y="3716"/>
                  </a:cubicBezTo>
                  <a:cubicBezTo>
                    <a:pt x="3847" y="3888"/>
                    <a:pt x="3660" y="4035"/>
                    <a:pt x="3484" y="4035"/>
                  </a:cubicBezTo>
                  <a:cubicBezTo>
                    <a:pt x="3468" y="4035"/>
                    <a:pt x="3451" y="4033"/>
                    <a:pt x="3435" y="4031"/>
                  </a:cubicBezTo>
                  <a:cubicBezTo>
                    <a:pt x="3246" y="3968"/>
                    <a:pt x="3088" y="3779"/>
                    <a:pt x="3120" y="3590"/>
                  </a:cubicBezTo>
                  <a:cubicBezTo>
                    <a:pt x="3351" y="2261"/>
                    <a:pt x="4217" y="1329"/>
                    <a:pt x="5161" y="1329"/>
                  </a:cubicBezTo>
                  <a:close/>
                  <a:moveTo>
                    <a:pt x="6821" y="1"/>
                  </a:moveTo>
                  <a:cubicBezTo>
                    <a:pt x="6045" y="1"/>
                    <a:pt x="5381" y="480"/>
                    <a:pt x="5104" y="1227"/>
                  </a:cubicBezTo>
                  <a:lnTo>
                    <a:pt x="3939" y="1038"/>
                  </a:lnTo>
                  <a:cubicBezTo>
                    <a:pt x="3734" y="998"/>
                    <a:pt x="3530" y="979"/>
                    <a:pt x="3328" y="979"/>
                  </a:cubicBezTo>
                  <a:cubicBezTo>
                    <a:pt x="1759" y="979"/>
                    <a:pt x="343" y="2128"/>
                    <a:pt x="64" y="3747"/>
                  </a:cubicBezTo>
                  <a:cubicBezTo>
                    <a:pt x="1" y="3936"/>
                    <a:pt x="158" y="4125"/>
                    <a:pt x="379" y="4188"/>
                  </a:cubicBezTo>
                  <a:lnTo>
                    <a:pt x="9200" y="5700"/>
                  </a:lnTo>
                  <a:cubicBezTo>
                    <a:pt x="9225" y="5709"/>
                    <a:pt x="9251" y="5713"/>
                    <a:pt x="9276" y="5713"/>
                  </a:cubicBezTo>
                  <a:cubicBezTo>
                    <a:pt x="9437" y="5713"/>
                    <a:pt x="9582" y="5549"/>
                    <a:pt x="9610" y="5385"/>
                  </a:cubicBezTo>
                  <a:cubicBezTo>
                    <a:pt x="9767" y="4535"/>
                    <a:pt x="9578" y="3621"/>
                    <a:pt x="9074" y="2865"/>
                  </a:cubicBezTo>
                  <a:cubicBezTo>
                    <a:pt x="8570" y="2203"/>
                    <a:pt x="7782" y="1731"/>
                    <a:pt x="6900" y="1573"/>
                  </a:cubicBezTo>
                  <a:lnTo>
                    <a:pt x="5892" y="1384"/>
                  </a:lnTo>
                  <a:cubicBezTo>
                    <a:pt x="6090" y="1017"/>
                    <a:pt x="6465" y="776"/>
                    <a:pt x="6882" y="776"/>
                  </a:cubicBezTo>
                  <a:cubicBezTo>
                    <a:pt x="6929" y="776"/>
                    <a:pt x="6978" y="779"/>
                    <a:pt x="7026" y="786"/>
                  </a:cubicBezTo>
                  <a:cubicBezTo>
                    <a:pt x="7042" y="788"/>
                    <a:pt x="7059" y="790"/>
                    <a:pt x="7075" y="790"/>
                  </a:cubicBezTo>
                  <a:cubicBezTo>
                    <a:pt x="7247" y="790"/>
                    <a:pt x="7410" y="643"/>
                    <a:pt x="7467" y="471"/>
                  </a:cubicBezTo>
                  <a:cubicBezTo>
                    <a:pt x="7499" y="282"/>
                    <a:pt x="7341" y="93"/>
                    <a:pt x="7152" y="30"/>
                  </a:cubicBezTo>
                  <a:cubicBezTo>
                    <a:pt x="7040" y="10"/>
                    <a:pt x="6930" y="1"/>
                    <a:pt x="68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8987;p86"/>
            <p:cNvSpPr/>
            <p:nvPr/>
          </p:nvSpPr>
          <p:spPr>
            <a:xfrm>
              <a:off x="-53970100" y="4100750"/>
              <a:ext cx="204800" cy="193775"/>
            </a:xfrm>
            <a:custGeom>
              <a:avLst/>
              <a:gdLst/>
              <a:ahLst/>
              <a:cxnLst/>
              <a:rect l="l" t="t" r="r" b="b"/>
              <a:pathLst>
                <a:path w="8192" h="7751" extrusionOk="0">
                  <a:moveTo>
                    <a:pt x="2584" y="1796"/>
                  </a:moveTo>
                  <a:cubicBezTo>
                    <a:pt x="2804" y="1796"/>
                    <a:pt x="2962" y="1954"/>
                    <a:pt x="2962" y="2143"/>
                  </a:cubicBezTo>
                  <a:cubicBezTo>
                    <a:pt x="2962" y="2363"/>
                    <a:pt x="2804" y="2521"/>
                    <a:pt x="2584" y="2521"/>
                  </a:cubicBezTo>
                  <a:cubicBezTo>
                    <a:pt x="2395" y="2521"/>
                    <a:pt x="2237" y="2363"/>
                    <a:pt x="2237" y="2143"/>
                  </a:cubicBezTo>
                  <a:cubicBezTo>
                    <a:pt x="2237" y="1954"/>
                    <a:pt x="2395" y="1796"/>
                    <a:pt x="2584" y="1796"/>
                  </a:cubicBezTo>
                  <a:close/>
                  <a:moveTo>
                    <a:pt x="5577" y="1796"/>
                  </a:moveTo>
                  <a:cubicBezTo>
                    <a:pt x="5797" y="1796"/>
                    <a:pt x="5955" y="1954"/>
                    <a:pt x="5955" y="2143"/>
                  </a:cubicBezTo>
                  <a:cubicBezTo>
                    <a:pt x="5955" y="2363"/>
                    <a:pt x="5797" y="2521"/>
                    <a:pt x="5577" y="2521"/>
                  </a:cubicBezTo>
                  <a:cubicBezTo>
                    <a:pt x="5388" y="2521"/>
                    <a:pt x="5230" y="2363"/>
                    <a:pt x="5230" y="2143"/>
                  </a:cubicBezTo>
                  <a:cubicBezTo>
                    <a:pt x="5230" y="1954"/>
                    <a:pt x="5388" y="1796"/>
                    <a:pt x="5577" y="1796"/>
                  </a:cubicBezTo>
                  <a:close/>
                  <a:moveTo>
                    <a:pt x="5147" y="4324"/>
                  </a:moveTo>
                  <a:cubicBezTo>
                    <a:pt x="5238" y="4324"/>
                    <a:pt x="5324" y="4364"/>
                    <a:pt x="5388" y="4443"/>
                  </a:cubicBezTo>
                  <a:cubicBezTo>
                    <a:pt x="5545" y="4600"/>
                    <a:pt x="5545" y="4852"/>
                    <a:pt x="5388" y="4947"/>
                  </a:cubicBezTo>
                  <a:cubicBezTo>
                    <a:pt x="5041" y="5325"/>
                    <a:pt x="4568" y="5514"/>
                    <a:pt x="4096" y="5514"/>
                  </a:cubicBezTo>
                  <a:cubicBezTo>
                    <a:pt x="3623" y="5514"/>
                    <a:pt x="3119" y="5325"/>
                    <a:pt x="2804" y="4947"/>
                  </a:cubicBezTo>
                  <a:cubicBezTo>
                    <a:pt x="2647" y="4789"/>
                    <a:pt x="2647" y="4569"/>
                    <a:pt x="2804" y="4443"/>
                  </a:cubicBezTo>
                  <a:cubicBezTo>
                    <a:pt x="2883" y="4380"/>
                    <a:pt x="2977" y="4348"/>
                    <a:pt x="3068" y="4348"/>
                  </a:cubicBezTo>
                  <a:cubicBezTo>
                    <a:pt x="3159" y="4348"/>
                    <a:pt x="3245" y="4380"/>
                    <a:pt x="3308" y="4443"/>
                  </a:cubicBezTo>
                  <a:cubicBezTo>
                    <a:pt x="3529" y="4663"/>
                    <a:pt x="3812" y="4773"/>
                    <a:pt x="4096" y="4773"/>
                  </a:cubicBezTo>
                  <a:cubicBezTo>
                    <a:pt x="4379" y="4773"/>
                    <a:pt x="4663" y="4663"/>
                    <a:pt x="4883" y="4443"/>
                  </a:cubicBezTo>
                  <a:cubicBezTo>
                    <a:pt x="4962" y="4364"/>
                    <a:pt x="5057" y="4324"/>
                    <a:pt x="5147" y="4324"/>
                  </a:cubicBezTo>
                  <a:close/>
                  <a:moveTo>
                    <a:pt x="0" y="0"/>
                  </a:moveTo>
                  <a:lnTo>
                    <a:pt x="0" y="3655"/>
                  </a:lnTo>
                  <a:cubicBezTo>
                    <a:pt x="0" y="5892"/>
                    <a:pt x="1859" y="7751"/>
                    <a:pt x="4096" y="7751"/>
                  </a:cubicBezTo>
                  <a:cubicBezTo>
                    <a:pt x="6333" y="7751"/>
                    <a:pt x="8191" y="5892"/>
                    <a:pt x="8191" y="3655"/>
                  </a:cubicBezTo>
                  <a:lnTo>
                    <a:pt x="8191" y="1450"/>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8988;p86"/>
            <p:cNvSpPr/>
            <p:nvPr/>
          </p:nvSpPr>
          <p:spPr>
            <a:xfrm>
              <a:off x="-53745625" y="4132250"/>
              <a:ext cx="18900" cy="63825"/>
            </a:xfrm>
            <a:custGeom>
              <a:avLst/>
              <a:gdLst/>
              <a:ahLst/>
              <a:cxnLst/>
              <a:rect l="l" t="t" r="r" b="b"/>
              <a:pathLst>
                <a:path w="756" h="2553" extrusionOk="0">
                  <a:moveTo>
                    <a:pt x="0" y="1"/>
                  </a:moveTo>
                  <a:lnTo>
                    <a:pt x="0" y="2552"/>
                  </a:lnTo>
                  <a:cubicBezTo>
                    <a:pt x="441" y="2269"/>
                    <a:pt x="756" y="1796"/>
                    <a:pt x="756" y="1261"/>
                  </a:cubicBezTo>
                  <a:cubicBezTo>
                    <a:pt x="693" y="694"/>
                    <a:pt x="441" y="221"/>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9" name="Google Shape;8989;p86"/>
            <p:cNvSpPr/>
            <p:nvPr/>
          </p:nvSpPr>
          <p:spPr>
            <a:xfrm>
              <a:off x="-54007925"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0" name="Google Shape;8990;p86"/>
          <p:cNvGrpSpPr/>
          <p:nvPr/>
        </p:nvGrpSpPr>
        <p:grpSpPr>
          <a:xfrm>
            <a:off x="8003359" y="2752104"/>
            <a:ext cx="274770" cy="358492"/>
            <a:chOff x="-52005775" y="3208025"/>
            <a:chExt cx="244175" cy="318575"/>
          </a:xfrm>
        </p:grpSpPr>
        <p:sp>
          <p:nvSpPr>
            <p:cNvPr id="8991" name="Google Shape;8991;p86"/>
            <p:cNvSpPr/>
            <p:nvPr/>
          </p:nvSpPr>
          <p:spPr>
            <a:xfrm>
              <a:off x="-51800200" y="3469850"/>
              <a:ext cx="38600" cy="56750"/>
            </a:xfrm>
            <a:custGeom>
              <a:avLst/>
              <a:gdLst/>
              <a:ahLst/>
              <a:cxnLst/>
              <a:rect l="l" t="t" r="r" b="b"/>
              <a:pathLst>
                <a:path w="1544" h="2270" extrusionOk="0">
                  <a:moveTo>
                    <a:pt x="756" y="1"/>
                  </a:moveTo>
                  <a:cubicBezTo>
                    <a:pt x="347" y="1"/>
                    <a:pt x="0" y="348"/>
                    <a:pt x="0" y="726"/>
                  </a:cubicBezTo>
                  <a:cubicBezTo>
                    <a:pt x="0" y="852"/>
                    <a:pt x="32" y="915"/>
                    <a:pt x="63" y="1041"/>
                  </a:cubicBezTo>
                  <a:lnTo>
                    <a:pt x="630" y="2175"/>
                  </a:lnTo>
                  <a:cubicBezTo>
                    <a:pt x="662" y="2238"/>
                    <a:pt x="717" y="2269"/>
                    <a:pt x="776" y="2269"/>
                  </a:cubicBezTo>
                  <a:cubicBezTo>
                    <a:pt x="835" y="2269"/>
                    <a:pt x="898" y="2238"/>
                    <a:pt x="945" y="2175"/>
                  </a:cubicBezTo>
                  <a:lnTo>
                    <a:pt x="1449" y="1135"/>
                  </a:lnTo>
                  <a:cubicBezTo>
                    <a:pt x="1513" y="1009"/>
                    <a:pt x="1544" y="883"/>
                    <a:pt x="1544" y="789"/>
                  </a:cubicBezTo>
                  <a:cubicBezTo>
                    <a:pt x="1481" y="348"/>
                    <a:pt x="1166" y="1"/>
                    <a:pt x="7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2" name="Google Shape;8992;p86"/>
            <p:cNvSpPr/>
            <p:nvPr/>
          </p:nvSpPr>
          <p:spPr>
            <a:xfrm>
              <a:off x="-52005775" y="3208025"/>
              <a:ext cx="111875" cy="131900"/>
            </a:xfrm>
            <a:custGeom>
              <a:avLst/>
              <a:gdLst/>
              <a:ahLst/>
              <a:cxnLst/>
              <a:rect l="l" t="t" r="r" b="b"/>
              <a:pathLst>
                <a:path w="4475" h="5276" extrusionOk="0">
                  <a:moveTo>
                    <a:pt x="2915" y="1"/>
                  </a:moveTo>
                  <a:cubicBezTo>
                    <a:pt x="2816" y="1"/>
                    <a:pt x="2717" y="5"/>
                    <a:pt x="2615" y="14"/>
                  </a:cubicBezTo>
                  <a:cubicBezTo>
                    <a:pt x="1103" y="235"/>
                    <a:pt x="0" y="1590"/>
                    <a:pt x="0" y="3133"/>
                  </a:cubicBezTo>
                  <a:lnTo>
                    <a:pt x="0" y="4866"/>
                  </a:lnTo>
                  <a:cubicBezTo>
                    <a:pt x="32" y="5055"/>
                    <a:pt x="189" y="5276"/>
                    <a:pt x="379" y="5276"/>
                  </a:cubicBezTo>
                  <a:lnTo>
                    <a:pt x="1135" y="5276"/>
                  </a:lnTo>
                  <a:cubicBezTo>
                    <a:pt x="2993" y="5276"/>
                    <a:pt x="4474" y="3732"/>
                    <a:pt x="4474" y="1873"/>
                  </a:cubicBezTo>
                  <a:lnTo>
                    <a:pt x="4474" y="424"/>
                  </a:lnTo>
                  <a:cubicBezTo>
                    <a:pt x="4017" y="155"/>
                    <a:pt x="3490" y="1"/>
                    <a:pt x="29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3" name="Google Shape;8993;p86"/>
            <p:cNvSpPr/>
            <p:nvPr/>
          </p:nvSpPr>
          <p:spPr>
            <a:xfrm>
              <a:off x="-51800200" y="3385575"/>
              <a:ext cx="37025" cy="37850"/>
            </a:xfrm>
            <a:custGeom>
              <a:avLst/>
              <a:gdLst/>
              <a:ahLst/>
              <a:cxnLst/>
              <a:rect l="l" t="t" r="r" b="b"/>
              <a:pathLst>
                <a:path w="1481" h="1514" extrusionOk="0">
                  <a:moveTo>
                    <a:pt x="756" y="1"/>
                  </a:moveTo>
                  <a:cubicBezTo>
                    <a:pt x="347" y="1"/>
                    <a:pt x="0" y="348"/>
                    <a:pt x="0" y="757"/>
                  </a:cubicBezTo>
                  <a:cubicBezTo>
                    <a:pt x="0" y="1167"/>
                    <a:pt x="347" y="1513"/>
                    <a:pt x="756" y="1513"/>
                  </a:cubicBezTo>
                  <a:cubicBezTo>
                    <a:pt x="1166" y="1513"/>
                    <a:pt x="1481" y="1167"/>
                    <a:pt x="1481" y="757"/>
                  </a:cubicBezTo>
                  <a:cubicBezTo>
                    <a:pt x="1481" y="348"/>
                    <a:pt x="1166" y="1"/>
                    <a:pt x="7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4" name="Google Shape;8994;p86"/>
            <p:cNvSpPr/>
            <p:nvPr/>
          </p:nvSpPr>
          <p:spPr>
            <a:xfrm>
              <a:off x="-51800200" y="3348575"/>
              <a:ext cx="37025" cy="37025"/>
            </a:xfrm>
            <a:custGeom>
              <a:avLst/>
              <a:gdLst/>
              <a:ahLst/>
              <a:cxnLst/>
              <a:rect l="l" t="t" r="r" b="b"/>
              <a:pathLst>
                <a:path w="1481" h="1481" extrusionOk="0">
                  <a:moveTo>
                    <a:pt x="756" y="0"/>
                  </a:moveTo>
                  <a:cubicBezTo>
                    <a:pt x="347" y="0"/>
                    <a:pt x="0" y="315"/>
                    <a:pt x="0" y="756"/>
                  </a:cubicBezTo>
                  <a:cubicBezTo>
                    <a:pt x="0" y="1166"/>
                    <a:pt x="347" y="1481"/>
                    <a:pt x="756" y="1481"/>
                  </a:cubicBezTo>
                  <a:cubicBezTo>
                    <a:pt x="1166" y="1481"/>
                    <a:pt x="1481" y="1166"/>
                    <a:pt x="1481" y="756"/>
                  </a:cubicBezTo>
                  <a:cubicBezTo>
                    <a:pt x="1481" y="315"/>
                    <a:pt x="1166" y="0"/>
                    <a:pt x="7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5" name="Google Shape;8995;p86"/>
            <p:cNvSpPr/>
            <p:nvPr/>
          </p:nvSpPr>
          <p:spPr>
            <a:xfrm>
              <a:off x="-51800200" y="3423400"/>
              <a:ext cx="37025" cy="37025"/>
            </a:xfrm>
            <a:custGeom>
              <a:avLst/>
              <a:gdLst/>
              <a:ahLst/>
              <a:cxnLst/>
              <a:rect l="l" t="t" r="r" b="b"/>
              <a:pathLst>
                <a:path w="1481" h="1481" extrusionOk="0">
                  <a:moveTo>
                    <a:pt x="756" y="0"/>
                  </a:moveTo>
                  <a:cubicBezTo>
                    <a:pt x="347" y="0"/>
                    <a:pt x="0" y="315"/>
                    <a:pt x="0" y="725"/>
                  </a:cubicBezTo>
                  <a:cubicBezTo>
                    <a:pt x="0" y="1166"/>
                    <a:pt x="347" y="1481"/>
                    <a:pt x="756" y="1481"/>
                  </a:cubicBezTo>
                  <a:cubicBezTo>
                    <a:pt x="1166" y="1481"/>
                    <a:pt x="1481" y="1166"/>
                    <a:pt x="1481" y="725"/>
                  </a:cubicBezTo>
                  <a:cubicBezTo>
                    <a:pt x="1481" y="315"/>
                    <a:pt x="1166" y="0"/>
                    <a:pt x="7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6" name="Google Shape;8996;p86"/>
            <p:cNvSpPr/>
            <p:nvPr/>
          </p:nvSpPr>
          <p:spPr>
            <a:xfrm>
              <a:off x="-51875025" y="3208025"/>
              <a:ext cx="111850" cy="131125"/>
            </a:xfrm>
            <a:custGeom>
              <a:avLst/>
              <a:gdLst/>
              <a:ahLst/>
              <a:cxnLst/>
              <a:rect l="l" t="t" r="r" b="b"/>
              <a:pathLst>
                <a:path w="4474" h="5245" extrusionOk="0">
                  <a:moveTo>
                    <a:pt x="1560" y="1"/>
                  </a:moveTo>
                  <a:cubicBezTo>
                    <a:pt x="984" y="1"/>
                    <a:pt x="458" y="155"/>
                    <a:pt x="0" y="424"/>
                  </a:cubicBezTo>
                  <a:lnTo>
                    <a:pt x="0" y="1873"/>
                  </a:lnTo>
                  <a:cubicBezTo>
                    <a:pt x="0" y="3732"/>
                    <a:pt x="1481" y="5244"/>
                    <a:pt x="3340" y="5244"/>
                  </a:cubicBezTo>
                  <a:lnTo>
                    <a:pt x="4096" y="5244"/>
                  </a:lnTo>
                  <a:cubicBezTo>
                    <a:pt x="4285" y="5244"/>
                    <a:pt x="4442" y="5087"/>
                    <a:pt x="4442" y="4898"/>
                  </a:cubicBezTo>
                  <a:lnTo>
                    <a:pt x="4442" y="3165"/>
                  </a:lnTo>
                  <a:cubicBezTo>
                    <a:pt x="4474" y="1590"/>
                    <a:pt x="3371" y="235"/>
                    <a:pt x="1859" y="14"/>
                  </a:cubicBezTo>
                  <a:cubicBezTo>
                    <a:pt x="1758" y="5"/>
                    <a:pt x="1658" y="1"/>
                    <a:pt x="15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8997;p86"/>
            <p:cNvSpPr/>
            <p:nvPr/>
          </p:nvSpPr>
          <p:spPr>
            <a:xfrm>
              <a:off x="-52005000" y="3469850"/>
              <a:ext cx="38625" cy="56750"/>
            </a:xfrm>
            <a:custGeom>
              <a:avLst/>
              <a:gdLst/>
              <a:ahLst/>
              <a:cxnLst/>
              <a:rect l="l" t="t" r="r" b="b"/>
              <a:pathLst>
                <a:path w="1545" h="2270" extrusionOk="0">
                  <a:moveTo>
                    <a:pt x="757" y="1"/>
                  </a:moveTo>
                  <a:cubicBezTo>
                    <a:pt x="348" y="1"/>
                    <a:pt x="1" y="348"/>
                    <a:pt x="1" y="726"/>
                  </a:cubicBezTo>
                  <a:cubicBezTo>
                    <a:pt x="1" y="852"/>
                    <a:pt x="32" y="915"/>
                    <a:pt x="64" y="1041"/>
                  </a:cubicBezTo>
                  <a:lnTo>
                    <a:pt x="631" y="2175"/>
                  </a:lnTo>
                  <a:cubicBezTo>
                    <a:pt x="663" y="2238"/>
                    <a:pt x="718" y="2269"/>
                    <a:pt x="777" y="2269"/>
                  </a:cubicBezTo>
                  <a:cubicBezTo>
                    <a:pt x="836" y="2269"/>
                    <a:pt x="899" y="2238"/>
                    <a:pt x="946" y="2175"/>
                  </a:cubicBezTo>
                  <a:lnTo>
                    <a:pt x="1450" y="1135"/>
                  </a:lnTo>
                  <a:cubicBezTo>
                    <a:pt x="1482" y="1009"/>
                    <a:pt x="1545" y="883"/>
                    <a:pt x="1545" y="789"/>
                  </a:cubicBezTo>
                  <a:cubicBezTo>
                    <a:pt x="1482" y="348"/>
                    <a:pt x="1135"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8" name="Google Shape;8998;p86"/>
            <p:cNvSpPr/>
            <p:nvPr/>
          </p:nvSpPr>
          <p:spPr>
            <a:xfrm>
              <a:off x="-52005000" y="3423400"/>
              <a:ext cx="37050" cy="37025"/>
            </a:xfrm>
            <a:custGeom>
              <a:avLst/>
              <a:gdLst/>
              <a:ahLst/>
              <a:cxnLst/>
              <a:rect l="l" t="t" r="r" b="b"/>
              <a:pathLst>
                <a:path w="1482" h="1481" extrusionOk="0">
                  <a:moveTo>
                    <a:pt x="757" y="0"/>
                  </a:moveTo>
                  <a:cubicBezTo>
                    <a:pt x="348" y="0"/>
                    <a:pt x="1" y="315"/>
                    <a:pt x="1" y="725"/>
                  </a:cubicBezTo>
                  <a:cubicBezTo>
                    <a:pt x="1" y="1166"/>
                    <a:pt x="348" y="1481"/>
                    <a:pt x="757" y="1481"/>
                  </a:cubicBezTo>
                  <a:cubicBezTo>
                    <a:pt x="1167" y="1481"/>
                    <a:pt x="1482" y="1166"/>
                    <a:pt x="1482" y="725"/>
                  </a:cubicBezTo>
                  <a:cubicBezTo>
                    <a:pt x="1482" y="315"/>
                    <a:pt x="1167" y="0"/>
                    <a:pt x="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9" name="Google Shape;8999;p86"/>
            <p:cNvSpPr/>
            <p:nvPr/>
          </p:nvSpPr>
          <p:spPr>
            <a:xfrm>
              <a:off x="-52005000" y="3385575"/>
              <a:ext cx="37050" cy="37850"/>
            </a:xfrm>
            <a:custGeom>
              <a:avLst/>
              <a:gdLst/>
              <a:ahLst/>
              <a:cxnLst/>
              <a:rect l="l" t="t" r="r" b="b"/>
              <a:pathLst>
                <a:path w="1482" h="1514" extrusionOk="0">
                  <a:moveTo>
                    <a:pt x="757" y="1"/>
                  </a:moveTo>
                  <a:cubicBezTo>
                    <a:pt x="348" y="1"/>
                    <a:pt x="1" y="348"/>
                    <a:pt x="1" y="757"/>
                  </a:cubicBezTo>
                  <a:cubicBezTo>
                    <a:pt x="1" y="1167"/>
                    <a:pt x="348" y="1513"/>
                    <a:pt x="757" y="1513"/>
                  </a:cubicBezTo>
                  <a:cubicBezTo>
                    <a:pt x="1167" y="1513"/>
                    <a:pt x="1482" y="1167"/>
                    <a:pt x="1482" y="757"/>
                  </a:cubicBezTo>
                  <a:cubicBezTo>
                    <a:pt x="1482" y="348"/>
                    <a:pt x="1167"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9000;p86"/>
            <p:cNvSpPr/>
            <p:nvPr/>
          </p:nvSpPr>
          <p:spPr>
            <a:xfrm>
              <a:off x="-51957725" y="3298150"/>
              <a:ext cx="148100" cy="209550"/>
            </a:xfrm>
            <a:custGeom>
              <a:avLst/>
              <a:gdLst/>
              <a:ahLst/>
              <a:cxnLst/>
              <a:rect l="l" t="t" r="r" b="b"/>
              <a:pathLst>
                <a:path w="5924" h="8382" extrusionOk="0">
                  <a:moveTo>
                    <a:pt x="1449" y="3151"/>
                  </a:moveTo>
                  <a:cubicBezTo>
                    <a:pt x="1639" y="3151"/>
                    <a:pt x="1796" y="3309"/>
                    <a:pt x="1796" y="3498"/>
                  </a:cubicBezTo>
                  <a:cubicBezTo>
                    <a:pt x="1796" y="3719"/>
                    <a:pt x="1639" y="3845"/>
                    <a:pt x="1449" y="3845"/>
                  </a:cubicBezTo>
                  <a:cubicBezTo>
                    <a:pt x="1260" y="3845"/>
                    <a:pt x="1103" y="3719"/>
                    <a:pt x="1103" y="3498"/>
                  </a:cubicBezTo>
                  <a:cubicBezTo>
                    <a:pt x="1103" y="3309"/>
                    <a:pt x="1260" y="3151"/>
                    <a:pt x="1449" y="3151"/>
                  </a:cubicBezTo>
                  <a:close/>
                  <a:moveTo>
                    <a:pt x="4442" y="3183"/>
                  </a:moveTo>
                  <a:cubicBezTo>
                    <a:pt x="4631" y="3183"/>
                    <a:pt x="4789" y="3340"/>
                    <a:pt x="4789" y="3561"/>
                  </a:cubicBezTo>
                  <a:cubicBezTo>
                    <a:pt x="4789" y="3719"/>
                    <a:pt x="4631" y="3908"/>
                    <a:pt x="4442" y="3908"/>
                  </a:cubicBezTo>
                  <a:cubicBezTo>
                    <a:pt x="4253" y="3908"/>
                    <a:pt x="4096" y="3750"/>
                    <a:pt x="4096" y="3561"/>
                  </a:cubicBezTo>
                  <a:cubicBezTo>
                    <a:pt x="4096" y="3340"/>
                    <a:pt x="4253" y="3183"/>
                    <a:pt x="4442" y="3183"/>
                  </a:cubicBezTo>
                  <a:close/>
                  <a:moveTo>
                    <a:pt x="3966" y="5680"/>
                  </a:moveTo>
                  <a:cubicBezTo>
                    <a:pt x="4064" y="5680"/>
                    <a:pt x="4159" y="5719"/>
                    <a:pt x="4222" y="5798"/>
                  </a:cubicBezTo>
                  <a:cubicBezTo>
                    <a:pt x="4411" y="5955"/>
                    <a:pt x="4411" y="6176"/>
                    <a:pt x="4253" y="6302"/>
                  </a:cubicBezTo>
                  <a:cubicBezTo>
                    <a:pt x="3907" y="6648"/>
                    <a:pt x="3434" y="6869"/>
                    <a:pt x="2899" y="6869"/>
                  </a:cubicBezTo>
                  <a:cubicBezTo>
                    <a:pt x="2395" y="6869"/>
                    <a:pt x="1922" y="6648"/>
                    <a:pt x="1607" y="6302"/>
                  </a:cubicBezTo>
                  <a:cubicBezTo>
                    <a:pt x="1449" y="6144"/>
                    <a:pt x="1449" y="5924"/>
                    <a:pt x="1607" y="5798"/>
                  </a:cubicBezTo>
                  <a:cubicBezTo>
                    <a:pt x="1686" y="5719"/>
                    <a:pt x="1788" y="5680"/>
                    <a:pt x="1883" y="5680"/>
                  </a:cubicBezTo>
                  <a:cubicBezTo>
                    <a:pt x="1977" y="5680"/>
                    <a:pt x="2064" y="5719"/>
                    <a:pt x="2111" y="5798"/>
                  </a:cubicBezTo>
                  <a:cubicBezTo>
                    <a:pt x="2332" y="6018"/>
                    <a:pt x="2623" y="6129"/>
                    <a:pt x="2911" y="6129"/>
                  </a:cubicBezTo>
                  <a:cubicBezTo>
                    <a:pt x="3198" y="6129"/>
                    <a:pt x="3482" y="6018"/>
                    <a:pt x="3686" y="5798"/>
                  </a:cubicBezTo>
                  <a:cubicBezTo>
                    <a:pt x="3765" y="5719"/>
                    <a:pt x="3868" y="5680"/>
                    <a:pt x="3966" y="5680"/>
                  </a:cubicBezTo>
                  <a:close/>
                  <a:moveTo>
                    <a:pt x="2993" y="1"/>
                  </a:moveTo>
                  <a:cubicBezTo>
                    <a:pt x="2489" y="1104"/>
                    <a:pt x="1513" y="1923"/>
                    <a:pt x="284" y="2238"/>
                  </a:cubicBezTo>
                  <a:cubicBezTo>
                    <a:pt x="347" y="2395"/>
                    <a:pt x="347" y="2553"/>
                    <a:pt x="347" y="2773"/>
                  </a:cubicBezTo>
                  <a:cubicBezTo>
                    <a:pt x="347" y="3025"/>
                    <a:pt x="284" y="3277"/>
                    <a:pt x="158" y="3498"/>
                  </a:cubicBezTo>
                  <a:cubicBezTo>
                    <a:pt x="284" y="3750"/>
                    <a:pt x="347" y="3971"/>
                    <a:pt x="347" y="4254"/>
                  </a:cubicBezTo>
                  <a:cubicBezTo>
                    <a:pt x="347" y="4538"/>
                    <a:pt x="284" y="4758"/>
                    <a:pt x="158" y="5010"/>
                  </a:cubicBezTo>
                  <a:cubicBezTo>
                    <a:pt x="284" y="5231"/>
                    <a:pt x="347" y="5483"/>
                    <a:pt x="347" y="5735"/>
                  </a:cubicBezTo>
                  <a:cubicBezTo>
                    <a:pt x="347" y="6113"/>
                    <a:pt x="252" y="6428"/>
                    <a:pt x="0" y="6680"/>
                  </a:cubicBezTo>
                  <a:cubicBezTo>
                    <a:pt x="158" y="6900"/>
                    <a:pt x="284" y="7121"/>
                    <a:pt x="315" y="7405"/>
                  </a:cubicBezTo>
                  <a:cubicBezTo>
                    <a:pt x="1040" y="8035"/>
                    <a:pt x="1985" y="8381"/>
                    <a:pt x="2962" y="8381"/>
                  </a:cubicBezTo>
                  <a:cubicBezTo>
                    <a:pt x="3938" y="8381"/>
                    <a:pt x="4852" y="8035"/>
                    <a:pt x="5608" y="7436"/>
                  </a:cubicBezTo>
                  <a:cubicBezTo>
                    <a:pt x="5640" y="7184"/>
                    <a:pt x="5766" y="6932"/>
                    <a:pt x="5923" y="6743"/>
                  </a:cubicBezTo>
                  <a:cubicBezTo>
                    <a:pt x="5671" y="6459"/>
                    <a:pt x="5545" y="6113"/>
                    <a:pt x="5545" y="5798"/>
                  </a:cubicBezTo>
                  <a:cubicBezTo>
                    <a:pt x="5545" y="5483"/>
                    <a:pt x="5640" y="5231"/>
                    <a:pt x="5797" y="5010"/>
                  </a:cubicBezTo>
                  <a:cubicBezTo>
                    <a:pt x="5671" y="4758"/>
                    <a:pt x="5577" y="4538"/>
                    <a:pt x="5577" y="4254"/>
                  </a:cubicBezTo>
                  <a:cubicBezTo>
                    <a:pt x="5577" y="3971"/>
                    <a:pt x="5671" y="3750"/>
                    <a:pt x="5797" y="3498"/>
                  </a:cubicBezTo>
                  <a:cubicBezTo>
                    <a:pt x="5671" y="3277"/>
                    <a:pt x="5577" y="3025"/>
                    <a:pt x="5577" y="2773"/>
                  </a:cubicBezTo>
                  <a:cubicBezTo>
                    <a:pt x="5577" y="2679"/>
                    <a:pt x="5577" y="2553"/>
                    <a:pt x="5640" y="2490"/>
                  </a:cubicBezTo>
                  <a:cubicBezTo>
                    <a:pt x="5640" y="2395"/>
                    <a:pt x="5671" y="2332"/>
                    <a:pt x="5703" y="2238"/>
                  </a:cubicBezTo>
                  <a:cubicBezTo>
                    <a:pt x="4474" y="1923"/>
                    <a:pt x="3497" y="1104"/>
                    <a:pt x="2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1" name="Google Shape;9001;p86"/>
            <p:cNvSpPr/>
            <p:nvPr/>
          </p:nvSpPr>
          <p:spPr>
            <a:xfrm>
              <a:off x="-52005000" y="3348575"/>
              <a:ext cx="37050" cy="37025"/>
            </a:xfrm>
            <a:custGeom>
              <a:avLst/>
              <a:gdLst/>
              <a:ahLst/>
              <a:cxnLst/>
              <a:rect l="l" t="t" r="r" b="b"/>
              <a:pathLst>
                <a:path w="1482" h="1481" extrusionOk="0">
                  <a:moveTo>
                    <a:pt x="757" y="0"/>
                  </a:moveTo>
                  <a:cubicBezTo>
                    <a:pt x="348" y="0"/>
                    <a:pt x="1" y="315"/>
                    <a:pt x="1" y="756"/>
                  </a:cubicBezTo>
                  <a:cubicBezTo>
                    <a:pt x="1" y="1166"/>
                    <a:pt x="348" y="1481"/>
                    <a:pt x="757" y="1481"/>
                  </a:cubicBezTo>
                  <a:cubicBezTo>
                    <a:pt x="1167" y="1481"/>
                    <a:pt x="1482" y="1166"/>
                    <a:pt x="1482" y="756"/>
                  </a:cubicBezTo>
                  <a:cubicBezTo>
                    <a:pt x="1482" y="315"/>
                    <a:pt x="1167" y="0"/>
                    <a:pt x="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2" name="Google Shape;9002;p86"/>
          <p:cNvGrpSpPr/>
          <p:nvPr/>
        </p:nvGrpSpPr>
        <p:grpSpPr>
          <a:xfrm>
            <a:off x="5309825" y="1380146"/>
            <a:ext cx="358099" cy="358099"/>
            <a:chOff x="-57568775" y="3198925"/>
            <a:chExt cx="318225" cy="318225"/>
          </a:xfrm>
        </p:grpSpPr>
        <p:sp>
          <p:nvSpPr>
            <p:cNvPr id="9003" name="Google Shape;9003;p86"/>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4" name="Google Shape;9004;p86"/>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5" name="Google Shape;9005;p86"/>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6" name="Google Shape;9006;p86"/>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7" name="Google Shape;9007;p86"/>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9008;p86"/>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9" name="Google Shape;9009;p86"/>
          <p:cNvGrpSpPr/>
          <p:nvPr/>
        </p:nvGrpSpPr>
        <p:grpSpPr>
          <a:xfrm>
            <a:off x="5331543" y="1835446"/>
            <a:ext cx="314662" cy="358099"/>
            <a:chOff x="-57549075" y="3590375"/>
            <a:chExt cx="279625" cy="318225"/>
          </a:xfrm>
        </p:grpSpPr>
        <p:sp>
          <p:nvSpPr>
            <p:cNvPr id="9010" name="Google Shape;9010;p86"/>
            <p:cNvSpPr/>
            <p:nvPr/>
          </p:nvSpPr>
          <p:spPr>
            <a:xfrm>
              <a:off x="-57493150" y="3777825"/>
              <a:ext cx="167000" cy="74850"/>
            </a:xfrm>
            <a:custGeom>
              <a:avLst/>
              <a:gdLst/>
              <a:ahLst/>
              <a:cxnLst/>
              <a:rect l="l" t="t" r="r" b="b"/>
              <a:pathLst>
                <a:path w="6680" h="2994" extrusionOk="0">
                  <a:moveTo>
                    <a:pt x="4376" y="670"/>
                  </a:moveTo>
                  <a:cubicBezTo>
                    <a:pt x="4474" y="670"/>
                    <a:pt x="4569" y="709"/>
                    <a:pt x="4632" y="788"/>
                  </a:cubicBezTo>
                  <a:cubicBezTo>
                    <a:pt x="4789" y="946"/>
                    <a:pt x="4789" y="1166"/>
                    <a:pt x="4632" y="1292"/>
                  </a:cubicBezTo>
                  <a:cubicBezTo>
                    <a:pt x="4285" y="1639"/>
                    <a:pt x="3781" y="1859"/>
                    <a:pt x="3308" y="1859"/>
                  </a:cubicBezTo>
                  <a:cubicBezTo>
                    <a:pt x="2836" y="1859"/>
                    <a:pt x="2332" y="1639"/>
                    <a:pt x="2017" y="1292"/>
                  </a:cubicBezTo>
                  <a:cubicBezTo>
                    <a:pt x="1859" y="1166"/>
                    <a:pt x="1859" y="946"/>
                    <a:pt x="2017" y="788"/>
                  </a:cubicBezTo>
                  <a:cubicBezTo>
                    <a:pt x="2096" y="709"/>
                    <a:pt x="2198" y="670"/>
                    <a:pt x="2292" y="670"/>
                  </a:cubicBezTo>
                  <a:cubicBezTo>
                    <a:pt x="2387" y="670"/>
                    <a:pt x="2474" y="709"/>
                    <a:pt x="2521" y="788"/>
                  </a:cubicBezTo>
                  <a:cubicBezTo>
                    <a:pt x="2741" y="1009"/>
                    <a:pt x="3033" y="1119"/>
                    <a:pt x="3320" y="1119"/>
                  </a:cubicBezTo>
                  <a:cubicBezTo>
                    <a:pt x="3608" y="1119"/>
                    <a:pt x="3891" y="1009"/>
                    <a:pt x="4096" y="788"/>
                  </a:cubicBezTo>
                  <a:cubicBezTo>
                    <a:pt x="4175" y="709"/>
                    <a:pt x="4277" y="670"/>
                    <a:pt x="4376" y="670"/>
                  </a:cubicBezTo>
                  <a:close/>
                  <a:moveTo>
                    <a:pt x="0" y="0"/>
                  </a:moveTo>
                  <a:cubicBezTo>
                    <a:pt x="221" y="1702"/>
                    <a:pt x="1639" y="2993"/>
                    <a:pt x="3371" y="2993"/>
                  </a:cubicBezTo>
                  <a:cubicBezTo>
                    <a:pt x="5104" y="2993"/>
                    <a:pt x="6522" y="1702"/>
                    <a:pt x="66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9011;p86"/>
            <p:cNvSpPr/>
            <p:nvPr/>
          </p:nvSpPr>
          <p:spPr>
            <a:xfrm>
              <a:off x="-57478975" y="3647075"/>
              <a:ext cx="139425" cy="37050"/>
            </a:xfrm>
            <a:custGeom>
              <a:avLst/>
              <a:gdLst/>
              <a:ahLst/>
              <a:cxnLst/>
              <a:rect l="l" t="t" r="r" b="b"/>
              <a:pathLst>
                <a:path w="5577" h="1482" extrusionOk="0">
                  <a:moveTo>
                    <a:pt x="2804" y="1"/>
                  </a:moveTo>
                  <a:cubicBezTo>
                    <a:pt x="1639" y="1"/>
                    <a:pt x="599" y="568"/>
                    <a:pt x="1" y="1481"/>
                  </a:cubicBezTo>
                  <a:lnTo>
                    <a:pt x="5577" y="1481"/>
                  </a:lnTo>
                  <a:cubicBezTo>
                    <a:pt x="4947" y="568"/>
                    <a:pt x="3939" y="1"/>
                    <a:pt x="28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9012;p86"/>
            <p:cNvSpPr/>
            <p:nvPr/>
          </p:nvSpPr>
          <p:spPr>
            <a:xfrm>
              <a:off x="-57493950" y="3703775"/>
              <a:ext cx="168575" cy="55175"/>
            </a:xfrm>
            <a:custGeom>
              <a:avLst/>
              <a:gdLst/>
              <a:ahLst/>
              <a:cxnLst/>
              <a:rect l="l" t="t" r="r" b="b"/>
              <a:pathLst>
                <a:path w="6743" h="2207" extrusionOk="0">
                  <a:moveTo>
                    <a:pt x="1891" y="726"/>
                  </a:moveTo>
                  <a:cubicBezTo>
                    <a:pt x="2080" y="726"/>
                    <a:pt x="2238" y="883"/>
                    <a:pt x="2238" y="1072"/>
                  </a:cubicBezTo>
                  <a:cubicBezTo>
                    <a:pt x="2238" y="1261"/>
                    <a:pt x="2080" y="1419"/>
                    <a:pt x="1891" y="1419"/>
                  </a:cubicBezTo>
                  <a:cubicBezTo>
                    <a:pt x="1702" y="1419"/>
                    <a:pt x="1545" y="1261"/>
                    <a:pt x="1545" y="1072"/>
                  </a:cubicBezTo>
                  <a:cubicBezTo>
                    <a:pt x="1513" y="883"/>
                    <a:pt x="1671" y="726"/>
                    <a:pt x="1891" y="726"/>
                  </a:cubicBezTo>
                  <a:close/>
                  <a:moveTo>
                    <a:pt x="4853" y="726"/>
                  </a:moveTo>
                  <a:cubicBezTo>
                    <a:pt x="5042" y="726"/>
                    <a:pt x="5199" y="883"/>
                    <a:pt x="5199" y="1072"/>
                  </a:cubicBezTo>
                  <a:cubicBezTo>
                    <a:pt x="5199" y="1261"/>
                    <a:pt x="5042" y="1419"/>
                    <a:pt x="4853" y="1419"/>
                  </a:cubicBezTo>
                  <a:cubicBezTo>
                    <a:pt x="4664" y="1419"/>
                    <a:pt x="4506" y="1261"/>
                    <a:pt x="4506" y="1072"/>
                  </a:cubicBezTo>
                  <a:cubicBezTo>
                    <a:pt x="4506" y="883"/>
                    <a:pt x="4664" y="726"/>
                    <a:pt x="4853" y="726"/>
                  </a:cubicBezTo>
                  <a:close/>
                  <a:moveTo>
                    <a:pt x="253" y="1"/>
                  </a:moveTo>
                  <a:cubicBezTo>
                    <a:pt x="95" y="316"/>
                    <a:pt x="1" y="726"/>
                    <a:pt x="1" y="1104"/>
                  </a:cubicBezTo>
                  <a:lnTo>
                    <a:pt x="1" y="2206"/>
                  </a:lnTo>
                  <a:lnTo>
                    <a:pt x="6743" y="2206"/>
                  </a:lnTo>
                  <a:lnTo>
                    <a:pt x="6743" y="1104"/>
                  </a:lnTo>
                  <a:cubicBezTo>
                    <a:pt x="6743" y="726"/>
                    <a:pt x="6680" y="347"/>
                    <a:pt x="65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3" name="Google Shape;9013;p86"/>
            <p:cNvSpPr/>
            <p:nvPr/>
          </p:nvSpPr>
          <p:spPr>
            <a:xfrm>
              <a:off x="-57549075" y="3590375"/>
              <a:ext cx="279625" cy="318225"/>
            </a:xfrm>
            <a:custGeom>
              <a:avLst/>
              <a:gdLst/>
              <a:ahLst/>
              <a:cxnLst/>
              <a:rect l="l" t="t" r="r" b="b"/>
              <a:pathLst>
                <a:path w="11185" h="12729" extrusionOk="0">
                  <a:moveTo>
                    <a:pt x="5608" y="1544"/>
                  </a:moveTo>
                  <a:cubicBezTo>
                    <a:pt x="7877" y="1544"/>
                    <a:pt x="9704" y="3403"/>
                    <a:pt x="9704" y="5640"/>
                  </a:cubicBezTo>
                  <a:lnTo>
                    <a:pt x="9704" y="7152"/>
                  </a:lnTo>
                  <a:cubicBezTo>
                    <a:pt x="9704" y="9389"/>
                    <a:pt x="7845" y="11247"/>
                    <a:pt x="5608" y="11247"/>
                  </a:cubicBezTo>
                  <a:cubicBezTo>
                    <a:pt x="3372" y="11247"/>
                    <a:pt x="1513" y="9389"/>
                    <a:pt x="1513" y="7152"/>
                  </a:cubicBezTo>
                  <a:lnTo>
                    <a:pt x="1513" y="5640"/>
                  </a:lnTo>
                  <a:cubicBezTo>
                    <a:pt x="1513" y="3403"/>
                    <a:pt x="3309" y="1544"/>
                    <a:pt x="5608" y="1544"/>
                  </a:cubicBezTo>
                  <a:close/>
                  <a:moveTo>
                    <a:pt x="5608" y="0"/>
                  </a:moveTo>
                  <a:cubicBezTo>
                    <a:pt x="2521" y="0"/>
                    <a:pt x="1" y="2521"/>
                    <a:pt x="1" y="5640"/>
                  </a:cubicBezTo>
                  <a:lnTo>
                    <a:pt x="1" y="12382"/>
                  </a:lnTo>
                  <a:cubicBezTo>
                    <a:pt x="1" y="12571"/>
                    <a:pt x="158" y="12728"/>
                    <a:pt x="347" y="12728"/>
                  </a:cubicBezTo>
                  <a:lnTo>
                    <a:pt x="10807" y="12728"/>
                  </a:lnTo>
                  <a:cubicBezTo>
                    <a:pt x="10996" y="12728"/>
                    <a:pt x="11153" y="12571"/>
                    <a:pt x="11153" y="12382"/>
                  </a:cubicBezTo>
                  <a:lnTo>
                    <a:pt x="11153" y="5640"/>
                  </a:lnTo>
                  <a:cubicBezTo>
                    <a:pt x="11185" y="2521"/>
                    <a:pt x="8664" y="0"/>
                    <a:pt x="56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4" name="Google Shape;9014;p86"/>
          <p:cNvGrpSpPr/>
          <p:nvPr/>
        </p:nvGrpSpPr>
        <p:grpSpPr>
          <a:xfrm>
            <a:off x="5323740" y="2276817"/>
            <a:ext cx="359871" cy="359871"/>
            <a:chOff x="-57570350" y="3982600"/>
            <a:chExt cx="319800" cy="319800"/>
          </a:xfrm>
        </p:grpSpPr>
        <p:sp>
          <p:nvSpPr>
            <p:cNvPr id="9015" name="Google Shape;9015;p86"/>
            <p:cNvSpPr/>
            <p:nvPr/>
          </p:nvSpPr>
          <p:spPr>
            <a:xfrm>
              <a:off x="-57570350" y="4033000"/>
              <a:ext cx="319800" cy="269400"/>
            </a:xfrm>
            <a:custGeom>
              <a:avLst/>
              <a:gdLst/>
              <a:ahLst/>
              <a:cxnLst/>
              <a:rect l="l" t="t" r="r" b="b"/>
              <a:pathLst>
                <a:path w="12792" h="10776" extrusionOk="0">
                  <a:moveTo>
                    <a:pt x="9452" y="4002"/>
                  </a:moveTo>
                  <a:cubicBezTo>
                    <a:pt x="10083" y="4002"/>
                    <a:pt x="10555" y="4506"/>
                    <a:pt x="10555" y="5105"/>
                  </a:cubicBezTo>
                  <a:lnTo>
                    <a:pt x="10555" y="5861"/>
                  </a:lnTo>
                  <a:cubicBezTo>
                    <a:pt x="10555" y="6459"/>
                    <a:pt x="10020" y="6963"/>
                    <a:pt x="9389" y="6963"/>
                  </a:cubicBezTo>
                  <a:lnTo>
                    <a:pt x="8665" y="6963"/>
                  </a:lnTo>
                  <a:cubicBezTo>
                    <a:pt x="7751" y="6963"/>
                    <a:pt x="6995" y="6333"/>
                    <a:pt x="6838" y="5451"/>
                  </a:cubicBezTo>
                  <a:lnTo>
                    <a:pt x="6018" y="5451"/>
                  </a:lnTo>
                  <a:cubicBezTo>
                    <a:pt x="5861" y="6333"/>
                    <a:pt x="5105" y="6963"/>
                    <a:pt x="4191" y="6963"/>
                  </a:cubicBezTo>
                  <a:lnTo>
                    <a:pt x="3467" y="6963"/>
                  </a:lnTo>
                  <a:cubicBezTo>
                    <a:pt x="2836" y="6963"/>
                    <a:pt x="2364" y="6459"/>
                    <a:pt x="2364" y="5861"/>
                  </a:cubicBezTo>
                  <a:lnTo>
                    <a:pt x="2364" y="5105"/>
                  </a:lnTo>
                  <a:cubicBezTo>
                    <a:pt x="2364" y="4475"/>
                    <a:pt x="2868" y="4002"/>
                    <a:pt x="3467" y="4002"/>
                  </a:cubicBezTo>
                  <a:lnTo>
                    <a:pt x="4947" y="4002"/>
                  </a:lnTo>
                  <a:cubicBezTo>
                    <a:pt x="5420" y="4002"/>
                    <a:pt x="5861" y="4317"/>
                    <a:pt x="6018" y="4758"/>
                  </a:cubicBezTo>
                  <a:lnTo>
                    <a:pt x="6869" y="4758"/>
                  </a:lnTo>
                  <a:cubicBezTo>
                    <a:pt x="7027" y="4317"/>
                    <a:pt x="7436" y="4002"/>
                    <a:pt x="7940" y="4002"/>
                  </a:cubicBezTo>
                  <a:close/>
                  <a:moveTo>
                    <a:pt x="1135" y="6365"/>
                  </a:moveTo>
                  <a:cubicBezTo>
                    <a:pt x="1419" y="6711"/>
                    <a:pt x="1860" y="6963"/>
                    <a:pt x="2364" y="6963"/>
                  </a:cubicBezTo>
                  <a:cubicBezTo>
                    <a:pt x="2301" y="7342"/>
                    <a:pt x="1954" y="7720"/>
                    <a:pt x="1576" y="7720"/>
                  </a:cubicBezTo>
                  <a:cubicBezTo>
                    <a:pt x="1167" y="7720"/>
                    <a:pt x="820" y="7342"/>
                    <a:pt x="820" y="6963"/>
                  </a:cubicBezTo>
                  <a:cubicBezTo>
                    <a:pt x="820" y="6711"/>
                    <a:pt x="946" y="6491"/>
                    <a:pt x="1135" y="6365"/>
                  </a:cubicBezTo>
                  <a:close/>
                  <a:moveTo>
                    <a:pt x="11784" y="6365"/>
                  </a:moveTo>
                  <a:cubicBezTo>
                    <a:pt x="11973" y="6491"/>
                    <a:pt x="12099" y="6711"/>
                    <a:pt x="12099" y="6963"/>
                  </a:cubicBezTo>
                  <a:cubicBezTo>
                    <a:pt x="12099" y="7342"/>
                    <a:pt x="11721" y="7720"/>
                    <a:pt x="11343" y="7720"/>
                  </a:cubicBezTo>
                  <a:cubicBezTo>
                    <a:pt x="10933" y="7720"/>
                    <a:pt x="10555" y="7342"/>
                    <a:pt x="10555" y="6963"/>
                  </a:cubicBezTo>
                  <a:cubicBezTo>
                    <a:pt x="11028" y="6963"/>
                    <a:pt x="11500" y="6711"/>
                    <a:pt x="11784" y="6365"/>
                  </a:cubicBezTo>
                  <a:close/>
                  <a:moveTo>
                    <a:pt x="7432" y="7286"/>
                  </a:moveTo>
                  <a:cubicBezTo>
                    <a:pt x="7531" y="7286"/>
                    <a:pt x="7625" y="7326"/>
                    <a:pt x="7688" y="7405"/>
                  </a:cubicBezTo>
                  <a:cubicBezTo>
                    <a:pt x="7909" y="7499"/>
                    <a:pt x="7909" y="7751"/>
                    <a:pt x="7751" y="7909"/>
                  </a:cubicBezTo>
                  <a:cubicBezTo>
                    <a:pt x="7405" y="8255"/>
                    <a:pt x="6932" y="8444"/>
                    <a:pt x="6396" y="8444"/>
                  </a:cubicBezTo>
                  <a:cubicBezTo>
                    <a:pt x="5892" y="8444"/>
                    <a:pt x="5420" y="8255"/>
                    <a:pt x="5073" y="7909"/>
                  </a:cubicBezTo>
                  <a:cubicBezTo>
                    <a:pt x="4916" y="7751"/>
                    <a:pt x="4916" y="7499"/>
                    <a:pt x="5073" y="7405"/>
                  </a:cubicBezTo>
                  <a:cubicBezTo>
                    <a:pt x="5152" y="7326"/>
                    <a:pt x="5254" y="7286"/>
                    <a:pt x="5349" y="7286"/>
                  </a:cubicBezTo>
                  <a:cubicBezTo>
                    <a:pt x="5443" y="7286"/>
                    <a:pt x="5530" y="7326"/>
                    <a:pt x="5577" y="7405"/>
                  </a:cubicBezTo>
                  <a:cubicBezTo>
                    <a:pt x="5798" y="7609"/>
                    <a:pt x="6081" y="7712"/>
                    <a:pt x="6365" y="7712"/>
                  </a:cubicBezTo>
                  <a:cubicBezTo>
                    <a:pt x="6649" y="7712"/>
                    <a:pt x="6932" y="7609"/>
                    <a:pt x="7153" y="7405"/>
                  </a:cubicBezTo>
                  <a:cubicBezTo>
                    <a:pt x="7231" y="7326"/>
                    <a:pt x="7334" y="7286"/>
                    <a:pt x="7432" y="7286"/>
                  </a:cubicBezTo>
                  <a:close/>
                  <a:moveTo>
                    <a:pt x="8287" y="1"/>
                  </a:moveTo>
                  <a:lnTo>
                    <a:pt x="8350" y="158"/>
                  </a:lnTo>
                  <a:cubicBezTo>
                    <a:pt x="8476" y="726"/>
                    <a:pt x="8287" y="1324"/>
                    <a:pt x="7940" y="1797"/>
                  </a:cubicBezTo>
                  <a:cubicBezTo>
                    <a:pt x="7562" y="2269"/>
                    <a:pt x="6995" y="2521"/>
                    <a:pt x="6428" y="2521"/>
                  </a:cubicBezTo>
                  <a:cubicBezTo>
                    <a:pt x="5829" y="2521"/>
                    <a:pt x="5262" y="2238"/>
                    <a:pt x="4884" y="1797"/>
                  </a:cubicBezTo>
                  <a:cubicBezTo>
                    <a:pt x="4475" y="1324"/>
                    <a:pt x="4380" y="726"/>
                    <a:pt x="4475" y="190"/>
                  </a:cubicBezTo>
                  <a:lnTo>
                    <a:pt x="4538" y="32"/>
                  </a:lnTo>
                  <a:lnTo>
                    <a:pt x="4538" y="32"/>
                  </a:lnTo>
                  <a:cubicBezTo>
                    <a:pt x="3183" y="726"/>
                    <a:pt x="2332" y="2112"/>
                    <a:pt x="2332" y="3655"/>
                  </a:cubicBezTo>
                  <a:lnTo>
                    <a:pt x="2332" y="4002"/>
                  </a:lnTo>
                  <a:cubicBezTo>
                    <a:pt x="1482" y="4002"/>
                    <a:pt x="789" y="4664"/>
                    <a:pt x="789" y="5514"/>
                  </a:cubicBezTo>
                  <a:lnTo>
                    <a:pt x="789" y="5703"/>
                  </a:lnTo>
                  <a:cubicBezTo>
                    <a:pt x="316" y="5987"/>
                    <a:pt x="32" y="6428"/>
                    <a:pt x="32" y="6995"/>
                  </a:cubicBezTo>
                  <a:cubicBezTo>
                    <a:pt x="32" y="7405"/>
                    <a:pt x="190" y="7751"/>
                    <a:pt x="442" y="7972"/>
                  </a:cubicBezTo>
                  <a:lnTo>
                    <a:pt x="64" y="8696"/>
                  </a:lnTo>
                  <a:cubicBezTo>
                    <a:pt x="1" y="8885"/>
                    <a:pt x="64" y="9074"/>
                    <a:pt x="222" y="9200"/>
                  </a:cubicBezTo>
                  <a:cubicBezTo>
                    <a:pt x="282" y="9226"/>
                    <a:pt x="341" y="9238"/>
                    <a:pt x="396" y="9238"/>
                  </a:cubicBezTo>
                  <a:cubicBezTo>
                    <a:pt x="541" y="9238"/>
                    <a:pt x="666" y="9157"/>
                    <a:pt x="757" y="9043"/>
                  </a:cubicBezTo>
                  <a:lnTo>
                    <a:pt x="1072" y="8413"/>
                  </a:lnTo>
                  <a:cubicBezTo>
                    <a:pt x="1230" y="8444"/>
                    <a:pt x="1387" y="8507"/>
                    <a:pt x="1545" y="8507"/>
                  </a:cubicBezTo>
                  <a:cubicBezTo>
                    <a:pt x="1923" y="8507"/>
                    <a:pt x="2332" y="8350"/>
                    <a:pt x="2553" y="8098"/>
                  </a:cubicBezTo>
                  <a:cubicBezTo>
                    <a:pt x="3151" y="9641"/>
                    <a:pt x="4632" y="10776"/>
                    <a:pt x="6365" y="10776"/>
                  </a:cubicBezTo>
                  <a:cubicBezTo>
                    <a:pt x="8098" y="10776"/>
                    <a:pt x="9610" y="9641"/>
                    <a:pt x="10209" y="8098"/>
                  </a:cubicBezTo>
                  <a:cubicBezTo>
                    <a:pt x="10461" y="8381"/>
                    <a:pt x="10839" y="8507"/>
                    <a:pt x="11217" y="8507"/>
                  </a:cubicBezTo>
                  <a:cubicBezTo>
                    <a:pt x="11374" y="8507"/>
                    <a:pt x="11532" y="8444"/>
                    <a:pt x="11689" y="8413"/>
                  </a:cubicBezTo>
                  <a:lnTo>
                    <a:pt x="12004" y="9043"/>
                  </a:lnTo>
                  <a:cubicBezTo>
                    <a:pt x="12069" y="9173"/>
                    <a:pt x="12193" y="9258"/>
                    <a:pt x="12326" y="9258"/>
                  </a:cubicBezTo>
                  <a:cubicBezTo>
                    <a:pt x="12387" y="9258"/>
                    <a:pt x="12449" y="9240"/>
                    <a:pt x="12508" y="9200"/>
                  </a:cubicBezTo>
                  <a:cubicBezTo>
                    <a:pt x="12729" y="9137"/>
                    <a:pt x="12792" y="8885"/>
                    <a:pt x="12666" y="8696"/>
                  </a:cubicBezTo>
                  <a:lnTo>
                    <a:pt x="12382" y="7940"/>
                  </a:lnTo>
                  <a:cubicBezTo>
                    <a:pt x="12634" y="7657"/>
                    <a:pt x="12792" y="7310"/>
                    <a:pt x="12792" y="6963"/>
                  </a:cubicBezTo>
                  <a:cubicBezTo>
                    <a:pt x="12792" y="6396"/>
                    <a:pt x="12477" y="5924"/>
                    <a:pt x="12036" y="5672"/>
                  </a:cubicBezTo>
                  <a:lnTo>
                    <a:pt x="12036" y="5451"/>
                  </a:lnTo>
                  <a:cubicBezTo>
                    <a:pt x="12036" y="4632"/>
                    <a:pt x="11343" y="3971"/>
                    <a:pt x="10524" y="3971"/>
                  </a:cubicBezTo>
                  <a:lnTo>
                    <a:pt x="10524" y="3624"/>
                  </a:lnTo>
                  <a:cubicBezTo>
                    <a:pt x="10524" y="2080"/>
                    <a:pt x="9641" y="694"/>
                    <a:pt x="82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6" name="Google Shape;9016;p86"/>
            <p:cNvSpPr/>
            <p:nvPr/>
          </p:nvSpPr>
          <p:spPr>
            <a:xfrm>
              <a:off x="-57493150" y="4151150"/>
              <a:ext cx="55150" cy="36250"/>
            </a:xfrm>
            <a:custGeom>
              <a:avLst/>
              <a:gdLst/>
              <a:ahLst/>
              <a:cxnLst/>
              <a:rect l="l" t="t" r="r" b="b"/>
              <a:pathLst>
                <a:path w="2206" h="1450" extrusionOk="0">
                  <a:moveTo>
                    <a:pt x="379" y="1"/>
                  </a:moveTo>
                  <a:cubicBezTo>
                    <a:pt x="158" y="1"/>
                    <a:pt x="0" y="127"/>
                    <a:pt x="0" y="347"/>
                  </a:cubicBezTo>
                  <a:lnTo>
                    <a:pt x="0" y="1072"/>
                  </a:lnTo>
                  <a:cubicBezTo>
                    <a:pt x="0" y="1292"/>
                    <a:pt x="158" y="1450"/>
                    <a:pt x="379" y="1450"/>
                  </a:cubicBezTo>
                  <a:lnTo>
                    <a:pt x="1103" y="1450"/>
                  </a:lnTo>
                  <a:cubicBezTo>
                    <a:pt x="1733" y="1450"/>
                    <a:pt x="2206" y="914"/>
                    <a:pt x="2206" y="347"/>
                  </a:cubicBezTo>
                  <a:cubicBezTo>
                    <a:pt x="2206" y="158"/>
                    <a:pt x="2048" y="1"/>
                    <a:pt x="1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7" name="Google Shape;9017;p86"/>
            <p:cNvSpPr/>
            <p:nvPr/>
          </p:nvSpPr>
          <p:spPr>
            <a:xfrm>
              <a:off x="-57381300" y="4151150"/>
              <a:ext cx="55925" cy="36250"/>
            </a:xfrm>
            <a:custGeom>
              <a:avLst/>
              <a:gdLst/>
              <a:ahLst/>
              <a:cxnLst/>
              <a:rect l="l" t="t" r="r" b="b"/>
              <a:pathLst>
                <a:path w="2237" h="1450" extrusionOk="0">
                  <a:moveTo>
                    <a:pt x="347" y="1"/>
                  </a:moveTo>
                  <a:cubicBezTo>
                    <a:pt x="158" y="1"/>
                    <a:pt x="0" y="127"/>
                    <a:pt x="0" y="347"/>
                  </a:cubicBezTo>
                  <a:cubicBezTo>
                    <a:pt x="0" y="977"/>
                    <a:pt x="504" y="1450"/>
                    <a:pt x="1103" y="1450"/>
                  </a:cubicBezTo>
                  <a:lnTo>
                    <a:pt x="1827" y="1450"/>
                  </a:lnTo>
                  <a:cubicBezTo>
                    <a:pt x="2048" y="1450"/>
                    <a:pt x="2206" y="1292"/>
                    <a:pt x="2206" y="1103"/>
                  </a:cubicBezTo>
                  <a:lnTo>
                    <a:pt x="2206" y="347"/>
                  </a:lnTo>
                  <a:cubicBezTo>
                    <a:pt x="2237" y="158"/>
                    <a:pt x="2079" y="1"/>
                    <a:pt x="18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8" name="Google Shape;9018;p86"/>
            <p:cNvSpPr/>
            <p:nvPr/>
          </p:nvSpPr>
          <p:spPr>
            <a:xfrm>
              <a:off x="-57442750" y="3982600"/>
              <a:ext cx="65400" cy="93750"/>
            </a:xfrm>
            <a:custGeom>
              <a:avLst/>
              <a:gdLst/>
              <a:ahLst/>
              <a:cxnLst/>
              <a:rect l="l" t="t" r="r" b="b"/>
              <a:pathLst>
                <a:path w="2616" h="3750" extrusionOk="0">
                  <a:moveTo>
                    <a:pt x="1292" y="1"/>
                  </a:moveTo>
                  <a:cubicBezTo>
                    <a:pt x="883" y="1"/>
                    <a:pt x="473" y="316"/>
                    <a:pt x="410" y="757"/>
                  </a:cubicBezTo>
                  <a:lnTo>
                    <a:pt x="95" y="2269"/>
                  </a:lnTo>
                  <a:cubicBezTo>
                    <a:pt x="1" y="2616"/>
                    <a:pt x="127" y="3025"/>
                    <a:pt x="316" y="3309"/>
                  </a:cubicBezTo>
                  <a:cubicBezTo>
                    <a:pt x="599" y="3529"/>
                    <a:pt x="946" y="3750"/>
                    <a:pt x="1355" y="3750"/>
                  </a:cubicBezTo>
                  <a:cubicBezTo>
                    <a:pt x="1702" y="3750"/>
                    <a:pt x="2049" y="3592"/>
                    <a:pt x="2301" y="3309"/>
                  </a:cubicBezTo>
                  <a:cubicBezTo>
                    <a:pt x="2521" y="3025"/>
                    <a:pt x="2616" y="2647"/>
                    <a:pt x="2521" y="2269"/>
                  </a:cubicBezTo>
                  <a:lnTo>
                    <a:pt x="2206" y="757"/>
                  </a:lnTo>
                  <a:cubicBezTo>
                    <a:pt x="2143" y="316"/>
                    <a:pt x="1734" y="1"/>
                    <a:pt x="12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9" name="Google Shape;9019;p86"/>
          <p:cNvGrpSpPr/>
          <p:nvPr/>
        </p:nvGrpSpPr>
        <p:grpSpPr>
          <a:xfrm>
            <a:off x="7538779" y="1379246"/>
            <a:ext cx="314662" cy="358999"/>
            <a:chOff x="-55576850" y="3198125"/>
            <a:chExt cx="279625" cy="319025"/>
          </a:xfrm>
        </p:grpSpPr>
        <p:sp>
          <p:nvSpPr>
            <p:cNvPr id="9020" name="Google Shape;9020;p86"/>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1" name="Google Shape;9021;p86"/>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2" name="Google Shape;9022;p86"/>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3" name="Google Shape;9023;p86"/>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4" name="Google Shape;9024;p86"/>
          <p:cNvGrpSpPr/>
          <p:nvPr/>
        </p:nvGrpSpPr>
        <p:grpSpPr>
          <a:xfrm>
            <a:off x="7516174" y="1835221"/>
            <a:ext cx="359871" cy="358324"/>
            <a:chOff x="-55596550" y="3590175"/>
            <a:chExt cx="319800" cy="318425"/>
          </a:xfrm>
        </p:grpSpPr>
        <p:sp>
          <p:nvSpPr>
            <p:cNvPr id="9025" name="Google Shape;9025;p86"/>
            <p:cNvSpPr/>
            <p:nvPr/>
          </p:nvSpPr>
          <p:spPr>
            <a:xfrm>
              <a:off x="-55596550" y="3590175"/>
              <a:ext cx="319800" cy="112850"/>
            </a:xfrm>
            <a:custGeom>
              <a:avLst/>
              <a:gdLst/>
              <a:ahLst/>
              <a:cxnLst/>
              <a:rect l="l" t="t" r="r" b="b"/>
              <a:pathLst>
                <a:path w="12792" h="4514" extrusionOk="0">
                  <a:moveTo>
                    <a:pt x="6380" y="0"/>
                  </a:moveTo>
                  <a:cubicBezTo>
                    <a:pt x="6309" y="0"/>
                    <a:pt x="6238" y="24"/>
                    <a:pt x="6175" y="71"/>
                  </a:cubicBezTo>
                  <a:lnTo>
                    <a:pt x="189" y="3789"/>
                  </a:lnTo>
                  <a:cubicBezTo>
                    <a:pt x="32" y="3883"/>
                    <a:pt x="0" y="4072"/>
                    <a:pt x="32" y="4230"/>
                  </a:cubicBezTo>
                  <a:cubicBezTo>
                    <a:pt x="95" y="4387"/>
                    <a:pt x="221" y="4513"/>
                    <a:pt x="378" y="4513"/>
                  </a:cubicBezTo>
                  <a:lnTo>
                    <a:pt x="12350" y="4513"/>
                  </a:lnTo>
                  <a:cubicBezTo>
                    <a:pt x="12508" y="4513"/>
                    <a:pt x="12665" y="4387"/>
                    <a:pt x="12728" y="4230"/>
                  </a:cubicBezTo>
                  <a:cubicBezTo>
                    <a:pt x="12791" y="4072"/>
                    <a:pt x="12728" y="3883"/>
                    <a:pt x="12571" y="3789"/>
                  </a:cubicBezTo>
                  <a:lnTo>
                    <a:pt x="6585" y="71"/>
                  </a:lnTo>
                  <a:cubicBezTo>
                    <a:pt x="6522" y="24"/>
                    <a:pt x="6451" y="0"/>
                    <a:pt x="63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86"/>
            <p:cNvSpPr/>
            <p:nvPr/>
          </p:nvSpPr>
          <p:spPr>
            <a:xfrm>
              <a:off x="-55539850" y="3721900"/>
              <a:ext cx="204800" cy="186700"/>
            </a:xfrm>
            <a:custGeom>
              <a:avLst/>
              <a:gdLst/>
              <a:ahLst/>
              <a:cxnLst/>
              <a:rect l="l" t="t" r="r" b="b"/>
              <a:pathLst>
                <a:path w="8192" h="7468" extrusionOk="0">
                  <a:moveTo>
                    <a:pt x="2616" y="725"/>
                  </a:moveTo>
                  <a:cubicBezTo>
                    <a:pt x="2805" y="725"/>
                    <a:pt x="2962" y="883"/>
                    <a:pt x="2962" y="1072"/>
                  </a:cubicBezTo>
                  <a:cubicBezTo>
                    <a:pt x="2962" y="1292"/>
                    <a:pt x="2805" y="1450"/>
                    <a:pt x="2616" y="1450"/>
                  </a:cubicBezTo>
                  <a:cubicBezTo>
                    <a:pt x="2427" y="1450"/>
                    <a:pt x="2269" y="1292"/>
                    <a:pt x="2269" y="1072"/>
                  </a:cubicBezTo>
                  <a:cubicBezTo>
                    <a:pt x="2269" y="883"/>
                    <a:pt x="2427" y="725"/>
                    <a:pt x="2616" y="725"/>
                  </a:cubicBezTo>
                  <a:close/>
                  <a:moveTo>
                    <a:pt x="5609" y="725"/>
                  </a:moveTo>
                  <a:cubicBezTo>
                    <a:pt x="5798" y="725"/>
                    <a:pt x="5955" y="883"/>
                    <a:pt x="5955" y="1072"/>
                  </a:cubicBezTo>
                  <a:cubicBezTo>
                    <a:pt x="5955" y="1292"/>
                    <a:pt x="5798" y="1450"/>
                    <a:pt x="5609" y="1450"/>
                  </a:cubicBezTo>
                  <a:cubicBezTo>
                    <a:pt x="5420" y="1450"/>
                    <a:pt x="5262" y="1292"/>
                    <a:pt x="5262" y="1072"/>
                  </a:cubicBezTo>
                  <a:cubicBezTo>
                    <a:pt x="5262" y="883"/>
                    <a:pt x="5420" y="725"/>
                    <a:pt x="5609" y="725"/>
                  </a:cubicBezTo>
                  <a:close/>
                  <a:moveTo>
                    <a:pt x="3395" y="2245"/>
                  </a:moveTo>
                  <a:cubicBezTo>
                    <a:pt x="3490" y="2245"/>
                    <a:pt x="3577" y="2285"/>
                    <a:pt x="3624" y="2363"/>
                  </a:cubicBezTo>
                  <a:cubicBezTo>
                    <a:pt x="3781" y="2521"/>
                    <a:pt x="3781" y="2741"/>
                    <a:pt x="3624" y="2867"/>
                  </a:cubicBezTo>
                  <a:lnTo>
                    <a:pt x="2899" y="3624"/>
                  </a:lnTo>
                  <a:cubicBezTo>
                    <a:pt x="2820" y="3687"/>
                    <a:pt x="2718" y="3718"/>
                    <a:pt x="2620" y="3718"/>
                  </a:cubicBezTo>
                  <a:cubicBezTo>
                    <a:pt x="2521" y="3718"/>
                    <a:pt x="2427" y="3687"/>
                    <a:pt x="2364" y="3624"/>
                  </a:cubicBezTo>
                  <a:cubicBezTo>
                    <a:pt x="2206" y="3466"/>
                    <a:pt x="2206" y="3214"/>
                    <a:pt x="2364" y="3088"/>
                  </a:cubicBezTo>
                  <a:lnTo>
                    <a:pt x="3120" y="2363"/>
                  </a:lnTo>
                  <a:cubicBezTo>
                    <a:pt x="3199" y="2285"/>
                    <a:pt x="3301" y="2245"/>
                    <a:pt x="3395" y="2245"/>
                  </a:cubicBezTo>
                  <a:close/>
                  <a:moveTo>
                    <a:pt x="4849" y="2245"/>
                  </a:moveTo>
                  <a:cubicBezTo>
                    <a:pt x="4947" y="2245"/>
                    <a:pt x="5042" y="2285"/>
                    <a:pt x="5105" y="2363"/>
                  </a:cubicBezTo>
                  <a:lnTo>
                    <a:pt x="5829" y="3088"/>
                  </a:lnTo>
                  <a:cubicBezTo>
                    <a:pt x="5987" y="3246"/>
                    <a:pt x="5987" y="3498"/>
                    <a:pt x="5829" y="3624"/>
                  </a:cubicBezTo>
                  <a:cubicBezTo>
                    <a:pt x="5750" y="3687"/>
                    <a:pt x="5656" y="3718"/>
                    <a:pt x="5565" y="3718"/>
                  </a:cubicBezTo>
                  <a:cubicBezTo>
                    <a:pt x="5475" y="3718"/>
                    <a:pt x="5388" y="3687"/>
                    <a:pt x="5325" y="3624"/>
                  </a:cubicBezTo>
                  <a:lnTo>
                    <a:pt x="4569" y="2867"/>
                  </a:lnTo>
                  <a:cubicBezTo>
                    <a:pt x="4474" y="2741"/>
                    <a:pt x="4474" y="2521"/>
                    <a:pt x="4569" y="2363"/>
                  </a:cubicBezTo>
                  <a:cubicBezTo>
                    <a:pt x="4648" y="2285"/>
                    <a:pt x="4750" y="2245"/>
                    <a:pt x="4849" y="2245"/>
                  </a:cubicBezTo>
                  <a:close/>
                  <a:moveTo>
                    <a:pt x="5164" y="4041"/>
                  </a:moveTo>
                  <a:cubicBezTo>
                    <a:pt x="5262" y="4041"/>
                    <a:pt x="5357" y="4080"/>
                    <a:pt x="5420" y="4159"/>
                  </a:cubicBezTo>
                  <a:cubicBezTo>
                    <a:pt x="5577" y="4317"/>
                    <a:pt x="5577" y="4537"/>
                    <a:pt x="5420" y="4663"/>
                  </a:cubicBezTo>
                  <a:cubicBezTo>
                    <a:pt x="5042" y="5010"/>
                    <a:pt x="4569" y="5230"/>
                    <a:pt x="4065" y="5230"/>
                  </a:cubicBezTo>
                  <a:cubicBezTo>
                    <a:pt x="3561" y="5230"/>
                    <a:pt x="3088" y="5010"/>
                    <a:pt x="2773" y="4663"/>
                  </a:cubicBezTo>
                  <a:cubicBezTo>
                    <a:pt x="2616" y="4506"/>
                    <a:pt x="2616" y="4285"/>
                    <a:pt x="2773" y="4159"/>
                  </a:cubicBezTo>
                  <a:cubicBezTo>
                    <a:pt x="2852" y="4080"/>
                    <a:pt x="2946" y="4041"/>
                    <a:pt x="3037" y="4041"/>
                  </a:cubicBezTo>
                  <a:cubicBezTo>
                    <a:pt x="3128" y="4041"/>
                    <a:pt x="3214" y="4080"/>
                    <a:pt x="3277" y="4159"/>
                  </a:cubicBezTo>
                  <a:cubicBezTo>
                    <a:pt x="3514" y="4380"/>
                    <a:pt x="3821" y="4490"/>
                    <a:pt x="4116" y="4490"/>
                  </a:cubicBezTo>
                  <a:cubicBezTo>
                    <a:pt x="4411" y="4490"/>
                    <a:pt x="4695" y="4380"/>
                    <a:pt x="4884" y="4159"/>
                  </a:cubicBezTo>
                  <a:cubicBezTo>
                    <a:pt x="4963" y="4080"/>
                    <a:pt x="5065" y="4041"/>
                    <a:pt x="5164" y="4041"/>
                  </a:cubicBezTo>
                  <a:close/>
                  <a:moveTo>
                    <a:pt x="1" y="1"/>
                  </a:moveTo>
                  <a:lnTo>
                    <a:pt x="1" y="3340"/>
                  </a:lnTo>
                  <a:cubicBezTo>
                    <a:pt x="1" y="5577"/>
                    <a:pt x="1860" y="7467"/>
                    <a:pt x="4096" y="7467"/>
                  </a:cubicBezTo>
                  <a:cubicBezTo>
                    <a:pt x="6365" y="7467"/>
                    <a:pt x="8192" y="5608"/>
                    <a:pt x="8192" y="3340"/>
                  </a:cubicBezTo>
                  <a:lnTo>
                    <a:pt x="81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86"/>
            <p:cNvSpPr/>
            <p:nvPr/>
          </p:nvSpPr>
          <p:spPr>
            <a:xfrm>
              <a:off x="-55316150" y="3726625"/>
              <a:ext cx="18925" cy="63825"/>
            </a:xfrm>
            <a:custGeom>
              <a:avLst/>
              <a:gdLst/>
              <a:ahLst/>
              <a:cxnLst/>
              <a:rect l="l" t="t" r="r" b="b"/>
              <a:pathLst>
                <a:path w="757" h="2553" extrusionOk="0">
                  <a:moveTo>
                    <a:pt x="0" y="1"/>
                  </a:moveTo>
                  <a:lnTo>
                    <a:pt x="0" y="2552"/>
                  </a:lnTo>
                  <a:cubicBezTo>
                    <a:pt x="441" y="2269"/>
                    <a:pt x="756" y="1796"/>
                    <a:pt x="756" y="1261"/>
                  </a:cubicBezTo>
                  <a:cubicBezTo>
                    <a:pt x="756" y="757"/>
                    <a:pt x="473" y="284"/>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86"/>
            <p:cNvSpPr/>
            <p:nvPr/>
          </p:nvSpPr>
          <p:spPr>
            <a:xfrm>
              <a:off x="-55576850" y="3727425"/>
              <a:ext cx="18900" cy="63800"/>
            </a:xfrm>
            <a:custGeom>
              <a:avLst/>
              <a:gdLst/>
              <a:ahLst/>
              <a:cxnLst/>
              <a:rect l="l" t="t" r="r" b="b"/>
              <a:pathLst>
                <a:path w="756" h="2552" extrusionOk="0">
                  <a:moveTo>
                    <a:pt x="756" y="0"/>
                  </a:moveTo>
                  <a:cubicBezTo>
                    <a:pt x="315" y="252"/>
                    <a:pt x="0" y="725"/>
                    <a:pt x="0" y="1260"/>
                  </a:cubicBezTo>
                  <a:cubicBezTo>
                    <a:pt x="0" y="1827"/>
                    <a:pt x="315" y="2300"/>
                    <a:pt x="756" y="2552"/>
                  </a:cubicBez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9" name="Google Shape;9029;p86"/>
          <p:cNvGrpSpPr/>
          <p:nvPr/>
        </p:nvGrpSpPr>
        <p:grpSpPr>
          <a:xfrm>
            <a:off x="7531412" y="2276564"/>
            <a:ext cx="358999" cy="359252"/>
            <a:chOff x="-55595775" y="3982375"/>
            <a:chExt cx="319025" cy="319250"/>
          </a:xfrm>
        </p:grpSpPr>
        <p:sp>
          <p:nvSpPr>
            <p:cNvPr id="9030" name="Google Shape;9030;p86"/>
            <p:cNvSpPr/>
            <p:nvPr/>
          </p:nvSpPr>
          <p:spPr>
            <a:xfrm>
              <a:off x="-55441400" y="3982375"/>
              <a:ext cx="125250" cy="145175"/>
            </a:xfrm>
            <a:custGeom>
              <a:avLst/>
              <a:gdLst/>
              <a:ahLst/>
              <a:cxnLst/>
              <a:rect l="l" t="t" r="r" b="b"/>
              <a:pathLst>
                <a:path w="5010" h="5807" extrusionOk="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86"/>
            <p:cNvSpPr/>
            <p:nvPr/>
          </p:nvSpPr>
          <p:spPr>
            <a:xfrm>
              <a:off x="-55343725" y="4203125"/>
              <a:ext cx="66975" cy="41000"/>
            </a:xfrm>
            <a:custGeom>
              <a:avLst/>
              <a:gdLst/>
              <a:ahLst/>
              <a:cxnLst/>
              <a:rect l="l" t="t" r="r" b="b"/>
              <a:pathLst>
                <a:path w="2679" h="1640" extrusionOk="0">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86"/>
            <p:cNvSpPr/>
            <p:nvPr/>
          </p:nvSpPr>
          <p:spPr>
            <a:xfrm>
              <a:off x="-55557950" y="4019625"/>
              <a:ext cx="147300" cy="94525"/>
            </a:xfrm>
            <a:custGeom>
              <a:avLst/>
              <a:gdLst/>
              <a:ahLst/>
              <a:cxnLst/>
              <a:rect l="l" t="t" r="r" b="b"/>
              <a:pathLst>
                <a:path w="5892" h="3781" extrusionOk="0">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86"/>
            <p:cNvSpPr/>
            <p:nvPr/>
          </p:nvSpPr>
          <p:spPr>
            <a:xfrm>
              <a:off x="-55557950" y="4042450"/>
              <a:ext cx="206375" cy="259175"/>
            </a:xfrm>
            <a:custGeom>
              <a:avLst/>
              <a:gdLst/>
              <a:ahLst/>
              <a:cxnLst/>
              <a:rect l="l" t="t" r="r" b="b"/>
              <a:pathLst>
                <a:path w="8255" h="10367" extrusionOk="0">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86"/>
            <p:cNvSpPr/>
            <p:nvPr/>
          </p:nvSpPr>
          <p:spPr>
            <a:xfrm>
              <a:off x="-55335050" y="4136200"/>
              <a:ext cx="18900" cy="64600"/>
            </a:xfrm>
            <a:custGeom>
              <a:avLst/>
              <a:gdLst/>
              <a:ahLst/>
              <a:cxnLst/>
              <a:rect l="l" t="t" r="r" b="b"/>
              <a:pathLst>
                <a:path w="756" h="2584" extrusionOk="0">
                  <a:moveTo>
                    <a:pt x="0" y="0"/>
                  </a:moveTo>
                  <a:lnTo>
                    <a:pt x="0" y="2426"/>
                  </a:lnTo>
                  <a:lnTo>
                    <a:pt x="0" y="2583"/>
                  </a:lnTo>
                  <a:cubicBezTo>
                    <a:pt x="441" y="2331"/>
                    <a:pt x="756" y="1859"/>
                    <a:pt x="756" y="1292"/>
                  </a:cubicBezTo>
                  <a:cubicBezTo>
                    <a:pt x="756" y="756"/>
                    <a:pt x="441" y="284"/>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86"/>
            <p:cNvSpPr/>
            <p:nvPr/>
          </p:nvSpPr>
          <p:spPr>
            <a:xfrm>
              <a:off x="-55595775" y="4136975"/>
              <a:ext cx="18925" cy="65400"/>
            </a:xfrm>
            <a:custGeom>
              <a:avLst/>
              <a:gdLst/>
              <a:ahLst/>
              <a:cxnLst/>
              <a:rect l="l" t="t" r="r" b="b"/>
              <a:pathLst>
                <a:path w="757" h="2616" extrusionOk="0">
                  <a:moveTo>
                    <a:pt x="757" y="1"/>
                  </a:moveTo>
                  <a:cubicBezTo>
                    <a:pt x="284" y="284"/>
                    <a:pt x="1" y="757"/>
                    <a:pt x="1" y="1292"/>
                  </a:cubicBezTo>
                  <a:cubicBezTo>
                    <a:pt x="1" y="1859"/>
                    <a:pt x="316" y="2332"/>
                    <a:pt x="757" y="2615"/>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6" name="Google Shape;9036;p86"/>
          <p:cNvGrpSpPr/>
          <p:nvPr/>
        </p:nvGrpSpPr>
        <p:grpSpPr>
          <a:xfrm>
            <a:off x="6188595" y="2734774"/>
            <a:ext cx="358999" cy="358099"/>
            <a:chOff x="-53635375" y="3192625"/>
            <a:chExt cx="319025" cy="318225"/>
          </a:xfrm>
        </p:grpSpPr>
        <p:sp>
          <p:nvSpPr>
            <p:cNvPr id="9037" name="Google Shape;9037;p86"/>
            <p:cNvSpPr/>
            <p:nvPr/>
          </p:nvSpPr>
          <p:spPr>
            <a:xfrm>
              <a:off x="-53560550" y="3342275"/>
              <a:ext cx="167000" cy="151250"/>
            </a:xfrm>
            <a:custGeom>
              <a:avLst/>
              <a:gdLst/>
              <a:ahLst/>
              <a:cxnLst/>
              <a:rect l="l" t="t" r="r" b="b"/>
              <a:pathLst>
                <a:path w="6680" h="6050" extrusionOk="0">
                  <a:moveTo>
                    <a:pt x="1891" y="756"/>
                  </a:moveTo>
                  <a:cubicBezTo>
                    <a:pt x="2080" y="756"/>
                    <a:pt x="2238" y="914"/>
                    <a:pt x="2238" y="1103"/>
                  </a:cubicBezTo>
                  <a:cubicBezTo>
                    <a:pt x="2238" y="1323"/>
                    <a:pt x="2080" y="1481"/>
                    <a:pt x="1891" y="1481"/>
                  </a:cubicBezTo>
                  <a:cubicBezTo>
                    <a:pt x="1875" y="1484"/>
                    <a:pt x="1859" y="1485"/>
                    <a:pt x="1844" y="1485"/>
                  </a:cubicBezTo>
                  <a:cubicBezTo>
                    <a:pt x="1676" y="1485"/>
                    <a:pt x="1544" y="1333"/>
                    <a:pt x="1544" y="1103"/>
                  </a:cubicBezTo>
                  <a:cubicBezTo>
                    <a:pt x="1544" y="914"/>
                    <a:pt x="1702" y="756"/>
                    <a:pt x="1891" y="756"/>
                  </a:cubicBezTo>
                  <a:close/>
                  <a:moveTo>
                    <a:pt x="4884" y="788"/>
                  </a:moveTo>
                  <a:cubicBezTo>
                    <a:pt x="5073" y="788"/>
                    <a:pt x="5231" y="945"/>
                    <a:pt x="5231" y="1166"/>
                  </a:cubicBezTo>
                  <a:cubicBezTo>
                    <a:pt x="5262" y="1355"/>
                    <a:pt x="5073" y="1512"/>
                    <a:pt x="4884" y="1512"/>
                  </a:cubicBezTo>
                  <a:cubicBezTo>
                    <a:pt x="4695" y="1512"/>
                    <a:pt x="4537" y="1355"/>
                    <a:pt x="4537" y="1166"/>
                  </a:cubicBezTo>
                  <a:cubicBezTo>
                    <a:pt x="4537" y="945"/>
                    <a:pt x="4695" y="788"/>
                    <a:pt x="4884" y="788"/>
                  </a:cubicBezTo>
                  <a:close/>
                  <a:moveTo>
                    <a:pt x="4443" y="3348"/>
                  </a:moveTo>
                  <a:cubicBezTo>
                    <a:pt x="4537" y="3348"/>
                    <a:pt x="4632" y="3387"/>
                    <a:pt x="4695" y="3466"/>
                  </a:cubicBezTo>
                  <a:cubicBezTo>
                    <a:pt x="4852" y="3592"/>
                    <a:pt x="4852" y="3844"/>
                    <a:pt x="4726" y="3970"/>
                  </a:cubicBezTo>
                  <a:cubicBezTo>
                    <a:pt x="4380" y="4348"/>
                    <a:pt x="3907" y="4537"/>
                    <a:pt x="3435" y="4537"/>
                  </a:cubicBezTo>
                  <a:cubicBezTo>
                    <a:pt x="2899" y="4537"/>
                    <a:pt x="2427" y="4348"/>
                    <a:pt x="2080" y="3970"/>
                  </a:cubicBezTo>
                  <a:cubicBezTo>
                    <a:pt x="1923" y="3844"/>
                    <a:pt x="1923" y="3592"/>
                    <a:pt x="2080" y="3466"/>
                  </a:cubicBezTo>
                  <a:cubicBezTo>
                    <a:pt x="2159" y="3387"/>
                    <a:pt x="2261" y="3348"/>
                    <a:pt x="2360" y="3348"/>
                  </a:cubicBezTo>
                  <a:cubicBezTo>
                    <a:pt x="2458" y="3348"/>
                    <a:pt x="2553" y="3387"/>
                    <a:pt x="2616" y="3466"/>
                  </a:cubicBezTo>
                  <a:cubicBezTo>
                    <a:pt x="2820" y="3686"/>
                    <a:pt x="3104" y="3797"/>
                    <a:pt x="3391" y="3797"/>
                  </a:cubicBezTo>
                  <a:cubicBezTo>
                    <a:pt x="3679" y="3797"/>
                    <a:pt x="3970" y="3686"/>
                    <a:pt x="4191" y="3466"/>
                  </a:cubicBezTo>
                  <a:cubicBezTo>
                    <a:pt x="4254" y="3387"/>
                    <a:pt x="4348" y="3348"/>
                    <a:pt x="4443" y="3348"/>
                  </a:cubicBezTo>
                  <a:close/>
                  <a:moveTo>
                    <a:pt x="1" y="0"/>
                  </a:moveTo>
                  <a:lnTo>
                    <a:pt x="1" y="2678"/>
                  </a:lnTo>
                  <a:cubicBezTo>
                    <a:pt x="1" y="4537"/>
                    <a:pt x="1481" y="6049"/>
                    <a:pt x="3340" y="6049"/>
                  </a:cubicBezTo>
                  <a:cubicBezTo>
                    <a:pt x="5199" y="6049"/>
                    <a:pt x="6680" y="4537"/>
                    <a:pt x="6680" y="2678"/>
                  </a:cubicBezTo>
                  <a:lnTo>
                    <a:pt x="66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86"/>
            <p:cNvSpPr/>
            <p:nvPr/>
          </p:nvSpPr>
          <p:spPr>
            <a:xfrm>
              <a:off x="-53559750" y="3305250"/>
              <a:ext cx="168575" cy="18150"/>
            </a:xfrm>
            <a:custGeom>
              <a:avLst/>
              <a:gdLst/>
              <a:ahLst/>
              <a:cxnLst/>
              <a:rect l="l" t="t" r="r" b="b"/>
              <a:pathLst>
                <a:path w="6743" h="726" extrusionOk="0">
                  <a:moveTo>
                    <a:pt x="0" y="0"/>
                  </a:moveTo>
                  <a:lnTo>
                    <a:pt x="0" y="725"/>
                  </a:lnTo>
                  <a:lnTo>
                    <a:pt x="6742" y="725"/>
                  </a:lnTo>
                  <a:lnTo>
                    <a:pt x="674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86"/>
            <p:cNvSpPr/>
            <p:nvPr/>
          </p:nvSpPr>
          <p:spPr>
            <a:xfrm>
              <a:off x="-53635375" y="3192625"/>
              <a:ext cx="319025" cy="318225"/>
            </a:xfrm>
            <a:custGeom>
              <a:avLst/>
              <a:gdLst/>
              <a:ahLst/>
              <a:cxnLst/>
              <a:rect l="l" t="t" r="r" b="b"/>
              <a:pathLst>
                <a:path w="12761" h="12729" extrusionOk="0">
                  <a:moveTo>
                    <a:pt x="6302" y="1607"/>
                  </a:moveTo>
                  <a:cubicBezTo>
                    <a:pt x="6491" y="1607"/>
                    <a:pt x="6648" y="1765"/>
                    <a:pt x="6648" y="1985"/>
                  </a:cubicBezTo>
                  <a:lnTo>
                    <a:pt x="6648" y="2332"/>
                  </a:lnTo>
                  <a:lnTo>
                    <a:pt x="6995" y="2332"/>
                  </a:lnTo>
                  <a:cubicBezTo>
                    <a:pt x="7215" y="2332"/>
                    <a:pt x="7373" y="2489"/>
                    <a:pt x="7373" y="2678"/>
                  </a:cubicBezTo>
                  <a:cubicBezTo>
                    <a:pt x="7373" y="2867"/>
                    <a:pt x="7215" y="3056"/>
                    <a:pt x="6995" y="3056"/>
                  </a:cubicBezTo>
                  <a:lnTo>
                    <a:pt x="6648" y="3056"/>
                  </a:lnTo>
                  <a:lnTo>
                    <a:pt x="6648" y="3781"/>
                  </a:lnTo>
                  <a:lnTo>
                    <a:pt x="9988" y="3781"/>
                  </a:lnTo>
                  <a:cubicBezTo>
                    <a:pt x="10208" y="3781"/>
                    <a:pt x="10366" y="3938"/>
                    <a:pt x="10366" y="4159"/>
                  </a:cubicBezTo>
                  <a:lnTo>
                    <a:pt x="10366" y="5041"/>
                  </a:lnTo>
                  <a:lnTo>
                    <a:pt x="10366" y="5104"/>
                  </a:lnTo>
                  <a:lnTo>
                    <a:pt x="10366" y="8633"/>
                  </a:lnTo>
                  <a:cubicBezTo>
                    <a:pt x="10366" y="10859"/>
                    <a:pt x="8525" y="12711"/>
                    <a:pt x="6302" y="12728"/>
                  </a:cubicBezTo>
                  <a:lnTo>
                    <a:pt x="6302" y="12728"/>
                  </a:lnTo>
                  <a:cubicBezTo>
                    <a:pt x="4079" y="12711"/>
                    <a:pt x="2238" y="10859"/>
                    <a:pt x="2238" y="8633"/>
                  </a:cubicBezTo>
                  <a:lnTo>
                    <a:pt x="2238" y="5104"/>
                  </a:lnTo>
                  <a:lnTo>
                    <a:pt x="2238" y="5041"/>
                  </a:lnTo>
                  <a:lnTo>
                    <a:pt x="2238" y="4159"/>
                  </a:lnTo>
                  <a:cubicBezTo>
                    <a:pt x="2238" y="3938"/>
                    <a:pt x="2395" y="3781"/>
                    <a:pt x="2584" y="3781"/>
                  </a:cubicBezTo>
                  <a:lnTo>
                    <a:pt x="5955" y="3781"/>
                  </a:lnTo>
                  <a:lnTo>
                    <a:pt x="5955" y="3056"/>
                  </a:lnTo>
                  <a:lnTo>
                    <a:pt x="5577" y="3056"/>
                  </a:lnTo>
                  <a:cubicBezTo>
                    <a:pt x="5388" y="3056"/>
                    <a:pt x="5231" y="2867"/>
                    <a:pt x="5231" y="2678"/>
                  </a:cubicBezTo>
                  <a:cubicBezTo>
                    <a:pt x="5231" y="2489"/>
                    <a:pt x="5388" y="2332"/>
                    <a:pt x="5577" y="2332"/>
                  </a:cubicBezTo>
                  <a:lnTo>
                    <a:pt x="5955" y="2332"/>
                  </a:lnTo>
                  <a:lnTo>
                    <a:pt x="5955" y="1985"/>
                  </a:lnTo>
                  <a:cubicBezTo>
                    <a:pt x="5955" y="1765"/>
                    <a:pt x="6113" y="1607"/>
                    <a:pt x="6302" y="1607"/>
                  </a:cubicBezTo>
                  <a:close/>
                  <a:moveTo>
                    <a:pt x="6365" y="0"/>
                  </a:moveTo>
                  <a:cubicBezTo>
                    <a:pt x="2868" y="0"/>
                    <a:pt x="1" y="2836"/>
                    <a:pt x="1" y="6364"/>
                  </a:cubicBezTo>
                  <a:lnTo>
                    <a:pt x="1" y="12382"/>
                  </a:lnTo>
                  <a:cubicBezTo>
                    <a:pt x="1" y="12571"/>
                    <a:pt x="158" y="12728"/>
                    <a:pt x="347" y="12728"/>
                  </a:cubicBezTo>
                  <a:lnTo>
                    <a:pt x="12256" y="12728"/>
                  </a:lnTo>
                  <a:cubicBezTo>
                    <a:pt x="12445" y="12728"/>
                    <a:pt x="12603" y="12571"/>
                    <a:pt x="12603" y="12382"/>
                  </a:cubicBezTo>
                  <a:lnTo>
                    <a:pt x="12603" y="6364"/>
                  </a:lnTo>
                  <a:cubicBezTo>
                    <a:pt x="12760" y="2899"/>
                    <a:pt x="9893" y="0"/>
                    <a:pt x="63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0" name="Google Shape;9040;p86"/>
          <p:cNvGrpSpPr/>
          <p:nvPr/>
        </p:nvGrpSpPr>
        <p:grpSpPr>
          <a:xfrm>
            <a:off x="6210763" y="3205748"/>
            <a:ext cx="314662" cy="358999"/>
            <a:chOff x="-53615675" y="3584850"/>
            <a:chExt cx="279625" cy="319025"/>
          </a:xfrm>
        </p:grpSpPr>
        <p:sp>
          <p:nvSpPr>
            <p:cNvPr id="9041" name="Google Shape;9041;p86"/>
            <p:cNvSpPr/>
            <p:nvPr/>
          </p:nvSpPr>
          <p:spPr>
            <a:xfrm>
              <a:off x="-53577075" y="3584850"/>
              <a:ext cx="204800" cy="319025"/>
            </a:xfrm>
            <a:custGeom>
              <a:avLst/>
              <a:gdLst/>
              <a:ahLst/>
              <a:cxnLst/>
              <a:rect l="l" t="t" r="r" b="b"/>
              <a:pathLst>
                <a:path w="8192" h="12761" extrusionOk="0">
                  <a:moveTo>
                    <a:pt x="2552" y="6774"/>
                  </a:moveTo>
                  <a:cubicBezTo>
                    <a:pt x="2741" y="6774"/>
                    <a:pt x="2899" y="6932"/>
                    <a:pt x="2899" y="7121"/>
                  </a:cubicBezTo>
                  <a:cubicBezTo>
                    <a:pt x="2899" y="7310"/>
                    <a:pt x="2741" y="7467"/>
                    <a:pt x="2552" y="7467"/>
                  </a:cubicBezTo>
                  <a:cubicBezTo>
                    <a:pt x="2363" y="7467"/>
                    <a:pt x="2205" y="7310"/>
                    <a:pt x="2205" y="7121"/>
                  </a:cubicBezTo>
                  <a:cubicBezTo>
                    <a:pt x="2205" y="6932"/>
                    <a:pt x="2363" y="6774"/>
                    <a:pt x="2552" y="6774"/>
                  </a:cubicBezTo>
                  <a:close/>
                  <a:moveTo>
                    <a:pt x="5545" y="6774"/>
                  </a:moveTo>
                  <a:cubicBezTo>
                    <a:pt x="5734" y="6774"/>
                    <a:pt x="5892" y="6932"/>
                    <a:pt x="5892" y="7121"/>
                  </a:cubicBezTo>
                  <a:cubicBezTo>
                    <a:pt x="5892" y="7310"/>
                    <a:pt x="5734" y="7467"/>
                    <a:pt x="5545" y="7467"/>
                  </a:cubicBezTo>
                  <a:cubicBezTo>
                    <a:pt x="5356" y="7467"/>
                    <a:pt x="5198" y="7310"/>
                    <a:pt x="5198" y="7121"/>
                  </a:cubicBezTo>
                  <a:cubicBezTo>
                    <a:pt x="5198" y="6932"/>
                    <a:pt x="5356" y="6774"/>
                    <a:pt x="5545" y="6774"/>
                  </a:cubicBezTo>
                  <a:close/>
                  <a:moveTo>
                    <a:pt x="5104" y="9302"/>
                  </a:moveTo>
                  <a:cubicBezTo>
                    <a:pt x="5198" y="9302"/>
                    <a:pt x="5293" y="9342"/>
                    <a:pt x="5356" y="9421"/>
                  </a:cubicBezTo>
                  <a:cubicBezTo>
                    <a:pt x="5513" y="9578"/>
                    <a:pt x="5513" y="9799"/>
                    <a:pt x="5387" y="9925"/>
                  </a:cubicBezTo>
                  <a:cubicBezTo>
                    <a:pt x="5041" y="10271"/>
                    <a:pt x="4568" y="10460"/>
                    <a:pt x="4096" y="10460"/>
                  </a:cubicBezTo>
                  <a:cubicBezTo>
                    <a:pt x="3560" y="10460"/>
                    <a:pt x="3088" y="10271"/>
                    <a:pt x="2741" y="9925"/>
                  </a:cubicBezTo>
                  <a:cubicBezTo>
                    <a:pt x="2584" y="9767"/>
                    <a:pt x="2584" y="9515"/>
                    <a:pt x="2741" y="9421"/>
                  </a:cubicBezTo>
                  <a:cubicBezTo>
                    <a:pt x="2820" y="9342"/>
                    <a:pt x="2922" y="9302"/>
                    <a:pt x="3021" y="9302"/>
                  </a:cubicBezTo>
                  <a:cubicBezTo>
                    <a:pt x="3119" y="9302"/>
                    <a:pt x="3214" y="9342"/>
                    <a:pt x="3277" y="9421"/>
                  </a:cubicBezTo>
                  <a:cubicBezTo>
                    <a:pt x="3481" y="9625"/>
                    <a:pt x="3765" y="9728"/>
                    <a:pt x="4052" y="9728"/>
                  </a:cubicBezTo>
                  <a:cubicBezTo>
                    <a:pt x="4340" y="9728"/>
                    <a:pt x="4631" y="9625"/>
                    <a:pt x="4852" y="9421"/>
                  </a:cubicBezTo>
                  <a:cubicBezTo>
                    <a:pt x="4915" y="9342"/>
                    <a:pt x="5009" y="9302"/>
                    <a:pt x="5104" y="9302"/>
                  </a:cubicBezTo>
                  <a:close/>
                  <a:moveTo>
                    <a:pt x="5577" y="1"/>
                  </a:moveTo>
                  <a:cubicBezTo>
                    <a:pt x="4568" y="1"/>
                    <a:pt x="3749" y="820"/>
                    <a:pt x="3749" y="1859"/>
                  </a:cubicBezTo>
                  <a:lnTo>
                    <a:pt x="3749" y="3025"/>
                  </a:lnTo>
                  <a:cubicBezTo>
                    <a:pt x="1638" y="3214"/>
                    <a:pt x="0" y="4947"/>
                    <a:pt x="0" y="7121"/>
                  </a:cubicBezTo>
                  <a:lnTo>
                    <a:pt x="0" y="9358"/>
                  </a:lnTo>
                  <a:cubicBezTo>
                    <a:pt x="0" y="11216"/>
                    <a:pt x="1481" y="12760"/>
                    <a:pt x="3340" y="12760"/>
                  </a:cubicBezTo>
                  <a:lnTo>
                    <a:pt x="4852" y="12760"/>
                  </a:lnTo>
                  <a:cubicBezTo>
                    <a:pt x="6679" y="12760"/>
                    <a:pt x="8191" y="11216"/>
                    <a:pt x="8191" y="9358"/>
                  </a:cubicBezTo>
                  <a:lnTo>
                    <a:pt x="8191" y="7121"/>
                  </a:lnTo>
                  <a:cubicBezTo>
                    <a:pt x="8128" y="5010"/>
                    <a:pt x="6522" y="3214"/>
                    <a:pt x="4442" y="3025"/>
                  </a:cubicBezTo>
                  <a:lnTo>
                    <a:pt x="4442" y="1859"/>
                  </a:lnTo>
                  <a:cubicBezTo>
                    <a:pt x="4442" y="1229"/>
                    <a:pt x="4946" y="757"/>
                    <a:pt x="5545" y="757"/>
                  </a:cubicBezTo>
                  <a:cubicBezTo>
                    <a:pt x="6144" y="757"/>
                    <a:pt x="6648" y="1261"/>
                    <a:pt x="6648" y="1859"/>
                  </a:cubicBezTo>
                  <a:cubicBezTo>
                    <a:pt x="6648" y="2049"/>
                    <a:pt x="6490" y="2206"/>
                    <a:pt x="6301" y="2206"/>
                  </a:cubicBezTo>
                  <a:cubicBezTo>
                    <a:pt x="6081" y="2206"/>
                    <a:pt x="5955" y="2049"/>
                    <a:pt x="5955" y="1859"/>
                  </a:cubicBezTo>
                  <a:cubicBezTo>
                    <a:pt x="5955" y="1639"/>
                    <a:pt x="5797" y="1481"/>
                    <a:pt x="5577" y="1481"/>
                  </a:cubicBezTo>
                  <a:cubicBezTo>
                    <a:pt x="5387" y="1481"/>
                    <a:pt x="5230" y="1639"/>
                    <a:pt x="5230" y="1859"/>
                  </a:cubicBezTo>
                  <a:cubicBezTo>
                    <a:pt x="5230" y="2490"/>
                    <a:pt x="5734" y="2962"/>
                    <a:pt x="6333" y="2962"/>
                  </a:cubicBezTo>
                  <a:cubicBezTo>
                    <a:pt x="6963" y="2962"/>
                    <a:pt x="7435" y="2427"/>
                    <a:pt x="7435" y="1859"/>
                  </a:cubicBezTo>
                  <a:cubicBezTo>
                    <a:pt x="7435" y="820"/>
                    <a:pt x="6616"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86"/>
            <p:cNvSpPr/>
            <p:nvPr/>
          </p:nvSpPr>
          <p:spPr>
            <a:xfrm>
              <a:off x="-53615675" y="3739225"/>
              <a:ext cx="20500" cy="65400"/>
            </a:xfrm>
            <a:custGeom>
              <a:avLst/>
              <a:gdLst/>
              <a:ahLst/>
              <a:cxnLst/>
              <a:rect l="l" t="t" r="r" b="b"/>
              <a:pathLst>
                <a:path w="820" h="2616" extrusionOk="0">
                  <a:moveTo>
                    <a:pt x="820" y="1"/>
                  </a:moveTo>
                  <a:cubicBezTo>
                    <a:pt x="347" y="253"/>
                    <a:pt x="0" y="694"/>
                    <a:pt x="0" y="1292"/>
                  </a:cubicBezTo>
                  <a:cubicBezTo>
                    <a:pt x="0" y="1859"/>
                    <a:pt x="315" y="2332"/>
                    <a:pt x="757" y="2616"/>
                  </a:cubicBezTo>
                  <a:lnTo>
                    <a:pt x="757" y="946"/>
                  </a:lnTo>
                  <a:cubicBezTo>
                    <a:pt x="757" y="631"/>
                    <a:pt x="788" y="284"/>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86"/>
            <p:cNvSpPr/>
            <p:nvPr/>
          </p:nvSpPr>
          <p:spPr>
            <a:xfrm>
              <a:off x="-53356550" y="3738450"/>
              <a:ext cx="20500" cy="64600"/>
            </a:xfrm>
            <a:custGeom>
              <a:avLst/>
              <a:gdLst/>
              <a:ahLst/>
              <a:cxnLst/>
              <a:rect l="l" t="t" r="r" b="b"/>
              <a:pathLst>
                <a:path w="820" h="2584" extrusionOk="0">
                  <a:moveTo>
                    <a:pt x="1" y="0"/>
                  </a:moveTo>
                  <a:cubicBezTo>
                    <a:pt x="64" y="315"/>
                    <a:pt x="64" y="630"/>
                    <a:pt x="64" y="945"/>
                  </a:cubicBezTo>
                  <a:lnTo>
                    <a:pt x="64" y="2584"/>
                  </a:lnTo>
                  <a:cubicBezTo>
                    <a:pt x="505" y="2300"/>
                    <a:pt x="820" y="1859"/>
                    <a:pt x="820" y="1292"/>
                  </a:cubicBezTo>
                  <a:cubicBezTo>
                    <a:pt x="820" y="725"/>
                    <a:pt x="505" y="284"/>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4" name="Google Shape;9044;p86"/>
          <p:cNvGrpSpPr/>
          <p:nvPr/>
        </p:nvGrpSpPr>
        <p:grpSpPr>
          <a:xfrm>
            <a:off x="6188609" y="3668674"/>
            <a:ext cx="358971" cy="357874"/>
            <a:chOff x="-53634575" y="3976500"/>
            <a:chExt cx="319000" cy="318025"/>
          </a:xfrm>
        </p:grpSpPr>
        <p:sp>
          <p:nvSpPr>
            <p:cNvPr id="9045" name="Google Shape;9045;p86"/>
            <p:cNvSpPr/>
            <p:nvPr/>
          </p:nvSpPr>
          <p:spPr>
            <a:xfrm>
              <a:off x="-53634575" y="3976500"/>
              <a:ext cx="319000" cy="93550"/>
            </a:xfrm>
            <a:custGeom>
              <a:avLst/>
              <a:gdLst/>
              <a:ahLst/>
              <a:cxnLst/>
              <a:rect l="l" t="t" r="r" b="b"/>
              <a:pathLst>
                <a:path w="12760" h="3742" extrusionOk="0">
                  <a:moveTo>
                    <a:pt x="6372" y="0"/>
                  </a:moveTo>
                  <a:cubicBezTo>
                    <a:pt x="6317" y="0"/>
                    <a:pt x="6270" y="8"/>
                    <a:pt x="6238" y="24"/>
                  </a:cubicBezTo>
                  <a:lnTo>
                    <a:pt x="252" y="3017"/>
                  </a:lnTo>
                  <a:cubicBezTo>
                    <a:pt x="95" y="3112"/>
                    <a:pt x="0" y="3269"/>
                    <a:pt x="32" y="3458"/>
                  </a:cubicBezTo>
                  <a:cubicBezTo>
                    <a:pt x="95" y="3616"/>
                    <a:pt x="252" y="3742"/>
                    <a:pt x="410" y="3742"/>
                  </a:cubicBezTo>
                  <a:lnTo>
                    <a:pt x="12382" y="3742"/>
                  </a:lnTo>
                  <a:cubicBezTo>
                    <a:pt x="12539" y="3742"/>
                    <a:pt x="12697" y="3616"/>
                    <a:pt x="12728" y="3458"/>
                  </a:cubicBezTo>
                  <a:cubicBezTo>
                    <a:pt x="12760" y="3269"/>
                    <a:pt x="12697" y="3112"/>
                    <a:pt x="12539" y="3017"/>
                  </a:cubicBezTo>
                  <a:lnTo>
                    <a:pt x="6553" y="24"/>
                  </a:lnTo>
                  <a:cubicBezTo>
                    <a:pt x="6490" y="8"/>
                    <a:pt x="6427" y="0"/>
                    <a:pt x="63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86"/>
            <p:cNvSpPr/>
            <p:nvPr/>
          </p:nvSpPr>
          <p:spPr>
            <a:xfrm>
              <a:off x="-53614900" y="4163750"/>
              <a:ext cx="140225" cy="130775"/>
            </a:xfrm>
            <a:custGeom>
              <a:avLst/>
              <a:gdLst/>
              <a:ahLst/>
              <a:cxnLst/>
              <a:rect l="l" t="t" r="r" b="b"/>
              <a:pathLst>
                <a:path w="5609" h="5231" extrusionOk="0">
                  <a:moveTo>
                    <a:pt x="1" y="1"/>
                  </a:moveTo>
                  <a:lnTo>
                    <a:pt x="1" y="4884"/>
                  </a:lnTo>
                  <a:cubicBezTo>
                    <a:pt x="1" y="5073"/>
                    <a:pt x="158" y="5231"/>
                    <a:pt x="347" y="5231"/>
                  </a:cubicBezTo>
                  <a:lnTo>
                    <a:pt x="5488" y="5231"/>
                  </a:lnTo>
                  <a:cubicBezTo>
                    <a:pt x="3370" y="5200"/>
                    <a:pt x="1668" y="3553"/>
                    <a:pt x="1513" y="1481"/>
                  </a:cubicBezTo>
                  <a:cubicBezTo>
                    <a:pt x="662" y="1481"/>
                    <a:pt x="1" y="820"/>
                    <a:pt x="1" y="1"/>
                  </a:cubicBezTo>
                  <a:close/>
                  <a:moveTo>
                    <a:pt x="5488" y="5231"/>
                  </a:moveTo>
                  <a:cubicBezTo>
                    <a:pt x="5508" y="5231"/>
                    <a:pt x="5528" y="5231"/>
                    <a:pt x="5548" y="5231"/>
                  </a:cubicBezTo>
                  <a:cubicBezTo>
                    <a:pt x="5568" y="5231"/>
                    <a:pt x="5589" y="5231"/>
                    <a:pt x="5609" y="523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86"/>
            <p:cNvSpPr/>
            <p:nvPr/>
          </p:nvSpPr>
          <p:spPr>
            <a:xfrm>
              <a:off x="-53616475" y="4088925"/>
              <a:ext cx="126050" cy="74850"/>
            </a:xfrm>
            <a:custGeom>
              <a:avLst/>
              <a:gdLst/>
              <a:ahLst/>
              <a:cxnLst/>
              <a:rect l="l" t="t" r="r" b="b"/>
              <a:pathLst>
                <a:path w="5042" h="2994" extrusionOk="0">
                  <a:moveTo>
                    <a:pt x="1" y="1"/>
                  </a:moveTo>
                  <a:lnTo>
                    <a:pt x="1" y="2994"/>
                  </a:lnTo>
                  <a:cubicBezTo>
                    <a:pt x="32" y="2175"/>
                    <a:pt x="694" y="1481"/>
                    <a:pt x="1513" y="1481"/>
                  </a:cubicBezTo>
                  <a:lnTo>
                    <a:pt x="2521" y="1481"/>
                  </a:lnTo>
                  <a:cubicBezTo>
                    <a:pt x="3561" y="1481"/>
                    <a:pt x="4569" y="914"/>
                    <a:pt x="50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86"/>
            <p:cNvSpPr/>
            <p:nvPr/>
          </p:nvSpPr>
          <p:spPr>
            <a:xfrm>
              <a:off x="-53475475" y="4163750"/>
              <a:ext cx="139425" cy="130775"/>
            </a:xfrm>
            <a:custGeom>
              <a:avLst/>
              <a:gdLst/>
              <a:ahLst/>
              <a:cxnLst/>
              <a:rect l="l" t="t" r="r" b="b"/>
              <a:pathLst>
                <a:path w="5577" h="5231" extrusionOk="0">
                  <a:moveTo>
                    <a:pt x="5577" y="1"/>
                  </a:moveTo>
                  <a:cubicBezTo>
                    <a:pt x="5577" y="820"/>
                    <a:pt x="4915" y="1481"/>
                    <a:pt x="4064" y="1481"/>
                  </a:cubicBezTo>
                  <a:cubicBezTo>
                    <a:pt x="3875" y="3592"/>
                    <a:pt x="2111" y="5231"/>
                    <a:pt x="0" y="5231"/>
                  </a:cubicBezTo>
                  <a:lnTo>
                    <a:pt x="5230" y="5231"/>
                  </a:lnTo>
                  <a:cubicBezTo>
                    <a:pt x="5419" y="5231"/>
                    <a:pt x="5577" y="5073"/>
                    <a:pt x="5577" y="4884"/>
                  </a:cubicBezTo>
                  <a:lnTo>
                    <a:pt x="55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86"/>
            <p:cNvSpPr/>
            <p:nvPr/>
          </p:nvSpPr>
          <p:spPr>
            <a:xfrm>
              <a:off x="-53559750" y="4100750"/>
              <a:ext cx="167775" cy="174875"/>
            </a:xfrm>
            <a:custGeom>
              <a:avLst/>
              <a:gdLst/>
              <a:ahLst/>
              <a:cxnLst/>
              <a:rect l="l" t="t" r="r" b="b"/>
              <a:pathLst>
                <a:path w="6711" h="6995" extrusionOk="0">
                  <a:moveTo>
                    <a:pt x="1859" y="2521"/>
                  </a:moveTo>
                  <a:cubicBezTo>
                    <a:pt x="2048" y="2521"/>
                    <a:pt x="2206" y="2678"/>
                    <a:pt x="2206" y="2867"/>
                  </a:cubicBezTo>
                  <a:cubicBezTo>
                    <a:pt x="2206" y="3056"/>
                    <a:pt x="2048" y="3214"/>
                    <a:pt x="1859" y="3214"/>
                  </a:cubicBezTo>
                  <a:cubicBezTo>
                    <a:pt x="1670" y="3214"/>
                    <a:pt x="1512" y="3056"/>
                    <a:pt x="1512" y="2867"/>
                  </a:cubicBezTo>
                  <a:cubicBezTo>
                    <a:pt x="1512" y="2710"/>
                    <a:pt x="1670" y="2521"/>
                    <a:pt x="1859" y="2521"/>
                  </a:cubicBezTo>
                  <a:close/>
                  <a:moveTo>
                    <a:pt x="4852" y="2521"/>
                  </a:moveTo>
                  <a:cubicBezTo>
                    <a:pt x="5041" y="2521"/>
                    <a:pt x="5199" y="2678"/>
                    <a:pt x="5199" y="2867"/>
                  </a:cubicBezTo>
                  <a:cubicBezTo>
                    <a:pt x="5199" y="3056"/>
                    <a:pt x="5041" y="3214"/>
                    <a:pt x="4852" y="3214"/>
                  </a:cubicBezTo>
                  <a:cubicBezTo>
                    <a:pt x="4663" y="3214"/>
                    <a:pt x="4505" y="3056"/>
                    <a:pt x="4505" y="2867"/>
                  </a:cubicBezTo>
                  <a:cubicBezTo>
                    <a:pt x="4505" y="2710"/>
                    <a:pt x="4663" y="2521"/>
                    <a:pt x="4852" y="2521"/>
                  </a:cubicBezTo>
                  <a:close/>
                  <a:moveTo>
                    <a:pt x="4407" y="4324"/>
                  </a:moveTo>
                  <a:cubicBezTo>
                    <a:pt x="4505" y="4324"/>
                    <a:pt x="4600" y="4364"/>
                    <a:pt x="4663" y="4443"/>
                  </a:cubicBezTo>
                  <a:cubicBezTo>
                    <a:pt x="4820" y="4600"/>
                    <a:pt x="4820" y="4852"/>
                    <a:pt x="4663" y="4947"/>
                  </a:cubicBezTo>
                  <a:cubicBezTo>
                    <a:pt x="4285" y="5325"/>
                    <a:pt x="3812" y="5514"/>
                    <a:pt x="3340" y="5514"/>
                  </a:cubicBezTo>
                  <a:cubicBezTo>
                    <a:pt x="2836" y="5514"/>
                    <a:pt x="2363" y="5325"/>
                    <a:pt x="2017" y="4947"/>
                  </a:cubicBezTo>
                  <a:cubicBezTo>
                    <a:pt x="1859" y="4789"/>
                    <a:pt x="1859" y="4569"/>
                    <a:pt x="2017" y="4443"/>
                  </a:cubicBezTo>
                  <a:cubicBezTo>
                    <a:pt x="2095" y="4380"/>
                    <a:pt x="2190" y="4348"/>
                    <a:pt x="2284" y="4348"/>
                  </a:cubicBezTo>
                  <a:cubicBezTo>
                    <a:pt x="2379" y="4348"/>
                    <a:pt x="2473" y="4380"/>
                    <a:pt x="2552" y="4443"/>
                  </a:cubicBezTo>
                  <a:cubicBezTo>
                    <a:pt x="2773" y="4663"/>
                    <a:pt x="3064" y="4773"/>
                    <a:pt x="3352" y="4773"/>
                  </a:cubicBezTo>
                  <a:cubicBezTo>
                    <a:pt x="3639" y="4773"/>
                    <a:pt x="3923" y="4663"/>
                    <a:pt x="4127" y="4443"/>
                  </a:cubicBezTo>
                  <a:cubicBezTo>
                    <a:pt x="4206" y="4364"/>
                    <a:pt x="4309" y="4324"/>
                    <a:pt x="4407" y="4324"/>
                  </a:cubicBezTo>
                  <a:close/>
                  <a:moveTo>
                    <a:pt x="3340" y="0"/>
                  </a:moveTo>
                  <a:cubicBezTo>
                    <a:pt x="2678" y="1072"/>
                    <a:pt x="1544" y="1765"/>
                    <a:pt x="252" y="1765"/>
                  </a:cubicBezTo>
                  <a:lnTo>
                    <a:pt x="0" y="1765"/>
                  </a:lnTo>
                  <a:lnTo>
                    <a:pt x="0" y="3623"/>
                  </a:lnTo>
                  <a:cubicBezTo>
                    <a:pt x="0" y="5482"/>
                    <a:pt x="1512" y="6994"/>
                    <a:pt x="3340" y="6994"/>
                  </a:cubicBezTo>
                  <a:cubicBezTo>
                    <a:pt x="5199" y="6994"/>
                    <a:pt x="6711" y="5482"/>
                    <a:pt x="6711" y="3623"/>
                  </a:cubicBezTo>
                  <a:lnTo>
                    <a:pt x="6711" y="1765"/>
                  </a:lnTo>
                  <a:lnTo>
                    <a:pt x="6459" y="1765"/>
                  </a:lnTo>
                  <a:cubicBezTo>
                    <a:pt x="5167" y="1765"/>
                    <a:pt x="4033" y="1103"/>
                    <a:pt x="33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86"/>
            <p:cNvSpPr/>
            <p:nvPr/>
          </p:nvSpPr>
          <p:spPr>
            <a:xfrm>
              <a:off x="-53373875" y="4144850"/>
              <a:ext cx="18925" cy="37825"/>
            </a:xfrm>
            <a:custGeom>
              <a:avLst/>
              <a:gdLst/>
              <a:ahLst/>
              <a:cxnLst/>
              <a:rect l="l" t="t" r="r" b="b"/>
              <a:pathLst>
                <a:path w="757" h="1513" extrusionOk="0">
                  <a:moveTo>
                    <a:pt x="0" y="1"/>
                  </a:moveTo>
                  <a:lnTo>
                    <a:pt x="0" y="1513"/>
                  </a:lnTo>
                  <a:cubicBezTo>
                    <a:pt x="410" y="1513"/>
                    <a:pt x="757" y="1135"/>
                    <a:pt x="757" y="757"/>
                  </a:cubicBezTo>
                  <a:cubicBezTo>
                    <a:pt x="757" y="347"/>
                    <a:pt x="441" y="1"/>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86"/>
            <p:cNvSpPr/>
            <p:nvPr/>
          </p:nvSpPr>
          <p:spPr>
            <a:xfrm>
              <a:off x="-53596775" y="4144850"/>
              <a:ext cx="18125" cy="37825"/>
            </a:xfrm>
            <a:custGeom>
              <a:avLst/>
              <a:gdLst/>
              <a:ahLst/>
              <a:cxnLst/>
              <a:rect l="l" t="t" r="r" b="b"/>
              <a:pathLst>
                <a:path w="725" h="1513" extrusionOk="0">
                  <a:moveTo>
                    <a:pt x="725" y="1"/>
                  </a:moveTo>
                  <a:cubicBezTo>
                    <a:pt x="347" y="1"/>
                    <a:pt x="1" y="347"/>
                    <a:pt x="1" y="757"/>
                  </a:cubicBezTo>
                  <a:cubicBezTo>
                    <a:pt x="1" y="1135"/>
                    <a:pt x="347" y="1513"/>
                    <a:pt x="725" y="1513"/>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86"/>
            <p:cNvSpPr/>
            <p:nvPr/>
          </p:nvSpPr>
          <p:spPr>
            <a:xfrm>
              <a:off x="-53461300" y="4088925"/>
              <a:ext cx="125250" cy="74850"/>
            </a:xfrm>
            <a:custGeom>
              <a:avLst/>
              <a:gdLst/>
              <a:ahLst/>
              <a:cxnLst/>
              <a:rect l="l" t="t" r="r" b="b"/>
              <a:pathLst>
                <a:path w="5010" h="2994" extrusionOk="0">
                  <a:moveTo>
                    <a:pt x="0" y="1"/>
                  </a:moveTo>
                  <a:cubicBezTo>
                    <a:pt x="504" y="914"/>
                    <a:pt x="1450" y="1481"/>
                    <a:pt x="2521" y="1481"/>
                  </a:cubicBezTo>
                  <a:lnTo>
                    <a:pt x="3497" y="1481"/>
                  </a:lnTo>
                  <a:cubicBezTo>
                    <a:pt x="4348" y="1481"/>
                    <a:pt x="5010" y="2175"/>
                    <a:pt x="5010" y="2994"/>
                  </a:cubicBezTo>
                  <a:lnTo>
                    <a:pt x="501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3" name="Google Shape;9053;p86"/>
          <p:cNvGrpSpPr/>
          <p:nvPr/>
        </p:nvGrpSpPr>
        <p:grpSpPr>
          <a:xfrm>
            <a:off x="7983413" y="3211628"/>
            <a:ext cx="314662" cy="358436"/>
            <a:chOff x="-52023900" y="3590075"/>
            <a:chExt cx="279625" cy="318525"/>
          </a:xfrm>
        </p:grpSpPr>
        <p:sp>
          <p:nvSpPr>
            <p:cNvPr id="9054" name="Google Shape;9054;p86"/>
            <p:cNvSpPr/>
            <p:nvPr/>
          </p:nvSpPr>
          <p:spPr>
            <a:xfrm>
              <a:off x="-52005000" y="3611625"/>
              <a:ext cx="92175" cy="92175"/>
            </a:xfrm>
            <a:custGeom>
              <a:avLst/>
              <a:gdLst/>
              <a:ahLst/>
              <a:cxnLst/>
              <a:rect l="l" t="t" r="r" b="b"/>
              <a:pathLst>
                <a:path w="3687" h="3687" extrusionOk="0">
                  <a:moveTo>
                    <a:pt x="1104" y="1"/>
                  </a:moveTo>
                  <a:cubicBezTo>
                    <a:pt x="474" y="1"/>
                    <a:pt x="1" y="505"/>
                    <a:pt x="1" y="1104"/>
                  </a:cubicBezTo>
                  <a:cubicBezTo>
                    <a:pt x="1" y="1419"/>
                    <a:pt x="127" y="1576"/>
                    <a:pt x="285" y="1828"/>
                  </a:cubicBezTo>
                  <a:cubicBezTo>
                    <a:pt x="127" y="2112"/>
                    <a:pt x="1" y="2269"/>
                    <a:pt x="1" y="2584"/>
                  </a:cubicBezTo>
                  <a:cubicBezTo>
                    <a:pt x="1" y="3214"/>
                    <a:pt x="505" y="3687"/>
                    <a:pt x="1104" y="3687"/>
                  </a:cubicBezTo>
                  <a:cubicBezTo>
                    <a:pt x="1734" y="3655"/>
                    <a:pt x="2238" y="3183"/>
                    <a:pt x="2238" y="2553"/>
                  </a:cubicBezTo>
                  <a:lnTo>
                    <a:pt x="2238" y="2206"/>
                  </a:lnTo>
                  <a:lnTo>
                    <a:pt x="2584" y="2206"/>
                  </a:lnTo>
                  <a:cubicBezTo>
                    <a:pt x="3214" y="2206"/>
                    <a:pt x="3687" y="1671"/>
                    <a:pt x="3687" y="1104"/>
                  </a:cubicBezTo>
                  <a:cubicBezTo>
                    <a:pt x="3687" y="505"/>
                    <a:pt x="3183" y="1"/>
                    <a:pt x="2584" y="1"/>
                  </a:cubicBezTo>
                  <a:cubicBezTo>
                    <a:pt x="2269" y="1"/>
                    <a:pt x="2112" y="95"/>
                    <a:pt x="1860" y="253"/>
                  </a:cubicBezTo>
                  <a:cubicBezTo>
                    <a:pt x="1576" y="95"/>
                    <a:pt x="1419" y="1"/>
                    <a:pt x="1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86"/>
            <p:cNvSpPr/>
            <p:nvPr/>
          </p:nvSpPr>
          <p:spPr>
            <a:xfrm>
              <a:off x="-51894725" y="3614000"/>
              <a:ext cx="121325" cy="106350"/>
            </a:xfrm>
            <a:custGeom>
              <a:avLst/>
              <a:gdLst/>
              <a:ahLst/>
              <a:cxnLst/>
              <a:rect l="l" t="t" r="r" b="b"/>
              <a:pathLst>
                <a:path w="4853" h="4254" extrusionOk="0">
                  <a:moveTo>
                    <a:pt x="1576" y="0"/>
                  </a:moveTo>
                  <a:lnTo>
                    <a:pt x="1" y="441"/>
                  </a:lnTo>
                  <a:cubicBezTo>
                    <a:pt x="32" y="567"/>
                    <a:pt x="32" y="725"/>
                    <a:pt x="64" y="851"/>
                  </a:cubicBezTo>
                  <a:lnTo>
                    <a:pt x="64" y="914"/>
                  </a:lnTo>
                  <a:cubicBezTo>
                    <a:pt x="473" y="2836"/>
                    <a:pt x="2206" y="4254"/>
                    <a:pt x="4159" y="4254"/>
                  </a:cubicBezTo>
                  <a:lnTo>
                    <a:pt x="4600" y="4254"/>
                  </a:lnTo>
                  <a:lnTo>
                    <a:pt x="4852" y="2678"/>
                  </a:lnTo>
                  <a:lnTo>
                    <a:pt x="4852" y="2678"/>
                  </a:lnTo>
                  <a:cubicBezTo>
                    <a:pt x="4632" y="2741"/>
                    <a:pt x="4411" y="2773"/>
                    <a:pt x="4159" y="2773"/>
                  </a:cubicBezTo>
                  <a:cubicBezTo>
                    <a:pt x="4131" y="2774"/>
                    <a:pt x="4103" y="2774"/>
                    <a:pt x="4076" y="2774"/>
                  </a:cubicBezTo>
                  <a:cubicBezTo>
                    <a:pt x="3164" y="2774"/>
                    <a:pt x="2350" y="2276"/>
                    <a:pt x="1891" y="1481"/>
                  </a:cubicBezTo>
                  <a:cubicBezTo>
                    <a:pt x="1639" y="1009"/>
                    <a:pt x="1544" y="536"/>
                    <a:pt x="15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86"/>
            <p:cNvSpPr/>
            <p:nvPr/>
          </p:nvSpPr>
          <p:spPr>
            <a:xfrm>
              <a:off x="-51838000" y="3590075"/>
              <a:ext cx="76400" cy="74350"/>
            </a:xfrm>
            <a:custGeom>
              <a:avLst/>
              <a:gdLst/>
              <a:ahLst/>
              <a:cxnLst/>
              <a:rect l="l" t="t" r="r" b="b"/>
              <a:pathLst>
                <a:path w="3056" h="2974" extrusionOk="0">
                  <a:moveTo>
                    <a:pt x="2615" y="0"/>
                  </a:moveTo>
                  <a:cubicBezTo>
                    <a:pt x="2583" y="0"/>
                    <a:pt x="2552" y="4"/>
                    <a:pt x="2520" y="12"/>
                  </a:cubicBezTo>
                  <a:lnTo>
                    <a:pt x="95" y="737"/>
                  </a:lnTo>
                  <a:cubicBezTo>
                    <a:pt x="0" y="1209"/>
                    <a:pt x="63" y="1650"/>
                    <a:pt x="284" y="2029"/>
                  </a:cubicBezTo>
                  <a:cubicBezTo>
                    <a:pt x="599" y="2627"/>
                    <a:pt x="1229" y="2974"/>
                    <a:pt x="1890" y="2974"/>
                  </a:cubicBezTo>
                  <a:cubicBezTo>
                    <a:pt x="2174" y="2974"/>
                    <a:pt x="2457" y="2911"/>
                    <a:pt x="2678" y="2785"/>
                  </a:cubicBezTo>
                  <a:lnTo>
                    <a:pt x="3056" y="422"/>
                  </a:lnTo>
                  <a:cubicBezTo>
                    <a:pt x="3056" y="296"/>
                    <a:pt x="2993" y="170"/>
                    <a:pt x="2930" y="107"/>
                  </a:cubicBezTo>
                  <a:cubicBezTo>
                    <a:pt x="2812" y="36"/>
                    <a:pt x="2711" y="0"/>
                    <a:pt x="26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86"/>
            <p:cNvSpPr/>
            <p:nvPr/>
          </p:nvSpPr>
          <p:spPr>
            <a:xfrm>
              <a:off x="-51988450" y="3666775"/>
              <a:ext cx="204800" cy="241825"/>
            </a:xfrm>
            <a:custGeom>
              <a:avLst/>
              <a:gdLst/>
              <a:ahLst/>
              <a:cxnLst/>
              <a:rect l="l" t="t" r="r" b="b"/>
              <a:pathLst>
                <a:path w="8192" h="9673" extrusionOk="0">
                  <a:moveTo>
                    <a:pt x="2678" y="3718"/>
                  </a:moveTo>
                  <a:cubicBezTo>
                    <a:pt x="2868" y="3718"/>
                    <a:pt x="3025" y="3875"/>
                    <a:pt x="3025" y="4096"/>
                  </a:cubicBezTo>
                  <a:cubicBezTo>
                    <a:pt x="3025" y="4285"/>
                    <a:pt x="2868" y="4442"/>
                    <a:pt x="2678" y="4442"/>
                  </a:cubicBezTo>
                  <a:cubicBezTo>
                    <a:pt x="2489" y="4442"/>
                    <a:pt x="2332" y="4285"/>
                    <a:pt x="2332" y="4096"/>
                  </a:cubicBezTo>
                  <a:cubicBezTo>
                    <a:pt x="2332" y="3875"/>
                    <a:pt x="2489" y="3718"/>
                    <a:pt x="2678" y="3718"/>
                  </a:cubicBezTo>
                  <a:close/>
                  <a:moveTo>
                    <a:pt x="5671" y="3781"/>
                  </a:moveTo>
                  <a:cubicBezTo>
                    <a:pt x="5860" y="3781"/>
                    <a:pt x="6018" y="3938"/>
                    <a:pt x="6018" y="4127"/>
                  </a:cubicBezTo>
                  <a:cubicBezTo>
                    <a:pt x="6018" y="4316"/>
                    <a:pt x="5860" y="4474"/>
                    <a:pt x="5671" y="4474"/>
                  </a:cubicBezTo>
                  <a:cubicBezTo>
                    <a:pt x="5482" y="4474"/>
                    <a:pt x="5325" y="4316"/>
                    <a:pt x="5325" y="4127"/>
                  </a:cubicBezTo>
                  <a:cubicBezTo>
                    <a:pt x="5325" y="3938"/>
                    <a:pt x="5482" y="3781"/>
                    <a:pt x="5671" y="3781"/>
                  </a:cubicBezTo>
                  <a:close/>
                  <a:moveTo>
                    <a:pt x="4191" y="4474"/>
                  </a:moveTo>
                  <a:cubicBezTo>
                    <a:pt x="4821" y="4474"/>
                    <a:pt x="5293" y="4978"/>
                    <a:pt x="5293" y="5577"/>
                  </a:cubicBezTo>
                  <a:cubicBezTo>
                    <a:pt x="5293" y="6207"/>
                    <a:pt x="4758" y="6679"/>
                    <a:pt x="4191" y="6679"/>
                  </a:cubicBezTo>
                  <a:cubicBezTo>
                    <a:pt x="3561" y="6679"/>
                    <a:pt x="3088" y="6175"/>
                    <a:pt x="3088" y="5577"/>
                  </a:cubicBezTo>
                  <a:cubicBezTo>
                    <a:pt x="3088" y="4946"/>
                    <a:pt x="3561" y="4474"/>
                    <a:pt x="4191" y="4474"/>
                  </a:cubicBezTo>
                  <a:close/>
                  <a:moveTo>
                    <a:pt x="5195" y="7034"/>
                  </a:moveTo>
                  <a:cubicBezTo>
                    <a:pt x="5293" y="7034"/>
                    <a:pt x="5388" y="7073"/>
                    <a:pt x="5451" y="7152"/>
                  </a:cubicBezTo>
                  <a:cubicBezTo>
                    <a:pt x="5640" y="7278"/>
                    <a:pt x="5640" y="7498"/>
                    <a:pt x="5482" y="7656"/>
                  </a:cubicBezTo>
                  <a:cubicBezTo>
                    <a:pt x="5136" y="8002"/>
                    <a:pt x="4663" y="8223"/>
                    <a:pt x="4128" y="8223"/>
                  </a:cubicBezTo>
                  <a:cubicBezTo>
                    <a:pt x="3624" y="8223"/>
                    <a:pt x="3151" y="8002"/>
                    <a:pt x="2836" y="7656"/>
                  </a:cubicBezTo>
                  <a:cubicBezTo>
                    <a:pt x="2678" y="7498"/>
                    <a:pt x="2678" y="7278"/>
                    <a:pt x="2836" y="7152"/>
                  </a:cubicBezTo>
                  <a:cubicBezTo>
                    <a:pt x="2915" y="7073"/>
                    <a:pt x="3017" y="7034"/>
                    <a:pt x="3112" y="7034"/>
                  </a:cubicBezTo>
                  <a:cubicBezTo>
                    <a:pt x="3206" y="7034"/>
                    <a:pt x="3293" y="7073"/>
                    <a:pt x="3340" y="7152"/>
                  </a:cubicBezTo>
                  <a:cubicBezTo>
                    <a:pt x="3561" y="7372"/>
                    <a:pt x="3852" y="7483"/>
                    <a:pt x="4140" y="7483"/>
                  </a:cubicBezTo>
                  <a:cubicBezTo>
                    <a:pt x="4427" y="7483"/>
                    <a:pt x="4711" y="7372"/>
                    <a:pt x="4915" y="7152"/>
                  </a:cubicBezTo>
                  <a:cubicBezTo>
                    <a:pt x="4994" y="7073"/>
                    <a:pt x="5097" y="7034"/>
                    <a:pt x="5195" y="7034"/>
                  </a:cubicBezTo>
                  <a:close/>
                  <a:moveTo>
                    <a:pt x="3403" y="0"/>
                  </a:moveTo>
                  <a:cubicBezTo>
                    <a:pt x="3120" y="347"/>
                    <a:pt x="2710" y="567"/>
                    <a:pt x="2237" y="693"/>
                  </a:cubicBezTo>
                  <a:cubicBezTo>
                    <a:pt x="2080" y="1575"/>
                    <a:pt x="1355" y="2237"/>
                    <a:pt x="410" y="2237"/>
                  </a:cubicBezTo>
                  <a:cubicBezTo>
                    <a:pt x="284" y="2237"/>
                    <a:pt x="158" y="2237"/>
                    <a:pt x="32" y="2174"/>
                  </a:cubicBezTo>
                  <a:cubicBezTo>
                    <a:pt x="32" y="2300"/>
                    <a:pt x="1" y="2458"/>
                    <a:pt x="1" y="2584"/>
                  </a:cubicBezTo>
                  <a:lnTo>
                    <a:pt x="1" y="5577"/>
                  </a:lnTo>
                  <a:cubicBezTo>
                    <a:pt x="1" y="7813"/>
                    <a:pt x="1859" y="9672"/>
                    <a:pt x="4096" y="9672"/>
                  </a:cubicBezTo>
                  <a:cubicBezTo>
                    <a:pt x="6333" y="9672"/>
                    <a:pt x="8192" y="7813"/>
                    <a:pt x="8192" y="5577"/>
                  </a:cubicBezTo>
                  <a:lnTo>
                    <a:pt x="8192" y="2930"/>
                  </a:lnTo>
                  <a:lnTo>
                    <a:pt x="7845" y="2930"/>
                  </a:lnTo>
                  <a:cubicBezTo>
                    <a:pt x="5924" y="2930"/>
                    <a:pt x="4191" y="1764"/>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86"/>
            <p:cNvSpPr/>
            <p:nvPr/>
          </p:nvSpPr>
          <p:spPr>
            <a:xfrm>
              <a:off x="-51893150" y="3797500"/>
              <a:ext cx="18150" cy="17375"/>
            </a:xfrm>
            <a:custGeom>
              <a:avLst/>
              <a:gdLst/>
              <a:ahLst/>
              <a:cxnLst/>
              <a:rect l="l" t="t" r="r" b="b"/>
              <a:pathLst>
                <a:path w="726" h="695" extrusionOk="0">
                  <a:moveTo>
                    <a:pt x="379" y="1"/>
                  </a:moveTo>
                  <a:cubicBezTo>
                    <a:pt x="190" y="1"/>
                    <a:pt x="1" y="159"/>
                    <a:pt x="1" y="348"/>
                  </a:cubicBezTo>
                  <a:cubicBezTo>
                    <a:pt x="1" y="537"/>
                    <a:pt x="190" y="694"/>
                    <a:pt x="379" y="694"/>
                  </a:cubicBezTo>
                  <a:cubicBezTo>
                    <a:pt x="568" y="694"/>
                    <a:pt x="725" y="537"/>
                    <a:pt x="725" y="348"/>
                  </a:cubicBezTo>
                  <a:cubicBezTo>
                    <a:pt x="725" y="159"/>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86"/>
            <p:cNvSpPr/>
            <p:nvPr/>
          </p:nvSpPr>
          <p:spPr>
            <a:xfrm>
              <a:off x="-51763200"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86"/>
            <p:cNvSpPr/>
            <p:nvPr/>
          </p:nvSpPr>
          <p:spPr>
            <a:xfrm>
              <a:off x="-52023900" y="374632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1" name="Google Shape;9061;p86"/>
          <p:cNvGrpSpPr/>
          <p:nvPr/>
        </p:nvGrpSpPr>
        <p:grpSpPr>
          <a:xfrm>
            <a:off x="5746654" y="1380146"/>
            <a:ext cx="358971" cy="358971"/>
            <a:chOff x="-57173375" y="3198925"/>
            <a:chExt cx="319000" cy="319000"/>
          </a:xfrm>
        </p:grpSpPr>
        <p:sp>
          <p:nvSpPr>
            <p:cNvPr id="9062" name="Google Shape;9062;p86"/>
            <p:cNvSpPr/>
            <p:nvPr/>
          </p:nvSpPr>
          <p:spPr>
            <a:xfrm>
              <a:off x="-57120600" y="3237525"/>
              <a:ext cx="204800" cy="92825"/>
            </a:xfrm>
            <a:custGeom>
              <a:avLst/>
              <a:gdLst/>
              <a:ahLst/>
              <a:cxnLst/>
              <a:rect l="l" t="t" r="r" b="b"/>
              <a:pathLst>
                <a:path w="8192" h="3713" extrusionOk="0">
                  <a:moveTo>
                    <a:pt x="4096" y="0"/>
                  </a:moveTo>
                  <a:cubicBezTo>
                    <a:pt x="1954" y="0"/>
                    <a:pt x="189" y="1607"/>
                    <a:pt x="0" y="3686"/>
                  </a:cubicBezTo>
                  <a:cubicBezTo>
                    <a:pt x="81" y="3690"/>
                    <a:pt x="163" y="3692"/>
                    <a:pt x="245" y="3692"/>
                  </a:cubicBezTo>
                  <a:cubicBezTo>
                    <a:pt x="868" y="3692"/>
                    <a:pt x="1523" y="3579"/>
                    <a:pt x="2080" y="3245"/>
                  </a:cubicBezTo>
                  <a:cubicBezTo>
                    <a:pt x="2111" y="3182"/>
                    <a:pt x="2174" y="3056"/>
                    <a:pt x="2206" y="2993"/>
                  </a:cubicBezTo>
                  <a:cubicBezTo>
                    <a:pt x="2017" y="2615"/>
                    <a:pt x="1954" y="2237"/>
                    <a:pt x="2206" y="1890"/>
                  </a:cubicBezTo>
                  <a:cubicBezTo>
                    <a:pt x="2395" y="1512"/>
                    <a:pt x="2741" y="1323"/>
                    <a:pt x="3151" y="1323"/>
                  </a:cubicBezTo>
                  <a:cubicBezTo>
                    <a:pt x="3340" y="977"/>
                    <a:pt x="3686" y="725"/>
                    <a:pt x="4096" y="725"/>
                  </a:cubicBezTo>
                  <a:cubicBezTo>
                    <a:pt x="4474" y="725"/>
                    <a:pt x="4884" y="977"/>
                    <a:pt x="5041" y="1323"/>
                  </a:cubicBezTo>
                  <a:cubicBezTo>
                    <a:pt x="5419" y="1323"/>
                    <a:pt x="5829" y="1512"/>
                    <a:pt x="6018" y="1890"/>
                  </a:cubicBezTo>
                  <a:cubicBezTo>
                    <a:pt x="6207" y="2237"/>
                    <a:pt x="6207" y="2678"/>
                    <a:pt x="6018" y="2993"/>
                  </a:cubicBezTo>
                  <a:cubicBezTo>
                    <a:pt x="6049" y="3056"/>
                    <a:pt x="6112" y="3182"/>
                    <a:pt x="6144" y="3245"/>
                  </a:cubicBezTo>
                  <a:cubicBezTo>
                    <a:pt x="6654" y="3551"/>
                    <a:pt x="7206" y="3713"/>
                    <a:pt x="7783" y="3713"/>
                  </a:cubicBezTo>
                  <a:cubicBezTo>
                    <a:pt x="7918" y="3713"/>
                    <a:pt x="8054" y="3704"/>
                    <a:pt x="8192" y="3686"/>
                  </a:cubicBezTo>
                  <a:cubicBezTo>
                    <a:pt x="8003" y="1607"/>
                    <a:pt x="6207"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86"/>
            <p:cNvSpPr/>
            <p:nvPr/>
          </p:nvSpPr>
          <p:spPr>
            <a:xfrm>
              <a:off x="-57053650" y="3273750"/>
              <a:ext cx="70100" cy="74850"/>
            </a:xfrm>
            <a:custGeom>
              <a:avLst/>
              <a:gdLst/>
              <a:ahLst/>
              <a:cxnLst/>
              <a:rect l="l" t="t" r="r" b="b"/>
              <a:pathLst>
                <a:path w="2804" h="2994" extrusionOk="0">
                  <a:moveTo>
                    <a:pt x="1418" y="1166"/>
                  </a:moveTo>
                  <a:cubicBezTo>
                    <a:pt x="1607" y="1166"/>
                    <a:pt x="1765" y="1323"/>
                    <a:pt x="1765" y="1544"/>
                  </a:cubicBezTo>
                  <a:cubicBezTo>
                    <a:pt x="1765" y="1733"/>
                    <a:pt x="1638" y="1891"/>
                    <a:pt x="1418" y="1891"/>
                  </a:cubicBezTo>
                  <a:cubicBezTo>
                    <a:pt x="1229" y="1891"/>
                    <a:pt x="1071" y="1733"/>
                    <a:pt x="1071" y="1544"/>
                  </a:cubicBezTo>
                  <a:cubicBezTo>
                    <a:pt x="1071" y="1323"/>
                    <a:pt x="1229" y="1166"/>
                    <a:pt x="1418" y="1166"/>
                  </a:cubicBezTo>
                  <a:close/>
                  <a:moveTo>
                    <a:pt x="1418" y="0"/>
                  </a:moveTo>
                  <a:cubicBezTo>
                    <a:pt x="1260" y="0"/>
                    <a:pt x="1103" y="126"/>
                    <a:pt x="1071" y="315"/>
                  </a:cubicBezTo>
                  <a:cubicBezTo>
                    <a:pt x="1019" y="497"/>
                    <a:pt x="860" y="615"/>
                    <a:pt x="664" y="615"/>
                  </a:cubicBezTo>
                  <a:cubicBezTo>
                    <a:pt x="623" y="615"/>
                    <a:pt x="580" y="610"/>
                    <a:pt x="536" y="599"/>
                  </a:cubicBezTo>
                  <a:cubicBezTo>
                    <a:pt x="492" y="573"/>
                    <a:pt x="447" y="561"/>
                    <a:pt x="402" y="561"/>
                  </a:cubicBezTo>
                  <a:cubicBezTo>
                    <a:pt x="284" y="561"/>
                    <a:pt x="172" y="642"/>
                    <a:pt x="126" y="756"/>
                  </a:cubicBezTo>
                  <a:cubicBezTo>
                    <a:pt x="32" y="914"/>
                    <a:pt x="63" y="1103"/>
                    <a:pt x="189" y="1197"/>
                  </a:cubicBezTo>
                  <a:cubicBezTo>
                    <a:pt x="347" y="1387"/>
                    <a:pt x="347" y="1639"/>
                    <a:pt x="189" y="1765"/>
                  </a:cubicBezTo>
                  <a:cubicBezTo>
                    <a:pt x="32" y="1891"/>
                    <a:pt x="0" y="2080"/>
                    <a:pt x="126" y="2237"/>
                  </a:cubicBezTo>
                  <a:cubicBezTo>
                    <a:pt x="175" y="2359"/>
                    <a:pt x="300" y="2406"/>
                    <a:pt x="427" y="2406"/>
                  </a:cubicBezTo>
                  <a:cubicBezTo>
                    <a:pt x="463" y="2406"/>
                    <a:pt x="500" y="2402"/>
                    <a:pt x="536" y="2395"/>
                  </a:cubicBezTo>
                  <a:cubicBezTo>
                    <a:pt x="580" y="2382"/>
                    <a:pt x="624" y="2376"/>
                    <a:pt x="667" y="2376"/>
                  </a:cubicBezTo>
                  <a:cubicBezTo>
                    <a:pt x="840" y="2376"/>
                    <a:pt x="996" y="2477"/>
                    <a:pt x="1071" y="2678"/>
                  </a:cubicBezTo>
                  <a:cubicBezTo>
                    <a:pt x="1103" y="2867"/>
                    <a:pt x="1260" y="2993"/>
                    <a:pt x="1418" y="2993"/>
                  </a:cubicBezTo>
                  <a:cubicBezTo>
                    <a:pt x="1575" y="2993"/>
                    <a:pt x="1733" y="2867"/>
                    <a:pt x="1765" y="2678"/>
                  </a:cubicBezTo>
                  <a:cubicBezTo>
                    <a:pt x="1789" y="2483"/>
                    <a:pt x="1946" y="2363"/>
                    <a:pt x="2118" y="2363"/>
                  </a:cubicBezTo>
                  <a:cubicBezTo>
                    <a:pt x="2168" y="2363"/>
                    <a:pt x="2219" y="2373"/>
                    <a:pt x="2269" y="2395"/>
                  </a:cubicBezTo>
                  <a:cubicBezTo>
                    <a:pt x="2309" y="2411"/>
                    <a:pt x="2354" y="2419"/>
                    <a:pt x="2399" y="2419"/>
                  </a:cubicBezTo>
                  <a:cubicBezTo>
                    <a:pt x="2530" y="2419"/>
                    <a:pt x="2663" y="2354"/>
                    <a:pt x="2710" y="2237"/>
                  </a:cubicBezTo>
                  <a:cubicBezTo>
                    <a:pt x="2804" y="2080"/>
                    <a:pt x="2741" y="1891"/>
                    <a:pt x="2647" y="1765"/>
                  </a:cubicBezTo>
                  <a:cubicBezTo>
                    <a:pt x="2489" y="1607"/>
                    <a:pt x="2489" y="1323"/>
                    <a:pt x="2647" y="1197"/>
                  </a:cubicBezTo>
                  <a:cubicBezTo>
                    <a:pt x="2804" y="1103"/>
                    <a:pt x="2804" y="914"/>
                    <a:pt x="2710" y="756"/>
                  </a:cubicBezTo>
                  <a:cubicBezTo>
                    <a:pt x="2663" y="640"/>
                    <a:pt x="2530" y="575"/>
                    <a:pt x="2399" y="575"/>
                  </a:cubicBezTo>
                  <a:cubicBezTo>
                    <a:pt x="2354" y="575"/>
                    <a:pt x="2309" y="583"/>
                    <a:pt x="2269" y="599"/>
                  </a:cubicBezTo>
                  <a:cubicBezTo>
                    <a:pt x="2235" y="609"/>
                    <a:pt x="2202" y="613"/>
                    <a:pt x="2170" y="613"/>
                  </a:cubicBezTo>
                  <a:cubicBezTo>
                    <a:pt x="1992" y="613"/>
                    <a:pt x="1845" y="475"/>
                    <a:pt x="1765" y="315"/>
                  </a:cubicBezTo>
                  <a:cubicBezTo>
                    <a:pt x="1733" y="126"/>
                    <a:pt x="1575"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86"/>
            <p:cNvSpPr/>
            <p:nvPr/>
          </p:nvSpPr>
          <p:spPr>
            <a:xfrm>
              <a:off x="-57058375" y="3198925"/>
              <a:ext cx="82700" cy="26800"/>
            </a:xfrm>
            <a:custGeom>
              <a:avLst/>
              <a:gdLst/>
              <a:ahLst/>
              <a:cxnLst/>
              <a:rect l="l" t="t" r="r" b="b"/>
              <a:pathLst>
                <a:path w="3308" h="1072" extrusionOk="0">
                  <a:moveTo>
                    <a:pt x="1638" y="0"/>
                  </a:moveTo>
                  <a:cubicBezTo>
                    <a:pt x="882" y="0"/>
                    <a:pt x="252" y="441"/>
                    <a:pt x="0" y="1071"/>
                  </a:cubicBezTo>
                  <a:cubicBezTo>
                    <a:pt x="504" y="851"/>
                    <a:pt x="1040" y="756"/>
                    <a:pt x="1638" y="756"/>
                  </a:cubicBezTo>
                  <a:cubicBezTo>
                    <a:pt x="2206" y="756"/>
                    <a:pt x="2773" y="851"/>
                    <a:pt x="3308" y="1071"/>
                  </a:cubicBezTo>
                  <a:cubicBezTo>
                    <a:pt x="2993" y="441"/>
                    <a:pt x="2363" y="0"/>
                    <a:pt x="1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86"/>
            <p:cNvSpPr/>
            <p:nvPr/>
          </p:nvSpPr>
          <p:spPr>
            <a:xfrm>
              <a:off x="-57173375" y="3338325"/>
              <a:ext cx="319000" cy="179600"/>
            </a:xfrm>
            <a:custGeom>
              <a:avLst/>
              <a:gdLst/>
              <a:ahLst/>
              <a:cxnLst/>
              <a:rect l="l" t="t" r="r" b="b"/>
              <a:pathLst>
                <a:path w="12760" h="7184" extrusionOk="0">
                  <a:moveTo>
                    <a:pt x="4695" y="1198"/>
                  </a:moveTo>
                  <a:cubicBezTo>
                    <a:pt x="4915" y="1198"/>
                    <a:pt x="5073" y="1355"/>
                    <a:pt x="5073" y="1544"/>
                  </a:cubicBezTo>
                  <a:cubicBezTo>
                    <a:pt x="5073" y="1733"/>
                    <a:pt x="4915" y="1891"/>
                    <a:pt x="4695" y="1891"/>
                  </a:cubicBezTo>
                  <a:cubicBezTo>
                    <a:pt x="4506" y="1891"/>
                    <a:pt x="4348" y="1733"/>
                    <a:pt x="4348" y="1544"/>
                  </a:cubicBezTo>
                  <a:cubicBezTo>
                    <a:pt x="4348" y="1355"/>
                    <a:pt x="4506" y="1198"/>
                    <a:pt x="4695" y="1198"/>
                  </a:cubicBezTo>
                  <a:close/>
                  <a:moveTo>
                    <a:pt x="7688" y="1198"/>
                  </a:moveTo>
                  <a:cubicBezTo>
                    <a:pt x="7908" y="1198"/>
                    <a:pt x="8066" y="1355"/>
                    <a:pt x="8066" y="1544"/>
                  </a:cubicBezTo>
                  <a:cubicBezTo>
                    <a:pt x="8066" y="1733"/>
                    <a:pt x="7940" y="1891"/>
                    <a:pt x="7688" y="1891"/>
                  </a:cubicBezTo>
                  <a:cubicBezTo>
                    <a:pt x="7499" y="1891"/>
                    <a:pt x="7341" y="1733"/>
                    <a:pt x="7341" y="1544"/>
                  </a:cubicBezTo>
                  <a:cubicBezTo>
                    <a:pt x="7341" y="1355"/>
                    <a:pt x="7499" y="1198"/>
                    <a:pt x="7688" y="1198"/>
                  </a:cubicBezTo>
                  <a:close/>
                  <a:moveTo>
                    <a:pt x="946" y="2805"/>
                  </a:moveTo>
                  <a:cubicBezTo>
                    <a:pt x="1198" y="3151"/>
                    <a:pt x="1639" y="3403"/>
                    <a:pt x="2111" y="3403"/>
                  </a:cubicBezTo>
                  <a:cubicBezTo>
                    <a:pt x="2111" y="3844"/>
                    <a:pt x="1765" y="4128"/>
                    <a:pt x="1355" y="4128"/>
                  </a:cubicBezTo>
                  <a:cubicBezTo>
                    <a:pt x="977" y="4128"/>
                    <a:pt x="631" y="3781"/>
                    <a:pt x="631" y="3403"/>
                  </a:cubicBezTo>
                  <a:cubicBezTo>
                    <a:pt x="631" y="3151"/>
                    <a:pt x="725" y="2931"/>
                    <a:pt x="946" y="2805"/>
                  </a:cubicBezTo>
                  <a:close/>
                  <a:moveTo>
                    <a:pt x="11531" y="2805"/>
                  </a:moveTo>
                  <a:cubicBezTo>
                    <a:pt x="11720" y="2931"/>
                    <a:pt x="11846" y="3151"/>
                    <a:pt x="11846" y="3403"/>
                  </a:cubicBezTo>
                  <a:cubicBezTo>
                    <a:pt x="11846" y="3844"/>
                    <a:pt x="11531" y="4128"/>
                    <a:pt x="11090" y="4128"/>
                  </a:cubicBezTo>
                  <a:cubicBezTo>
                    <a:pt x="10681" y="4128"/>
                    <a:pt x="10334" y="3781"/>
                    <a:pt x="10334" y="3403"/>
                  </a:cubicBezTo>
                  <a:cubicBezTo>
                    <a:pt x="10807" y="3403"/>
                    <a:pt x="11248" y="3151"/>
                    <a:pt x="11531" y="2805"/>
                  </a:cubicBezTo>
                  <a:close/>
                  <a:moveTo>
                    <a:pt x="7302" y="3718"/>
                  </a:moveTo>
                  <a:cubicBezTo>
                    <a:pt x="7396" y="3718"/>
                    <a:pt x="7483" y="3750"/>
                    <a:pt x="7530" y="3813"/>
                  </a:cubicBezTo>
                  <a:cubicBezTo>
                    <a:pt x="7688" y="3939"/>
                    <a:pt x="7688" y="4191"/>
                    <a:pt x="7530" y="4348"/>
                  </a:cubicBezTo>
                  <a:cubicBezTo>
                    <a:pt x="7184" y="4695"/>
                    <a:pt x="6711" y="4884"/>
                    <a:pt x="6238" y="4884"/>
                  </a:cubicBezTo>
                  <a:cubicBezTo>
                    <a:pt x="5766" y="4884"/>
                    <a:pt x="5262" y="4695"/>
                    <a:pt x="4947" y="4348"/>
                  </a:cubicBezTo>
                  <a:cubicBezTo>
                    <a:pt x="4789" y="4191"/>
                    <a:pt x="4789" y="3939"/>
                    <a:pt x="4947" y="3813"/>
                  </a:cubicBezTo>
                  <a:cubicBezTo>
                    <a:pt x="5026" y="3750"/>
                    <a:pt x="5120" y="3718"/>
                    <a:pt x="5211" y="3718"/>
                  </a:cubicBezTo>
                  <a:cubicBezTo>
                    <a:pt x="5301" y="3718"/>
                    <a:pt x="5388" y="3750"/>
                    <a:pt x="5451" y="3813"/>
                  </a:cubicBezTo>
                  <a:cubicBezTo>
                    <a:pt x="5671" y="4033"/>
                    <a:pt x="5955" y="4144"/>
                    <a:pt x="6238" y="4144"/>
                  </a:cubicBezTo>
                  <a:cubicBezTo>
                    <a:pt x="6522" y="4144"/>
                    <a:pt x="6806" y="4033"/>
                    <a:pt x="7026" y="3813"/>
                  </a:cubicBezTo>
                  <a:cubicBezTo>
                    <a:pt x="7105" y="3750"/>
                    <a:pt x="7207" y="3718"/>
                    <a:pt x="7302" y="3718"/>
                  </a:cubicBezTo>
                  <a:close/>
                  <a:moveTo>
                    <a:pt x="4317" y="1"/>
                  </a:moveTo>
                  <a:cubicBezTo>
                    <a:pt x="3781" y="284"/>
                    <a:pt x="3119" y="410"/>
                    <a:pt x="2552" y="410"/>
                  </a:cubicBezTo>
                  <a:cubicBezTo>
                    <a:pt x="2426" y="410"/>
                    <a:pt x="2300" y="410"/>
                    <a:pt x="2206" y="379"/>
                  </a:cubicBezTo>
                  <a:lnTo>
                    <a:pt x="2206" y="410"/>
                  </a:lnTo>
                  <a:cubicBezTo>
                    <a:pt x="1355" y="410"/>
                    <a:pt x="694" y="1072"/>
                    <a:pt x="694" y="1891"/>
                  </a:cubicBezTo>
                  <a:cubicBezTo>
                    <a:pt x="694" y="1985"/>
                    <a:pt x="694" y="2017"/>
                    <a:pt x="725" y="2112"/>
                  </a:cubicBezTo>
                  <a:cubicBezTo>
                    <a:pt x="253" y="2364"/>
                    <a:pt x="0" y="2836"/>
                    <a:pt x="0" y="3403"/>
                  </a:cubicBezTo>
                  <a:cubicBezTo>
                    <a:pt x="0" y="4222"/>
                    <a:pt x="662" y="4884"/>
                    <a:pt x="1481" y="4884"/>
                  </a:cubicBezTo>
                  <a:cubicBezTo>
                    <a:pt x="1891" y="4884"/>
                    <a:pt x="2237" y="4726"/>
                    <a:pt x="2521" y="4506"/>
                  </a:cubicBezTo>
                  <a:cubicBezTo>
                    <a:pt x="3088" y="6050"/>
                    <a:pt x="4632" y="7184"/>
                    <a:pt x="6364" y="7184"/>
                  </a:cubicBezTo>
                  <a:cubicBezTo>
                    <a:pt x="8097" y="7184"/>
                    <a:pt x="9641" y="6050"/>
                    <a:pt x="10240" y="4506"/>
                  </a:cubicBezTo>
                  <a:cubicBezTo>
                    <a:pt x="10492" y="4726"/>
                    <a:pt x="10870" y="4884"/>
                    <a:pt x="11248" y="4884"/>
                  </a:cubicBezTo>
                  <a:cubicBezTo>
                    <a:pt x="12067" y="4884"/>
                    <a:pt x="12760" y="4222"/>
                    <a:pt x="12760" y="3403"/>
                  </a:cubicBezTo>
                  <a:cubicBezTo>
                    <a:pt x="12571" y="2836"/>
                    <a:pt x="12256" y="2364"/>
                    <a:pt x="11846" y="2112"/>
                  </a:cubicBezTo>
                  <a:lnTo>
                    <a:pt x="11846" y="1891"/>
                  </a:lnTo>
                  <a:cubicBezTo>
                    <a:pt x="11846" y="1072"/>
                    <a:pt x="11153" y="410"/>
                    <a:pt x="10334" y="410"/>
                  </a:cubicBezTo>
                  <a:lnTo>
                    <a:pt x="10334" y="379"/>
                  </a:lnTo>
                  <a:cubicBezTo>
                    <a:pt x="10208" y="379"/>
                    <a:pt x="10114" y="410"/>
                    <a:pt x="9988" y="410"/>
                  </a:cubicBezTo>
                  <a:cubicBezTo>
                    <a:pt x="9357" y="410"/>
                    <a:pt x="8727" y="253"/>
                    <a:pt x="8160" y="1"/>
                  </a:cubicBezTo>
                  <a:lnTo>
                    <a:pt x="8160" y="32"/>
                  </a:lnTo>
                  <a:cubicBezTo>
                    <a:pt x="7971" y="410"/>
                    <a:pt x="7593" y="599"/>
                    <a:pt x="7184" y="599"/>
                  </a:cubicBezTo>
                  <a:cubicBezTo>
                    <a:pt x="6995" y="946"/>
                    <a:pt x="6648" y="1198"/>
                    <a:pt x="6238" y="1198"/>
                  </a:cubicBezTo>
                  <a:cubicBezTo>
                    <a:pt x="5860" y="1198"/>
                    <a:pt x="5451" y="946"/>
                    <a:pt x="5293" y="599"/>
                  </a:cubicBezTo>
                  <a:cubicBezTo>
                    <a:pt x="4852" y="599"/>
                    <a:pt x="4506" y="410"/>
                    <a:pt x="4317" y="32"/>
                  </a:cubicBezTo>
                  <a:lnTo>
                    <a:pt x="431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6" name="Google Shape;9066;p86"/>
          <p:cNvGrpSpPr/>
          <p:nvPr/>
        </p:nvGrpSpPr>
        <p:grpSpPr>
          <a:xfrm>
            <a:off x="5747541" y="1857587"/>
            <a:ext cx="357198" cy="314690"/>
            <a:chOff x="-57176525" y="3610050"/>
            <a:chExt cx="317425" cy="279650"/>
          </a:xfrm>
        </p:grpSpPr>
        <p:sp>
          <p:nvSpPr>
            <p:cNvPr id="9067" name="Google Shape;9067;p86"/>
            <p:cNvSpPr/>
            <p:nvPr/>
          </p:nvSpPr>
          <p:spPr>
            <a:xfrm>
              <a:off x="-57109575" y="3610050"/>
              <a:ext cx="181950" cy="56750"/>
            </a:xfrm>
            <a:custGeom>
              <a:avLst/>
              <a:gdLst/>
              <a:ahLst/>
              <a:cxnLst/>
              <a:rect l="l" t="t" r="r" b="b"/>
              <a:pathLst>
                <a:path w="7278" h="2270" extrusionOk="0">
                  <a:moveTo>
                    <a:pt x="3655" y="1"/>
                  </a:moveTo>
                  <a:cubicBezTo>
                    <a:pt x="2080" y="1"/>
                    <a:pt x="693" y="914"/>
                    <a:pt x="0" y="2269"/>
                  </a:cubicBezTo>
                  <a:lnTo>
                    <a:pt x="7278" y="2269"/>
                  </a:lnTo>
                  <a:cubicBezTo>
                    <a:pt x="6648" y="914"/>
                    <a:pt x="5262" y="1"/>
                    <a:pt x="36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86"/>
            <p:cNvSpPr/>
            <p:nvPr/>
          </p:nvSpPr>
          <p:spPr>
            <a:xfrm>
              <a:off x="-57120600" y="3684100"/>
              <a:ext cx="88225" cy="36375"/>
            </a:xfrm>
            <a:custGeom>
              <a:avLst/>
              <a:gdLst/>
              <a:ahLst/>
              <a:cxnLst/>
              <a:rect l="l" t="t" r="r" b="b"/>
              <a:pathLst>
                <a:path w="3529" h="1455" extrusionOk="0">
                  <a:moveTo>
                    <a:pt x="158" y="0"/>
                  </a:moveTo>
                  <a:cubicBezTo>
                    <a:pt x="32" y="347"/>
                    <a:pt x="0" y="756"/>
                    <a:pt x="0" y="1103"/>
                  </a:cubicBezTo>
                  <a:lnTo>
                    <a:pt x="0" y="1450"/>
                  </a:lnTo>
                  <a:lnTo>
                    <a:pt x="977" y="1450"/>
                  </a:lnTo>
                  <a:cubicBezTo>
                    <a:pt x="1030" y="1453"/>
                    <a:pt x="1083" y="1454"/>
                    <a:pt x="1135" y="1454"/>
                  </a:cubicBezTo>
                  <a:cubicBezTo>
                    <a:pt x="2170" y="1454"/>
                    <a:pt x="3049" y="870"/>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86"/>
            <p:cNvSpPr/>
            <p:nvPr/>
          </p:nvSpPr>
          <p:spPr>
            <a:xfrm>
              <a:off x="-57176525" y="3747100"/>
              <a:ext cx="28375" cy="67775"/>
            </a:xfrm>
            <a:custGeom>
              <a:avLst/>
              <a:gdLst/>
              <a:ahLst/>
              <a:cxnLst/>
              <a:rect l="l" t="t" r="r" b="b"/>
              <a:pathLst>
                <a:path w="1135" h="2711" extrusionOk="0">
                  <a:moveTo>
                    <a:pt x="1135" y="1"/>
                  </a:moveTo>
                  <a:lnTo>
                    <a:pt x="1135" y="1"/>
                  </a:lnTo>
                  <a:cubicBezTo>
                    <a:pt x="473" y="379"/>
                    <a:pt x="0" y="1135"/>
                    <a:pt x="0" y="1954"/>
                  </a:cubicBezTo>
                  <a:lnTo>
                    <a:pt x="0" y="2521"/>
                  </a:lnTo>
                  <a:cubicBezTo>
                    <a:pt x="0" y="2647"/>
                    <a:pt x="63" y="2710"/>
                    <a:pt x="189" y="2710"/>
                  </a:cubicBezTo>
                  <a:cubicBezTo>
                    <a:pt x="410" y="2679"/>
                    <a:pt x="662" y="2647"/>
                    <a:pt x="883" y="2521"/>
                  </a:cubicBezTo>
                  <a:cubicBezTo>
                    <a:pt x="788" y="2206"/>
                    <a:pt x="757" y="1891"/>
                    <a:pt x="757" y="1576"/>
                  </a:cubicBezTo>
                  <a:cubicBezTo>
                    <a:pt x="757" y="946"/>
                    <a:pt x="946" y="442"/>
                    <a:pt x="11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86"/>
            <p:cNvSpPr/>
            <p:nvPr/>
          </p:nvSpPr>
          <p:spPr>
            <a:xfrm>
              <a:off x="-57139500" y="3743175"/>
              <a:ext cx="37825" cy="89025"/>
            </a:xfrm>
            <a:custGeom>
              <a:avLst/>
              <a:gdLst/>
              <a:ahLst/>
              <a:cxnLst/>
              <a:rect l="l" t="t" r="r" b="b"/>
              <a:pathLst>
                <a:path w="1513" h="3561" extrusionOk="0">
                  <a:moveTo>
                    <a:pt x="744" y="0"/>
                  </a:moveTo>
                  <a:cubicBezTo>
                    <a:pt x="685" y="0"/>
                    <a:pt x="630" y="32"/>
                    <a:pt x="599" y="95"/>
                  </a:cubicBezTo>
                  <a:cubicBezTo>
                    <a:pt x="347" y="410"/>
                    <a:pt x="0" y="1008"/>
                    <a:pt x="0" y="1764"/>
                  </a:cubicBezTo>
                  <a:cubicBezTo>
                    <a:pt x="0" y="2363"/>
                    <a:pt x="284" y="2993"/>
                    <a:pt x="599" y="3466"/>
                  </a:cubicBezTo>
                  <a:cubicBezTo>
                    <a:pt x="630" y="3529"/>
                    <a:pt x="685" y="3560"/>
                    <a:pt x="744" y="3560"/>
                  </a:cubicBezTo>
                  <a:cubicBezTo>
                    <a:pt x="804" y="3560"/>
                    <a:pt x="867" y="3529"/>
                    <a:pt x="914" y="3466"/>
                  </a:cubicBezTo>
                  <a:cubicBezTo>
                    <a:pt x="1260" y="2962"/>
                    <a:pt x="1512" y="2395"/>
                    <a:pt x="1512" y="1764"/>
                  </a:cubicBezTo>
                  <a:cubicBezTo>
                    <a:pt x="1512" y="1040"/>
                    <a:pt x="1134" y="410"/>
                    <a:pt x="914" y="95"/>
                  </a:cubicBezTo>
                  <a:cubicBezTo>
                    <a:pt x="867" y="32"/>
                    <a:pt x="804" y="0"/>
                    <a:pt x="7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86"/>
            <p:cNvSpPr/>
            <p:nvPr/>
          </p:nvSpPr>
          <p:spPr>
            <a:xfrm>
              <a:off x="-57104075" y="3684875"/>
              <a:ext cx="244975" cy="204825"/>
            </a:xfrm>
            <a:custGeom>
              <a:avLst/>
              <a:gdLst/>
              <a:ahLst/>
              <a:cxnLst/>
              <a:rect l="l" t="t" r="r" b="b"/>
              <a:pathLst>
                <a:path w="9799" h="8193" extrusionOk="0">
                  <a:moveTo>
                    <a:pt x="1923" y="2269"/>
                  </a:moveTo>
                  <a:cubicBezTo>
                    <a:pt x="2143" y="2269"/>
                    <a:pt x="2301" y="2427"/>
                    <a:pt x="2301" y="2616"/>
                  </a:cubicBezTo>
                  <a:cubicBezTo>
                    <a:pt x="2301" y="2805"/>
                    <a:pt x="2143" y="2962"/>
                    <a:pt x="1923" y="2962"/>
                  </a:cubicBezTo>
                  <a:cubicBezTo>
                    <a:pt x="1734" y="2962"/>
                    <a:pt x="1576" y="2805"/>
                    <a:pt x="1576" y="2616"/>
                  </a:cubicBezTo>
                  <a:cubicBezTo>
                    <a:pt x="1576" y="2427"/>
                    <a:pt x="1734" y="2269"/>
                    <a:pt x="1923" y="2269"/>
                  </a:cubicBezTo>
                  <a:close/>
                  <a:moveTo>
                    <a:pt x="4916" y="2269"/>
                  </a:moveTo>
                  <a:cubicBezTo>
                    <a:pt x="5136" y="2269"/>
                    <a:pt x="5294" y="2427"/>
                    <a:pt x="5294" y="2616"/>
                  </a:cubicBezTo>
                  <a:cubicBezTo>
                    <a:pt x="5325" y="2805"/>
                    <a:pt x="5168" y="2962"/>
                    <a:pt x="4916" y="2962"/>
                  </a:cubicBezTo>
                  <a:cubicBezTo>
                    <a:pt x="4727" y="2962"/>
                    <a:pt x="4569" y="2805"/>
                    <a:pt x="4569" y="2616"/>
                  </a:cubicBezTo>
                  <a:cubicBezTo>
                    <a:pt x="4569" y="2427"/>
                    <a:pt x="4727" y="2269"/>
                    <a:pt x="4916" y="2269"/>
                  </a:cubicBezTo>
                  <a:close/>
                  <a:moveTo>
                    <a:pt x="8759" y="3876"/>
                  </a:moveTo>
                  <a:cubicBezTo>
                    <a:pt x="8948" y="4002"/>
                    <a:pt x="9074" y="4222"/>
                    <a:pt x="9074" y="4474"/>
                  </a:cubicBezTo>
                  <a:cubicBezTo>
                    <a:pt x="9074" y="4853"/>
                    <a:pt x="8759" y="5199"/>
                    <a:pt x="8318" y="5199"/>
                  </a:cubicBezTo>
                  <a:cubicBezTo>
                    <a:pt x="7909" y="5199"/>
                    <a:pt x="7531" y="4853"/>
                    <a:pt x="7531" y="4474"/>
                  </a:cubicBezTo>
                  <a:cubicBezTo>
                    <a:pt x="8003" y="4474"/>
                    <a:pt x="8476" y="4222"/>
                    <a:pt x="8759" y="3876"/>
                  </a:cubicBezTo>
                  <a:close/>
                  <a:moveTo>
                    <a:pt x="4530" y="4766"/>
                  </a:moveTo>
                  <a:cubicBezTo>
                    <a:pt x="4624" y="4766"/>
                    <a:pt x="4711" y="4805"/>
                    <a:pt x="4758" y="4884"/>
                  </a:cubicBezTo>
                  <a:cubicBezTo>
                    <a:pt x="4916" y="5010"/>
                    <a:pt x="4916" y="5231"/>
                    <a:pt x="4758" y="5420"/>
                  </a:cubicBezTo>
                  <a:cubicBezTo>
                    <a:pt x="4412" y="5766"/>
                    <a:pt x="3939" y="5955"/>
                    <a:pt x="3466" y="5955"/>
                  </a:cubicBezTo>
                  <a:cubicBezTo>
                    <a:pt x="2994" y="5955"/>
                    <a:pt x="2490" y="5766"/>
                    <a:pt x="2175" y="5420"/>
                  </a:cubicBezTo>
                  <a:cubicBezTo>
                    <a:pt x="2017" y="5262"/>
                    <a:pt x="2017" y="5010"/>
                    <a:pt x="2175" y="4884"/>
                  </a:cubicBezTo>
                  <a:cubicBezTo>
                    <a:pt x="2254" y="4805"/>
                    <a:pt x="2348" y="4766"/>
                    <a:pt x="2439" y="4766"/>
                  </a:cubicBezTo>
                  <a:cubicBezTo>
                    <a:pt x="2529" y="4766"/>
                    <a:pt x="2616" y="4805"/>
                    <a:pt x="2679" y="4884"/>
                  </a:cubicBezTo>
                  <a:cubicBezTo>
                    <a:pt x="2899" y="5105"/>
                    <a:pt x="3183" y="5215"/>
                    <a:pt x="3466" y="5215"/>
                  </a:cubicBezTo>
                  <a:cubicBezTo>
                    <a:pt x="3750" y="5215"/>
                    <a:pt x="4034" y="5105"/>
                    <a:pt x="4254" y="4884"/>
                  </a:cubicBezTo>
                  <a:cubicBezTo>
                    <a:pt x="4333" y="4805"/>
                    <a:pt x="4435" y="4766"/>
                    <a:pt x="4530" y="4766"/>
                  </a:cubicBezTo>
                  <a:close/>
                  <a:moveTo>
                    <a:pt x="3687" y="1"/>
                  </a:moveTo>
                  <a:cubicBezTo>
                    <a:pt x="3120" y="1356"/>
                    <a:pt x="1797" y="2269"/>
                    <a:pt x="316" y="2269"/>
                  </a:cubicBezTo>
                  <a:lnTo>
                    <a:pt x="253" y="2269"/>
                  </a:lnTo>
                  <a:cubicBezTo>
                    <a:pt x="536" y="2679"/>
                    <a:pt x="852" y="3372"/>
                    <a:pt x="852" y="4096"/>
                  </a:cubicBezTo>
                  <a:cubicBezTo>
                    <a:pt x="852" y="5168"/>
                    <a:pt x="253" y="5987"/>
                    <a:pt x="1" y="6302"/>
                  </a:cubicBezTo>
                  <a:cubicBezTo>
                    <a:pt x="757" y="7467"/>
                    <a:pt x="2017" y="8192"/>
                    <a:pt x="3435" y="8192"/>
                  </a:cubicBezTo>
                  <a:cubicBezTo>
                    <a:pt x="5168" y="8192"/>
                    <a:pt x="6648" y="7089"/>
                    <a:pt x="7247" y="5577"/>
                  </a:cubicBezTo>
                  <a:cubicBezTo>
                    <a:pt x="7531" y="5798"/>
                    <a:pt x="7877" y="5955"/>
                    <a:pt x="8287" y="5955"/>
                  </a:cubicBezTo>
                  <a:cubicBezTo>
                    <a:pt x="9106" y="5955"/>
                    <a:pt x="9767" y="5294"/>
                    <a:pt x="9767" y="4474"/>
                  </a:cubicBezTo>
                  <a:cubicBezTo>
                    <a:pt x="9799" y="3907"/>
                    <a:pt x="9484" y="3435"/>
                    <a:pt x="9074" y="3151"/>
                  </a:cubicBezTo>
                  <a:lnTo>
                    <a:pt x="9074" y="2962"/>
                  </a:lnTo>
                  <a:cubicBezTo>
                    <a:pt x="9074" y="2143"/>
                    <a:pt x="8350" y="1482"/>
                    <a:pt x="7531" y="1482"/>
                  </a:cubicBezTo>
                  <a:lnTo>
                    <a:pt x="7531" y="1103"/>
                  </a:lnTo>
                  <a:cubicBezTo>
                    <a:pt x="7531" y="725"/>
                    <a:pt x="7499" y="379"/>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2" name="Google Shape;9072;p86"/>
          <p:cNvGrpSpPr/>
          <p:nvPr/>
        </p:nvGrpSpPr>
        <p:grpSpPr>
          <a:xfrm>
            <a:off x="7957995" y="1380146"/>
            <a:ext cx="358099" cy="356326"/>
            <a:chOff x="-55202750" y="3198925"/>
            <a:chExt cx="318225" cy="316650"/>
          </a:xfrm>
        </p:grpSpPr>
        <p:sp>
          <p:nvSpPr>
            <p:cNvPr id="9073" name="Google Shape;9073;p86"/>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86"/>
            <p:cNvSpPr/>
            <p:nvPr/>
          </p:nvSpPr>
          <p:spPr>
            <a:xfrm>
              <a:off x="-55202750"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5" name="Google Shape;9075;p86"/>
          <p:cNvGrpSpPr/>
          <p:nvPr/>
        </p:nvGrpSpPr>
        <p:grpSpPr>
          <a:xfrm>
            <a:off x="7968629" y="1835446"/>
            <a:ext cx="336830" cy="358099"/>
            <a:chOff x="-55194875" y="3590375"/>
            <a:chExt cx="299325" cy="318225"/>
          </a:xfrm>
        </p:grpSpPr>
        <p:sp>
          <p:nvSpPr>
            <p:cNvPr id="9076" name="Google Shape;9076;p86"/>
            <p:cNvSpPr/>
            <p:nvPr/>
          </p:nvSpPr>
          <p:spPr>
            <a:xfrm>
              <a:off x="-55194875" y="3667550"/>
              <a:ext cx="37050" cy="241050"/>
            </a:xfrm>
            <a:custGeom>
              <a:avLst/>
              <a:gdLst/>
              <a:ahLst/>
              <a:cxnLst/>
              <a:rect l="l" t="t" r="r" b="b"/>
              <a:pathLst>
                <a:path w="1482" h="9642" extrusionOk="0">
                  <a:moveTo>
                    <a:pt x="1482" y="1"/>
                  </a:moveTo>
                  <a:cubicBezTo>
                    <a:pt x="537" y="977"/>
                    <a:pt x="1" y="2301"/>
                    <a:pt x="1" y="3687"/>
                  </a:cubicBezTo>
                  <a:lnTo>
                    <a:pt x="1" y="9295"/>
                  </a:lnTo>
                  <a:lnTo>
                    <a:pt x="32" y="9295"/>
                  </a:lnTo>
                  <a:cubicBezTo>
                    <a:pt x="32" y="9484"/>
                    <a:pt x="190" y="9641"/>
                    <a:pt x="379" y="9641"/>
                  </a:cubicBezTo>
                  <a:lnTo>
                    <a:pt x="1482" y="9641"/>
                  </a:lnTo>
                  <a:lnTo>
                    <a:pt x="1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86"/>
            <p:cNvSpPr/>
            <p:nvPr/>
          </p:nvSpPr>
          <p:spPr>
            <a:xfrm>
              <a:off x="-55065700" y="3643925"/>
              <a:ext cx="132350" cy="40200"/>
            </a:xfrm>
            <a:custGeom>
              <a:avLst/>
              <a:gdLst/>
              <a:ahLst/>
              <a:cxnLst/>
              <a:rect l="l" t="t" r="r" b="b"/>
              <a:pathLst>
                <a:path w="5294" h="1608" extrusionOk="0">
                  <a:moveTo>
                    <a:pt x="5294" y="1"/>
                  </a:moveTo>
                  <a:lnTo>
                    <a:pt x="1" y="1607"/>
                  </a:lnTo>
                  <a:lnTo>
                    <a:pt x="5294" y="1607"/>
                  </a:lnTo>
                  <a:lnTo>
                    <a:pt x="52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86"/>
            <p:cNvSpPr/>
            <p:nvPr/>
          </p:nvSpPr>
          <p:spPr>
            <a:xfrm>
              <a:off x="-55138950" y="3703000"/>
              <a:ext cx="204800" cy="168575"/>
            </a:xfrm>
            <a:custGeom>
              <a:avLst/>
              <a:gdLst/>
              <a:ahLst/>
              <a:cxnLst/>
              <a:rect l="l" t="t" r="r" b="b"/>
              <a:pathLst>
                <a:path w="8192" h="6743" extrusionOk="0">
                  <a:moveTo>
                    <a:pt x="2647" y="757"/>
                  </a:moveTo>
                  <a:cubicBezTo>
                    <a:pt x="2836" y="757"/>
                    <a:pt x="2994" y="914"/>
                    <a:pt x="2994" y="1103"/>
                  </a:cubicBezTo>
                  <a:cubicBezTo>
                    <a:pt x="2994" y="1292"/>
                    <a:pt x="2836" y="1450"/>
                    <a:pt x="2647" y="1450"/>
                  </a:cubicBezTo>
                  <a:cubicBezTo>
                    <a:pt x="2458" y="1450"/>
                    <a:pt x="2301" y="1292"/>
                    <a:pt x="2301" y="1103"/>
                  </a:cubicBezTo>
                  <a:cubicBezTo>
                    <a:pt x="2301" y="914"/>
                    <a:pt x="2395" y="757"/>
                    <a:pt x="2647" y="757"/>
                  </a:cubicBezTo>
                  <a:close/>
                  <a:moveTo>
                    <a:pt x="5609" y="757"/>
                  </a:moveTo>
                  <a:cubicBezTo>
                    <a:pt x="5798" y="757"/>
                    <a:pt x="5955" y="914"/>
                    <a:pt x="5955" y="1103"/>
                  </a:cubicBezTo>
                  <a:cubicBezTo>
                    <a:pt x="5955" y="1292"/>
                    <a:pt x="5798" y="1450"/>
                    <a:pt x="5609" y="1450"/>
                  </a:cubicBezTo>
                  <a:cubicBezTo>
                    <a:pt x="5388" y="1450"/>
                    <a:pt x="5231" y="1292"/>
                    <a:pt x="5231" y="1103"/>
                  </a:cubicBezTo>
                  <a:cubicBezTo>
                    <a:pt x="5231" y="914"/>
                    <a:pt x="5388" y="757"/>
                    <a:pt x="5609" y="757"/>
                  </a:cubicBezTo>
                  <a:close/>
                  <a:moveTo>
                    <a:pt x="5195" y="3316"/>
                  </a:moveTo>
                  <a:cubicBezTo>
                    <a:pt x="5294" y="3316"/>
                    <a:pt x="5388" y="3356"/>
                    <a:pt x="5451" y="3434"/>
                  </a:cubicBezTo>
                  <a:cubicBezTo>
                    <a:pt x="5609" y="3592"/>
                    <a:pt x="5609" y="3812"/>
                    <a:pt x="5451" y="3939"/>
                  </a:cubicBezTo>
                  <a:cubicBezTo>
                    <a:pt x="5105" y="4285"/>
                    <a:pt x="4601" y="4474"/>
                    <a:pt x="4096" y="4474"/>
                  </a:cubicBezTo>
                  <a:cubicBezTo>
                    <a:pt x="3592" y="4474"/>
                    <a:pt x="3120" y="4285"/>
                    <a:pt x="2805" y="3939"/>
                  </a:cubicBezTo>
                  <a:cubicBezTo>
                    <a:pt x="2647" y="3781"/>
                    <a:pt x="2647" y="3529"/>
                    <a:pt x="2805" y="3434"/>
                  </a:cubicBezTo>
                  <a:cubicBezTo>
                    <a:pt x="2883" y="3356"/>
                    <a:pt x="2978" y="3316"/>
                    <a:pt x="3073" y="3316"/>
                  </a:cubicBezTo>
                  <a:cubicBezTo>
                    <a:pt x="3167" y="3316"/>
                    <a:pt x="3262" y="3356"/>
                    <a:pt x="3340" y="3434"/>
                  </a:cubicBezTo>
                  <a:cubicBezTo>
                    <a:pt x="3561" y="3639"/>
                    <a:pt x="3852" y="3742"/>
                    <a:pt x="4140" y="3742"/>
                  </a:cubicBezTo>
                  <a:cubicBezTo>
                    <a:pt x="4427" y="3742"/>
                    <a:pt x="4711" y="3639"/>
                    <a:pt x="4916" y="3434"/>
                  </a:cubicBezTo>
                  <a:cubicBezTo>
                    <a:pt x="4994" y="3356"/>
                    <a:pt x="5097" y="3316"/>
                    <a:pt x="5195" y="3316"/>
                  </a:cubicBezTo>
                  <a:close/>
                  <a:moveTo>
                    <a:pt x="1" y="0"/>
                  </a:moveTo>
                  <a:lnTo>
                    <a:pt x="1" y="2584"/>
                  </a:lnTo>
                  <a:cubicBezTo>
                    <a:pt x="1" y="4852"/>
                    <a:pt x="1860" y="6742"/>
                    <a:pt x="4096" y="6742"/>
                  </a:cubicBezTo>
                  <a:cubicBezTo>
                    <a:pt x="6333" y="6742"/>
                    <a:pt x="8192" y="4884"/>
                    <a:pt x="8192" y="2584"/>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86"/>
            <p:cNvSpPr/>
            <p:nvPr/>
          </p:nvSpPr>
          <p:spPr>
            <a:xfrm>
              <a:off x="-55138950" y="3590375"/>
              <a:ext cx="204025" cy="92950"/>
            </a:xfrm>
            <a:custGeom>
              <a:avLst/>
              <a:gdLst/>
              <a:ahLst/>
              <a:cxnLst/>
              <a:rect l="l" t="t" r="r" b="b"/>
              <a:pathLst>
                <a:path w="8161" h="3718" extrusionOk="0">
                  <a:moveTo>
                    <a:pt x="1860" y="0"/>
                  </a:moveTo>
                  <a:cubicBezTo>
                    <a:pt x="820" y="0"/>
                    <a:pt x="1" y="851"/>
                    <a:pt x="1" y="1859"/>
                  </a:cubicBezTo>
                  <a:lnTo>
                    <a:pt x="1" y="3718"/>
                  </a:lnTo>
                  <a:lnTo>
                    <a:pt x="316" y="3718"/>
                  </a:lnTo>
                  <a:lnTo>
                    <a:pt x="8161" y="1386"/>
                  </a:lnTo>
                  <a:cubicBezTo>
                    <a:pt x="7972" y="599"/>
                    <a:pt x="7215" y="0"/>
                    <a:pt x="63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86"/>
            <p:cNvSpPr/>
            <p:nvPr/>
          </p:nvSpPr>
          <p:spPr>
            <a:xfrm>
              <a:off x="-54914475" y="3688825"/>
              <a:ext cx="18925" cy="64600"/>
            </a:xfrm>
            <a:custGeom>
              <a:avLst/>
              <a:gdLst/>
              <a:ahLst/>
              <a:cxnLst/>
              <a:rect l="l" t="t" r="r" b="b"/>
              <a:pathLst>
                <a:path w="757" h="2584" extrusionOk="0">
                  <a:moveTo>
                    <a:pt x="1" y="0"/>
                  </a:moveTo>
                  <a:lnTo>
                    <a:pt x="1" y="2584"/>
                  </a:lnTo>
                  <a:cubicBezTo>
                    <a:pt x="442" y="2300"/>
                    <a:pt x="757" y="1828"/>
                    <a:pt x="757" y="1261"/>
                  </a:cubicBezTo>
                  <a:cubicBezTo>
                    <a:pt x="757" y="756"/>
                    <a:pt x="442" y="284"/>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1" name="Google Shape;9081;p86"/>
          <p:cNvGrpSpPr/>
          <p:nvPr/>
        </p:nvGrpSpPr>
        <p:grpSpPr>
          <a:xfrm>
            <a:off x="7973247" y="2277717"/>
            <a:ext cx="357198" cy="357198"/>
            <a:chOff x="-55203525" y="3983400"/>
            <a:chExt cx="317425" cy="317425"/>
          </a:xfrm>
        </p:grpSpPr>
        <p:sp>
          <p:nvSpPr>
            <p:cNvPr id="9082" name="Google Shape;9082;p86"/>
            <p:cNvSpPr/>
            <p:nvPr/>
          </p:nvSpPr>
          <p:spPr>
            <a:xfrm>
              <a:off x="-55147600" y="4094450"/>
              <a:ext cx="204800" cy="206375"/>
            </a:xfrm>
            <a:custGeom>
              <a:avLst/>
              <a:gdLst/>
              <a:ahLst/>
              <a:cxnLst/>
              <a:rect l="l" t="t" r="r" b="b"/>
              <a:pathLst>
                <a:path w="8192" h="8255" extrusionOk="0">
                  <a:moveTo>
                    <a:pt x="2584" y="2269"/>
                  </a:moveTo>
                  <a:cubicBezTo>
                    <a:pt x="2804" y="2269"/>
                    <a:pt x="2962" y="2426"/>
                    <a:pt x="2962" y="2615"/>
                  </a:cubicBezTo>
                  <a:cubicBezTo>
                    <a:pt x="2962" y="2804"/>
                    <a:pt x="2804" y="2962"/>
                    <a:pt x="2584" y="2962"/>
                  </a:cubicBezTo>
                  <a:cubicBezTo>
                    <a:pt x="2395" y="2962"/>
                    <a:pt x="2237" y="2836"/>
                    <a:pt x="2237" y="2615"/>
                  </a:cubicBezTo>
                  <a:cubicBezTo>
                    <a:pt x="2237" y="2426"/>
                    <a:pt x="2395" y="2269"/>
                    <a:pt x="2584" y="2269"/>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47" y="4828"/>
                  </a:moveTo>
                  <a:cubicBezTo>
                    <a:pt x="5238" y="4828"/>
                    <a:pt x="5325" y="4868"/>
                    <a:pt x="5388" y="4947"/>
                  </a:cubicBezTo>
                  <a:cubicBezTo>
                    <a:pt x="5545" y="5041"/>
                    <a:pt x="5545" y="5293"/>
                    <a:pt x="5419" y="5451"/>
                  </a:cubicBezTo>
                  <a:cubicBezTo>
                    <a:pt x="5073" y="5797"/>
                    <a:pt x="4600" y="5986"/>
                    <a:pt x="4096" y="5986"/>
                  </a:cubicBezTo>
                  <a:cubicBezTo>
                    <a:pt x="3592" y="5986"/>
                    <a:pt x="3119" y="5797"/>
                    <a:pt x="2804" y="5451"/>
                  </a:cubicBezTo>
                  <a:cubicBezTo>
                    <a:pt x="2647" y="5293"/>
                    <a:pt x="2647" y="5041"/>
                    <a:pt x="2804" y="4947"/>
                  </a:cubicBezTo>
                  <a:cubicBezTo>
                    <a:pt x="2883" y="4868"/>
                    <a:pt x="2977" y="4828"/>
                    <a:pt x="3068" y="4828"/>
                  </a:cubicBezTo>
                  <a:cubicBezTo>
                    <a:pt x="3159" y="4828"/>
                    <a:pt x="3245" y="4868"/>
                    <a:pt x="3308" y="4947"/>
                  </a:cubicBezTo>
                  <a:cubicBezTo>
                    <a:pt x="3529" y="5151"/>
                    <a:pt x="3812" y="5254"/>
                    <a:pt x="4096" y="5254"/>
                  </a:cubicBezTo>
                  <a:cubicBezTo>
                    <a:pt x="4379" y="5254"/>
                    <a:pt x="4663" y="5151"/>
                    <a:pt x="4884" y="4947"/>
                  </a:cubicBezTo>
                  <a:cubicBezTo>
                    <a:pt x="4962" y="4868"/>
                    <a:pt x="5057" y="4828"/>
                    <a:pt x="5147" y="4828"/>
                  </a:cubicBezTo>
                  <a:close/>
                  <a:moveTo>
                    <a:pt x="2584" y="0"/>
                  </a:moveTo>
                  <a:cubicBezTo>
                    <a:pt x="1134" y="0"/>
                    <a:pt x="0" y="1197"/>
                    <a:pt x="0" y="2615"/>
                  </a:cubicBezTo>
                  <a:lnTo>
                    <a:pt x="0" y="4096"/>
                  </a:lnTo>
                  <a:cubicBezTo>
                    <a:pt x="0" y="4379"/>
                    <a:pt x="32" y="4695"/>
                    <a:pt x="63" y="4947"/>
                  </a:cubicBezTo>
                  <a:cubicBezTo>
                    <a:pt x="473" y="6837"/>
                    <a:pt x="2174" y="8255"/>
                    <a:pt x="4096" y="8255"/>
                  </a:cubicBezTo>
                  <a:cubicBezTo>
                    <a:pt x="6018" y="8255"/>
                    <a:pt x="7719" y="6837"/>
                    <a:pt x="8097" y="4947"/>
                  </a:cubicBezTo>
                  <a:cubicBezTo>
                    <a:pt x="8160" y="4695"/>
                    <a:pt x="8192" y="4411"/>
                    <a:pt x="8192" y="4096"/>
                  </a:cubicBezTo>
                  <a:lnTo>
                    <a:pt x="8192" y="2615"/>
                  </a:lnTo>
                  <a:cubicBezTo>
                    <a:pt x="8192" y="1197"/>
                    <a:pt x="7057" y="0"/>
                    <a:pt x="5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86"/>
            <p:cNvSpPr/>
            <p:nvPr/>
          </p:nvSpPr>
          <p:spPr>
            <a:xfrm>
              <a:off x="-55203525" y="4027500"/>
              <a:ext cx="317425" cy="196925"/>
            </a:xfrm>
            <a:custGeom>
              <a:avLst/>
              <a:gdLst/>
              <a:ahLst/>
              <a:cxnLst/>
              <a:rect l="l" t="t" r="r" b="b"/>
              <a:pathLst>
                <a:path w="12697" h="7877" extrusionOk="0">
                  <a:moveTo>
                    <a:pt x="4443" y="0"/>
                  </a:moveTo>
                  <a:cubicBezTo>
                    <a:pt x="1828" y="851"/>
                    <a:pt x="0" y="3277"/>
                    <a:pt x="0" y="6049"/>
                  </a:cubicBezTo>
                  <a:cubicBezTo>
                    <a:pt x="0" y="6994"/>
                    <a:pt x="725" y="7782"/>
                    <a:pt x="1639" y="7877"/>
                  </a:cubicBezTo>
                  <a:cubicBezTo>
                    <a:pt x="1639" y="7845"/>
                    <a:pt x="1607" y="7814"/>
                    <a:pt x="1607" y="7782"/>
                  </a:cubicBezTo>
                  <a:cubicBezTo>
                    <a:pt x="1513" y="7499"/>
                    <a:pt x="1513" y="7120"/>
                    <a:pt x="1513" y="6774"/>
                  </a:cubicBezTo>
                  <a:lnTo>
                    <a:pt x="1513" y="5293"/>
                  </a:lnTo>
                  <a:cubicBezTo>
                    <a:pt x="1513" y="3434"/>
                    <a:pt x="3025" y="1922"/>
                    <a:pt x="4884" y="1922"/>
                  </a:cubicBezTo>
                  <a:lnTo>
                    <a:pt x="7877" y="1922"/>
                  </a:lnTo>
                  <a:cubicBezTo>
                    <a:pt x="9704" y="1922"/>
                    <a:pt x="11216" y="3434"/>
                    <a:pt x="11216" y="5293"/>
                  </a:cubicBezTo>
                  <a:lnTo>
                    <a:pt x="11216" y="6774"/>
                  </a:lnTo>
                  <a:cubicBezTo>
                    <a:pt x="11216" y="7120"/>
                    <a:pt x="11185" y="7436"/>
                    <a:pt x="11090" y="7782"/>
                  </a:cubicBezTo>
                  <a:cubicBezTo>
                    <a:pt x="11090" y="7814"/>
                    <a:pt x="11059" y="7845"/>
                    <a:pt x="11059" y="7877"/>
                  </a:cubicBezTo>
                  <a:cubicBezTo>
                    <a:pt x="11972" y="7782"/>
                    <a:pt x="12697" y="6994"/>
                    <a:pt x="12697" y="6049"/>
                  </a:cubicBezTo>
                  <a:cubicBezTo>
                    <a:pt x="12697" y="3277"/>
                    <a:pt x="10870" y="851"/>
                    <a:pt x="8255" y="0"/>
                  </a:cubicBezTo>
                  <a:cubicBezTo>
                    <a:pt x="8223" y="189"/>
                    <a:pt x="8129" y="441"/>
                    <a:pt x="8034" y="599"/>
                  </a:cubicBezTo>
                  <a:cubicBezTo>
                    <a:pt x="7751" y="977"/>
                    <a:pt x="7310" y="1229"/>
                    <a:pt x="6805" y="1229"/>
                  </a:cubicBezTo>
                  <a:lnTo>
                    <a:pt x="5892" y="1229"/>
                  </a:lnTo>
                  <a:cubicBezTo>
                    <a:pt x="5419" y="1229"/>
                    <a:pt x="4947" y="977"/>
                    <a:pt x="4663" y="599"/>
                  </a:cubicBezTo>
                  <a:cubicBezTo>
                    <a:pt x="4569" y="410"/>
                    <a:pt x="4474" y="189"/>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86"/>
            <p:cNvSpPr/>
            <p:nvPr/>
          </p:nvSpPr>
          <p:spPr>
            <a:xfrm>
              <a:off x="-55128700" y="3983400"/>
              <a:ext cx="166200" cy="54350"/>
            </a:xfrm>
            <a:custGeom>
              <a:avLst/>
              <a:gdLst/>
              <a:ahLst/>
              <a:cxnLst/>
              <a:rect l="l" t="t" r="r" b="b"/>
              <a:pathLst>
                <a:path w="6648" h="2174" extrusionOk="0">
                  <a:moveTo>
                    <a:pt x="3088" y="0"/>
                  </a:moveTo>
                  <a:cubicBezTo>
                    <a:pt x="2836" y="0"/>
                    <a:pt x="2584" y="158"/>
                    <a:pt x="2458" y="347"/>
                  </a:cubicBezTo>
                  <a:lnTo>
                    <a:pt x="347" y="347"/>
                  </a:lnTo>
                  <a:cubicBezTo>
                    <a:pt x="158" y="347"/>
                    <a:pt x="0" y="504"/>
                    <a:pt x="0" y="725"/>
                  </a:cubicBezTo>
                  <a:cubicBezTo>
                    <a:pt x="0" y="914"/>
                    <a:pt x="158" y="1071"/>
                    <a:pt x="347" y="1071"/>
                  </a:cubicBezTo>
                  <a:lnTo>
                    <a:pt x="2206" y="1071"/>
                  </a:lnTo>
                  <a:lnTo>
                    <a:pt x="2143" y="1197"/>
                  </a:lnTo>
                  <a:cubicBezTo>
                    <a:pt x="1985" y="1670"/>
                    <a:pt x="2363" y="2174"/>
                    <a:pt x="2867" y="2174"/>
                  </a:cubicBezTo>
                  <a:lnTo>
                    <a:pt x="3781" y="2174"/>
                  </a:lnTo>
                  <a:cubicBezTo>
                    <a:pt x="4285" y="2174"/>
                    <a:pt x="4632" y="1670"/>
                    <a:pt x="4474" y="1197"/>
                  </a:cubicBezTo>
                  <a:lnTo>
                    <a:pt x="4443" y="1071"/>
                  </a:lnTo>
                  <a:lnTo>
                    <a:pt x="6301" y="1071"/>
                  </a:lnTo>
                  <a:cubicBezTo>
                    <a:pt x="6490" y="1071"/>
                    <a:pt x="6648" y="914"/>
                    <a:pt x="6648" y="725"/>
                  </a:cubicBezTo>
                  <a:cubicBezTo>
                    <a:pt x="6648" y="504"/>
                    <a:pt x="6490" y="347"/>
                    <a:pt x="6301" y="347"/>
                  </a:cubicBezTo>
                  <a:lnTo>
                    <a:pt x="4159" y="347"/>
                  </a:lnTo>
                  <a:cubicBezTo>
                    <a:pt x="4033" y="126"/>
                    <a:pt x="3812" y="0"/>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5" name="Google Shape;9085;p86"/>
          <p:cNvGrpSpPr/>
          <p:nvPr/>
        </p:nvGrpSpPr>
        <p:grpSpPr>
          <a:xfrm>
            <a:off x="6639727" y="2734774"/>
            <a:ext cx="335930" cy="358971"/>
            <a:chOff x="-53232900" y="3192625"/>
            <a:chExt cx="298525" cy="319000"/>
          </a:xfrm>
        </p:grpSpPr>
        <p:sp>
          <p:nvSpPr>
            <p:cNvPr id="9086" name="Google Shape;9086;p86"/>
            <p:cNvSpPr/>
            <p:nvPr/>
          </p:nvSpPr>
          <p:spPr>
            <a:xfrm>
              <a:off x="-52972975" y="3315500"/>
              <a:ext cx="37825" cy="55925"/>
            </a:xfrm>
            <a:custGeom>
              <a:avLst/>
              <a:gdLst/>
              <a:ahLst/>
              <a:cxnLst/>
              <a:rect l="l" t="t" r="r" b="b"/>
              <a:pathLst>
                <a:path w="1513" h="2237" extrusionOk="0">
                  <a:moveTo>
                    <a:pt x="0" y="0"/>
                  </a:moveTo>
                  <a:lnTo>
                    <a:pt x="0" y="2048"/>
                  </a:lnTo>
                  <a:cubicBezTo>
                    <a:pt x="252" y="2142"/>
                    <a:pt x="505" y="2237"/>
                    <a:pt x="788" y="2237"/>
                  </a:cubicBezTo>
                  <a:lnTo>
                    <a:pt x="1135" y="2237"/>
                  </a:lnTo>
                  <a:cubicBezTo>
                    <a:pt x="1355" y="2237"/>
                    <a:pt x="1513" y="2079"/>
                    <a:pt x="1513" y="1859"/>
                  </a:cubicBezTo>
                  <a:lnTo>
                    <a:pt x="1513" y="1512"/>
                  </a:lnTo>
                  <a:cubicBezTo>
                    <a:pt x="1513" y="693"/>
                    <a:pt x="820" y="0"/>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86"/>
            <p:cNvSpPr/>
            <p:nvPr/>
          </p:nvSpPr>
          <p:spPr>
            <a:xfrm>
              <a:off x="-52978500" y="3259575"/>
              <a:ext cx="44125" cy="55950"/>
            </a:xfrm>
            <a:custGeom>
              <a:avLst/>
              <a:gdLst/>
              <a:ahLst/>
              <a:cxnLst/>
              <a:rect l="l" t="t" r="r" b="b"/>
              <a:pathLst>
                <a:path w="1765" h="2238" extrusionOk="0">
                  <a:moveTo>
                    <a:pt x="1041" y="0"/>
                  </a:moveTo>
                  <a:cubicBezTo>
                    <a:pt x="663" y="0"/>
                    <a:pt x="253" y="158"/>
                    <a:pt x="1" y="441"/>
                  </a:cubicBezTo>
                  <a:cubicBezTo>
                    <a:pt x="190" y="977"/>
                    <a:pt x="316" y="1607"/>
                    <a:pt x="316" y="2237"/>
                  </a:cubicBezTo>
                  <a:cubicBezTo>
                    <a:pt x="1104" y="2206"/>
                    <a:pt x="1765" y="1544"/>
                    <a:pt x="1765" y="725"/>
                  </a:cubicBezTo>
                  <a:lnTo>
                    <a:pt x="1765" y="378"/>
                  </a:lnTo>
                  <a:cubicBezTo>
                    <a:pt x="1765"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86"/>
            <p:cNvSpPr/>
            <p:nvPr/>
          </p:nvSpPr>
          <p:spPr>
            <a:xfrm>
              <a:off x="-53232900" y="3324950"/>
              <a:ext cx="242625" cy="55925"/>
            </a:xfrm>
            <a:custGeom>
              <a:avLst/>
              <a:gdLst/>
              <a:ahLst/>
              <a:cxnLst/>
              <a:rect l="l" t="t" r="r" b="b"/>
              <a:pathLst>
                <a:path w="9705" h="2237" extrusionOk="0">
                  <a:moveTo>
                    <a:pt x="3340" y="756"/>
                  </a:moveTo>
                  <a:cubicBezTo>
                    <a:pt x="3561" y="756"/>
                    <a:pt x="3718" y="914"/>
                    <a:pt x="3718" y="1103"/>
                  </a:cubicBezTo>
                  <a:cubicBezTo>
                    <a:pt x="3718" y="1292"/>
                    <a:pt x="3561" y="1449"/>
                    <a:pt x="3340" y="1449"/>
                  </a:cubicBezTo>
                  <a:cubicBezTo>
                    <a:pt x="3151" y="1449"/>
                    <a:pt x="2994" y="1292"/>
                    <a:pt x="2994" y="1103"/>
                  </a:cubicBezTo>
                  <a:cubicBezTo>
                    <a:pt x="2962" y="914"/>
                    <a:pt x="3151" y="756"/>
                    <a:pt x="3340" y="756"/>
                  </a:cubicBezTo>
                  <a:close/>
                  <a:moveTo>
                    <a:pt x="6333" y="756"/>
                  </a:moveTo>
                  <a:cubicBezTo>
                    <a:pt x="6554" y="756"/>
                    <a:pt x="6711" y="914"/>
                    <a:pt x="6711" y="1103"/>
                  </a:cubicBezTo>
                  <a:cubicBezTo>
                    <a:pt x="6711" y="1292"/>
                    <a:pt x="6554" y="1449"/>
                    <a:pt x="6333" y="1449"/>
                  </a:cubicBezTo>
                  <a:cubicBezTo>
                    <a:pt x="6144" y="1449"/>
                    <a:pt x="5987" y="1292"/>
                    <a:pt x="5987" y="1103"/>
                  </a:cubicBezTo>
                  <a:cubicBezTo>
                    <a:pt x="5955" y="914"/>
                    <a:pt x="6113" y="756"/>
                    <a:pt x="6333" y="756"/>
                  </a:cubicBezTo>
                  <a:close/>
                  <a:moveTo>
                    <a:pt x="1" y="0"/>
                  </a:moveTo>
                  <a:lnTo>
                    <a:pt x="1" y="2237"/>
                  </a:lnTo>
                  <a:lnTo>
                    <a:pt x="9704" y="2237"/>
                  </a:lnTo>
                  <a:lnTo>
                    <a:pt x="97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86"/>
            <p:cNvSpPr/>
            <p:nvPr/>
          </p:nvSpPr>
          <p:spPr>
            <a:xfrm>
              <a:off x="-53232100" y="3399775"/>
              <a:ext cx="241825" cy="111850"/>
            </a:xfrm>
            <a:custGeom>
              <a:avLst/>
              <a:gdLst/>
              <a:ahLst/>
              <a:cxnLst/>
              <a:rect l="l" t="t" r="r" b="b"/>
              <a:pathLst>
                <a:path w="9673" h="4474" extrusionOk="0">
                  <a:moveTo>
                    <a:pt x="0" y="0"/>
                  </a:moveTo>
                  <a:cubicBezTo>
                    <a:pt x="158" y="2457"/>
                    <a:pt x="2269" y="4474"/>
                    <a:pt x="4821" y="4474"/>
                  </a:cubicBezTo>
                  <a:cubicBezTo>
                    <a:pt x="7372" y="4474"/>
                    <a:pt x="9452" y="2457"/>
                    <a:pt x="96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86"/>
            <p:cNvSpPr/>
            <p:nvPr/>
          </p:nvSpPr>
          <p:spPr>
            <a:xfrm>
              <a:off x="-53134450" y="3287125"/>
              <a:ext cx="44125" cy="18925"/>
            </a:xfrm>
            <a:custGeom>
              <a:avLst/>
              <a:gdLst/>
              <a:ahLst/>
              <a:cxnLst/>
              <a:rect l="l" t="t" r="r" b="b"/>
              <a:pathLst>
                <a:path w="1765" h="757" extrusionOk="0">
                  <a:moveTo>
                    <a:pt x="1" y="1"/>
                  </a:moveTo>
                  <a:lnTo>
                    <a:pt x="410" y="757"/>
                  </a:lnTo>
                  <a:lnTo>
                    <a:pt x="1419" y="757"/>
                  </a:lnTo>
                  <a:lnTo>
                    <a:pt x="17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86"/>
            <p:cNvSpPr/>
            <p:nvPr/>
          </p:nvSpPr>
          <p:spPr>
            <a:xfrm>
              <a:off x="-53232900" y="3287125"/>
              <a:ext cx="86675" cy="18925"/>
            </a:xfrm>
            <a:custGeom>
              <a:avLst/>
              <a:gdLst/>
              <a:ahLst/>
              <a:cxnLst/>
              <a:rect l="l" t="t" r="r" b="b"/>
              <a:pathLst>
                <a:path w="3467" h="757" extrusionOk="0">
                  <a:moveTo>
                    <a:pt x="127" y="1"/>
                  </a:moveTo>
                  <a:cubicBezTo>
                    <a:pt x="95" y="253"/>
                    <a:pt x="32" y="473"/>
                    <a:pt x="1" y="757"/>
                  </a:cubicBezTo>
                  <a:lnTo>
                    <a:pt x="3466" y="757"/>
                  </a:lnTo>
                  <a:lnTo>
                    <a:pt x="31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86"/>
            <p:cNvSpPr/>
            <p:nvPr/>
          </p:nvSpPr>
          <p:spPr>
            <a:xfrm>
              <a:off x="-53078525" y="3287125"/>
              <a:ext cx="86675" cy="18925"/>
            </a:xfrm>
            <a:custGeom>
              <a:avLst/>
              <a:gdLst/>
              <a:ahLst/>
              <a:cxnLst/>
              <a:rect l="l" t="t" r="r" b="b"/>
              <a:pathLst>
                <a:path w="3467" h="757" extrusionOk="0">
                  <a:moveTo>
                    <a:pt x="379" y="1"/>
                  </a:moveTo>
                  <a:lnTo>
                    <a:pt x="1" y="757"/>
                  </a:lnTo>
                  <a:lnTo>
                    <a:pt x="3466" y="757"/>
                  </a:lnTo>
                  <a:cubicBezTo>
                    <a:pt x="3466" y="536"/>
                    <a:pt x="3435" y="253"/>
                    <a:pt x="33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86"/>
            <p:cNvSpPr/>
            <p:nvPr/>
          </p:nvSpPr>
          <p:spPr>
            <a:xfrm>
              <a:off x="-53224225" y="3192625"/>
              <a:ext cx="223700" cy="74850"/>
            </a:xfrm>
            <a:custGeom>
              <a:avLst/>
              <a:gdLst/>
              <a:ahLst/>
              <a:cxnLst/>
              <a:rect l="l" t="t" r="r" b="b"/>
              <a:pathLst>
                <a:path w="8948" h="2994" extrusionOk="0">
                  <a:moveTo>
                    <a:pt x="4506" y="0"/>
                  </a:moveTo>
                  <a:cubicBezTo>
                    <a:pt x="2489" y="0"/>
                    <a:pt x="756" y="1260"/>
                    <a:pt x="0" y="2993"/>
                  </a:cubicBezTo>
                  <a:lnTo>
                    <a:pt x="8948" y="2993"/>
                  </a:lnTo>
                  <a:cubicBezTo>
                    <a:pt x="8255" y="1260"/>
                    <a:pt x="6522" y="0"/>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4" name="Google Shape;9094;p86"/>
          <p:cNvGrpSpPr/>
          <p:nvPr/>
        </p:nvGrpSpPr>
        <p:grpSpPr>
          <a:xfrm>
            <a:off x="6629093" y="3205748"/>
            <a:ext cx="357198" cy="356326"/>
            <a:chOff x="-53242350" y="3584850"/>
            <a:chExt cx="317425" cy="316650"/>
          </a:xfrm>
        </p:grpSpPr>
        <p:sp>
          <p:nvSpPr>
            <p:cNvPr id="9095" name="Google Shape;9095;p86"/>
            <p:cNvSpPr/>
            <p:nvPr/>
          </p:nvSpPr>
          <p:spPr>
            <a:xfrm>
              <a:off x="-53202975" y="3584850"/>
              <a:ext cx="237900" cy="98475"/>
            </a:xfrm>
            <a:custGeom>
              <a:avLst/>
              <a:gdLst/>
              <a:ahLst/>
              <a:cxnLst/>
              <a:rect l="l" t="t" r="r" b="b"/>
              <a:pathLst>
                <a:path w="9516" h="3939" extrusionOk="0">
                  <a:moveTo>
                    <a:pt x="4758" y="1"/>
                  </a:moveTo>
                  <a:cubicBezTo>
                    <a:pt x="2395" y="1"/>
                    <a:pt x="411" y="1702"/>
                    <a:pt x="1" y="3939"/>
                  </a:cubicBezTo>
                  <a:cubicBezTo>
                    <a:pt x="190" y="3781"/>
                    <a:pt x="474" y="3687"/>
                    <a:pt x="694" y="3655"/>
                  </a:cubicBezTo>
                  <a:cubicBezTo>
                    <a:pt x="2033" y="3435"/>
                    <a:pt x="3396" y="3324"/>
                    <a:pt x="4758" y="3324"/>
                  </a:cubicBezTo>
                  <a:cubicBezTo>
                    <a:pt x="6121" y="3324"/>
                    <a:pt x="7483" y="3435"/>
                    <a:pt x="8822" y="3655"/>
                  </a:cubicBezTo>
                  <a:cubicBezTo>
                    <a:pt x="9074" y="3687"/>
                    <a:pt x="9326" y="3813"/>
                    <a:pt x="9515" y="3939"/>
                  </a:cubicBezTo>
                  <a:cubicBezTo>
                    <a:pt x="9074" y="1702"/>
                    <a:pt x="7121" y="1"/>
                    <a:pt x="4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86"/>
            <p:cNvSpPr/>
            <p:nvPr/>
          </p:nvSpPr>
          <p:spPr>
            <a:xfrm>
              <a:off x="-53242350" y="3711650"/>
              <a:ext cx="80350" cy="155975"/>
            </a:xfrm>
            <a:custGeom>
              <a:avLst/>
              <a:gdLst/>
              <a:ahLst/>
              <a:cxnLst/>
              <a:rect l="l" t="t" r="r" b="b"/>
              <a:pathLst>
                <a:path w="3214" h="6239" extrusionOk="0">
                  <a:moveTo>
                    <a:pt x="820" y="1"/>
                  </a:moveTo>
                  <a:cubicBezTo>
                    <a:pt x="316" y="442"/>
                    <a:pt x="1" y="1041"/>
                    <a:pt x="1" y="1734"/>
                  </a:cubicBezTo>
                  <a:cubicBezTo>
                    <a:pt x="1" y="2395"/>
                    <a:pt x="316" y="2994"/>
                    <a:pt x="788" y="3403"/>
                  </a:cubicBezTo>
                  <a:lnTo>
                    <a:pt x="788" y="5136"/>
                  </a:lnTo>
                  <a:cubicBezTo>
                    <a:pt x="788" y="5766"/>
                    <a:pt x="1292" y="6239"/>
                    <a:pt x="1891" y="6239"/>
                  </a:cubicBezTo>
                  <a:lnTo>
                    <a:pt x="3214" y="6239"/>
                  </a:lnTo>
                  <a:cubicBezTo>
                    <a:pt x="3057" y="6081"/>
                    <a:pt x="2742" y="5609"/>
                    <a:pt x="2679" y="5451"/>
                  </a:cubicBezTo>
                  <a:lnTo>
                    <a:pt x="1828" y="5451"/>
                  </a:lnTo>
                  <a:cubicBezTo>
                    <a:pt x="1639" y="5451"/>
                    <a:pt x="1481" y="5294"/>
                    <a:pt x="1481" y="5073"/>
                  </a:cubicBezTo>
                  <a:lnTo>
                    <a:pt x="1481" y="2805"/>
                  </a:lnTo>
                  <a:cubicBezTo>
                    <a:pt x="1103" y="2490"/>
                    <a:pt x="820" y="2049"/>
                    <a:pt x="788" y="1545"/>
                  </a:cubicBezTo>
                  <a:cubicBezTo>
                    <a:pt x="788" y="1513"/>
                    <a:pt x="725" y="1419"/>
                    <a:pt x="725" y="1356"/>
                  </a:cubicBezTo>
                  <a:lnTo>
                    <a:pt x="725" y="411"/>
                  </a:lnTo>
                  <a:cubicBezTo>
                    <a:pt x="725" y="348"/>
                    <a:pt x="788" y="158"/>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86"/>
            <p:cNvSpPr/>
            <p:nvPr/>
          </p:nvSpPr>
          <p:spPr>
            <a:xfrm>
              <a:off x="-53206125" y="3686850"/>
              <a:ext cx="243400" cy="84700"/>
            </a:xfrm>
            <a:custGeom>
              <a:avLst/>
              <a:gdLst/>
              <a:ahLst/>
              <a:cxnLst/>
              <a:rect l="l" t="t" r="r" b="b"/>
              <a:pathLst>
                <a:path w="9736" h="3388" extrusionOk="0">
                  <a:moveTo>
                    <a:pt x="4857" y="1"/>
                  </a:moveTo>
                  <a:cubicBezTo>
                    <a:pt x="3545" y="1"/>
                    <a:pt x="2238" y="111"/>
                    <a:pt x="946" y="331"/>
                  </a:cubicBezTo>
                  <a:cubicBezTo>
                    <a:pt x="442" y="394"/>
                    <a:pt x="1" y="867"/>
                    <a:pt x="1" y="1434"/>
                  </a:cubicBezTo>
                  <a:lnTo>
                    <a:pt x="1" y="2285"/>
                  </a:lnTo>
                  <a:cubicBezTo>
                    <a:pt x="1" y="2915"/>
                    <a:pt x="505" y="3387"/>
                    <a:pt x="1104" y="3387"/>
                  </a:cubicBezTo>
                  <a:lnTo>
                    <a:pt x="3782" y="3387"/>
                  </a:lnTo>
                  <a:cubicBezTo>
                    <a:pt x="3876" y="3387"/>
                    <a:pt x="3971" y="3356"/>
                    <a:pt x="4065" y="3261"/>
                  </a:cubicBezTo>
                  <a:lnTo>
                    <a:pt x="4569" y="2757"/>
                  </a:lnTo>
                  <a:cubicBezTo>
                    <a:pt x="4648" y="2678"/>
                    <a:pt x="4750" y="2639"/>
                    <a:pt x="4845" y="2639"/>
                  </a:cubicBezTo>
                  <a:cubicBezTo>
                    <a:pt x="4939" y="2639"/>
                    <a:pt x="5026" y="2678"/>
                    <a:pt x="5073" y="2757"/>
                  </a:cubicBezTo>
                  <a:lnTo>
                    <a:pt x="5609" y="3261"/>
                  </a:lnTo>
                  <a:cubicBezTo>
                    <a:pt x="5672" y="3356"/>
                    <a:pt x="5766" y="3387"/>
                    <a:pt x="5861" y="3387"/>
                  </a:cubicBezTo>
                  <a:lnTo>
                    <a:pt x="8539" y="3387"/>
                  </a:lnTo>
                  <a:cubicBezTo>
                    <a:pt x="9169" y="3387"/>
                    <a:pt x="9641" y="2883"/>
                    <a:pt x="9641" y="2285"/>
                  </a:cubicBezTo>
                  <a:lnTo>
                    <a:pt x="9641" y="1434"/>
                  </a:lnTo>
                  <a:lnTo>
                    <a:pt x="9736" y="1434"/>
                  </a:lnTo>
                  <a:cubicBezTo>
                    <a:pt x="9736" y="867"/>
                    <a:pt x="9295" y="394"/>
                    <a:pt x="8791" y="331"/>
                  </a:cubicBezTo>
                  <a:cubicBezTo>
                    <a:pt x="7483" y="111"/>
                    <a:pt x="6168" y="1"/>
                    <a:pt x="48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86"/>
            <p:cNvSpPr/>
            <p:nvPr/>
          </p:nvSpPr>
          <p:spPr>
            <a:xfrm>
              <a:off x="-53186425" y="3775450"/>
              <a:ext cx="205600" cy="126050"/>
            </a:xfrm>
            <a:custGeom>
              <a:avLst/>
              <a:gdLst/>
              <a:ahLst/>
              <a:cxnLst/>
              <a:rect l="l" t="t" r="r" b="b"/>
              <a:pathLst>
                <a:path w="8224" h="5042" extrusionOk="0">
                  <a:moveTo>
                    <a:pt x="5148" y="1710"/>
                  </a:moveTo>
                  <a:cubicBezTo>
                    <a:pt x="5238" y="1710"/>
                    <a:pt x="5325" y="1749"/>
                    <a:pt x="5388" y="1828"/>
                  </a:cubicBezTo>
                  <a:cubicBezTo>
                    <a:pt x="5545" y="1954"/>
                    <a:pt x="5545" y="2175"/>
                    <a:pt x="5419" y="2332"/>
                  </a:cubicBezTo>
                  <a:cubicBezTo>
                    <a:pt x="5073" y="2679"/>
                    <a:pt x="4600" y="2868"/>
                    <a:pt x="4128" y="2868"/>
                  </a:cubicBezTo>
                  <a:cubicBezTo>
                    <a:pt x="3624" y="2868"/>
                    <a:pt x="3151" y="2679"/>
                    <a:pt x="2805" y="2332"/>
                  </a:cubicBezTo>
                  <a:cubicBezTo>
                    <a:pt x="2647" y="2175"/>
                    <a:pt x="2647" y="1954"/>
                    <a:pt x="2805" y="1828"/>
                  </a:cubicBezTo>
                  <a:cubicBezTo>
                    <a:pt x="2883" y="1749"/>
                    <a:pt x="2978" y="1710"/>
                    <a:pt x="3068" y="1710"/>
                  </a:cubicBezTo>
                  <a:cubicBezTo>
                    <a:pt x="3159" y="1710"/>
                    <a:pt x="3246" y="1749"/>
                    <a:pt x="3309" y="1828"/>
                  </a:cubicBezTo>
                  <a:cubicBezTo>
                    <a:pt x="3529" y="2049"/>
                    <a:pt x="3813" y="2159"/>
                    <a:pt x="4096" y="2159"/>
                  </a:cubicBezTo>
                  <a:cubicBezTo>
                    <a:pt x="4380" y="2159"/>
                    <a:pt x="4663" y="2049"/>
                    <a:pt x="4884" y="1828"/>
                  </a:cubicBezTo>
                  <a:cubicBezTo>
                    <a:pt x="4963" y="1749"/>
                    <a:pt x="5057" y="1710"/>
                    <a:pt x="5148" y="1710"/>
                  </a:cubicBezTo>
                  <a:close/>
                  <a:moveTo>
                    <a:pt x="4096" y="1"/>
                  </a:moveTo>
                  <a:lnTo>
                    <a:pt x="3813" y="284"/>
                  </a:lnTo>
                  <a:cubicBezTo>
                    <a:pt x="3624" y="473"/>
                    <a:pt x="3309" y="599"/>
                    <a:pt x="3025" y="599"/>
                  </a:cubicBezTo>
                  <a:lnTo>
                    <a:pt x="1" y="599"/>
                  </a:lnTo>
                  <a:lnTo>
                    <a:pt x="1" y="1009"/>
                  </a:lnTo>
                  <a:cubicBezTo>
                    <a:pt x="1" y="1671"/>
                    <a:pt x="158" y="2301"/>
                    <a:pt x="473" y="2836"/>
                  </a:cubicBezTo>
                  <a:lnTo>
                    <a:pt x="2647" y="2836"/>
                  </a:lnTo>
                  <a:cubicBezTo>
                    <a:pt x="2836" y="2836"/>
                    <a:pt x="2994" y="2994"/>
                    <a:pt x="2994" y="3183"/>
                  </a:cubicBezTo>
                  <a:cubicBezTo>
                    <a:pt x="2994" y="3403"/>
                    <a:pt x="2836" y="3561"/>
                    <a:pt x="2647" y="3561"/>
                  </a:cubicBezTo>
                  <a:lnTo>
                    <a:pt x="977" y="3561"/>
                  </a:lnTo>
                  <a:cubicBezTo>
                    <a:pt x="1733" y="4506"/>
                    <a:pt x="2962" y="5042"/>
                    <a:pt x="4128" y="5042"/>
                  </a:cubicBezTo>
                  <a:cubicBezTo>
                    <a:pt x="6428" y="5042"/>
                    <a:pt x="8223" y="3151"/>
                    <a:pt x="8223" y="946"/>
                  </a:cubicBezTo>
                  <a:lnTo>
                    <a:pt x="8223" y="568"/>
                  </a:lnTo>
                  <a:lnTo>
                    <a:pt x="5199" y="568"/>
                  </a:lnTo>
                  <a:cubicBezTo>
                    <a:pt x="5163" y="571"/>
                    <a:pt x="5128" y="573"/>
                    <a:pt x="5094" y="573"/>
                  </a:cubicBezTo>
                  <a:cubicBezTo>
                    <a:pt x="4795" y="573"/>
                    <a:pt x="4549" y="454"/>
                    <a:pt x="4380" y="284"/>
                  </a:cubicBezTo>
                  <a:lnTo>
                    <a:pt x="40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99;p86"/>
            <p:cNvSpPr/>
            <p:nvPr/>
          </p:nvSpPr>
          <p:spPr>
            <a:xfrm>
              <a:off x="-52962725" y="3710875"/>
              <a:ext cx="37800" cy="95325"/>
            </a:xfrm>
            <a:custGeom>
              <a:avLst/>
              <a:gdLst/>
              <a:ahLst/>
              <a:cxnLst/>
              <a:rect l="l" t="t" r="r" b="b"/>
              <a:pathLst>
                <a:path w="1512" h="3813" extrusionOk="0">
                  <a:moveTo>
                    <a:pt x="662" y="0"/>
                  </a:moveTo>
                  <a:lnTo>
                    <a:pt x="662" y="0"/>
                  </a:lnTo>
                  <a:cubicBezTo>
                    <a:pt x="693" y="158"/>
                    <a:pt x="725" y="347"/>
                    <a:pt x="725" y="379"/>
                  </a:cubicBezTo>
                  <a:lnTo>
                    <a:pt x="725" y="1387"/>
                  </a:lnTo>
                  <a:cubicBezTo>
                    <a:pt x="725" y="1481"/>
                    <a:pt x="725" y="1513"/>
                    <a:pt x="693" y="1576"/>
                  </a:cubicBezTo>
                  <a:cubicBezTo>
                    <a:pt x="662" y="2080"/>
                    <a:pt x="378" y="2552"/>
                    <a:pt x="0" y="2836"/>
                  </a:cubicBezTo>
                  <a:lnTo>
                    <a:pt x="0" y="3561"/>
                  </a:lnTo>
                  <a:lnTo>
                    <a:pt x="0" y="3813"/>
                  </a:lnTo>
                  <a:cubicBezTo>
                    <a:pt x="851" y="3497"/>
                    <a:pt x="1512" y="2678"/>
                    <a:pt x="1512" y="1733"/>
                  </a:cubicBezTo>
                  <a:cubicBezTo>
                    <a:pt x="1512" y="1009"/>
                    <a:pt x="1166" y="379"/>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0" name="Google Shape;9100;p86"/>
          <p:cNvGrpSpPr/>
          <p:nvPr/>
        </p:nvGrpSpPr>
        <p:grpSpPr>
          <a:xfrm>
            <a:off x="6650362" y="3668449"/>
            <a:ext cx="314662" cy="358999"/>
            <a:chOff x="-53224225" y="3976300"/>
            <a:chExt cx="279625" cy="319025"/>
          </a:xfrm>
        </p:grpSpPr>
        <p:sp>
          <p:nvSpPr>
            <p:cNvPr id="9101" name="Google Shape;9101;p86"/>
            <p:cNvSpPr/>
            <p:nvPr/>
          </p:nvSpPr>
          <p:spPr>
            <a:xfrm>
              <a:off x="-53224225" y="4132250"/>
              <a:ext cx="18925" cy="63825"/>
            </a:xfrm>
            <a:custGeom>
              <a:avLst/>
              <a:gdLst/>
              <a:ahLst/>
              <a:cxnLst/>
              <a:rect l="l" t="t" r="r" b="b"/>
              <a:pathLst>
                <a:path w="757" h="2553" extrusionOk="0">
                  <a:moveTo>
                    <a:pt x="756" y="1"/>
                  </a:moveTo>
                  <a:cubicBezTo>
                    <a:pt x="315" y="284"/>
                    <a:pt x="0" y="757"/>
                    <a:pt x="0" y="1292"/>
                  </a:cubicBezTo>
                  <a:cubicBezTo>
                    <a:pt x="0" y="1796"/>
                    <a:pt x="315" y="2269"/>
                    <a:pt x="756" y="2552"/>
                  </a:cubicBezTo>
                  <a:lnTo>
                    <a:pt x="756" y="2395"/>
                  </a:lnTo>
                  <a:lnTo>
                    <a:pt x="75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86"/>
            <p:cNvSpPr/>
            <p:nvPr/>
          </p:nvSpPr>
          <p:spPr>
            <a:xfrm>
              <a:off x="-53185625" y="4014900"/>
              <a:ext cx="204800" cy="117375"/>
            </a:xfrm>
            <a:custGeom>
              <a:avLst/>
              <a:gdLst/>
              <a:ahLst/>
              <a:cxnLst/>
              <a:rect l="l" t="t" r="r" b="b"/>
              <a:pathLst>
                <a:path w="8192" h="4695" extrusionOk="0">
                  <a:moveTo>
                    <a:pt x="4096" y="0"/>
                  </a:moveTo>
                  <a:cubicBezTo>
                    <a:pt x="1859" y="0"/>
                    <a:pt x="0" y="1859"/>
                    <a:pt x="0" y="4096"/>
                  </a:cubicBezTo>
                  <a:lnTo>
                    <a:pt x="0" y="4695"/>
                  </a:lnTo>
                  <a:lnTo>
                    <a:pt x="1638" y="3088"/>
                  </a:lnTo>
                  <a:cubicBezTo>
                    <a:pt x="1675" y="3014"/>
                    <a:pt x="1755" y="2983"/>
                    <a:pt x="1847" y="2983"/>
                  </a:cubicBezTo>
                  <a:cubicBezTo>
                    <a:pt x="1912" y="2983"/>
                    <a:pt x="1983" y="2999"/>
                    <a:pt x="2048" y="3025"/>
                  </a:cubicBezTo>
                  <a:cubicBezTo>
                    <a:pt x="2662" y="3450"/>
                    <a:pt x="3371" y="3663"/>
                    <a:pt x="4080" y="3663"/>
                  </a:cubicBezTo>
                  <a:cubicBezTo>
                    <a:pt x="4789" y="3663"/>
                    <a:pt x="5498" y="3450"/>
                    <a:pt x="6112" y="3025"/>
                  </a:cubicBezTo>
                  <a:cubicBezTo>
                    <a:pt x="6174" y="2987"/>
                    <a:pt x="6241" y="2970"/>
                    <a:pt x="6307" y="2970"/>
                  </a:cubicBezTo>
                  <a:cubicBezTo>
                    <a:pt x="6409" y="2970"/>
                    <a:pt x="6508" y="3011"/>
                    <a:pt x="6585" y="3088"/>
                  </a:cubicBezTo>
                  <a:lnTo>
                    <a:pt x="8191" y="4695"/>
                  </a:lnTo>
                  <a:lnTo>
                    <a:pt x="8191" y="4096"/>
                  </a:lnTo>
                  <a:cubicBezTo>
                    <a:pt x="8191" y="1859"/>
                    <a:pt x="6333"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86"/>
            <p:cNvSpPr/>
            <p:nvPr/>
          </p:nvSpPr>
          <p:spPr>
            <a:xfrm>
              <a:off x="-53187200" y="4110200"/>
              <a:ext cx="205575" cy="185125"/>
            </a:xfrm>
            <a:custGeom>
              <a:avLst/>
              <a:gdLst/>
              <a:ahLst/>
              <a:cxnLst/>
              <a:rect l="l" t="t" r="r" b="b"/>
              <a:pathLst>
                <a:path w="8223" h="7405" extrusionOk="0">
                  <a:moveTo>
                    <a:pt x="2615" y="1418"/>
                  </a:moveTo>
                  <a:cubicBezTo>
                    <a:pt x="2836" y="1418"/>
                    <a:pt x="2993" y="1576"/>
                    <a:pt x="2993" y="1796"/>
                  </a:cubicBezTo>
                  <a:cubicBezTo>
                    <a:pt x="2993" y="1985"/>
                    <a:pt x="2836" y="2143"/>
                    <a:pt x="2615" y="2143"/>
                  </a:cubicBezTo>
                  <a:cubicBezTo>
                    <a:pt x="2426" y="2143"/>
                    <a:pt x="2268" y="1985"/>
                    <a:pt x="2268" y="1796"/>
                  </a:cubicBezTo>
                  <a:cubicBezTo>
                    <a:pt x="2268" y="1576"/>
                    <a:pt x="2426" y="1418"/>
                    <a:pt x="2615" y="1418"/>
                  </a:cubicBezTo>
                  <a:close/>
                  <a:moveTo>
                    <a:pt x="5608" y="1418"/>
                  </a:moveTo>
                  <a:cubicBezTo>
                    <a:pt x="5829" y="1418"/>
                    <a:pt x="5986" y="1576"/>
                    <a:pt x="5986" y="1796"/>
                  </a:cubicBezTo>
                  <a:cubicBezTo>
                    <a:pt x="5986" y="1985"/>
                    <a:pt x="5829" y="2143"/>
                    <a:pt x="5608" y="2143"/>
                  </a:cubicBezTo>
                  <a:cubicBezTo>
                    <a:pt x="5419" y="2143"/>
                    <a:pt x="5261" y="1985"/>
                    <a:pt x="5261" y="1796"/>
                  </a:cubicBezTo>
                  <a:cubicBezTo>
                    <a:pt x="5261" y="1576"/>
                    <a:pt x="5419" y="1418"/>
                    <a:pt x="5608" y="1418"/>
                  </a:cubicBezTo>
                  <a:close/>
                  <a:moveTo>
                    <a:pt x="5179" y="3978"/>
                  </a:moveTo>
                  <a:cubicBezTo>
                    <a:pt x="5269" y="3978"/>
                    <a:pt x="5356" y="4017"/>
                    <a:pt x="5419" y="4096"/>
                  </a:cubicBezTo>
                  <a:cubicBezTo>
                    <a:pt x="5576" y="4222"/>
                    <a:pt x="5576" y="4474"/>
                    <a:pt x="5450" y="4632"/>
                  </a:cubicBezTo>
                  <a:cubicBezTo>
                    <a:pt x="5104" y="4978"/>
                    <a:pt x="4631" y="5167"/>
                    <a:pt x="4159" y="5167"/>
                  </a:cubicBezTo>
                  <a:cubicBezTo>
                    <a:pt x="3655" y="5167"/>
                    <a:pt x="3182" y="4978"/>
                    <a:pt x="2836" y="4632"/>
                  </a:cubicBezTo>
                  <a:cubicBezTo>
                    <a:pt x="2678" y="4474"/>
                    <a:pt x="2678" y="4222"/>
                    <a:pt x="2836" y="4096"/>
                  </a:cubicBezTo>
                  <a:cubicBezTo>
                    <a:pt x="2914" y="4017"/>
                    <a:pt x="3009" y="3978"/>
                    <a:pt x="3099" y="3978"/>
                  </a:cubicBezTo>
                  <a:cubicBezTo>
                    <a:pt x="3190" y="3978"/>
                    <a:pt x="3277" y="4017"/>
                    <a:pt x="3340" y="4096"/>
                  </a:cubicBezTo>
                  <a:cubicBezTo>
                    <a:pt x="3560" y="4317"/>
                    <a:pt x="3844" y="4427"/>
                    <a:pt x="4127" y="4427"/>
                  </a:cubicBezTo>
                  <a:cubicBezTo>
                    <a:pt x="4411" y="4427"/>
                    <a:pt x="4694" y="4317"/>
                    <a:pt x="4915" y="4096"/>
                  </a:cubicBezTo>
                  <a:cubicBezTo>
                    <a:pt x="4994" y="4017"/>
                    <a:pt x="5088" y="3978"/>
                    <a:pt x="5179" y="3978"/>
                  </a:cubicBezTo>
                  <a:close/>
                  <a:moveTo>
                    <a:pt x="1922" y="0"/>
                  </a:moveTo>
                  <a:lnTo>
                    <a:pt x="0" y="1954"/>
                  </a:lnTo>
                  <a:lnTo>
                    <a:pt x="0" y="3277"/>
                  </a:lnTo>
                  <a:cubicBezTo>
                    <a:pt x="0" y="5514"/>
                    <a:pt x="1827" y="7404"/>
                    <a:pt x="4096" y="7404"/>
                  </a:cubicBezTo>
                  <a:cubicBezTo>
                    <a:pt x="6396" y="7404"/>
                    <a:pt x="8223" y="5514"/>
                    <a:pt x="8223" y="3277"/>
                  </a:cubicBezTo>
                  <a:lnTo>
                    <a:pt x="8223" y="1954"/>
                  </a:lnTo>
                  <a:lnTo>
                    <a:pt x="6301" y="0"/>
                  </a:lnTo>
                  <a:cubicBezTo>
                    <a:pt x="5624" y="394"/>
                    <a:pt x="4875" y="591"/>
                    <a:pt x="4123" y="591"/>
                  </a:cubicBezTo>
                  <a:cubicBezTo>
                    <a:pt x="3371" y="591"/>
                    <a:pt x="2615" y="394"/>
                    <a:pt x="19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86"/>
            <p:cNvSpPr/>
            <p:nvPr/>
          </p:nvSpPr>
          <p:spPr>
            <a:xfrm>
              <a:off x="-53020225" y="4211800"/>
              <a:ext cx="74825" cy="83525"/>
            </a:xfrm>
            <a:custGeom>
              <a:avLst/>
              <a:gdLst/>
              <a:ahLst/>
              <a:cxnLst/>
              <a:rect l="l" t="t" r="r" b="b"/>
              <a:pathLst>
                <a:path w="2993" h="3341" extrusionOk="0">
                  <a:moveTo>
                    <a:pt x="2174" y="1"/>
                  </a:moveTo>
                  <a:cubicBezTo>
                    <a:pt x="2016" y="1387"/>
                    <a:pt x="1197" y="2615"/>
                    <a:pt x="0" y="3340"/>
                  </a:cubicBezTo>
                  <a:lnTo>
                    <a:pt x="2647" y="3340"/>
                  </a:lnTo>
                  <a:cubicBezTo>
                    <a:pt x="2836" y="3340"/>
                    <a:pt x="2993" y="3183"/>
                    <a:pt x="2993" y="2993"/>
                  </a:cubicBezTo>
                  <a:lnTo>
                    <a:pt x="2993" y="2867"/>
                  </a:lnTo>
                  <a:cubicBezTo>
                    <a:pt x="2993" y="1859"/>
                    <a:pt x="2710" y="883"/>
                    <a:pt x="21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86"/>
            <p:cNvSpPr/>
            <p:nvPr/>
          </p:nvSpPr>
          <p:spPr>
            <a:xfrm>
              <a:off x="-53224225" y="4211025"/>
              <a:ext cx="74850" cy="83500"/>
            </a:xfrm>
            <a:custGeom>
              <a:avLst/>
              <a:gdLst/>
              <a:ahLst/>
              <a:cxnLst/>
              <a:rect l="l" t="t" r="r" b="b"/>
              <a:pathLst>
                <a:path w="2994" h="3340" extrusionOk="0">
                  <a:moveTo>
                    <a:pt x="851" y="0"/>
                  </a:moveTo>
                  <a:cubicBezTo>
                    <a:pt x="315" y="851"/>
                    <a:pt x="0" y="1796"/>
                    <a:pt x="0" y="2867"/>
                  </a:cubicBezTo>
                  <a:lnTo>
                    <a:pt x="0" y="2993"/>
                  </a:lnTo>
                  <a:cubicBezTo>
                    <a:pt x="0" y="3182"/>
                    <a:pt x="158" y="3340"/>
                    <a:pt x="378" y="3340"/>
                  </a:cubicBezTo>
                  <a:lnTo>
                    <a:pt x="2993" y="3340"/>
                  </a:lnTo>
                  <a:cubicBezTo>
                    <a:pt x="1859" y="2646"/>
                    <a:pt x="1040" y="1418"/>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86"/>
            <p:cNvSpPr/>
            <p:nvPr/>
          </p:nvSpPr>
          <p:spPr>
            <a:xfrm>
              <a:off x="-52962725" y="4131475"/>
              <a:ext cx="18125" cy="63800"/>
            </a:xfrm>
            <a:custGeom>
              <a:avLst/>
              <a:gdLst/>
              <a:ahLst/>
              <a:cxnLst/>
              <a:rect l="l" t="t" r="r" b="b"/>
              <a:pathLst>
                <a:path w="725" h="2552" extrusionOk="0">
                  <a:moveTo>
                    <a:pt x="0" y="0"/>
                  </a:moveTo>
                  <a:lnTo>
                    <a:pt x="0" y="2394"/>
                  </a:lnTo>
                  <a:lnTo>
                    <a:pt x="0" y="2552"/>
                  </a:lnTo>
                  <a:cubicBezTo>
                    <a:pt x="410" y="2300"/>
                    <a:pt x="725" y="1827"/>
                    <a:pt x="725" y="1292"/>
                  </a:cubicBezTo>
                  <a:cubicBezTo>
                    <a:pt x="725" y="725"/>
                    <a:pt x="410" y="25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86"/>
            <p:cNvSpPr/>
            <p:nvPr/>
          </p:nvSpPr>
          <p:spPr>
            <a:xfrm>
              <a:off x="-53125775" y="3976300"/>
              <a:ext cx="82725" cy="26800"/>
            </a:xfrm>
            <a:custGeom>
              <a:avLst/>
              <a:gdLst/>
              <a:ahLst/>
              <a:cxnLst/>
              <a:rect l="l" t="t" r="r" b="b"/>
              <a:pathLst>
                <a:path w="3309" h="1072" extrusionOk="0">
                  <a:moveTo>
                    <a:pt x="1670" y="1"/>
                  </a:moveTo>
                  <a:cubicBezTo>
                    <a:pt x="914" y="1"/>
                    <a:pt x="284" y="442"/>
                    <a:pt x="0" y="1072"/>
                  </a:cubicBezTo>
                  <a:cubicBezTo>
                    <a:pt x="536" y="883"/>
                    <a:pt x="1072" y="757"/>
                    <a:pt x="1670" y="757"/>
                  </a:cubicBezTo>
                  <a:cubicBezTo>
                    <a:pt x="2269" y="757"/>
                    <a:pt x="2804" y="883"/>
                    <a:pt x="3308" y="1072"/>
                  </a:cubicBezTo>
                  <a:cubicBezTo>
                    <a:pt x="2993" y="442"/>
                    <a:pt x="2363"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8" name="Google Shape;9108;p86"/>
          <p:cNvGrpSpPr/>
          <p:nvPr/>
        </p:nvGrpSpPr>
        <p:grpSpPr>
          <a:xfrm>
            <a:off x="7961258" y="3676129"/>
            <a:ext cx="358971" cy="358408"/>
            <a:chOff x="-52043575" y="3983125"/>
            <a:chExt cx="319000" cy="318500"/>
          </a:xfrm>
        </p:grpSpPr>
        <p:sp>
          <p:nvSpPr>
            <p:cNvPr id="9109" name="Google Shape;9109;p86"/>
            <p:cNvSpPr/>
            <p:nvPr/>
          </p:nvSpPr>
          <p:spPr>
            <a:xfrm>
              <a:off x="-52043575" y="3983200"/>
              <a:ext cx="55150" cy="105750"/>
            </a:xfrm>
            <a:custGeom>
              <a:avLst/>
              <a:gdLst/>
              <a:ahLst/>
              <a:cxnLst/>
              <a:rect l="l" t="t" r="r" b="b"/>
              <a:pathLst>
                <a:path w="2206" h="4230" extrusionOk="0">
                  <a:moveTo>
                    <a:pt x="367" y="0"/>
                  </a:moveTo>
                  <a:cubicBezTo>
                    <a:pt x="339" y="0"/>
                    <a:pt x="311" y="3"/>
                    <a:pt x="284" y="8"/>
                  </a:cubicBezTo>
                  <a:cubicBezTo>
                    <a:pt x="126" y="40"/>
                    <a:pt x="0" y="197"/>
                    <a:pt x="0" y="355"/>
                  </a:cubicBezTo>
                  <a:lnTo>
                    <a:pt x="0" y="1867"/>
                  </a:lnTo>
                  <a:cubicBezTo>
                    <a:pt x="0" y="2875"/>
                    <a:pt x="630" y="3789"/>
                    <a:pt x="1512" y="4230"/>
                  </a:cubicBezTo>
                  <a:cubicBezTo>
                    <a:pt x="1512" y="3285"/>
                    <a:pt x="1733" y="2371"/>
                    <a:pt x="2206" y="1583"/>
                  </a:cubicBezTo>
                  <a:cubicBezTo>
                    <a:pt x="1607" y="1237"/>
                    <a:pt x="1103" y="764"/>
                    <a:pt x="725" y="166"/>
                  </a:cubicBezTo>
                  <a:cubicBezTo>
                    <a:pt x="647" y="61"/>
                    <a:pt x="503" y="0"/>
                    <a:pt x="3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86"/>
            <p:cNvSpPr/>
            <p:nvPr/>
          </p:nvSpPr>
          <p:spPr>
            <a:xfrm>
              <a:off x="-51985300" y="3983400"/>
              <a:ext cx="204800" cy="129975"/>
            </a:xfrm>
            <a:custGeom>
              <a:avLst/>
              <a:gdLst/>
              <a:ahLst/>
              <a:cxnLst/>
              <a:rect l="l" t="t" r="r" b="b"/>
              <a:pathLst>
                <a:path w="8192" h="5199" extrusionOk="0">
                  <a:moveTo>
                    <a:pt x="3718" y="0"/>
                  </a:moveTo>
                  <a:lnTo>
                    <a:pt x="3718" y="4096"/>
                  </a:lnTo>
                  <a:cubicBezTo>
                    <a:pt x="3718" y="4285"/>
                    <a:pt x="3561" y="4442"/>
                    <a:pt x="3340" y="4442"/>
                  </a:cubicBezTo>
                  <a:lnTo>
                    <a:pt x="1" y="4442"/>
                  </a:lnTo>
                  <a:lnTo>
                    <a:pt x="1" y="5198"/>
                  </a:lnTo>
                  <a:lnTo>
                    <a:pt x="8192" y="5198"/>
                  </a:lnTo>
                  <a:lnTo>
                    <a:pt x="8192" y="4442"/>
                  </a:lnTo>
                  <a:lnTo>
                    <a:pt x="4852" y="4442"/>
                  </a:lnTo>
                  <a:cubicBezTo>
                    <a:pt x="4814" y="4452"/>
                    <a:pt x="4778" y="4456"/>
                    <a:pt x="4743" y="4456"/>
                  </a:cubicBezTo>
                  <a:cubicBezTo>
                    <a:pt x="4548" y="4456"/>
                    <a:pt x="4411" y="4314"/>
                    <a:pt x="4411" y="4127"/>
                  </a:cubicBezTo>
                  <a:lnTo>
                    <a:pt x="4411" y="32"/>
                  </a:lnTo>
                  <a:cubicBezTo>
                    <a:pt x="4285" y="32"/>
                    <a:pt x="4159" y="0"/>
                    <a:pt x="40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86"/>
            <p:cNvSpPr/>
            <p:nvPr/>
          </p:nvSpPr>
          <p:spPr>
            <a:xfrm>
              <a:off x="-51855350" y="3987325"/>
              <a:ext cx="74075" cy="89825"/>
            </a:xfrm>
            <a:custGeom>
              <a:avLst/>
              <a:gdLst/>
              <a:ahLst/>
              <a:cxnLst/>
              <a:rect l="l" t="t" r="r" b="b"/>
              <a:pathLst>
                <a:path w="2963" h="3593" extrusionOk="0">
                  <a:moveTo>
                    <a:pt x="1" y="1"/>
                  </a:moveTo>
                  <a:lnTo>
                    <a:pt x="1" y="3592"/>
                  </a:lnTo>
                  <a:lnTo>
                    <a:pt x="2962" y="3592"/>
                  </a:lnTo>
                  <a:cubicBezTo>
                    <a:pt x="2836" y="2647"/>
                    <a:pt x="2427" y="1733"/>
                    <a:pt x="1765" y="1009"/>
                  </a:cubicBezTo>
                  <a:cubicBezTo>
                    <a:pt x="1261" y="505"/>
                    <a:pt x="663" y="190"/>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86"/>
            <p:cNvSpPr/>
            <p:nvPr/>
          </p:nvSpPr>
          <p:spPr>
            <a:xfrm>
              <a:off x="-51985300" y="3987325"/>
              <a:ext cx="74050" cy="89825"/>
            </a:xfrm>
            <a:custGeom>
              <a:avLst/>
              <a:gdLst/>
              <a:ahLst/>
              <a:cxnLst/>
              <a:rect l="l" t="t" r="r" b="b"/>
              <a:pathLst>
                <a:path w="2962" h="3593" extrusionOk="0">
                  <a:moveTo>
                    <a:pt x="2962" y="1"/>
                  </a:moveTo>
                  <a:cubicBezTo>
                    <a:pt x="1324" y="473"/>
                    <a:pt x="158" y="1891"/>
                    <a:pt x="1" y="3592"/>
                  </a:cubicBezTo>
                  <a:lnTo>
                    <a:pt x="2962" y="3592"/>
                  </a:lnTo>
                  <a:lnTo>
                    <a:pt x="29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86"/>
            <p:cNvSpPr/>
            <p:nvPr/>
          </p:nvSpPr>
          <p:spPr>
            <a:xfrm>
              <a:off x="-51985300" y="4190350"/>
              <a:ext cx="204800" cy="111275"/>
            </a:xfrm>
            <a:custGeom>
              <a:avLst/>
              <a:gdLst/>
              <a:ahLst/>
              <a:cxnLst/>
              <a:rect l="l" t="t" r="r" b="b"/>
              <a:pathLst>
                <a:path w="8192" h="4451" extrusionOk="0">
                  <a:moveTo>
                    <a:pt x="5069" y="1024"/>
                  </a:moveTo>
                  <a:cubicBezTo>
                    <a:pt x="5167" y="1024"/>
                    <a:pt x="5262" y="1063"/>
                    <a:pt x="5325" y="1142"/>
                  </a:cubicBezTo>
                  <a:cubicBezTo>
                    <a:pt x="5514" y="1268"/>
                    <a:pt x="5514" y="1489"/>
                    <a:pt x="5356" y="1646"/>
                  </a:cubicBezTo>
                  <a:cubicBezTo>
                    <a:pt x="5010" y="1993"/>
                    <a:pt x="4537" y="2213"/>
                    <a:pt x="4002" y="2213"/>
                  </a:cubicBezTo>
                  <a:cubicBezTo>
                    <a:pt x="3498" y="2213"/>
                    <a:pt x="3025" y="1993"/>
                    <a:pt x="2710" y="1646"/>
                  </a:cubicBezTo>
                  <a:cubicBezTo>
                    <a:pt x="2552" y="1489"/>
                    <a:pt x="2552" y="1268"/>
                    <a:pt x="2710" y="1142"/>
                  </a:cubicBezTo>
                  <a:cubicBezTo>
                    <a:pt x="2789" y="1063"/>
                    <a:pt x="2891" y="1024"/>
                    <a:pt x="2986" y="1024"/>
                  </a:cubicBezTo>
                  <a:cubicBezTo>
                    <a:pt x="3080" y="1024"/>
                    <a:pt x="3167" y="1063"/>
                    <a:pt x="3214" y="1142"/>
                  </a:cubicBezTo>
                  <a:cubicBezTo>
                    <a:pt x="3435" y="1363"/>
                    <a:pt x="3726" y="1473"/>
                    <a:pt x="4014" y="1473"/>
                  </a:cubicBezTo>
                  <a:cubicBezTo>
                    <a:pt x="4301" y="1473"/>
                    <a:pt x="4585" y="1363"/>
                    <a:pt x="4789" y="1142"/>
                  </a:cubicBezTo>
                  <a:cubicBezTo>
                    <a:pt x="4868" y="1063"/>
                    <a:pt x="4971" y="1024"/>
                    <a:pt x="5069" y="1024"/>
                  </a:cubicBezTo>
                  <a:close/>
                  <a:moveTo>
                    <a:pt x="4080" y="0"/>
                  </a:moveTo>
                  <a:cubicBezTo>
                    <a:pt x="3372" y="0"/>
                    <a:pt x="2663" y="213"/>
                    <a:pt x="2048" y="638"/>
                  </a:cubicBezTo>
                  <a:cubicBezTo>
                    <a:pt x="1954" y="669"/>
                    <a:pt x="1922" y="701"/>
                    <a:pt x="1859" y="701"/>
                  </a:cubicBezTo>
                  <a:lnTo>
                    <a:pt x="1" y="701"/>
                  </a:lnTo>
                  <a:cubicBezTo>
                    <a:pt x="190" y="2780"/>
                    <a:pt x="1922" y="4450"/>
                    <a:pt x="4096" y="4450"/>
                  </a:cubicBezTo>
                  <a:cubicBezTo>
                    <a:pt x="6207" y="4450"/>
                    <a:pt x="8003" y="2780"/>
                    <a:pt x="8192" y="701"/>
                  </a:cubicBezTo>
                  <a:lnTo>
                    <a:pt x="6333" y="701"/>
                  </a:lnTo>
                  <a:cubicBezTo>
                    <a:pt x="6207" y="701"/>
                    <a:pt x="6144" y="701"/>
                    <a:pt x="6113" y="638"/>
                  </a:cubicBezTo>
                  <a:cubicBezTo>
                    <a:pt x="5498" y="213"/>
                    <a:pt x="4789" y="0"/>
                    <a:pt x="4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86"/>
            <p:cNvSpPr/>
            <p:nvPr/>
          </p:nvSpPr>
          <p:spPr>
            <a:xfrm>
              <a:off x="-51985300" y="4133050"/>
              <a:ext cx="204800" cy="55925"/>
            </a:xfrm>
            <a:custGeom>
              <a:avLst/>
              <a:gdLst/>
              <a:ahLst/>
              <a:cxnLst/>
              <a:rect l="l" t="t" r="r" b="b"/>
              <a:pathLst>
                <a:path w="8192" h="2237" extrusionOk="0">
                  <a:moveTo>
                    <a:pt x="2552" y="756"/>
                  </a:moveTo>
                  <a:cubicBezTo>
                    <a:pt x="2742" y="756"/>
                    <a:pt x="2899" y="914"/>
                    <a:pt x="2899" y="1103"/>
                  </a:cubicBezTo>
                  <a:cubicBezTo>
                    <a:pt x="2899" y="1292"/>
                    <a:pt x="2742" y="1449"/>
                    <a:pt x="2552" y="1449"/>
                  </a:cubicBezTo>
                  <a:cubicBezTo>
                    <a:pt x="2363" y="1449"/>
                    <a:pt x="2206" y="1292"/>
                    <a:pt x="2206" y="1103"/>
                  </a:cubicBezTo>
                  <a:cubicBezTo>
                    <a:pt x="2206" y="914"/>
                    <a:pt x="2363" y="756"/>
                    <a:pt x="2552" y="756"/>
                  </a:cubicBezTo>
                  <a:close/>
                  <a:moveTo>
                    <a:pt x="5545" y="756"/>
                  </a:moveTo>
                  <a:cubicBezTo>
                    <a:pt x="5734" y="756"/>
                    <a:pt x="5892" y="914"/>
                    <a:pt x="5892" y="1103"/>
                  </a:cubicBezTo>
                  <a:cubicBezTo>
                    <a:pt x="5892" y="1292"/>
                    <a:pt x="5734" y="1449"/>
                    <a:pt x="5545" y="1449"/>
                  </a:cubicBezTo>
                  <a:cubicBezTo>
                    <a:pt x="5356" y="1449"/>
                    <a:pt x="5199" y="1292"/>
                    <a:pt x="5199" y="1103"/>
                  </a:cubicBezTo>
                  <a:cubicBezTo>
                    <a:pt x="5167" y="914"/>
                    <a:pt x="5356" y="756"/>
                    <a:pt x="5545" y="756"/>
                  </a:cubicBezTo>
                  <a:close/>
                  <a:moveTo>
                    <a:pt x="1" y="0"/>
                  </a:moveTo>
                  <a:lnTo>
                    <a:pt x="1" y="2237"/>
                  </a:lnTo>
                  <a:lnTo>
                    <a:pt x="1733" y="2237"/>
                  </a:lnTo>
                  <a:cubicBezTo>
                    <a:pt x="2458" y="1796"/>
                    <a:pt x="3277" y="1575"/>
                    <a:pt x="4092" y="1575"/>
                  </a:cubicBezTo>
                  <a:cubicBezTo>
                    <a:pt x="4907" y="1575"/>
                    <a:pt x="5719" y="1796"/>
                    <a:pt x="6428" y="2237"/>
                  </a:cubicBezTo>
                  <a:lnTo>
                    <a:pt x="8192" y="2237"/>
                  </a:ln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86"/>
            <p:cNvSpPr/>
            <p:nvPr/>
          </p:nvSpPr>
          <p:spPr>
            <a:xfrm>
              <a:off x="-51780525" y="3983125"/>
              <a:ext cx="55950" cy="105825"/>
            </a:xfrm>
            <a:custGeom>
              <a:avLst/>
              <a:gdLst/>
              <a:ahLst/>
              <a:cxnLst/>
              <a:rect l="l" t="t" r="r" b="b"/>
              <a:pathLst>
                <a:path w="2238" h="4233" extrusionOk="0">
                  <a:moveTo>
                    <a:pt x="1849" y="0"/>
                  </a:moveTo>
                  <a:cubicBezTo>
                    <a:pt x="1729" y="0"/>
                    <a:pt x="1618" y="47"/>
                    <a:pt x="1545" y="169"/>
                  </a:cubicBezTo>
                  <a:cubicBezTo>
                    <a:pt x="1135" y="767"/>
                    <a:pt x="631" y="1240"/>
                    <a:pt x="1" y="1586"/>
                  </a:cubicBezTo>
                  <a:cubicBezTo>
                    <a:pt x="473" y="2374"/>
                    <a:pt x="694" y="3288"/>
                    <a:pt x="694" y="4233"/>
                  </a:cubicBezTo>
                  <a:cubicBezTo>
                    <a:pt x="1576" y="3792"/>
                    <a:pt x="2206" y="2910"/>
                    <a:pt x="2206" y="1870"/>
                  </a:cubicBezTo>
                  <a:lnTo>
                    <a:pt x="2206" y="358"/>
                  </a:lnTo>
                  <a:cubicBezTo>
                    <a:pt x="2238" y="200"/>
                    <a:pt x="2112" y="106"/>
                    <a:pt x="1954" y="11"/>
                  </a:cubicBezTo>
                  <a:cubicBezTo>
                    <a:pt x="1919" y="4"/>
                    <a:pt x="1883" y="0"/>
                    <a:pt x="18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86"/>
            <p:cNvSpPr/>
            <p:nvPr/>
          </p:nvSpPr>
          <p:spPr>
            <a:xfrm>
              <a:off x="-52023900" y="4139350"/>
              <a:ext cx="18925" cy="63800"/>
            </a:xfrm>
            <a:custGeom>
              <a:avLst/>
              <a:gdLst/>
              <a:ahLst/>
              <a:cxnLst/>
              <a:rect l="l" t="t" r="r" b="b"/>
              <a:pathLst>
                <a:path w="757" h="2552" extrusionOk="0">
                  <a:moveTo>
                    <a:pt x="757" y="0"/>
                  </a:moveTo>
                  <a:cubicBezTo>
                    <a:pt x="316" y="221"/>
                    <a:pt x="1" y="693"/>
                    <a:pt x="1" y="1260"/>
                  </a:cubicBezTo>
                  <a:cubicBezTo>
                    <a:pt x="1" y="1796"/>
                    <a:pt x="316" y="2268"/>
                    <a:pt x="757" y="2552"/>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86"/>
            <p:cNvSpPr/>
            <p:nvPr/>
          </p:nvSpPr>
          <p:spPr>
            <a:xfrm>
              <a:off x="-51763200" y="4139350"/>
              <a:ext cx="18925" cy="63800"/>
            </a:xfrm>
            <a:custGeom>
              <a:avLst/>
              <a:gdLst/>
              <a:ahLst/>
              <a:cxnLst/>
              <a:rect l="l" t="t" r="r" b="b"/>
              <a:pathLst>
                <a:path w="757" h="2552" extrusionOk="0">
                  <a:moveTo>
                    <a:pt x="1" y="0"/>
                  </a:moveTo>
                  <a:lnTo>
                    <a:pt x="1" y="2552"/>
                  </a:lnTo>
                  <a:cubicBezTo>
                    <a:pt x="442" y="2268"/>
                    <a:pt x="757" y="1796"/>
                    <a:pt x="757" y="1260"/>
                  </a:cubicBezTo>
                  <a:cubicBezTo>
                    <a:pt x="757" y="693"/>
                    <a:pt x="442" y="22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8" name="Google Shape;9118;p86"/>
          <p:cNvGrpSpPr/>
          <p:nvPr/>
        </p:nvGrpSpPr>
        <p:grpSpPr>
          <a:xfrm>
            <a:off x="6215199" y="1380146"/>
            <a:ext cx="314662" cy="358971"/>
            <a:chOff x="-56766175" y="3198925"/>
            <a:chExt cx="279625" cy="319000"/>
          </a:xfrm>
        </p:grpSpPr>
        <p:sp>
          <p:nvSpPr>
            <p:cNvPr id="9119" name="Google Shape;9119;p86"/>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86"/>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86"/>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86"/>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86"/>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86"/>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86"/>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6" name="Google Shape;9126;p86"/>
          <p:cNvGrpSpPr/>
          <p:nvPr/>
        </p:nvGrpSpPr>
        <p:grpSpPr>
          <a:xfrm>
            <a:off x="6214313" y="1835446"/>
            <a:ext cx="316434" cy="358099"/>
            <a:chOff x="-56766175" y="3590375"/>
            <a:chExt cx="281200" cy="318225"/>
          </a:xfrm>
        </p:grpSpPr>
        <p:sp>
          <p:nvSpPr>
            <p:cNvPr id="9127" name="Google Shape;9127;p86"/>
            <p:cNvSpPr/>
            <p:nvPr/>
          </p:nvSpPr>
          <p:spPr>
            <a:xfrm>
              <a:off x="-56766175" y="3632900"/>
              <a:ext cx="281200" cy="275700"/>
            </a:xfrm>
            <a:custGeom>
              <a:avLst/>
              <a:gdLst/>
              <a:ahLst/>
              <a:cxnLst/>
              <a:rect l="l" t="t" r="r" b="b"/>
              <a:pathLst>
                <a:path w="11248" h="11028" extrusionOk="0">
                  <a:moveTo>
                    <a:pt x="1576" y="0"/>
                  </a:moveTo>
                  <a:cubicBezTo>
                    <a:pt x="599" y="1009"/>
                    <a:pt x="1" y="2395"/>
                    <a:pt x="1" y="3907"/>
                  </a:cubicBezTo>
                  <a:lnTo>
                    <a:pt x="1" y="10681"/>
                  </a:lnTo>
                  <a:cubicBezTo>
                    <a:pt x="1" y="10870"/>
                    <a:pt x="158" y="11027"/>
                    <a:pt x="347" y="11027"/>
                  </a:cubicBezTo>
                  <a:lnTo>
                    <a:pt x="5577" y="11027"/>
                  </a:lnTo>
                  <a:cubicBezTo>
                    <a:pt x="3340" y="11027"/>
                    <a:pt x="1481" y="9200"/>
                    <a:pt x="1481" y="6932"/>
                  </a:cubicBezTo>
                  <a:lnTo>
                    <a:pt x="1481" y="5388"/>
                  </a:lnTo>
                  <a:cubicBezTo>
                    <a:pt x="1481" y="5262"/>
                    <a:pt x="1576" y="5167"/>
                    <a:pt x="1702" y="5073"/>
                  </a:cubicBezTo>
                  <a:lnTo>
                    <a:pt x="5419" y="2836"/>
                  </a:lnTo>
                  <a:cubicBezTo>
                    <a:pt x="5482" y="2789"/>
                    <a:pt x="5553" y="2765"/>
                    <a:pt x="5624" y="2765"/>
                  </a:cubicBezTo>
                  <a:cubicBezTo>
                    <a:pt x="5695" y="2765"/>
                    <a:pt x="5766" y="2789"/>
                    <a:pt x="5829" y="2836"/>
                  </a:cubicBezTo>
                  <a:lnTo>
                    <a:pt x="9578" y="5073"/>
                  </a:lnTo>
                  <a:cubicBezTo>
                    <a:pt x="9673" y="5167"/>
                    <a:pt x="9767" y="5262"/>
                    <a:pt x="9767" y="5388"/>
                  </a:cubicBezTo>
                  <a:lnTo>
                    <a:pt x="9767" y="6932"/>
                  </a:lnTo>
                  <a:cubicBezTo>
                    <a:pt x="9767" y="9200"/>
                    <a:pt x="7908" y="11027"/>
                    <a:pt x="5671" y="11027"/>
                  </a:cubicBezTo>
                  <a:lnTo>
                    <a:pt x="10901" y="11027"/>
                  </a:lnTo>
                  <a:cubicBezTo>
                    <a:pt x="11090" y="11027"/>
                    <a:pt x="11248" y="10870"/>
                    <a:pt x="11248" y="10681"/>
                  </a:cubicBezTo>
                  <a:lnTo>
                    <a:pt x="11248" y="3907"/>
                  </a:lnTo>
                  <a:cubicBezTo>
                    <a:pt x="11185" y="2363"/>
                    <a:pt x="10586" y="977"/>
                    <a:pt x="9610" y="0"/>
                  </a:cubicBezTo>
                  <a:cubicBezTo>
                    <a:pt x="9578" y="158"/>
                    <a:pt x="9484" y="316"/>
                    <a:pt x="9358" y="473"/>
                  </a:cubicBezTo>
                  <a:cubicBezTo>
                    <a:pt x="8727" y="1418"/>
                    <a:pt x="7247" y="2048"/>
                    <a:pt x="5577" y="2048"/>
                  </a:cubicBezTo>
                  <a:cubicBezTo>
                    <a:pt x="3907" y="2048"/>
                    <a:pt x="2395" y="1418"/>
                    <a:pt x="1765" y="442"/>
                  </a:cubicBezTo>
                  <a:cubicBezTo>
                    <a:pt x="1702" y="316"/>
                    <a:pt x="1607" y="158"/>
                    <a:pt x="15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86"/>
            <p:cNvSpPr/>
            <p:nvPr/>
          </p:nvSpPr>
          <p:spPr>
            <a:xfrm>
              <a:off x="-56709475" y="3722700"/>
              <a:ext cx="167800" cy="153600"/>
            </a:xfrm>
            <a:custGeom>
              <a:avLst/>
              <a:gdLst/>
              <a:ahLst/>
              <a:cxnLst/>
              <a:rect l="l" t="t" r="r" b="b"/>
              <a:pathLst>
                <a:path w="6712" h="6144" extrusionOk="0">
                  <a:moveTo>
                    <a:pt x="1828" y="1449"/>
                  </a:moveTo>
                  <a:cubicBezTo>
                    <a:pt x="2017" y="1449"/>
                    <a:pt x="2175" y="1607"/>
                    <a:pt x="2175" y="1796"/>
                  </a:cubicBezTo>
                  <a:cubicBezTo>
                    <a:pt x="2206" y="2016"/>
                    <a:pt x="2049" y="2142"/>
                    <a:pt x="1828" y="2142"/>
                  </a:cubicBezTo>
                  <a:cubicBezTo>
                    <a:pt x="1639" y="2142"/>
                    <a:pt x="1482" y="2016"/>
                    <a:pt x="1482" y="1796"/>
                  </a:cubicBezTo>
                  <a:cubicBezTo>
                    <a:pt x="1482" y="1607"/>
                    <a:pt x="1639" y="1449"/>
                    <a:pt x="1828" y="1449"/>
                  </a:cubicBezTo>
                  <a:close/>
                  <a:moveTo>
                    <a:pt x="4821" y="1449"/>
                  </a:moveTo>
                  <a:cubicBezTo>
                    <a:pt x="5010" y="1449"/>
                    <a:pt x="5168" y="1607"/>
                    <a:pt x="5168" y="1796"/>
                  </a:cubicBezTo>
                  <a:cubicBezTo>
                    <a:pt x="5199" y="2016"/>
                    <a:pt x="5010" y="2142"/>
                    <a:pt x="4821" y="2142"/>
                  </a:cubicBezTo>
                  <a:cubicBezTo>
                    <a:pt x="4632" y="2142"/>
                    <a:pt x="4475" y="2016"/>
                    <a:pt x="4475" y="1796"/>
                  </a:cubicBezTo>
                  <a:cubicBezTo>
                    <a:pt x="4475" y="1607"/>
                    <a:pt x="4632" y="1449"/>
                    <a:pt x="4821" y="1449"/>
                  </a:cubicBezTo>
                  <a:close/>
                  <a:moveTo>
                    <a:pt x="3372" y="0"/>
                  </a:moveTo>
                  <a:lnTo>
                    <a:pt x="1" y="2016"/>
                  </a:lnTo>
                  <a:lnTo>
                    <a:pt x="1" y="3340"/>
                  </a:lnTo>
                  <a:cubicBezTo>
                    <a:pt x="1" y="4474"/>
                    <a:pt x="599" y="5545"/>
                    <a:pt x="1513" y="6143"/>
                  </a:cubicBezTo>
                  <a:lnTo>
                    <a:pt x="1513" y="4411"/>
                  </a:lnTo>
                  <a:cubicBezTo>
                    <a:pt x="1513" y="4253"/>
                    <a:pt x="1576" y="4127"/>
                    <a:pt x="1702" y="4096"/>
                  </a:cubicBezTo>
                  <a:cubicBezTo>
                    <a:pt x="2222" y="3844"/>
                    <a:pt x="2797" y="3718"/>
                    <a:pt x="3368" y="3718"/>
                  </a:cubicBezTo>
                  <a:cubicBezTo>
                    <a:pt x="3939" y="3718"/>
                    <a:pt x="4506" y="3844"/>
                    <a:pt x="5010" y="4096"/>
                  </a:cubicBezTo>
                  <a:cubicBezTo>
                    <a:pt x="5136" y="4159"/>
                    <a:pt x="5199" y="4285"/>
                    <a:pt x="5199" y="4411"/>
                  </a:cubicBezTo>
                  <a:lnTo>
                    <a:pt x="5199" y="6143"/>
                  </a:lnTo>
                  <a:cubicBezTo>
                    <a:pt x="6113" y="5545"/>
                    <a:pt x="6711" y="4505"/>
                    <a:pt x="6711" y="3340"/>
                  </a:cubicBezTo>
                  <a:lnTo>
                    <a:pt x="6711" y="2016"/>
                  </a:lnTo>
                  <a:lnTo>
                    <a:pt x="33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86"/>
            <p:cNvSpPr/>
            <p:nvPr/>
          </p:nvSpPr>
          <p:spPr>
            <a:xfrm>
              <a:off x="-56654325" y="3833750"/>
              <a:ext cx="55150" cy="55950"/>
            </a:xfrm>
            <a:custGeom>
              <a:avLst/>
              <a:gdLst/>
              <a:ahLst/>
              <a:cxnLst/>
              <a:rect l="l" t="t" r="r" b="b"/>
              <a:pathLst>
                <a:path w="2206" h="2238" extrusionOk="0">
                  <a:moveTo>
                    <a:pt x="1127" y="0"/>
                  </a:moveTo>
                  <a:cubicBezTo>
                    <a:pt x="748" y="0"/>
                    <a:pt x="363" y="63"/>
                    <a:pt x="0" y="189"/>
                  </a:cubicBezTo>
                  <a:lnTo>
                    <a:pt x="0" y="2048"/>
                  </a:lnTo>
                  <a:cubicBezTo>
                    <a:pt x="378" y="2174"/>
                    <a:pt x="725" y="2237"/>
                    <a:pt x="1103" y="2237"/>
                  </a:cubicBezTo>
                  <a:cubicBezTo>
                    <a:pt x="1512" y="2237"/>
                    <a:pt x="1859" y="2174"/>
                    <a:pt x="2206" y="2048"/>
                  </a:cubicBezTo>
                  <a:lnTo>
                    <a:pt x="2206" y="189"/>
                  </a:lnTo>
                  <a:cubicBezTo>
                    <a:pt x="1875" y="63"/>
                    <a:pt x="1505" y="0"/>
                    <a:pt x="11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86"/>
            <p:cNvSpPr/>
            <p:nvPr/>
          </p:nvSpPr>
          <p:spPr>
            <a:xfrm>
              <a:off x="-56710250" y="3590375"/>
              <a:ext cx="167775" cy="74850"/>
            </a:xfrm>
            <a:custGeom>
              <a:avLst/>
              <a:gdLst/>
              <a:ahLst/>
              <a:cxnLst/>
              <a:rect l="l" t="t" r="r" b="b"/>
              <a:pathLst>
                <a:path w="6711" h="2994" extrusionOk="0">
                  <a:moveTo>
                    <a:pt x="3340" y="0"/>
                  </a:moveTo>
                  <a:cubicBezTo>
                    <a:pt x="2080" y="0"/>
                    <a:pt x="946" y="441"/>
                    <a:pt x="0" y="1134"/>
                  </a:cubicBezTo>
                  <a:cubicBezTo>
                    <a:pt x="0" y="1355"/>
                    <a:pt x="32" y="1544"/>
                    <a:pt x="189" y="1733"/>
                  </a:cubicBezTo>
                  <a:cubicBezTo>
                    <a:pt x="662" y="2489"/>
                    <a:pt x="1922" y="2993"/>
                    <a:pt x="3340" y="2993"/>
                  </a:cubicBezTo>
                  <a:cubicBezTo>
                    <a:pt x="4726" y="2993"/>
                    <a:pt x="5986" y="2489"/>
                    <a:pt x="6490" y="1796"/>
                  </a:cubicBezTo>
                  <a:cubicBezTo>
                    <a:pt x="6648" y="1575"/>
                    <a:pt x="6711" y="1355"/>
                    <a:pt x="6711" y="1134"/>
                  </a:cubicBezTo>
                  <a:cubicBezTo>
                    <a:pt x="5766" y="441"/>
                    <a:pt x="4600" y="0"/>
                    <a:pt x="33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1" name="Google Shape;9131;p86"/>
          <p:cNvGrpSpPr/>
          <p:nvPr/>
        </p:nvGrpSpPr>
        <p:grpSpPr>
          <a:xfrm>
            <a:off x="6251269" y="2276817"/>
            <a:ext cx="272126" cy="358099"/>
            <a:chOff x="-56747275" y="3982600"/>
            <a:chExt cx="241825" cy="318225"/>
          </a:xfrm>
        </p:grpSpPr>
        <p:sp>
          <p:nvSpPr>
            <p:cNvPr id="9132" name="Google Shape;9132;p86"/>
            <p:cNvSpPr/>
            <p:nvPr/>
          </p:nvSpPr>
          <p:spPr>
            <a:xfrm>
              <a:off x="-56635425" y="4076325"/>
              <a:ext cx="18125" cy="37050"/>
            </a:xfrm>
            <a:custGeom>
              <a:avLst/>
              <a:gdLst/>
              <a:ahLst/>
              <a:cxnLst/>
              <a:rect l="l" t="t" r="r" b="b"/>
              <a:pathLst>
                <a:path w="725" h="1482" extrusionOk="0">
                  <a:moveTo>
                    <a:pt x="378" y="1"/>
                  </a:moveTo>
                  <a:cubicBezTo>
                    <a:pt x="158" y="1"/>
                    <a:pt x="0" y="316"/>
                    <a:pt x="0" y="725"/>
                  </a:cubicBezTo>
                  <a:cubicBezTo>
                    <a:pt x="0" y="1135"/>
                    <a:pt x="158" y="1481"/>
                    <a:pt x="378" y="1481"/>
                  </a:cubicBezTo>
                  <a:cubicBezTo>
                    <a:pt x="567" y="1481"/>
                    <a:pt x="725" y="1135"/>
                    <a:pt x="725" y="725"/>
                  </a:cubicBezTo>
                  <a:cubicBezTo>
                    <a:pt x="725" y="316"/>
                    <a:pt x="567"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86"/>
            <p:cNvSpPr/>
            <p:nvPr/>
          </p:nvSpPr>
          <p:spPr>
            <a:xfrm>
              <a:off x="-56618900" y="3991275"/>
              <a:ext cx="113450" cy="136250"/>
            </a:xfrm>
            <a:custGeom>
              <a:avLst/>
              <a:gdLst/>
              <a:ahLst/>
              <a:cxnLst/>
              <a:rect l="l" t="t" r="r" b="b"/>
              <a:pathLst>
                <a:path w="4538" h="5450" extrusionOk="0">
                  <a:moveTo>
                    <a:pt x="3277" y="0"/>
                  </a:moveTo>
                  <a:lnTo>
                    <a:pt x="1" y="2647"/>
                  </a:lnTo>
                  <a:lnTo>
                    <a:pt x="3939" y="5387"/>
                  </a:lnTo>
                  <a:cubicBezTo>
                    <a:pt x="4007" y="5430"/>
                    <a:pt x="4081" y="5449"/>
                    <a:pt x="4154" y="5449"/>
                  </a:cubicBezTo>
                  <a:cubicBezTo>
                    <a:pt x="4352" y="5449"/>
                    <a:pt x="4538" y="5303"/>
                    <a:pt x="4538" y="5072"/>
                  </a:cubicBezTo>
                  <a:lnTo>
                    <a:pt x="4538" y="2300"/>
                  </a:lnTo>
                  <a:cubicBezTo>
                    <a:pt x="4538" y="1355"/>
                    <a:pt x="4034" y="473"/>
                    <a:pt x="32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86"/>
            <p:cNvSpPr/>
            <p:nvPr/>
          </p:nvSpPr>
          <p:spPr>
            <a:xfrm>
              <a:off x="-56601550" y="4094450"/>
              <a:ext cx="31525" cy="19700"/>
            </a:xfrm>
            <a:custGeom>
              <a:avLst/>
              <a:gdLst/>
              <a:ahLst/>
              <a:cxnLst/>
              <a:rect l="l" t="t" r="r" b="b"/>
              <a:pathLst>
                <a:path w="1261" h="788" extrusionOk="0">
                  <a:moveTo>
                    <a:pt x="158" y="0"/>
                  </a:moveTo>
                  <a:lnTo>
                    <a:pt x="158" y="63"/>
                  </a:lnTo>
                  <a:cubicBezTo>
                    <a:pt x="158" y="315"/>
                    <a:pt x="95" y="567"/>
                    <a:pt x="0" y="788"/>
                  </a:cubicBezTo>
                  <a:lnTo>
                    <a:pt x="1260" y="788"/>
                  </a:lnTo>
                  <a:lnTo>
                    <a:pt x="1260" y="756"/>
                  </a:lnTo>
                  <a:lnTo>
                    <a:pt x="15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86"/>
            <p:cNvSpPr/>
            <p:nvPr/>
          </p:nvSpPr>
          <p:spPr>
            <a:xfrm>
              <a:off x="-56688200" y="4085775"/>
              <a:ext cx="37050" cy="27600"/>
            </a:xfrm>
            <a:custGeom>
              <a:avLst/>
              <a:gdLst/>
              <a:ahLst/>
              <a:cxnLst/>
              <a:rect l="l" t="t" r="r" b="b"/>
              <a:pathLst>
                <a:path w="1482" h="1104" extrusionOk="0">
                  <a:moveTo>
                    <a:pt x="1355" y="1"/>
                  </a:moveTo>
                  <a:lnTo>
                    <a:pt x="1" y="1103"/>
                  </a:lnTo>
                  <a:lnTo>
                    <a:pt x="1481" y="1103"/>
                  </a:lnTo>
                  <a:cubicBezTo>
                    <a:pt x="1418" y="883"/>
                    <a:pt x="1324" y="631"/>
                    <a:pt x="1324" y="347"/>
                  </a:cubicBezTo>
                  <a:cubicBezTo>
                    <a:pt x="1324" y="253"/>
                    <a:pt x="1324" y="127"/>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86"/>
            <p:cNvSpPr/>
            <p:nvPr/>
          </p:nvSpPr>
          <p:spPr>
            <a:xfrm>
              <a:off x="-56747275" y="3982600"/>
              <a:ext cx="189850" cy="143850"/>
            </a:xfrm>
            <a:custGeom>
              <a:avLst/>
              <a:gdLst/>
              <a:ahLst/>
              <a:cxnLst/>
              <a:rect l="l" t="t" r="r" b="b"/>
              <a:pathLst>
                <a:path w="7594" h="5754" extrusionOk="0">
                  <a:moveTo>
                    <a:pt x="2584" y="1"/>
                  </a:moveTo>
                  <a:cubicBezTo>
                    <a:pt x="1135" y="1"/>
                    <a:pt x="1" y="1166"/>
                    <a:pt x="1" y="2647"/>
                  </a:cubicBezTo>
                  <a:lnTo>
                    <a:pt x="1" y="5388"/>
                  </a:lnTo>
                  <a:cubicBezTo>
                    <a:pt x="1" y="5610"/>
                    <a:pt x="172" y="5753"/>
                    <a:pt x="350" y="5753"/>
                  </a:cubicBezTo>
                  <a:cubicBezTo>
                    <a:pt x="426" y="5753"/>
                    <a:pt x="502" y="5728"/>
                    <a:pt x="568" y="5671"/>
                  </a:cubicBezTo>
                  <a:lnTo>
                    <a:pt x="7593" y="32"/>
                  </a:lnTo>
                  <a:cubicBezTo>
                    <a:pt x="7436" y="1"/>
                    <a:pt x="7278" y="1"/>
                    <a:pt x="70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86"/>
            <p:cNvSpPr/>
            <p:nvPr/>
          </p:nvSpPr>
          <p:spPr>
            <a:xfrm>
              <a:off x="-56654325" y="4217500"/>
              <a:ext cx="55150" cy="83325"/>
            </a:xfrm>
            <a:custGeom>
              <a:avLst/>
              <a:gdLst/>
              <a:ahLst/>
              <a:cxnLst/>
              <a:rect l="l" t="t" r="r" b="b"/>
              <a:pathLst>
                <a:path w="2206" h="3333" extrusionOk="0">
                  <a:moveTo>
                    <a:pt x="1127" y="1"/>
                  </a:moveTo>
                  <a:cubicBezTo>
                    <a:pt x="748" y="1"/>
                    <a:pt x="363" y="72"/>
                    <a:pt x="0" y="214"/>
                  </a:cubicBezTo>
                  <a:lnTo>
                    <a:pt x="0" y="3175"/>
                  </a:lnTo>
                  <a:cubicBezTo>
                    <a:pt x="378" y="3270"/>
                    <a:pt x="756" y="3333"/>
                    <a:pt x="1103" y="3333"/>
                  </a:cubicBezTo>
                  <a:cubicBezTo>
                    <a:pt x="1512" y="3333"/>
                    <a:pt x="1859" y="3270"/>
                    <a:pt x="2206" y="3175"/>
                  </a:cubicBezTo>
                  <a:lnTo>
                    <a:pt x="2206" y="214"/>
                  </a:lnTo>
                  <a:cubicBezTo>
                    <a:pt x="1875" y="72"/>
                    <a:pt x="1505" y="1"/>
                    <a:pt x="11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86"/>
            <p:cNvSpPr/>
            <p:nvPr/>
          </p:nvSpPr>
          <p:spPr>
            <a:xfrm>
              <a:off x="-56729150" y="4132250"/>
              <a:ext cx="204800" cy="157550"/>
            </a:xfrm>
            <a:custGeom>
              <a:avLst/>
              <a:gdLst/>
              <a:ahLst/>
              <a:cxnLst/>
              <a:rect l="l" t="t" r="r" b="b"/>
              <a:pathLst>
                <a:path w="8192" h="6302" extrusionOk="0">
                  <a:moveTo>
                    <a:pt x="2615" y="788"/>
                  </a:moveTo>
                  <a:cubicBezTo>
                    <a:pt x="2804" y="788"/>
                    <a:pt x="2962" y="946"/>
                    <a:pt x="2962" y="1135"/>
                  </a:cubicBezTo>
                  <a:cubicBezTo>
                    <a:pt x="2993" y="1324"/>
                    <a:pt x="2836" y="1481"/>
                    <a:pt x="2615" y="1481"/>
                  </a:cubicBezTo>
                  <a:cubicBezTo>
                    <a:pt x="2426" y="1481"/>
                    <a:pt x="2269" y="1324"/>
                    <a:pt x="2269" y="1135"/>
                  </a:cubicBezTo>
                  <a:cubicBezTo>
                    <a:pt x="2269" y="946"/>
                    <a:pt x="2426" y="788"/>
                    <a:pt x="2615" y="788"/>
                  </a:cubicBezTo>
                  <a:close/>
                  <a:moveTo>
                    <a:pt x="5608" y="788"/>
                  </a:moveTo>
                  <a:cubicBezTo>
                    <a:pt x="5797" y="788"/>
                    <a:pt x="5955" y="946"/>
                    <a:pt x="5955" y="1135"/>
                  </a:cubicBezTo>
                  <a:cubicBezTo>
                    <a:pt x="5986" y="1324"/>
                    <a:pt x="5797" y="1481"/>
                    <a:pt x="5608" y="1481"/>
                  </a:cubicBezTo>
                  <a:cubicBezTo>
                    <a:pt x="5419" y="1481"/>
                    <a:pt x="5262" y="1324"/>
                    <a:pt x="5262" y="1135"/>
                  </a:cubicBezTo>
                  <a:cubicBezTo>
                    <a:pt x="5262" y="946"/>
                    <a:pt x="5419" y="788"/>
                    <a:pt x="5608" y="788"/>
                  </a:cubicBezTo>
                  <a:close/>
                  <a:moveTo>
                    <a:pt x="725" y="1"/>
                  </a:moveTo>
                  <a:lnTo>
                    <a:pt x="0" y="536"/>
                  </a:lnTo>
                  <a:lnTo>
                    <a:pt x="0" y="2647"/>
                  </a:lnTo>
                  <a:cubicBezTo>
                    <a:pt x="0" y="4222"/>
                    <a:pt x="914" y="5577"/>
                    <a:pt x="2269" y="6301"/>
                  </a:cubicBezTo>
                  <a:lnTo>
                    <a:pt x="2269" y="3372"/>
                  </a:lnTo>
                  <a:cubicBezTo>
                    <a:pt x="2269" y="3214"/>
                    <a:pt x="2332" y="3120"/>
                    <a:pt x="2458" y="3056"/>
                  </a:cubicBezTo>
                  <a:cubicBezTo>
                    <a:pt x="2962" y="2804"/>
                    <a:pt x="3529" y="2678"/>
                    <a:pt x="4100" y="2678"/>
                  </a:cubicBezTo>
                  <a:cubicBezTo>
                    <a:pt x="4671" y="2678"/>
                    <a:pt x="5246" y="2804"/>
                    <a:pt x="5766" y="3056"/>
                  </a:cubicBezTo>
                  <a:cubicBezTo>
                    <a:pt x="5892" y="3151"/>
                    <a:pt x="5955" y="3277"/>
                    <a:pt x="5955" y="3372"/>
                  </a:cubicBezTo>
                  <a:lnTo>
                    <a:pt x="5955" y="6301"/>
                  </a:lnTo>
                  <a:cubicBezTo>
                    <a:pt x="7309" y="5640"/>
                    <a:pt x="8192" y="4254"/>
                    <a:pt x="8192" y="2647"/>
                  </a:cubicBezTo>
                  <a:lnTo>
                    <a:pt x="8192" y="536"/>
                  </a:lnTo>
                  <a:lnTo>
                    <a:pt x="73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9" name="Google Shape;9139;p86"/>
          <p:cNvGrpSpPr/>
          <p:nvPr/>
        </p:nvGrpSpPr>
        <p:grpSpPr>
          <a:xfrm>
            <a:off x="4859020" y="3219055"/>
            <a:ext cx="358999" cy="342991"/>
            <a:chOff x="-54812875" y="3596675"/>
            <a:chExt cx="319025" cy="304800"/>
          </a:xfrm>
        </p:grpSpPr>
        <p:sp>
          <p:nvSpPr>
            <p:cNvPr id="9140" name="Google Shape;9140;p86"/>
            <p:cNvSpPr/>
            <p:nvPr/>
          </p:nvSpPr>
          <p:spPr>
            <a:xfrm>
              <a:off x="-54812875" y="3607700"/>
              <a:ext cx="74850" cy="293775"/>
            </a:xfrm>
            <a:custGeom>
              <a:avLst/>
              <a:gdLst/>
              <a:ahLst/>
              <a:cxnLst/>
              <a:rect l="l" t="t" r="r" b="b"/>
              <a:pathLst>
                <a:path w="2994" h="11751" extrusionOk="0">
                  <a:moveTo>
                    <a:pt x="1482" y="0"/>
                  </a:moveTo>
                  <a:lnTo>
                    <a:pt x="1482" y="2710"/>
                  </a:lnTo>
                  <a:cubicBezTo>
                    <a:pt x="1482" y="3749"/>
                    <a:pt x="1261" y="4789"/>
                    <a:pt x="788" y="5734"/>
                  </a:cubicBezTo>
                  <a:cubicBezTo>
                    <a:pt x="284" y="6805"/>
                    <a:pt x="1" y="7971"/>
                    <a:pt x="1" y="9168"/>
                  </a:cubicBezTo>
                  <a:cubicBezTo>
                    <a:pt x="1" y="10050"/>
                    <a:pt x="505" y="10901"/>
                    <a:pt x="1261" y="11405"/>
                  </a:cubicBezTo>
                  <a:lnTo>
                    <a:pt x="1639" y="11689"/>
                  </a:lnTo>
                  <a:cubicBezTo>
                    <a:pt x="1707" y="11731"/>
                    <a:pt x="1781" y="11750"/>
                    <a:pt x="1854" y="11750"/>
                  </a:cubicBezTo>
                  <a:cubicBezTo>
                    <a:pt x="2052" y="11750"/>
                    <a:pt x="2238" y="11604"/>
                    <a:pt x="2238" y="11374"/>
                  </a:cubicBezTo>
                  <a:lnTo>
                    <a:pt x="2238" y="9326"/>
                  </a:lnTo>
                  <a:cubicBezTo>
                    <a:pt x="2238" y="8570"/>
                    <a:pt x="2364" y="7751"/>
                    <a:pt x="2584" y="7026"/>
                  </a:cubicBezTo>
                  <a:cubicBezTo>
                    <a:pt x="2836" y="6270"/>
                    <a:pt x="2994" y="5545"/>
                    <a:pt x="2994" y="4758"/>
                  </a:cubicBezTo>
                  <a:lnTo>
                    <a:pt x="2994" y="3718"/>
                  </a:lnTo>
                  <a:lnTo>
                    <a:pt x="14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86"/>
            <p:cNvSpPr/>
            <p:nvPr/>
          </p:nvSpPr>
          <p:spPr>
            <a:xfrm>
              <a:off x="-54662425" y="3621875"/>
              <a:ext cx="18125" cy="61450"/>
            </a:xfrm>
            <a:custGeom>
              <a:avLst/>
              <a:gdLst/>
              <a:ahLst/>
              <a:cxnLst/>
              <a:rect l="l" t="t" r="r" b="b"/>
              <a:pathLst>
                <a:path w="725" h="2458" extrusionOk="0">
                  <a:moveTo>
                    <a:pt x="347" y="0"/>
                  </a:moveTo>
                  <a:cubicBezTo>
                    <a:pt x="158" y="315"/>
                    <a:pt x="0" y="757"/>
                    <a:pt x="0" y="1229"/>
                  </a:cubicBezTo>
                  <a:cubicBezTo>
                    <a:pt x="0" y="1702"/>
                    <a:pt x="189" y="2143"/>
                    <a:pt x="347" y="2458"/>
                  </a:cubicBezTo>
                  <a:cubicBezTo>
                    <a:pt x="504" y="2143"/>
                    <a:pt x="725" y="1702"/>
                    <a:pt x="725" y="1229"/>
                  </a:cubicBezTo>
                  <a:cubicBezTo>
                    <a:pt x="725" y="757"/>
                    <a:pt x="504" y="315"/>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86"/>
            <p:cNvSpPr/>
            <p:nvPr/>
          </p:nvSpPr>
          <p:spPr>
            <a:xfrm>
              <a:off x="-54737250" y="3652600"/>
              <a:ext cx="66175" cy="37825"/>
            </a:xfrm>
            <a:custGeom>
              <a:avLst/>
              <a:gdLst/>
              <a:ahLst/>
              <a:cxnLst/>
              <a:rect l="l" t="t" r="r" b="b"/>
              <a:pathLst>
                <a:path w="2647" h="1513" extrusionOk="0">
                  <a:moveTo>
                    <a:pt x="0" y="0"/>
                  </a:moveTo>
                  <a:lnTo>
                    <a:pt x="599" y="1512"/>
                  </a:lnTo>
                  <a:lnTo>
                    <a:pt x="2647" y="1512"/>
                  </a:lnTo>
                  <a:cubicBezTo>
                    <a:pt x="2458" y="1103"/>
                    <a:pt x="2206" y="599"/>
                    <a:pt x="22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86"/>
            <p:cNvSpPr/>
            <p:nvPr/>
          </p:nvSpPr>
          <p:spPr>
            <a:xfrm>
              <a:off x="-54568700" y="3608475"/>
              <a:ext cx="74850" cy="293000"/>
            </a:xfrm>
            <a:custGeom>
              <a:avLst/>
              <a:gdLst/>
              <a:ahLst/>
              <a:cxnLst/>
              <a:rect l="l" t="t" r="r" b="b"/>
              <a:pathLst>
                <a:path w="2994" h="11720" extrusionOk="0">
                  <a:moveTo>
                    <a:pt x="1481" y="1"/>
                  </a:moveTo>
                  <a:lnTo>
                    <a:pt x="851" y="1576"/>
                  </a:lnTo>
                  <a:lnTo>
                    <a:pt x="0" y="3750"/>
                  </a:lnTo>
                  <a:lnTo>
                    <a:pt x="0" y="4727"/>
                  </a:lnTo>
                  <a:cubicBezTo>
                    <a:pt x="0" y="5514"/>
                    <a:pt x="158" y="6270"/>
                    <a:pt x="378" y="6995"/>
                  </a:cubicBezTo>
                  <a:cubicBezTo>
                    <a:pt x="630" y="7751"/>
                    <a:pt x="757" y="8539"/>
                    <a:pt x="757" y="9295"/>
                  </a:cubicBezTo>
                  <a:lnTo>
                    <a:pt x="757" y="11343"/>
                  </a:lnTo>
                  <a:cubicBezTo>
                    <a:pt x="757" y="11573"/>
                    <a:pt x="925" y="11719"/>
                    <a:pt x="1115" y="11719"/>
                  </a:cubicBezTo>
                  <a:cubicBezTo>
                    <a:pt x="1184" y="11719"/>
                    <a:pt x="1256" y="11700"/>
                    <a:pt x="1324" y="11658"/>
                  </a:cubicBezTo>
                  <a:lnTo>
                    <a:pt x="1733" y="11374"/>
                  </a:lnTo>
                  <a:cubicBezTo>
                    <a:pt x="2489" y="10870"/>
                    <a:pt x="2993" y="10051"/>
                    <a:pt x="2993" y="9137"/>
                  </a:cubicBezTo>
                  <a:cubicBezTo>
                    <a:pt x="2993" y="8003"/>
                    <a:pt x="2710" y="6774"/>
                    <a:pt x="2206" y="5735"/>
                  </a:cubicBezTo>
                  <a:cubicBezTo>
                    <a:pt x="1733" y="4790"/>
                    <a:pt x="1481" y="3781"/>
                    <a:pt x="1481" y="2710"/>
                  </a:cubicBezTo>
                  <a:lnTo>
                    <a:pt x="14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86"/>
            <p:cNvSpPr/>
            <p:nvPr/>
          </p:nvSpPr>
          <p:spPr>
            <a:xfrm>
              <a:off x="-54636450" y="3652600"/>
              <a:ext cx="66975" cy="37825"/>
            </a:xfrm>
            <a:custGeom>
              <a:avLst/>
              <a:gdLst/>
              <a:ahLst/>
              <a:cxnLst/>
              <a:rect l="l" t="t" r="r" b="b"/>
              <a:pathLst>
                <a:path w="2679" h="1513" extrusionOk="0">
                  <a:moveTo>
                    <a:pt x="411" y="0"/>
                  </a:moveTo>
                  <a:cubicBezTo>
                    <a:pt x="411" y="599"/>
                    <a:pt x="221" y="1103"/>
                    <a:pt x="1" y="1512"/>
                  </a:cubicBezTo>
                  <a:lnTo>
                    <a:pt x="2080" y="1512"/>
                  </a:lnTo>
                  <a:lnTo>
                    <a:pt x="2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86"/>
            <p:cNvSpPr/>
            <p:nvPr/>
          </p:nvSpPr>
          <p:spPr>
            <a:xfrm>
              <a:off x="-54760100" y="3596675"/>
              <a:ext cx="212675" cy="37025"/>
            </a:xfrm>
            <a:custGeom>
              <a:avLst/>
              <a:gdLst/>
              <a:ahLst/>
              <a:cxnLst/>
              <a:rect l="l" t="t" r="r" b="b"/>
              <a:pathLst>
                <a:path w="8507" h="1481" extrusionOk="0">
                  <a:moveTo>
                    <a:pt x="1" y="0"/>
                  </a:moveTo>
                  <a:lnTo>
                    <a:pt x="599" y="1481"/>
                  </a:lnTo>
                  <a:lnTo>
                    <a:pt x="3246" y="1481"/>
                  </a:lnTo>
                  <a:cubicBezTo>
                    <a:pt x="3466" y="693"/>
                    <a:pt x="3939" y="158"/>
                    <a:pt x="4002" y="95"/>
                  </a:cubicBezTo>
                  <a:cubicBezTo>
                    <a:pt x="4081" y="32"/>
                    <a:pt x="4183" y="0"/>
                    <a:pt x="4281" y="0"/>
                  </a:cubicBezTo>
                  <a:close/>
                  <a:moveTo>
                    <a:pt x="4281" y="0"/>
                  </a:moveTo>
                  <a:cubicBezTo>
                    <a:pt x="4380" y="0"/>
                    <a:pt x="4474" y="32"/>
                    <a:pt x="4537" y="95"/>
                  </a:cubicBezTo>
                  <a:cubicBezTo>
                    <a:pt x="4569" y="158"/>
                    <a:pt x="5041" y="693"/>
                    <a:pt x="5294" y="1481"/>
                  </a:cubicBezTo>
                  <a:lnTo>
                    <a:pt x="7940" y="1481"/>
                  </a:lnTo>
                  <a:lnTo>
                    <a:pt x="8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86"/>
            <p:cNvSpPr/>
            <p:nvPr/>
          </p:nvSpPr>
          <p:spPr>
            <a:xfrm>
              <a:off x="-54738050" y="3708500"/>
              <a:ext cx="169375" cy="186700"/>
            </a:xfrm>
            <a:custGeom>
              <a:avLst/>
              <a:gdLst/>
              <a:ahLst/>
              <a:cxnLst/>
              <a:rect l="l" t="t" r="r" b="b"/>
              <a:pathLst>
                <a:path w="6775" h="7468" extrusionOk="0">
                  <a:moveTo>
                    <a:pt x="1891" y="1513"/>
                  </a:moveTo>
                  <a:cubicBezTo>
                    <a:pt x="2080" y="1513"/>
                    <a:pt x="2238" y="1671"/>
                    <a:pt x="2238" y="1860"/>
                  </a:cubicBezTo>
                  <a:cubicBezTo>
                    <a:pt x="2238" y="2049"/>
                    <a:pt x="2080" y="2206"/>
                    <a:pt x="1891" y="2206"/>
                  </a:cubicBezTo>
                  <a:cubicBezTo>
                    <a:pt x="1702" y="2206"/>
                    <a:pt x="1545" y="2112"/>
                    <a:pt x="1545" y="1860"/>
                  </a:cubicBezTo>
                  <a:cubicBezTo>
                    <a:pt x="1545" y="1671"/>
                    <a:pt x="1702" y="1513"/>
                    <a:pt x="1891" y="1513"/>
                  </a:cubicBezTo>
                  <a:close/>
                  <a:moveTo>
                    <a:pt x="4884" y="1545"/>
                  </a:moveTo>
                  <a:cubicBezTo>
                    <a:pt x="5073" y="1545"/>
                    <a:pt x="5231" y="1702"/>
                    <a:pt x="5231" y="1891"/>
                  </a:cubicBezTo>
                  <a:cubicBezTo>
                    <a:pt x="5231" y="2112"/>
                    <a:pt x="5073" y="2269"/>
                    <a:pt x="4884" y="2269"/>
                  </a:cubicBezTo>
                  <a:cubicBezTo>
                    <a:pt x="4695" y="2269"/>
                    <a:pt x="4538" y="2112"/>
                    <a:pt x="4538" y="1891"/>
                  </a:cubicBezTo>
                  <a:cubicBezTo>
                    <a:pt x="4538" y="1702"/>
                    <a:pt x="4695" y="1545"/>
                    <a:pt x="4884" y="1545"/>
                  </a:cubicBezTo>
                  <a:close/>
                  <a:moveTo>
                    <a:pt x="4404" y="4073"/>
                  </a:moveTo>
                  <a:cubicBezTo>
                    <a:pt x="4498" y="4073"/>
                    <a:pt x="4585" y="4112"/>
                    <a:pt x="4632" y="4191"/>
                  </a:cubicBezTo>
                  <a:cubicBezTo>
                    <a:pt x="4853" y="4286"/>
                    <a:pt x="4853" y="4538"/>
                    <a:pt x="4695" y="4695"/>
                  </a:cubicBezTo>
                  <a:cubicBezTo>
                    <a:pt x="4317" y="5042"/>
                    <a:pt x="3844" y="5231"/>
                    <a:pt x="3340" y="5231"/>
                  </a:cubicBezTo>
                  <a:cubicBezTo>
                    <a:pt x="2836" y="5231"/>
                    <a:pt x="2364" y="5042"/>
                    <a:pt x="2049" y="4695"/>
                  </a:cubicBezTo>
                  <a:cubicBezTo>
                    <a:pt x="1891" y="4538"/>
                    <a:pt x="1891" y="4286"/>
                    <a:pt x="2049" y="4191"/>
                  </a:cubicBezTo>
                  <a:cubicBezTo>
                    <a:pt x="2127" y="4112"/>
                    <a:pt x="2222" y="4073"/>
                    <a:pt x="2312" y="4073"/>
                  </a:cubicBezTo>
                  <a:cubicBezTo>
                    <a:pt x="2403" y="4073"/>
                    <a:pt x="2490" y="4112"/>
                    <a:pt x="2553" y="4191"/>
                  </a:cubicBezTo>
                  <a:cubicBezTo>
                    <a:pt x="2773" y="4412"/>
                    <a:pt x="3057" y="4522"/>
                    <a:pt x="3340" y="4522"/>
                  </a:cubicBezTo>
                  <a:cubicBezTo>
                    <a:pt x="3624" y="4522"/>
                    <a:pt x="3907" y="4412"/>
                    <a:pt x="4128" y="4191"/>
                  </a:cubicBezTo>
                  <a:cubicBezTo>
                    <a:pt x="4207" y="4112"/>
                    <a:pt x="4309" y="4073"/>
                    <a:pt x="4404" y="4073"/>
                  </a:cubicBezTo>
                  <a:close/>
                  <a:moveTo>
                    <a:pt x="757" y="1"/>
                  </a:moveTo>
                  <a:lnTo>
                    <a:pt x="757" y="694"/>
                  </a:lnTo>
                  <a:cubicBezTo>
                    <a:pt x="757" y="1513"/>
                    <a:pt x="631" y="2332"/>
                    <a:pt x="347" y="3088"/>
                  </a:cubicBezTo>
                  <a:cubicBezTo>
                    <a:pt x="1" y="4160"/>
                    <a:pt x="1" y="4947"/>
                    <a:pt x="1" y="5672"/>
                  </a:cubicBezTo>
                  <a:cubicBezTo>
                    <a:pt x="757" y="6743"/>
                    <a:pt x="2017" y="7468"/>
                    <a:pt x="3403" y="7468"/>
                  </a:cubicBezTo>
                  <a:cubicBezTo>
                    <a:pt x="4758" y="7468"/>
                    <a:pt x="6018" y="6774"/>
                    <a:pt x="6774" y="5672"/>
                  </a:cubicBezTo>
                  <a:cubicBezTo>
                    <a:pt x="6774" y="4947"/>
                    <a:pt x="6774" y="4160"/>
                    <a:pt x="6428" y="3088"/>
                  </a:cubicBezTo>
                  <a:cubicBezTo>
                    <a:pt x="6144" y="2332"/>
                    <a:pt x="6018" y="1513"/>
                    <a:pt x="6018" y="694"/>
                  </a:cubicBezTo>
                  <a:lnTo>
                    <a:pt x="60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7" name="Google Shape;9147;p86"/>
          <p:cNvSpPr/>
          <p:nvPr/>
        </p:nvSpPr>
        <p:spPr>
          <a:xfrm>
            <a:off x="5033910" y="3593325"/>
            <a:ext cx="8018" cy="900"/>
          </a:xfrm>
          <a:custGeom>
            <a:avLst/>
            <a:gdLst/>
            <a:ahLst/>
            <a:cxnLst/>
            <a:rect l="l" t="t" r="r" b="b"/>
            <a:pathLst>
              <a:path w="285" h="32" extrusionOk="0">
                <a:moveTo>
                  <a:pt x="1" y="0"/>
                </a:moveTo>
                <a:cubicBezTo>
                  <a:pt x="95" y="32"/>
                  <a:pt x="158" y="32"/>
                  <a:pt x="284" y="32"/>
                </a:cubicBezTo>
                <a:cubicBezTo>
                  <a:pt x="221" y="32"/>
                  <a:pt x="127" y="0"/>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86"/>
          <p:cNvSpPr/>
          <p:nvPr/>
        </p:nvSpPr>
        <p:spPr>
          <a:xfrm>
            <a:off x="5034361" y="3594198"/>
            <a:ext cx="7118" cy="928"/>
          </a:xfrm>
          <a:custGeom>
            <a:avLst/>
            <a:gdLst/>
            <a:ahLst/>
            <a:cxnLst/>
            <a:rect l="l" t="t" r="r" b="b"/>
            <a:pathLst>
              <a:path w="253" h="33" extrusionOk="0">
                <a:moveTo>
                  <a:pt x="253" y="1"/>
                </a:moveTo>
                <a:lnTo>
                  <a:pt x="253" y="1"/>
                </a:lnTo>
                <a:cubicBezTo>
                  <a:pt x="189" y="1"/>
                  <a:pt x="64" y="1"/>
                  <a:pt x="1" y="32"/>
                </a:cubicBezTo>
                <a:cubicBezTo>
                  <a:pt x="95" y="1"/>
                  <a:pt x="190" y="1"/>
                  <a:pt x="2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49" name="Google Shape;9149;p86"/>
          <p:cNvGrpSpPr/>
          <p:nvPr/>
        </p:nvGrpSpPr>
        <p:grpSpPr>
          <a:xfrm>
            <a:off x="4881188" y="3675538"/>
            <a:ext cx="314662" cy="358099"/>
            <a:chOff x="-54793175" y="3982600"/>
            <a:chExt cx="279625" cy="318225"/>
          </a:xfrm>
        </p:grpSpPr>
        <p:sp>
          <p:nvSpPr>
            <p:cNvPr id="9150" name="Google Shape;9150;p86"/>
            <p:cNvSpPr/>
            <p:nvPr/>
          </p:nvSpPr>
          <p:spPr>
            <a:xfrm>
              <a:off x="-54646675" y="3982600"/>
              <a:ext cx="113425" cy="111075"/>
            </a:xfrm>
            <a:custGeom>
              <a:avLst/>
              <a:gdLst/>
              <a:ahLst/>
              <a:cxnLst/>
              <a:rect l="l" t="t" r="r" b="b"/>
              <a:pathLst>
                <a:path w="4537" h="4443" extrusionOk="0">
                  <a:moveTo>
                    <a:pt x="0" y="1"/>
                  </a:moveTo>
                  <a:cubicBezTo>
                    <a:pt x="1261" y="221"/>
                    <a:pt x="2237" y="2080"/>
                    <a:pt x="2332" y="4443"/>
                  </a:cubicBezTo>
                  <a:lnTo>
                    <a:pt x="4128" y="4443"/>
                  </a:lnTo>
                  <a:cubicBezTo>
                    <a:pt x="4380" y="4443"/>
                    <a:pt x="4537" y="4254"/>
                    <a:pt x="4506" y="4002"/>
                  </a:cubicBezTo>
                  <a:cubicBezTo>
                    <a:pt x="4128" y="1859"/>
                    <a:pt x="2300" y="15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86"/>
            <p:cNvSpPr/>
            <p:nvPr/>
          </p:nvSpPr>
          <p:spPr>
            <a:xfrm>
              <a:off x="-54644325" y="4003075"/>
              <a:ext cx="36250" cy="90600"/>
            </a:xfrm>
            <a:custGeom>
              <a:avLst/>
              <a:gdLst/>
              <a:ahLst/>
              <a:cxnLst/>
              <a:rect l="l" t="t" r="r" b="b"/>
              <a:pathLst>
                <a:path w="1450" h="3624" extrusionOk="0">
                  <a:moveTo>
                    <a:pt x="1" y="1"/>
                  </a:moveTo>
                  <a:lnTo>
                    <a:pt x="1" y="3624"/>
                  </a:lnTo>
                  <a:lnTo>
                    <a:pt x="1450" y="3624"/>
                  </a:lnTo>
                  <a:cubicBezTo>
                    <a:pt x="1419" y="1765"/>
                    <a:pt x="726" y="379"/>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86"/>
            <p:cNvSpPr/>
            <p:nvPr/>
          </p:nvSpPr>
          <p:spPr>
            <a:xfrm>
              <a:off x="-54773475" y="3983400"/>
              <a:ext cx="113425" cy="111075"/>
            </a:xfrm>
            <a:custGeom>
              <a:avLst/>
              <a:gdLst/>
              <a:ahLst/>
              <a:cxnLst/>
              <a:rect l="l" t="t" r="r" b="b"/>
              <a:pathLst>
                <a:path w="4537" h="4443" extrusionOk="0">
                  <a:moveTo>
                    <a:pt x="4537" y="0"/>
                  </a:moveTo>
                  <a:lnTo>
                    <a:pt x="4537" y="0"/>
                  </a:lnTo>
                  <a:cubicBezTo>
                    <a:pt x="2237" y="126"/>
                    <a:pt x="378" y="1827"/>
                    <a:pt x="32" y="4033"/>
                  </a:cubicBezTo>
                  <a:cubicBezTo>
                    <a:pt x="0" y="4253"/>
                    <a:pt x="189" y="4442"/>
                    <a:pt x="378" y="4442"/>
                  </a:cubicBezTo>
                  <a:lnTo>
                    <a:pt x="2205" y="4442"/>
                  </a:lnTo>
                  <a:cubicBezTo>
                    <a:pt x="2268" y="2079"/>
                    <a:pt x="3277" y="252"/>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86"/>
            <p:cNvSpPr/>
            <p:nvPr/>
          </p:nvSpPr>
          <p:spPr>
            <a:xfrm>
              <a:off x="-54699450" y="4003075"/>
              <a:ext cx="36250" cy="90600"/>
            </a:xfrm>
            <a:custGeom>
              <a:avLst/>
              <a:gdLst/>
              <a:ahLst/>
              <a:cxnLst/>
              <a:rect l="l" t="t" r="r" b="b"/>
              <a:pathLst>
                <a:path w="1450" h="3624" extrusionOk="0">
                  <a:moveTo>
                    <a:pt x="1450" y="1"/>
                  </a:moveTo>
                  <a:cubicBezTo>
                    <a:pt x="725" y="379"/>
                    <a:pt x="64" y="1765"/>
                    <a:pt x="1" y="3624"/>
                  </a:cubicBezTo>
                  <a:lnTo>
                    <a:pt x="1450" y="3624"/>
                  </a:lnTo>
                  <a:lnTo>
                    <a:pt x="145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86"/>
            <p:cNvSpPr/>
            <p:nvPr/>
          </p:nvSpPr>
          <p:spPr>
            <a:xfrm>
              <a:off x="-54756150" y="4112550"/>
              <a:ext cx="204800" cy="188275"/>
            </a:xfrm>
            <a:custGeom>
              <a:avLst/>
              <a:gdLst/>
              <a:ahLst/>
              <a:cxnLst/>
              <a:rect l="l" t="t" r="r" b="b"/>
              <a:pathLst>
                <a:path w="8192" h="7531" extrusionOk="0">
                  <a:moveTo>
                    <a:pt x="2615" y="1545"/>
                  </a:moveTo>
                  <a:cubicBezTo>
                    <a:pt x="2804" y="1545"/>
                    <a:pt x="2962" y="1671"/>
                    <a:pt x="2962" y="1891"/>
                  </a:cubicBezTo>
                  <a:cubicBezTo>
                    <a:pt x="2962" y="2080"/>
                    <a:pt x="2804" y="2238"/>
                    <a:pt x="2615" y="2238"/>
                  </a:cubicBezTo>
                  <a:cubicBezTo>
                    <a:pt x="2426" y="2238"/>
                    <a:pt x="2269" y="2080"/>
                    <a:pt x="2269" y="1891"/>
                  </a:cubicBezTo>
                  <a:cubicBezTo>
                    <a:pt x="2269" y="1702"/>
                    <a:pt x="2426" y="1545"/>
                    <a:pt x="2615" y="1545"/>
                  </a:cubicBezTo>
                  <a:close/>
                  <a:moveTo>
                    <a:pt x="5608" y="1545"/>
                  </a:moveTo>
                  <a:cubicBezTo>
                    <a:pt x="5797" y="1545"/>
                    <a:pt x="5955" y="1671"/>
                    <a:pt x="5955" y="1891"/>
                  </a:cubicBezTo>
                  <a:cubicBezTo>
                    <a:pt x="5955" y="2080"/>
                    <a:pt x="5797" y="2238"/>
                    <a:pt x="5608" y="2238"/>
                  </a:cubicBezTo>
                  <a:cubicBezTo>
                    <a:pt x="5419" y="2238"/>
                    <a:pt x="5262" y="2080"/>
                    <a:pt x="5262" y="1891"/>
                  </a:cubicBezTo>
                  <a:cubicBezTo>
                    <a:pt x="5199" y="1702"/>
                    <a:pt x="5419" y="1545"/>
                    <a:pt x="5608" y="1545"/>
                  </a:cubicBezTo>
                  <a:close/>
                  <a:moveTo>
                    <a:pt x="5163" y="4104"/>
                  </a:moveTo>
                  <a:cubicBezTo>
                    <a:pt x="5262" y="4104"/>
                    <a:pt x="5356" y="4144"/>
                    <a:pt x="5419" y="4223"/>
                  </a:cubicBezTo>
                  <a:cubicBezTo>
                    <a:pt x="5577" y="4380"/>
                    <a:pt x="5577" y="4601"/>
                    <a:pt x="5419" y="4727"/>
                  </a:cubicBezTo>
                  <a:cubicBezTo>
                    <a:pt x="5073" y="5073"/>
                    <a:pt x="4568" y="5262"/>
                    <a:pt x="4064" y="5262"/>
                  </a:cubicBezTo>
                  <a:cubicBezTo>
                    <a:pt x="3560" y="5262"/>
                    <a:pt x="3088" y="5073"/>
                    <a:pt x="2773" y="4727"/>
                  </a:cubicBezTo>
                  <a:cubicBezTo>
                    <a:pt x="2615" y="4569"/>
                    <a:pt x="2615" y="4317"/>
                    <a:pt x="2773" y="4223"/>
                  </a:cubicBezTo>
                  <a:cubicBezTo>
                    <a:pt x="2851" y="4144"/>
                    <a:pt x="2946" y="4104"/>
                    <a:pt x="3040" y="4104"/>
                  </a:cubicBezTo>
                  <a:cubicBezTo>
                    <a:pt x="3135" y="4104"/>
                    <a:pt x="3229" y="4144"/>
                    <a:pt x="3308" y="4223"/>
                  </a:cubicBezTo>
                  <a:cubicBezTo>
                    <a:pt x="3529" y="4427"/>
                    <a:pt x="3820" y="4530"/>
                    <a:pt x="4108" y="4530"/>
                  </a:cubicBezTo>
                  <a:cubicBezTo>
                    <a:pt x="4395" y="4530"/>
                    <a:pt x="4679" y="4427"/>
                    <a:pt x="4883" y="4223"/>
                  </a:cubicBezTo>
                  <a:cubicBezTo>
                    <a:pt x="4962" y="4144"/>
                    <a:pt x="5065" y="4104"/>
                    <a:pt x="5163" y="4104"/>
                  </a:cubicBezTo>
                  <a:close/>
                  <a:moveTo>
                    <a:pt x="0" y="1"/>
                  </a:moveTo>
                  <a:lnTo>
                    <a:pt x="0" y="3435"/>
                  </a:lnTo>
                  <a:cubicBezTo>
                    <a:pt x="0" y="5672"/>
                    <a:pt x="1859" y="7531"/>
                    <a:pt x="4096" y="7531"/>
                  </a:cubicBezTo>
                  <a:cubicBezTo>
                    <a:pt x="6364" y="7531"/>
                    <a:pt x="8191" y="5672"/>
                    <a:pt x="8191" y="3435"/>
                  </a:cubicBezTo>
                  <a:lnTo>
                    <a:pt x="81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86"/>
            <p:cNvSpPr/>
            <p:nvPr/>
          </p:nvSpPr>
          <p:spPr>
            <a:xfrm>
              <a:off x="-54532475" y="4136975"/>
              <a:ext cx="18925" cy="63825"/>
            </a:xfrm>
            <a:custGeom>
              <a:avLst/>
              <a:gdLst/>
              <a:ahLst/>
              <a:cxnLst/>
              <a:rect l="l" t="t" r="r" b="b"/>
              <a:pathLst>
                <a:path w="757" h="2553" extrusionOk="0">
                  <a:moveTo>
                    <a:pt x="1" y="1"/>
                  </a:moveTo>
                  <a:lnTo>
                    <a:pt x="1" y="2552"/>
                  </a:lnTo>
                  <a:cubicBezTo>
                    <a:pt x="442" y="2300"/>
                    <a:pt x="757" y="1828"/>
                    <a:pt x="757" y="1261"/>
                  </a:cubicBezTo>
                  <a:cubicBezTo>
                    <a:pt x="757" y="757"/>
                    <a:pt x="442" y="284"/>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86"/>
            <p:cNvSpPr/>
            <p:nvPr/>
          </p:nvSpPr>
          <p:spPr>
            <a:xfrm>
              <a:off x="-54793175" y="4136975"/>
              <a:ext cx="18925" cy="65400"/>
            </a:xfrm>
            <a:custGeom>
              <a:avLst/>
              <a:gdLst/>
              <a:ahLst/>
              <a:cxnLst/>
              <a:rect l="l" t="t" r="r" b="b"/>
              <a:pathLst>
                <a:path w="757" h="2616" extrusionOk="0">
                  <a:moveTo>
                    <a:pt x="757" y="1"/>
                  </a:moveTo>
                  <a:cubicBezTo>
                    <a:pt x="316" y="284"/>
                    <a:pt x="0" y="757"/>
                    <a:pt x="0" y="1292"/>
                  </a:cubicBezTo>
                  <a:cubicBezTo>
                    <a:pt x="0" y="1859"/>
                    <a:pt x="316" y="2332"/>
                    <a:pt x="757" y="2615"/>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7" name="Google Shape;9157;p86"/>
          <p:cNvGrpSpPr/>
          <p:nvPr/>
        </p:nvGrpSpPr>
        <p:grpSpPr>
          <a:xfrm>
            <a:off x="7092647" y="2734774"/>
            <a:ext cx="314662" cy="358099"/>
            <a:chOff x="-52832000" y="3192625"/>
            <a:chExt cx="279625" cy="318225"/>
          </a:xfrm>
        </p:grpSpPr>
        <p:sp>
          <p:nvSpPr>
            <p:cNvPr id="9158" name="Google Shape;9158;p86"/>
            <p:cNvSpPr/>
            <p:nvPr/>
          </p:nvSpPr>
          <p:spPr>
            <a:xfrm>
              <a:off x="-52574450" y="3306025"/>
              <a:ext cx="22075" cy="110300"/>
            </a:xfrm>
            <a:custGeom>
              <a:avLst/>
              <a:gdLst/>
              <a:ahLst/>
              <a:cxnLst/>
              <a:rect l="l" t="t" r="r" b="b"/>
              <a:pathLst>
                <a:path w="883" h="4412" extrusionOk="0">
                  <a:moveTo>
                    <a:pt x="1" y="1"/>
                  </a:moveTo>
                  <a:lnTo>
                    <a:pt x="1" y="1"/>
                  </a:lnTo>
                  <a:cubicBezTo>
                    <a:pt x="95" y="348"/>
                    <a:pt x="127" y="726"/>
                    <a:pt x="127" y="1104"/>
                  </a:cubicBezTo>
                  <a:lnTo>
                    <a:pt x="127" y="3939"/>
                  </a:lnTo>
                  <a:cubicBezTo>
                    <a:pt x="127" y="4097"/>
                    <a:pt x="127" y="4254"/>
                    <a:pt x="95" y="4412"/>
                  </a:cubicBezTo>
                  <a:cubicBezTo>
                    <a:pt x="537" y="4254"/>
                    <a:pt x="883" y="3876"/>
                    <a:pt x="883" y="3341"/>
                  </a:cubicBezTo>
                  <a:lnTo>
                    <a:pt x="883" y="1104"/>
                  </a:lnTo>
                  <a:cubicBezTo>
                    <a:pt x="883" y="600"/>
                    <a:pt x="537" y="12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86"/>
            <p:cNvSpPr/>
            <p:nvPr/>
          </p:nvSpPr>
          <p:spPr>
            <a:xfrm>
              <a:off x="-52826475" y="3192625"/>
              <a:ext cx="267800" cy="100050"/>
            </a:xfrm>
            <a:custGeom>
              <a:avLst/>
              <a:gdLst/>
              <a:ahLst/>
              <a:cxnLst/>
              <a:rect l="l" t="t" r="r" b="b"/>
              <a:pathLst>
                <a:path w="10712" h="4002" extrusionOk="0">
                  <a:moveTo>
                    <a:pt x="5356" y="0"/>
                  </a:moveTo>
                  <a:cubicBezTo>
                    <a:pt x="2836" y="0"/>
                    <a:pt x="725" y="1670"/>
                    <a:pt x="0" y="4001"/>
                  </a:cubicBezTo>
                  <a:cubicBezTo>
                    <a:pt x="284" y="3844"/>
                    <a:pt x="567" y="3749"/>
                    <a:pt x="882" y="3749"/>
                  </a:cubicBezTo>
                  <a:cubicBezTo>
                    <a:pt x="1639" y="2017"/>
                    <a:pt x="3371" y="756"/>
                    <a:pt x="5356" y="756"/>
                  </a:cubicBezTo>
                  <a:cubicBezTo>
                    <a:pt x="7373" y="756"/>
                    <a:pt x="9105" y="1985"/>
                    <a:pt x="9861" y="3749"/>
                  </a:cubicBezTo>
                  <a:cubicBezTo>
                    <a:pt x="10176" y="3749"/>
                    <a:pt x="10492" y="3844"/>
                    <a:pt x="10712" y="4001"/>
                  </a:cubicBezTo>
                  <a:cubicBezTo>
                    <a:pt x="10019" y="1702"/>
                    <a:pt x="7877" y="0"/>
                    <a:pt x="53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86"/>
            <p:cNvSpPr/>
            <p:nvPr/>
          </p:nvSpPr>
          <p:spPr>
            <a:xfrm>
              <a:off x="-52794975" y="3361175"/>
              <a:ext cx="204800" cy="149675"/>
            </a:xfrm>
            <a:custGeom>
              <a:avLst/>
              <a:gdLst/>
              <a:ahLst/>
              <a:cxnLst/>
              <a:rect l="l" t="t" r="r" b="b"/>
              <a:pathLst>
                <a:path w="8192" h="5987" extrusionOk="0">
                  <a:moveTo>
                    <a:pt x="5132" y="2560"/>
                  </a:moveTo>
                  <a:cubicBezTo>
                    <a:pt x="5230" y="2560"/>
                    <a:pt x="5325" y="2599"/>
                    <a:pt x="5388" y="2678"/>
                  </a:cubicBezTo>
                  <a:cubicBezTo>
                    <a:pt x="5577" y="2836"/>
                    <a:pt x="5577" y="3088"/>
                    <a:pt x="5419" y="3182"/>
                  </a:cubicBezTo>
                  <a:cubicBezTo>
                    <a:pt x="5073" y="3560"/>
                    <a:pt x="4569" y="3749"/>
                    <a:pt x="4096" y="3749"/>
                  </a:cubicBezTo>
                  <a:cubicBezTo>
                    <a:pt x="3592" y="3749"/>
                    <a:pt x="3120" y="3560"/>
                    <a:pt x="2773" y="3182"/>
                  </a:cubicBezTo>
                  <a:cubicBezTo>
                    <a:pt x="2615" y="3025"/>
                    <a:pt x="2615" y="2804"/>
                    <a:pt x="2773" y="2678"/>
                  </a:cubicBezTo>
                  <a:cubicBezTo>
                    <a:pt x="2852" y="2599"/>
                    <a:pt x="2946" y="2560"/>
                    <a:pt x="3037" y="2560"/>
                  </a:cubicBezTo>
                  <a:cubicBezTo>
                    <a:pt x="3127" y="2560"/>
                    <a:pt x="3214" y="2599"/>
                    <a:pt x="3277" y="2678"/>
                  </a:cubicBezTo>
                  <a:cubicBezTo>
                    <a:pt x="3498" y="2899"/>
                    <a:pt x="3781" y="3009"/>
                    <a:pt x="4065" y="3009"/>
                  </a:cubicBezTo>
                  <a:cubicBezTo>
                    <a:pt x="4348" y="3009"/>
                    <a:pt x="4632" y="2899"/>
                    <a:pt x="4852" y="2678"/>
                  </a:cubicBezTo>
                  <a:cubicBezTo>
                    <a:pt x="4931" y="2599"/>
                    <a:pt x="5033" y="2560"/>
                    <a:pt x="5132" y="2560"/>
                  </a:cubicBezTo>
                  <a:close/>
                  <a:moveTo>
                    <a:pt x="1" y="0"/>
                  </a:moveTo>
                  <a:lnTo>
                    <a:pt x="1" y="1859"/>
                  </a:lnTo>
                  <a:cubicBezTo>
                    <a:pt x="1" y="2993"/>
                    <a:pt x="473" y="4127"/>
                    <a:pt x="1355" y="4915"/>
                  </a:cubicBezTo>
                  <a:cubicBezTo>
                    <a:pt x="2111" y="5640"/>
                    <a:pt x="3088" y="5986"/>
                    <a:pt x="4096" y="5986"/>
                  </a:cubicBezTo>
                  <a:lnTo>
                    <a:pt x="4506" y="5986"/>
                  </a:lnTo>
                  <a:cubicBezTo>
                    <a:pt x="6585" y="5797"/>
                    <a:pt x="8192" y="3907"/>
                    <a:pt x="8192" y="1733"/>
                  </a:cubicBezTo>
                  <a:lnTo>
                    <a:pt x="8192" y="32"/>
                  </a:lnTo>
                  <a:cubicBezTo>
                    <a:pt x="8192" y="1261"/>
                    <a:pt x="7215" y="2237"/>
                    <a:pt x="5955" y="2237"/>
                  </a:cubicBezTo>
                  <a:cubicBezTo>
                    <a:pt x="5167" y="2237"/>
                    <a:pt x="4506" y="1859"/>
                    <a:pt x="4096" y="1229"/>
                  </a:cubicBezTo>
                  <a:cubicBezTo>
                    <a:pt x="3718" y="1796"/>
                    <a:pt x="2994" y="2237"/>
                    <a:pt x="2269" y="2237"/>
                  </a:cubicBezTo>
                  <a:cubicBezTo>
                    <a:pt x="1040" y="2237"/>
                    <a:pt x="1" y="126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86"/>
            <p:cNvSpPr/>
            <p:nvPr/>
          </p:nvSpPr>
          <p:spPr>
            <a:xfrm>
              <a:off x="-52791025" y="3231225"/>
              <a:ext cx="137850" cy="74825"/>
            </a:xfrm>
            <a:custGeom>
              <a:avLst/>
              <a:gdLst/>
              <a:ahLst/>
              <a:cxnLst/>
              <a:rect l="l" t="t" r="r" b="b"/>
              <a:pathLst>
                <a:path w="5514" h="2993" extrusionOk="0">
                  <a:moveTo>
                    <a:pt x="3938" y="0"/>
                  </a:moveTo>
                  <a:cubicBezTo>
                    <a:pt x="2048" y="0"/>
                    <a:pt x="473" y="1260"/>
                    <a:pt x="0" y="2993"/>
                  </a:cubicBezTo>
                  <a:lnTo>
                    <a:pt x="1701" y="2993"/>
                  </a:lnTo>
                  <a:cubicBezTo>
                    <a:pt x="3434" y="2993"/>
                    <a:pt x="4946" y="1890"/>
                    <a:pt x="5513" y="315"/>
                  </a:cubicBezTo>
                  <a:cubicBezTo>
                    <a:pt x="5041" y="126"/>
                    <a:pt x="4505" y="0"/>
                    <a:pt x="39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86"/>
            <p:cNvSpPr/>
            <p:nvPr/>
          </p:nvSpPr>
          <p:spPr>
            <a:xfrm>
              <a:off x="-52683125" y="3361950"/>
              <a:ext cx="74825" cy="37850"/>
            </a:xfrm>
            <a:custGeom>
              <a:avLst/>
              <a:gdLst/>
              <a:ahLst/>
              <a:cxnLst/>
              <a:rect l="l" t="t" r="r" b="b"/>
              <a:pathLst>
                <a:path w="2993" h="1514" extrusionOk="0">
                  <a:moveTo>
                    <a:pt x="0" y="1"/>
                  </a:moveTo>
                  <a:cubicBezTo>
                    <a:pt x="0" y="851"/>
                    <a:pt x="662" y="1513"/>
                    <a:pt x="1481" y="1513"/>
                  </a:cubicBezTo>
                  <a:cubicBezTo>
                    <a:pt x="2300" y="1513"/>
                    <a:pt x="2993" y="820"/>
                    <a:pt x="2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86"/>
            <p:cNvSpPr/>
            <p:nvPr/>
          </p:nvSpPr>
          <p:spPr>
            <a:xfrm>
              <a:off x="-52794975" y="3247750"/>
              <a:ext cx="204800" cy="104000"/>
            </a:xfrm>
            <a:custGeom>
              <a:avLst/>
              <a:gdLst/>
              <a:ahLst/>
              <a:cxnLst/>
              <a:rect l="l" t="t" r="r" b="b"/>
              <a:pathLst>
                <a:path w="8192" h="4160" extrusionOk="0">
                  <a:moveTo>
                    <a:pt x="6365" y="1"/>
                  </a:moveTo>
                  <a:cubicBezTo>
                    <a:pt x="5640" y="1828"/>
                    <a:pt x="3876" y="3025"/>
                    <a:pt x="1859" y="3025"/>
                  </a:cubicBezTo>
                  <a:lnTo>
                    <a:pt x="1" y="3025"/>
                  </a:lnTo>
                  <a:lnTo>
                    <a:pt x="1" y="3403"/>
                  </a:lnTo>
                  <a:lnTo>
                    <a:pt x="1" y="4159"/>
                  </a:lnTo>
                  <a:cubicBezTo>
                    <a:pt x="1" y="3939"/>
                    <a:pt x="158" y="3781"/>
                    <a:pt x="379" y="3781"/>
                  </a:cubicBezTo>
                  <a:lnTo>
                    <a:pt x="7814" y="3781"/>
                  </a:lnTo>
                  <a:cubicBezTo>
                    <a:pt x="8003" y="3781"/>
                    <a:pt x="8160" y="3939"/>
                    <a:pt x="8160" y="4159"/>
                  </a:cubicBezTo>
                  <a:lnTo>
                    <a:pt x="8160" y="3403"/>
                  </a:lnTo>
                  <a:cubicBezTo>
                    <a:pt x="8192" y="2017"/>
                    <a:pt x="7467" y="757"/>
                    <a:pt x="63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86"/>
            <p:cNvSpPr/>
            <p:nvPr/>
          </p:nvSpPr>
          <p:spPr>
            <a:xfrm>
              <a:off x="-52776850" y="3361950"/>
              <a:ext cx="74825" cy="37850"/>
            </a:xfrm>
            <a:custGeom>
              <a:avLst/>
              <a:gdLst/>
              <a:ahLst/>
              <a:cxnLst/>
              <a:rect l="l" t="t" r="r" b="b"/>
              <a:pathLst>
                <a:path w="2993" h="1514" extrusionOk="0">
                  <a:moveTo>
                    <a:pt x="0" y="1"/>
                  </a:moveTo>
                  <a:cubicBezTo>
                    <a:pt x="0" y="851"/>
                    <a:pt x="662" y="1513"/>
                    <a:pt x="1481" y="1513"/>
                  </a:cubicBezTo>
                  <a:cubicBezTo>
                    <a:pt x="2332" y="1513"/>
                    <a:pt x="2993" y="820"/>
                    <a:pt x="2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86"/>
            <p:cNvSpPr/>
            <p:nvPr/>
          </p:nvSpPr>
          <p:spPr>
            <a:xfrm>
              <a:off x="-52832000" y="3306025"/>
              <a:ext cx="21300" cy="110300"/>
            </a:xfrm>
            <a:custGeom>
              <a:avLst/>
              <a:gdLst/>
              <a:ahLst/>
              <a:cxnLst/>
              <a:rect l="l" t="t" r="r" b="b"/>
              <a:pathLst>
                <a:path w="852" h="4412" extrusionOk="0">
                  <a:moveTo>
                    <a:pt x="851" y="1"/>
                  </a:moveTo>
                  <a:cubicBezTo>
                    <a:pt x="347" y="127"/>
                    <a:pt x="1" y="568"/>
                    <a:pt x="1" y="1104"/>
                  </a:cubicBezTo>
                  <a:lnTo>
                    <a:pt x="1" y="3341"/>
                  </a:lnTo>
                  <a:cubicBezTo>
                    <a:pt x="1" y="3813"/>
                    <a:pt x="316" y="4254"/>
                    <a:pt x="757" y="4412"/>
                  </a:cubicBezTo>
                  <a:lnTo>
                    <a:pt x="757" y="4097"/>
                  </a:lnTo>
                  <a:lnTo>
                    <a:pt x="757" y="3341"/>
                  </a:lnTo>
                  <a:lnTo>
                    <a:pt x="757" y="1104"/>
                  </a:lnTo>
                  <a:cubicBezTo>
                    <a:pt x="757" y="726"/>
                    <a:pt x="788" y="348"/>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6" name="Google Shape;9166;p86"/>
          <p:cNvGrpSpPr/>
          <p:nvPr/>
        </p:nvGrpSpPr>
        <p:grpSpPr>
          <a:xfrm>
            <a:off x="5779179" y="2276142"/>
            <a:ext cx="323524" cy="358774"/>
            <a:chOff x="-57162350" y="3982000"/>
            <a:chExt cx="287500" cy="318825"/>
          </a:xfrm>
        </p:grpSpPr>
        <p:sp>
          <p:nvSpPr>
            <p:cNvPr id="9167" name="Google Shape;9167;p86"/>
            <p:cNvSpPr/>
            <p:nvPr/>
          </p:nvSpPr>
          <p:spPr>
            <a:xfrm>
              <a:off x="-56989850" y="4151150"/>
              <a:ext cx="55150" cy="55150"/>
            </a:xfrm>
            <a:custGeom>
              <a:avLst/>
              <a:gdLst/>
              <a:ahLst/>
              <a:cxnLst/>
              <a:rect l="l" t="t" r="r" b="b"/>
              <a:pathLst>
                <a:path w="2206" h="2206" extrusionOk="0">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86"/>
            <p:cNvSpPr/>
            <p:nvPr/>
          </p:nvSpPr>
          <p:spPr>
            <a:xfrm>
              <a:off x="-57162350" y="3982000"/>
              <a:ext cx="287500" cy="161300"/>
            </a:xfrm>
            <a:custGeom>
              <a:avLst/>
              <a:gdLst/>
              <a:ahLst/>
              <a:cxnLst/>
              <a:rect l="l" t="t" r="r" b="b"/>
              <a:pathLst>
                <a:path w="11500" h="6452" extrusionOk="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86"/>
            <p:cNvSpPr/>
            <p:nvPr/>
          </p:nvSpPr>
          <p:spPr>
            <a:xfrm>
              <a:off x="-57119850" y="4066875"/>
              <a:ext cx="126075" cy="111875"/>
            </a:xfrm>
            <a:custGeom>
              <a:avLst/>
              <a:gdLst/>
              <a:ahLst/>
              <a:cxnLst/>
              <a:rect l="l" t="t" r="r" b="b"/>
              <a:pathLst>
                <a:path w="5043" h="4475" extrusionOk="0">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86"/>
            <p:cNvSpPr/>
            <p:nvPr/>
          </p:nvSpPr>
          <p:spPr>
            <a:xfrm>
              <a:off x="-57100925" y="4151150"/>
              <a:ext cx="55175" cy="55150"/>
            </a:xfrm>
            <a:custGeom>
              <a:avLst/>
              <a:gdLst/>
              <a:ahLst/>
              <a:cxnLst/>
              <a:rect l="l" t="t" r="r" b="b"/>
              <a:pathLst>
                <a:path w="2207" h="2206" extrusionOk="0">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86"/>
            <p:cNvSpPr/>
            <p:nvPr/>
          </p:nvSpPr>
          <p:spPr>
            <a:xfrm>
              <a:off x="-57119825" y="4179500"/>
              <a:ext cx="204800" cy="121325"/>
            </a:xfrm>
            <a:custGeom>
              <a:avLst/>
              <a:gdLst/>
              <a:ahLst/>
              <a:cxnLst/>
              <a:rect l="l" t="t" r="r" b="b"/>
              <a:pathLst>
                <a:path w="8192" h="4853" extrusionOk="0">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86"/>
            <p:cNvSpPr/>
            <p:nvPr/>
          </p:nvSpPr>
          <p:spPr>
            <a:xfrm>
              <a:off x="-57158400" y="4156675"/>
              <a:ext cx="18900" cy="63825"/>
            </a:xfrm>
            <a:custGeom>
              <a:avLst/>
              <a:gdLst/>
              <a:ahLst/>
              <a:cxnLst/>
              <a:rect l="l" t="t" r="r" b="b"/>
              <a:pathLst>
                <a:path w="756" h="2553" extrusionOk="0">
                  <a:moveTo>
                    <a:pt x="756" y="0"/>
                  </a:moveTo>
                  <a:cubicBezTo>
                    <a:pt x="315" y="252"/>
                    <a:pt x="0" y="725"/>
                    <a:pt x="0" y="1260"/>
                  </a:cubicBezTo>
                  <a:cubicBezTo>
                    <a:pt x="0" y="1827"/>
                    <a:pt x="315" y="2300"/>
                    <a:pt x="756" y="2552"/>
                  </a:cubicBez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86"/>
            <p:cNvSpPr/>
            <p:nvPr/>
          </p:nvSpPr>
          <p:spPr>
            <a:xfrm>
              <a:off x="-56896125" y="4155875"/>
              <a:ext cx="18925" cy="63825"/>
            </a:xfrm>
            <a:custGeom>
              <a:avLst/>
              <a:gdLst/>
              <a:ahLst/>
              <a:cxnLst/>
              <a:rect l="l" t="t" r="r" b="b"/>
              <a:pathLst>
                <a:path w="757" h="2553" extrusionOk="0">
                  <a:moveTo>
                    <a:pt x="0" y="1"/>
                  </a:moveTo>
                  <a:lnTo>
                    <a:pt x="0" y="2553"/>
                  </a:lnTo>
                  <a:cubicBezTo>
                    <a:pt x="441" y="2269"/>
                    <a:pt x="756" y="1796"/>
                    <a:pt x="756" y="1261"/>
                  </a:cubicBezTo>
                  <a:cubicBezTo>
                    <a:pt x="756" y="757"/>
                    <a:pt x="441" y="284"/>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86"/>
            <p:cNvSpPr/>
            <p:nvPr/>
          </p:nvSpPr>
          <p:spPr>
            <a:xfrm>
              <a:off x="-56924475" y="4149575"/>
              <a:ext cx="9450" cy="29175"/>
            </a:xfrm>
            <a:custGeom>
              <a:avLst/>
              <a:gdLst/>
              <a:ahLst/>
              <a:cxnLst/>
              <a:rect l="l" t="t" r="r" b="b"/>
              <a:pathLst>
                <a:path w="378" h="1167" extrusionOk="0">
                  <a:moveTo>
                    <a:pt x="0" y="1"/>
                  </a:moveTo>
                  <a:cubicBezTo>
                    <a:pt x="221" y="379"/>
                    <a:pt x="378" y="757"/>
                    <a:pt x="378" y="1166"/>
                  </a:cubicBezTo>
                  <a:lnTo>
                    <a:pt x="378" y="883"/>
                  </a:lnTo>
                  <a:lnTo>
                    <a:pt x="3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5" name="Google Shape;9175;p86"/>
          <p:cNvGrpSpPr/>
          <p:nvPr/>
        </p:nvGrpSpPr>
        <p:grpSpPr>
          <a:xfrm>
            <a:off x="7070492" y="3206648"/>
            <a:ext cx="358971" cy="357198"/>
            <a:chOff x="-52851675" y="3585650"/>
            <a:chExt cx="319000" cy="317425"/>
          </a:xfrm>
        </p:grpSpPr>
        <p:sp>
          <p:nvSpPr>
            <p:cNvPr id="9176" name="Google Shape;9176;p86"/>
            <p:cNvSpPr/>
            <p:nvPr/>
          </p:nvSpPr>
          <p:spPr>
            <a:xfrm>
              <a:off x="-52851675" y="3641575"/>
              <a:ext cx="319000" cy="106350"/>
            </a:xfrm>
            <a:custGeom>
              <a:avLst/>
              <a:gdLst/>
              <a:ahLst/>
              <a:cxnLst/>
              <a:rect l="l" t="t" r="r" b="b"/>
              <a:pathLst>
                <a:path w="12760" h="4254" extrusionOk="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86"/>
            <p:cNvSpPr/>
            <p:nvPr/>
          </p:nvSpPr>
          <p:spPr>
            <a:xfrm>
              <a:off x="-52787100" y="3585650"/>
              <a:ext cx="189050" cy="52000"/>
            </a:xfrm>
            <a:custGeom>
              <a:avLst/>
              <a:gdLst/>
              <a:ahLst/>
              <a:cxnLst/>
              <a:rect l="l" t="t" r="r" b="b"/>
              <a:pathLst>
                <a:path w="7562" h="2080" extrusionOk="0">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86"/>
            <p:cNvSpPr/>
            <p:nvPr/>
          </p:nvSpPr>
          <p:spPr>
            <a:xfrm>
              <a:off x="-52794975" y="3696700"/>
              <a:ext cx="127625" cy="74850"/>
            </a:xfrm>
            <a:custGeom>
              <a:avLst/>
              <a:gdLst/>
              <a:ahLst/>
              <a:cxnLst/>
              <a:rect l="l" t="t" r="r" b="b"/>
              <a:pathLst>
                <a:path w="5105" h="2994" extrusionOk="0">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86"/>
            <p:cNvSpPr/>
            <p:nvPr/>
          </p:nvSpPr>
          <p:spPr>
            <a:xfrm>
              <a:off x="-52795750" y="3700625"/>
              <a:ext cx="204800" cy="202450"/>
            </a:xfrm>
            <a:custGeom>
              <a:avLst/>
              <a:gdLst/>
              <a:ahLst/>
              <a:cxnLst/>
              <a:rect l="l" t="t" r="r" b="b"/>
              <a:pathLst>
                <a:path w="8192" h="8098" extrusionOk="0">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86"/>
            <p:cNvSpPr/>
            <p:nvPr/>
          </p:nvSpPr>
          <p:spPr>
            <a:xfrm>
              <a:off x="-52832775" y="3740025"/>
              <a:ext cx="18125" cy="64600"/>
            </a:xfrm>
            <a:custGeom>
              <a:avLst/>
              <a:gdLst/>
              <a:ahLst/>
              <a:cxnLst/>
              <a:rect l="l" t="t" r="r" b="b"/>
              <a:pathLst>
                <a:path w="725" h="2584" extrusionOk="0">
                  <a:moveTo>
                    <a:pt x="725" y="0"/>
                  </a:moveTo>
                  <a:cubicBezTo>
                    <a:pt x="315" y="252"/>
                    <a:pt x="0" y="725"/>
                    <a:pt x="0" y="1260"/>
                  </a:cubicBezTo>
                  <a:cubicBezTo>
                    <a:pt x="0" y="1827"/>
                    <a:pt x="315" y="2300"/>
                    <a:pt x="725" y="2584"/>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86"/>
            <p:cNvSpPr/>
            <p:nvPr/>
          </p:nvSpPr>
          <p:spPr>
            <a:xfrm>
              <a:off x="-52570500" y="3740025"/>
              <a:ext cx="18925" cy="64600"/>
            </a:xfrm>
            <a:custGeom>
              <a:avLst/>
              <a:gdLst/>
              <a:ahLst/>
              <a:cxnLst/>
              <a:rect l="l" t="t" r="r" b="b"/>
              <a:pathLst>
                <a:path w="757" h="2584" extrusionOk="0">
                  <a:moveTo>
                    <a:pt x="0" y="0"/>
                  </a:moveTo>
                  <a:lnTo>
                    <a:pt x="0" y="2584"/>
                  </a:lnTo>
                  <a:cubicBezTo>
                    <a:pt x="442" y="2300"/>
                    <a:pt x="757" y="1827"/>
                    <a:pt x="757" y="1260"/>
                  </a:cubicBezTo>
                  <a:cubicBezTo>
                    <a:pt x="757" y="725"/>
                    <a:pt x="442" y="25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2" name="Google Shape;9182;p86"/>
          <p:cNvGrpSpPr/>
          <p:nvPr/>
        </p:nvGrpSpPr>
        <p:grpSpPr>
          <a:xfrm>
            <a:off x="7092647" y="3668449"/>
            <a:ext cx="314662" cy="358999"/>
            <a:chOff x="-52832000" y="3976300"/>
            <a:chExt cx="279625" cy="319025"/>
          </a:xfrm>
        </p:grpSpPr>
        <p:sp>
          <p:nvSpPr>
            <p:cNvPr id="9183" name="Google Shape;9183;p86"/>
            <p:cNvSpPr/>
            <p:nvPr/>
          </p:nvSpPr>
          <p:spPr>
            <a:xfrm>
              <a:off x="-52794975" y="3976300"/>
              <a:ext cx="204800" cy="112650"/>
            </a:xfrm>
            <a:custGeom>
              <a:avLst/>
              <a:gdLst/>
              <a:ahLst/>
              <a:cxnLst/>
              <a:rect l="l" t="t" r="r" b="b"/>
              <a:pathLst>
                <a:path w="8192" h="4506" extrusionOk="0">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86"/>
            <p:cNvSpPr/>
            <p:nvPr/>
          </p:nvSpPr>
          <p:spPr>
            <a:xfrm>
              <a:off x="-52757175" y="4051125"/>
              <a:ext cx="167000" cy="94550"/>
            </a:xfrm>
            <a:custGeom>
              <a:avLst/>
              <a:gdLst/>
              <a:ahLst/>
              <a:cxnLst/>
              <a:rect l="l" t="t" r="r" b="b"/>
              <a:pathLst>
                <a:path w="6680" h="3782" extrusionOk="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86"/>
            <p:cNvSpPr/>
            <p:nvPr/>
          </p:nvSpPr>
          <p:spPr>
            <a:xfrm>
              <a:off x="-52794975" y="4088925"/>
              <a:ext cx="204025" cy="206400"/>
            </a:xfrm>
            <a:custGeom>
              <a:avLst/>
              <a:gdLst/>
              <a:ahLst/>
              <a:cxnLst/>
              <a:rect l="l" t="t" r="r" b="b"/>
              <a:pathLst>
                <a:path w="8161" h="8256" extrusionOk="0">
                  <a:moveTo>
                    <a:pt x="2615" y="2238"/>
                  </a:moveTo>
                  <a:cubicBezTo>
                    <a:pt x="2804" y="2238"/>
                    <a:pt x="2962" y="2395"/>
                    <a:pt x="2962" y="2584"/>
                  </a:cubicBezTo>
                  <a:cubicBezTo>
                    <a:pt x="2962" y="2805"/>
                    <a:pt x="2804" y="2962"/>
                    <a:pt x="2615" y="2962"/>
                  </a:cubicBezTo>
                  <a:cubicBezTo>
                    <a:pt x="2602" y="2965"/>
                    <a:pt x="2588" y="2966"/>
                    <a:pt x="2574" y="2966"/>
                  </a:cubicBezTo>
                  <a:cubicBezTo>
                    <a:pt x="2404" y="2966"/>
                    <a:pt x="2269" y="2788"/>
                    <a:pt x="2269" y="2584"/>
                  </a:cubicBezTo>
                  <a:cubicBezTo>
                    <a:pt x="2269" y="2395"/>
                    <a:pt x="2426" y="2238"/>
                    <a:pt x="2615" y="2238"/>
                  </a:cubicBezTo>
                  <a:close/>
                  <a:moveTo>
                    <a:pt x="5608" y="2269"/>
                  </a:moveTo>
                  <a:cubicBezTo>
                    <a:pt x="5797" y="2269"/>
                    <a:pt x="5955" y="2427"/>
                    <a:pt x="5955" y="2647"/>
                  </a:cubicBezTo>
                  <a:cubicBezTo>
                    <a:pt x="5955" y="2805"/>
                    <a:pt x="5797" y="2994"/>
                    <a:pt x="5608" y="2994"/>
                  </a:cubicBezTo>
                  <a:cubicBezTo>
                    <a:pt x="5419" y="2994"/>
                    <a:pt x="5262" y="2836"/>
                    <a:pt x="5262" y="2647"/>
                  </a:cubicBezTo>
                  <a:cubicBezTo>
                    <a:pt x="5262" y="2427"/>
                    <a:pt x="5419" y="2269"/>
                    <a:pt x="5608" y="2269"/>
                  </a:cubicBezTo>
                  <a:close/>
                  <a:moveTo>
                    <a:pt x="5132" y="4797"/>
                  </a:moveTo>
                  <a:cubicBezTo>
                    <a:pt x="5230" y="4797"/>
                    <a:pt x="5325" y="4837"/>
                    <a:pt x="5388" y="4916"/>
                  </a:cubicBezTo>
                  <a:cubicBezTo>
                    <a:pt x="5577" y="5042"/>
                    <a:pt x="5577" y="5262"/>
                    <a:pt x="5419" y="5420"/>
                  </a:cubicBezTo>
                  <a:cubicBezTo>
                    <a:pt x="5073" y="5766"/>
                    <a:pt x="4569" y="5987"/>
                    <a:pt x="4096" y="5987"/>
                  </a:cubicBezTo>
                  <a:cubicBezTo>
                    <a:pt x="3592" y="5987"/>
                    <a:pt x="3120" y="5766"/>
                    <a:pt x="2773" y="5420"/>
                  </a:cubicBezTo>
                  <a:cubicBezTo>
                    <a:pt x="2615" y="5262"/>
                    <a:pt x="2615" y="5042"/>
                    <a:pt x="2773" y="4916"/>
                  </a:cubicBezTo>
                  <a:cubicBezTo>
                    <a:pt x="2852" y="4837"/>
                    <a:pt x="2946" y="4797"/>
                    <a:pt x="3037" y="4797"/>
                  </a:cubicBezTo>
                  <a:cubicBezTo>
                    <a:pt x="3127" y="4797"/>
                    <a:pt x="3214" y="4837"/>
                    <a:pt x="3277" y="4916"/>
                  </a:cubicBezTo>
                  <a:cubicBezTo>
                    <a:pt x="3498" y="5136"/>
                    <a:pt x="3781" y="5246"/>
                    <a:pt x="4065" y="5246"/>
                  </a:cubicBezTo>
                  <a:cubicBezTo>
                    <a:pt x="4348" y="5246"/>
                    <a:pt x="4632" y="5136"/>
                    <a:pt x="4852" y="4916"/>
                  </a:cubicBezTo>
                  <a:cubicBezTo>
                    <a:pt x="4931" y="4837"/>
                    <a:pt x="5033" y="4797"/>
                    <a:pt x="5132" y="4797"/>
                  </a:cubicBezTo>
                  <a:close/>
                  <a:moveTo>
                    <a:pt x="2994" y="1"/>
                  </a:moveTo>
                  <a:cubicBezTo>
                    <a:pt x="2174" y="1"/>
                    <a:pt x="1387" y="190"/>
                    <a:pt x="631" y="536"/>
                  </a:cubicBezTo>
                  <a:cubicBezTo>
                    <a:pt x="599" y="536"/>
                    <a:pt x="599" y="536"/>
                    <a:pt x="568" y="599"/>
                  </a:cubicBezTo>
                  <a:cubicBezTo>
                    <a:pt x="221" y="1166"/>
                    <a:pt x="1" y="1891"/>
                    <a:pt x="1" y="2584"/>
                  </a:cubicBezTo>
                  <a:lnTo>
                    <a:pt x="1" y="4128"/>
                  </a:lnTo>
                  <a:cubicBezTo>
                    <a:pt x="1" y="6365"/>
                    <a:pt x="1859" y="8255"/>
                    <a:pt x="4096" y="8255"/>
                  </a:cubicBezTo>
                  <a:cubicBezTo>
                    <a:pt x="6207" y="8255"/>
                    <a:pt x="7940" y="6680"/>
                    <a:pt x="8160" y="4695"/>
                  </a:cubicBezTo>
                  <a:cubicBezTo>
                    <a:pt x="7877" y="2017"/>
                    <a:pt x="5671" y="1"/>
                    <a:pt x="29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86"/>
            <p:cNvSpPr/>
            <p:nvPr/>
          </p:nvSpPr>
          <p:spPr>
            <a:xfrm>
              <a:off x="-52832000"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86"/>
            <p:cNvSpPr/>
            <p:nvPr/>
          </p:nvSpPr>
          <p:spPr>
            <a:xfrm>
              <a:off x="-52571300" y="4132250"/>
              <a:ext cx="18925" cy="63825"/>
            </a:xfrm>
            <a:custGeom>
              <a:avLst/>
              <a:gdLst/>
              <a:ahLst/>
              <a:cxnLst/>
              <a:rect l="l" t="t" r="r" b="b"/>
              <a:pathLst>
                <a:path w="757" h="2553" extrusionOk="0">
                  <a:moveTo>
                    <a:pt x="1" y="1"/>
                  </a:moveTo>
                  <a:lnTo>
                    <a:pt x="1" y="2552"/>
                  </a:lnTo>
                  <a:cubicBezTo>
                    <a:pt x="442" y="2269"/>
                    <a:pt x="757" y="1796"/>
                    <a:pt x="757" y="1261"/>
                  </a:cubicBezTo>
                  <a:cubicBezTo>
                    <a:pt x="757" y="694"/>
                    <a:pt x="442" y="221"/>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8" name="Google Shape;9188;p86"/>
          <p:cNvGrpSpPr/>
          <p:nvPr/>
        </p:nvGrpSpPr>
        <p:grpSpPr>
          <a:xfrm>
            <a:off x="6209853" y="4123097"/>
            <a:ext cx="316434" cy="358099"/>
            <a:chOff x="-51633225" y="3198925"/>
            <a:chExt cx="281200" cy="318225"/>
          </a:xfrm>
        </p:grpSpPr>
        <p:sp>
          <p:nvSpPr>
            <p:cNvPr id="9189" name="Google Shape;9189;p86"/>
            <p:cNvSpPr/>
            <p:nvPr/>
          </p:nvSpPr>
          <p:spPr>
            <a:xfrm>
              <a:off x="-51633225" y="3353300"/>
              <a:ext cx="18925" cy="63825"/>
            </a:xfrm>
            <a:custGeom>
              <a:avLst/>
              <a:gdLst/>
              <a:ahLst/>
              <a:cxnLst/>
              <a:rect l="l" t="t" r="r" b="b"/>
              <a:pathLst>
                <a:path w="757" h="2553" extrusionOk="0">
                  <a:moveTo>
                    <a:pt x="756" y="0"/>
                  </a:moveTo>
                  <a:cubicBezTo>
                    <a:pt x="315" y="284"/>
                    <a:pt x="0" y="756"/>
                    <a:pt x="0" y="1292"/>
                  </a:cubicBezTo>
                  <a:cubicBezTo>
                    <a:pt x="0" y="1859"/>
                    <a:pt x="315" y="2332"/>
                    <a:pt x="756" y="2552"/>
                  </a:cubicBez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86"/>
            <p:cNvSpPr/>
            <p:nvPr/>
          </p:nvSpPr>
          <p:spPr>
            <a:xfrm>
              <a:off x="-51595425" y="3348575"/>
              <a:ext cx="204800" cy="168575"/>
            </a:xfrm>
            <a:custGeom>
              <a:avLst/>
              <a:gdLst/>
              <a:ahLst/>
              <a:cxnLst/>
              <a:rect l="l" t="t" r="r" b="b"/>
              <a:pathLst>
                <a:path w="8192" h="6743" extrusionOk="0">
                  <a:moveTo>
                    <a:pt x="2647" y="756"/>
                  </a:moveTo>
                  <a:cubicBezTo>
                    <a:pt x="2836" y="756"/>
                    <a:pt x="2994" y="914"/>
                    <a:pt x="2994" y="1103"/>
                  </a:cubicBezTo>
                  <a:cubicBezTo>
                    <a:pt x="2994" y="1292"/>
                    <a:pt x="2836" y="1449"/>
                    <a:pt x="2647" y="1449"/>
                  </a:cubicBezTo>
                  <a:cubicBezTo>
                    <a:pt x="2426" y="1449"/>
                    <a:pt x="2269" y="1292"/>
                    <a:pt x="2269" y="1103"/>
                  </a:cubicBezTo>
                  <a:cubicBezTo>
                    <a:pt x="2237" y="914"/>
                    <a:pt x="2395" y="756"/>
                    <a:pt x="2647" y="756"/>
                  </a:cubicBezTo>
                  <a:close/>
                  <a:moveTo>
                    <a:pt x="5577" y="756"/>
                  </a:moveTo>
                  <a:cubicBezTo>
                    <a:pt x="5797" y="756"/>
                    <a:pt x="5955" y="914"/>
                    <a:pt x="5955" y="1103"/>
                  </a:cubicBezTo>
                  <a:cubicBezTo>
                    <a:pt x="5955" y="1292"/>
                    <a:pt x="5797" y="1449"/>
                    <a:pt x="5577" y="1449"/>
                  </a:cubicBezTo>
                  <a:cubicBezTo>
                    <a:pt x="5388" y="1449"/>
                    <a:pt x="5230" y="1292"/>
                    <a:pt x="5230" y="1103"/>
                  </a:cubicBezTo>
                  <a:cubicBezTo>
                    <a:pt x="5230" y="914"/>
                    <a:pt x="5388" y="756"/>
                    <a:pt x="5577" y="756"/>
                  </a:cubicBezTo>
                  <a:close/>
                  <a:moveTo>
                    <a:pt x="5148" y="3316"/>
                  </a:moveTo>
                  <a:cubicBezTo>
                    <a:pt x="5238" y="3316"/>
                    <a:pt x="5325" y="3356"/>
                    <a:pt x="5388" y="3434"/>
                  </a:cubicBezTo>
                  <a:cubicBezTo>
                    <a:pt x="5545" y="3592"/>
                    <a:pt x="5545" y="3812"/>
                    <a:pt x="5388" y="3938"/>
                  </a:cubicBezTo>
                  <a:cubicBezTo>
                    <a:pt x="5041" y="4285"/>
                    <a:pt x="4569" y="4474"/>
                    <a:pt x="4096" y="4474"/>
                  </a:cubicBezTo>
                  <a:cubicBezTo>
                    <a:pt x="3624" y="4474"/>
                    <a:pt x="3120" y="4285"/>
                    <a:pt x="2804" y="3938"/>
                  </a:cubicBezTo>
                  <a:cubicBezTo>
                    <a:pt x="2647" y="3781"/>
                    <a:pt x="2647" y="3529"/>
                    <a:pt x="2804" y="3434"/>
                  </a:cubicBezTo>
                  <a:cubicBezTo>
                    <a:pt x="2883" y="3371"/>
                    <a:pt x="2978" y="3340"/>
                    <a:pt x="3068" y="3340"/>
                  </a:cubicBezTo>
                  <a:cubicBezTo>
                    <a:pt x="3159" y="3340"/>
                    <a:pt x="3246" y="3371"/>
                    <a:pt x="3309" y="3434"/>
                  </a:cubicBezTo>
                  <a:cubicBezTo>
                    <a:pt x="3529" y="3639"/>
                    <a:pt x="3813" y="3741"/>
                    <a:pt x="4096" y="3741"/>
                  </a:cubicBezTo>
                  <a:cubicBezTo>
                    <a:pt x="4380" y="3741"/>
                    <a:pt x="4663" y="3639"/>
                    <a:pt x="4884" y="3434"/>
                  </a:cubicBezTo>
                  <a:cubicBezTo>
                    <a:pt x="4963" y="3356"/>
                    <a:pt x="5057" y="3316"/>
                    <a:pt x="5148" y="3316"/>
                  </a:cubicBezTo>
                  <a:close/>
                  <a:moveTo>
                    <a:pt x="1" y="0"/>
                  </a:moveTo>
                  <a:lnTo>
                    <a:pt x="1" y="2647"/>
                  </a:lnTo>
                  <a:cubicBezTo>
                    <a:pt x="1" y="4883"/>
                    <a:pt x="1859" y="6742"/>
                    <a:pt x="4096" y="6742"/>
                  </a:cubicBezTo>
                  <a:cubicBezTo>
                    <a:pt x="6333" y="6742"/>
                    <a:pt x="8192" y="4883"/>
                    <a:pt x="8192" y="2647"/>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86"/>
            <p:cNvSpPr/>
            <p:nvPr/>
          </p:nvSpPr>
          <p:spPr>
            <a:xfrm>
              <a:off x="-51633225" y="3292650"/>
              <a:ext cx="279625" cy="37050"/>
            </a:xfrm>
            <a:custGeom>
              <a:avLst/>
              <a:gdLst/>
              <a:ahLst/>
              <a:cxnLst/>
              <a:rect l="l" t="t" r="r" b="b"/>
              <a:pathLst>
                <a:path w="11185" h="1482" extrusionOk="0">
                  <a:moveTo>
                    <a:pt x="1513" y="0"/>
                  </a:moveTo>
                  <a:cubicBezTo>
                    <a:pt x="851" y="0"/>
                    <a:pt x="284" y="410"/>
                    <a:pt x="95" y="1009"/>
                  </a:cubicBezTo>
                  <a:cubicBezTo>
                    <a:pt x="0" y="1261"/>
                    <a:pt x="221" y="1481"/>
                    <a:pt x="441" y="1481"/>
                  </a:cubicBezTo>
                  <a:lnTo>
                    <a:pt x="10775" y="1481"/>
                  </a:lnTo>
                  <a:cubicBezTo>
                    <a:pt x="10996" y="1481"/>
                    <a:pt x="11185" y="1261"/>
                    <a:pt x="11122" y="1009"/>
                  </a:cubicBezTo>
                  <a:cubicBezTo>
                    <a:pt x="10933" y="410"/>
                    <a:pt x="10365" y="0"/>
                    <a:pt x="97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86"/>
            <p:cNvSpPr/>
            <p:nvPr/>
          </p:nvSpPr>
          <p:spPr>
            <a:xfrm>
              <a:off x="-51492250" y="3198925"/>
              <a:ext cx="98475" cy="74850"/>
            </a:xfrm>
            <a:custGeom>
              <a:avLst/>
              <a:gdLst/>
              <a:ahLst/>
              <a:cxnLst/>
              <a:rect l="l" t="t" r="r" b="b"/>
              <a:pathLst>
                <a:path w="3939" h="2994" extrusionOk="0">
                  <a:moveTo>
                    <a:pt x="1" y="0"/>
                  </a:moveTo>
                  <a:lnTo>
                    <a:pt x="1" y="0"/>
                  </a:lnTo>
                  <a:cubicBezTo>
                    <a:pt x="946" y="0"/>
                    <a:pt x="1576" y="1418"/>
                    <a:pt x="1765" y="2993"/>
                  </a:cubicBezTo>
                  <a:lnTo>
                    <a:pt x="3939" y="2993"/>
                  </a:lnTo>
                  <a:cubicBezTo>
                    <a:pt x="3466" y="1261"/>
                    <a:pt x="1859" y="0"/>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86"/>
            <p:cNvSpPr/>
            <p:nvPr/>
          </p:nvSpPr>
          <p:spPr>
            <a:xfrm>
              <a:off x="-51590700" y="3198925"/>
              <a:ext cx="98475" cy="74850"/>
            </a:xfrm>
            <a:custGeom>
              <a:avLst/>
              <a:gdLst/>
              <a:ahLst/>
              <a:cxnLst/>
              <a:rect l="l" t="t" r="r" b="b"/>
              <a:pathLst>
                <a:path w="3939" h="2994" extrusionOk="0">
                  <a:moveTo>
                    <a:pt x="3939" y="0"/>
                  </a:moveTo>
                  <a:lnTo>
                    <a:pt x="3939" y="0"/>
                  </a:lnTo>
                  <a:cubicBezTo>
                    <a:pt x="2048" y="0"/>
                    <a:pt x="473" y="1292"/>
                    <a:pt x="1" y="2993"/>
                  </a:cubicBezTo>
                  <a:lnTo>
                    <a:pt x="2174" y="2993"/>
                  </a:lnTo>
                  <a:cubicBezTo>
                    <a:pt x="2332" y="1418"/>
                    <a:pt x="2962" y="0"/>
                    <a:pt x="39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86"/>
            <p:cNvSpPr/>
            <p:nvPr/>
          </p:nvSpPr>
          <p:spPr>
            <a:xfrm>
              <a:off x="-51517450" y="3218600"/>
              <a:ext cx="52000" cy="55950"/>
            </a:xfrm>
            <a:custGeom>
              <a:avLst/>
              <a:gdLst/>
              <a:ahLst/>
              <a:cxnLst/>
              <a:rect l="l" t="t" r="r" b="b"/>
              <a:pathLst>
                <a:path w="2080" h="2238" extrusionOk="0">
                  <a:moveTo>
                    <a:pt x="1009" y="1"/>
                  </a:moveTo>
                  <a:cubicBezTo>
                    <a:pt x="662" y="1"/>
                    <a:pt x="158" y="852"/>
                    <a:pt x="1" y="2238"/>
                  </a:cubicBezTo>
                  <a:lnTo>
                    <a:pt x="2080" y="2238"/>
                  </a:lnTo>
                  <a:cubicBezTo>
                    <a:pt x="1828" y="820"/>
                    <a:pt x="1355"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86"/>
            <p:cNvSpPr/>
            <p:nvPr/>
          </p:nvSpPr>
          <p:spPr>
            <a:xfrm>
              <a:off x="-51370950" y="3354075"/>
              <a:ext cx="18925" cy="64625"/>
            </a:xfrm>
            <a:custGeom>
              <a:avLst/>
              <a:gdLst/>
              <a:ahLst/>
              <a:cxnLst/>
              <a:rect l="l" t="t" r="r" b="b"/>
              <a:pathLst>
                <a:path w="757" h="2585" extrusionOk="0">
                  <a:moveTo>
                    <a:pt x="0" y="1"/>
                  </a:moveTo>
                  <a:lnTo>
                    <a:pt x="0" y="2584"/>
                  </a:lnTo>
                  <a:cubicBezTo>
                    <a:pt x="442" y="2301"/>
                    <a:pt x="757" y="1828"/>
                    <a:pt x="757" y="1324"/>
                  </a:cubicBezTo>
                  <a:cubicBezTo>
                    <a:pt x="757" y="725"/>
                    <a:pt x="442" y="253"/>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6" name="Google Shape;9196;p86"/>
          <p:cNvGrpSpPr/>
          <p:nvPr/>
        </p:nvGrpSpPr>
        <p:grpSpPr>
          <a:xfrm>
            <a:off x="6628676" y="1381018"/>
            <a:ext cx="365188" cy="357226"/>
            <a:chOff x="-56396775" y="3199700"/>
            <a:chExt cx="324525" cy="317450"/>
          </a:xfrm>
        </p:grpSpPr>
        <p:sp>
          <p:nvSpPr>
            <p:cNvPr id="9197" name="Google Shape;9197;p86"/>
            <p:cNvSpPr/>
            <p:nvPr/>
          </p:nvSpPr>
          <p:spPr>
            <a:xfrm>
              <a:off x="-56374725" y="3353300"/>
              <a:ext cx="18925" cy="63825"/>
            </a:xfrm>
            <a:custGeom>
              <a:avLst/>
              <a:gdLst/>
              <a:ahLst/>
              <a:cxnLst/>
              <a:rect l="l" t="t" r="r" b="b"/>
              <a:pathLst>
                <a:path w="757" h="2553" extrusionOk="0">
                  <a:moveTo>
                    <a:pt x="757" y="0"/>
                  </a:moveTo>
                  <a:cubicBezTo>
                    <a:pt x="316" y="284"/>
                    <a:pt x="1" y="756"/>
                    <a:pt x="1" y="1292"/>
                  </a:cubicBezTo>
                  <a:cubicBezTo>
                    <a:pt x="1" y="1859"/>
                    <a:pt x="316" y="2332"/>
                    <a:pt x="757" y="2552"/>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86"/>
            <p:cNvSpPr/>
            <p:nvPr/>
          </p:nvSpPr>
          <p:spPr>
            <a:xfrm>
              <a:off x="-56333775" y="3199700"/>
              <a:ext cx="198500" cy="73275"/>
            </a:xfrm>
            <a:custGeom>
              <a:avLst/>
              <a:gdLst/>
              <a:ahLst/>
              <a:cxnLst/>
              <a:rect l="l" t="t" r="r" b="b"/>
              <a:pathLst>
                <a:path w="7940" h="2931" extrusionOk="0">
                  <a:moveTo>
                    <a:pt x="2112" y="1"/>
                  </a:moveTo>
                  <a:cubicBezTo>
                    <a:pt x="1292" y="1"/>
                    <a:pt x="536" y="599"/>
                    <a:pt x="347" y="1387"/>
                  </a:cubicBezTo>
                  <a:lnTo>
                    <a:pt x="1" y="2773"/>
                  </a:lnTo>
                  <a:cubicBezTo>
                    <a:pt x="253" y="2868"/>
                    <a:pt x="568" y="2931"/>
                    <a:pt x="977" y="2931"/>
                  </a:cubicBezTo>
                  <a:lnTo>
                    <a:pt x="6963" y="2931"/>
                  </a:lnTo>
                  <a:cubicBezTo>
                    <a:pt x="7341" y="2931"/>
                    <a:pt x="7625" y="2868"/>
                    <a:pt x="7940" y="2773"/>
                  </a:cubicBezTo>
                  <a:lnTo>
                    <a:pt x="7593" y="1387"/>
                  </a:lnTo>
                  <a:cubicBezTo>
                    <a:pt x="7404" y="568"/>
                    <a:pt x="6648" y="1"/>
                    <a:pt x="5829" y="1"/>
                  </a:cubicBezTo>
                  <a:cubicBezTo>
                    <a:pt x="5546" y="1"/>
                    <a:pt x="5262" y="64"/>
                    <a:pt x="4979" y="190"/>
                  </a:cubicBezTo>
                  <a:lnTo>
                    <a:pt x="3970" y="725"/>
                  </a:lnTo>
                  <a:lnTo>
                    <a:pt x="2931" y="190"/>
                  </a:lnTo>
                  <a:cubicBezTo>
                    <a:pt x="2710" y="64"/>
                    <a:pt x="2395" y="1"/>
                    <a:pt x="21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86"/>
            <p:cNvSpPr/>
            <p:nvPr/>
          </p:nvSpPr>
          <p:spPr>
            <a:xfrm>
              <a:off x="-56396775" y="3273325"/>
              <a:ext cx="324525" cy="58725"/>
            </a:xfrm>
            <a:custGeom>
              <a:avLst/>
              <a:gdLst/>
              <a:ahLst/>
              <a:cxnLst/>
              <a:rect l="l" t="t" r="r" b="b"/>
              <a:pathLst>
                <a:path w="12981" h="2349" extrusionOk="0">
                  <a:moveTo>
                    <a:pt x="905" y="1"/>
                  </a:moveTo>
                  <a:cubicBezTo>
                    <a:pt x="606" y="1"/>
                    <a:pt x="325" y="165"/>
                    <a:pt x="189" y="458"/>
                  </a:cubicBezTo>
                  <a:cubicBezTo>
                    <a:pt x="0" y="836"/>
                    <a:pt x="158" y="1309"/>
                    <a:pt x="536" y="1498"/>
                  </a:cubicBezTo>
                  <a:cubicBezTo>
                    <a:pt x="1292" y="1876"/>
                    <a:pt x="2111" y="2349"/>
                    <a:pt x="3497" y="2349"/>
                  </a:cubicBezTo>
                  <a:lnTo>
                    <a:pt x="9483" y="2349"/>
                  </a:lnTo>
                  <a:cubicBezTo>
                    <a:pt x="10870" y="2349"/>
                    <a:pt x="11689" y="1908"/>
                    <a:pt x="12445" y="1498"/>
                  </a:cubicBezTo>
                  <a:cubicBezTo>
                    <a:pt x="12823" y="1277"/>
                    <a:pt x="12980" y="805"/>
                    <a:pt x="12791" y="458"/>
                  </a:cubicBezTo>
                  <a:cubicBezTo>
                    <a:pt x="12656" y="165"/>
                    <a:pt x="12375" y="1"/>
                    <a:pt x="12076" y="1"/>
                  </a:cubicBezTo>
                  <a:cubicBezTo>
                    <a:pt x="11958" y="1"/>
                    <a:pt x="11836" y="27"/>
                    <a:pt x="11720" y="80"/>
                  </a:cubicBezTo>
                  <a:cubicBezTo>
                    <a:pt x="10964" y="458"/>
                    <a:pt x="10460" y="773"/>
                    <a:pt x="9483" y="773"/>
                  </a:cubicBezTo>
                  <a:lnTo>
                    <a:pt x="3497" y="773"/>
                  </a:lnTo>
                  <a:cubicBezTo>
                    <a:pt x="2521" y="773"/>
                    <a:pt x="1985" y="490"/>
                    <a:pt x="1261" y="80"/>
                  </a:cubicBezTo>
                  <a:cubicBezTo>
                    <a:pt x="1144" y="27"/>
                    <a:pt x="1023" y="1"/>
                    <a:pt x="9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86"/>
            <p:cNvSpPr/>
            <p:nvPr/>
          </p:nvSpPr>
          <p:spPr>
            <a:xfrm>
              <a:off x="-56336925" y="3346200"/>
              <a:ext cx="204800" cy="78800"/>
            </a:xfrm>
            <a:custGeom>
              <a:avLst/>
              <a:gdLst/>
              <a:ahLst/>
              <a:cxnLst/>
              <a:rect l="l" t="t" r="r" b="b"/>
              <a:pathLst>
                <a:path w="8192" h="3152" extrusionOk="0">
                  <a:moveTo>
                    <a:pt x="2584" y="883"/>
                  </a:moveTo>
                  <a:cubicBezTo>
                    <a:pt x="2805" y="883"/>
                    <a:pt x="2962" y="1040"/>
                    <a:pt x="2962" y="1229"/>
                  </a:cubicBezTo>
                  <a:cubicBezTo>
                    <a:pt x="2962" y="1418"/>
                    <a:pt x="2836" y="1576"/>
                    <a:pt x="2584" y="1576"/>
                  </a:cubicBezTo>
                  <a:cubicBezTo>
                    <a:pt x="2395" y="1576"/>
                    <a:pt x="2238" y="1418"/>
                    <a:pt x="2238" y="1229"/>
                  </a:cubicBezTo>
                  <a:cubicBezTo>
                    <a:pt x="2238" y="1040"/>
                    <a:pt x="2395" y="883"/>
                    <a:pt x="2584" y="883"/>
                  </a:cubicBezTo>
                  <a:close/>
                  <a:moveTo>
                    <a:pt x="5577" y="883"/>
                  </a:moveTo>
                  <a:cubicBezTo>
                    <a:pt x="5798" y="883"/>
                    <a:pt x="5955" y="1040"/>
                    <a:pt x="5955" y="1229"/>
                  </a:cubicBezTo>
                  <a:cubicBezTo>
                    <a:pt x="5955" y="1418"/>
                    <a:pt x="5798" y="1576"/>
                    <a:pt x="5577" y="1576"/>
                  </a:cubicBezTo>
                  <a:cubicBezTo>
                    <a:pt x="5388" y="1576"/>
                    <a:pt x="5231" y="1418"/>
                    <a:pt x="5231" y="1229"/>
                  </a:cubicBezTo>
                  <a:cubicBezTo>
                    <a:pt x="5231" y="1040"/>
                    <a:pt x="5388" y="883"/>
                    <a:pt x="5577" y="883"/>
                  </a:cubicBezTo>
                  <a:close/>
                  <a:moveTo>
                    <a:pt x="1" y="1"/>
                  </a:moveTo>
                  <a:lnTo>
                    <a:pt x="1" y="2679"/>
                  </a:lnTo>
                  <a:cubicBezTo>
                    <a:pt x="1" y="2836"/>
                    <a:pt x="1" y="2994"/>
                    <a:pt x="32" y="3151"/>
                  </a:cubicBezTo>
                  <a:lnTo>
                    <a:pt x="3970" y="1576"/>
                  </a:lnTo>
                  <a:cubicBezTo>
                    <a:pt x="4018" y="1560"/>
                    <a:pt x="4065" y="1552"/>
                    <a:pt x="4112" y="1552"/>
                  </a:cubicBezTo>
                  <a:cubicBezTo>
                    <a:pt x="4159" y="1552"/>
                    <a:pt x="4207" y="1560"/>
                    <a:pt x="4254" y="1576"/>
                  </a:cubicBezTo>
                  <a:lnTo>
                    <a:pt x="8161" y="3151"/>
                  </a:lnTo>
                  <a:cubicBezTo>
                    <a:pt x="8192" y="2962"/>
                    <a:pt x="8192" y="2710"/>
                    <a:pt x="8192" y="2521"/>
                  </a:cubicBezTo>
                  <a:lnTo>
                    <a:pt x="8192" y="1"/>
                  </a:lnTo>
                  <a:cubicBezTo>
                    <a:pt x="7877" y="95"/>
                    <a:pt x="7467" y="127"/>
                    <a:pt x="7089" y="127"/>
                  </a:cubicBezTo>
                  <a:lnTo>
                    <a:pt x="1103" y="127"/>
                  </a:lnTo>
                  <a:cubicBezTo>
                    <a:pt x="694" y="127"/>
                    <a:pt x="316" y="95"/>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86"/>
            <p:cNvSpPr/>
            <p:nvPr/>
          </p:nvSpPr>
          <p:spPr>
            <a:xfrm>
              <a:off x="-56332200" y="3406850"/>
              <a:ext cx="193775" cy="110300"/>
            </a:xfrm>
            <a:custGeom>
              <a:avLst/>
              <a:gdLst/>
              <a:ahLst/>
              <a:cxnLst/>
              <a:rect l="l" t="t" r="r" b="b"/>
              <a:pathLst>
                <a:path w="7751" h="4412" extrusionOk="0">
                  <a:moveTo>
                    <a:pt x="3907" y="1"/>
                  </a:moveTo>
                  <a:lnTo>
                    <a:pt x="1" y="1513"/>
                  </a:lnTo>
                  <a:cubicBezTo>
                    <a:pt x="190" y="2237"/>
                    <a:pt x="599" y="2868"/>
                    <a:pt x="1135" y="3340"/>
                  </a:cubicBezTo>
                  <a:cubicBezTo>
                    <a:pt x="1891" y="4033"/>
                    <a:pt x="2868" y="4411"/>
                    <a:pt x="3907" y="4411"/>
                  </a:cubicBezTo>
                  <a:lnTo>
                    <a:pt x="4285" y="4411"/>
                  </a:lnTo>
                  <a:cubicBezTo>
                    <a:pt x="5924" y="4254"/>
                    <a:pt x="7247" y="3057"/>
                    <a:pt x="7751" y="1513"/>
                  </a:cubicBezTo>
                  <a:lnTo>
                    <a:pt x="39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86"/>
            <p:cNvSpPr/>
            <p:nvPr/>
          </p:nvSpPr>
          <p:spPr>
            <a:xfrm>
              <a:off x="-56113225" y="3354075"/>
              <a:ext cx="18125" cy="64625"/>
            </a:xfrm>
            <a:custGeom>
              <a:avLst/>
              <a:gdLst/>
              <a:ahLst/>
              <a:cxnLst/>
              <a:rect l="l" t="t" r="r" b="b"/>
              <a:pathLst>
                <a:path w="725" h="2585" extrusionOk="0">
                  <a:moveTo>
                    <a:pt x="0" y="1"/>
                  </a:moveTo>
                  <a:lnTo>
                    <a:pt x="0" y="2584"/>
                  </a:lnTo>
                  <a:cubicBezTo>
                    <a:pt x="410" y="2332"/>
                    <a:pt x="725" y="1828"/>
                    <a:pt x="725" y="1261"/>
                  </a:cubicBezTo>
                  <a:cubicBezTo>
                    <a:pt x="725" y="725"/>
                    <a:pt x="473" y="253"/>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3" name="Google Shape;9203;p86"/>
          <p:cNvGrpSpPr/>
          <p:nvPr/>
        </p:nvGrpSpPr>
        <p:grpSpPr>
          <a:xfrm>
            <a:off x="6631771" y="1846953"/>
            <a:ext cx="358999" cy="335958"/>
            <a:chOff x="-56394425" y="3600600"/>
            <a:chExt cx="319025" cy="298550"/>
          </a:xfrm>
        </p:grpSpPr>
        <p:sp>
          <p:nvSpPr>
            <p:cNvPr id="9204" name="Google Shape;9204;p86"/>
            <p:cNvSpPr/>
            <p:nvPr/>
          </p:nvSpPr>
          <p:spPr>
            <a:xfrm>
              <a:off x="-56272325" y="3861300"/>
              <a:ext cx="74825" cy="37850"/>
            </a:xfrm>
            <a:custGeom>
              <a:avLst/>
              <a:gdLst/>
              <a:ahLst/>
              <a:cxnLst/>
              <a:rect l="l" t="t" r="r" b="b"/>
              <a:pathLst>
                <a:path w="2993" h="1514" extrusionOk="0">
                  <a:moveTo>
                    <a:pt x="1512" y="1"/>
                  </a:moveTo>
                  <a:cubicBezTo>
                    <a:pt x="851" y="1"/>
                    <a:pt x="284" y="442"/>
                    <a:pt x="95" y="1041"/>
                  </a:cubicBezTo>
                  <a:cubicBezTo>
                    <a:pt x="0" y="1261"/>
                    <a:pt x="221" y="1513"/>
                    <a:pt x="441" y="1513"/>
                  </a:cubicBezTo>
                  <a:lnTo>
                    <a:pt x="2584" y="1513"/>
                  </a:lnTo>
                  <a:cubicBezTo>
                    <a:pt x="2804" y="1513"/>
                    <a:pt x="2993" y="1261"/>
                    <a:pt x="2930" y="1041"/>
                  </a:cubicBezTo>
                  <a:cubicBezTo>
                    <a:pt x="2741" y="442"/>
                    <a:pt x="2174" y="1"/>
                    <a:pt x="15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86"/>
            <p:cNvSpPr/>
            <p:nvPr/>
          </p:nvSpPr>
          <p:spPr>
            <a:xfrm>
              <a:off x="-56297550" y="3600600"/>
              <a:ext cx="126050" cy="71700"/>
            </a:xfrm>
            <a:custGeom>
              <a:avLst/>
              <a:gdLst/>
              <a:ahLst/>
              <a:cxnLst/>
              <a:rect l="l" t="t" r="r" b="b"/>
              <a:pathLst>
                <a:path w="5042" h="2868" extrusionOk="0">
                  <a:moveTo>
                    <a:pt x="2521" y="1"/>
                  </a:moveTo>
                  <a:cubicBezTo>
                    <a:pt x="1576" y="1"/>
                    <a:pt x="694" y="316"/>
                    <a:pt x="1" y="851"/>
                  </a:cubicBezTo>
                  <a:lnTo>
                    <a:pt x="2521" y="2868"/>
                  </a:lnTo>
                  <a:lnTo>
                    <a:pt x="5042" y="851"/>
                  </a:lnTo>
                  <a:cubicBezTo>
                    <a:pt x="4317" y="316"/>
                    <a:pt x="3467" y="1"/>
                    <a:pt x="25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6" name="Google Shape;9206;p86"/>
            <p:cNvSpPr/>
            <p:nvPr/>
          </p:nvSpPr>
          <p:spPr>
            <a:xfrm>
              <a:off x="-56394425" y="3635275"/>
              <a:ext cx="319025" cy="233925"/>
            </a:xfrm>
            <a:custGeom>
              <a:avLst/>
              <a:gdLst/>
              <a:ahLst/>
              <a:cxnLst/>
              <a:rect l="l" t="t" r="r" b="b"/>
              <a:pathLst>
                <a:path w="12761" h="9357" extrusionOk="0">
                  <a:moveTo>
                    <a:pt x="4884" y="3844"/>
                  </a:moveTo>
                  <a:cubicBezTo>
                    <a:pt x="5105" y="3844"/>
                    <a:pt x="5262" y="4001"/>
                    <a:pt x="5262" y="4190"/>
                  </a:cubicBezTo>
                  <a:cubicBezTo>
                    <a:pt x="5262" y="4411"/>
                    <a:pt x="5105" y="4537"/>
                    <a:pt x="4884" y="4537"/>
                  </a:cubicBezTo>
                  <a:cubicBezTo>
                    <a:pt x="4859" y="4545"/>
                    <a:pt x="4835" y="4549"/>
                    <a:pt x="4811" y="4549"/>
                  </a:cubicBezTo>
                  <a:cubicBezTo>
                    <a:pt x="4656" y="4549"/>
                    <a:pt x="4538" y="4381"/>
                    <a:pt x="4538" y="4190"/>
                  </a:cubicBezTo>
                  <a:cubicBezTo>
                    <a:pt x="4538" y="4001"/>
                    <a:pt x="4695" y="3844"/>
                    <a:pt x="4884" y="3844"/>
                  </a:cubicBezTo>
                  <a:close/>
                  <a:moveTo>
                    <a:pt x="7877" y="3875"/>
                  </a:moveTo>
                  <a:cubicBezTo>
                    <a:pt x="8098" y="3875"/>
                    <a:pt x="8255" y="4033"/>
                    <a:pt x="8255" y="4253"/>
                  </a:cubicBezTo>
                  <a:cubicBezTo>
                    <a:pt x="8287" y="4411"/>
                    <a:pt x="8098" y="4600"/>
                    <a:pt x="7877" y="4600"/>
                  </a:cubicBezTo>
                  <a:cubicBezTo>
                    <a:pt x="7688" y="4600"/>
                    <a:pt x="7531" y="4442"/>
                    <a:pt x="7531" y="4253"/>
                  </a:cubicBezTo>
                  <a:cubicBezTo>
                    <a:pt x="7531" y="4033"/>
                    <a:pt x="7688" y="3875"/>
                    <a:pt x="7877" y="3875"/>
                  </a:cubicBezTo>
                  <a:close/>
                  <a:moveTo>
                    <a:pt x="1072" y="4757"/>
                  </a:moveTo>
                  <a:cubicBezTo>
                    <a:pt x="1356" y="5104"/>
                    <a:pt x="1797" y="5356"/>
                    <a:pt x="2301" y="5356"/>
                  </a:cubicBezTo>
                  <a:cubicBezTo>
                    <a:pt x="2301" y="5734"/>
                    <a:pt x="1954" y="6080"/>
                    <a:pt x="1513" y="6080"/>
                  </a:cubicBezTo>
                  <a:cubicBezTo>
                    <a:pt x="1104" y="6080"/>
                    <a:pt x="757" y="5734"/>
                    <a:pt x="757" y="5356"/>
                  </a:cubicBezTo>
                  <a:cubicBezTo>
                    <a:pt x="757" y="5104"/>
                    <a:pt x="883" y="4883"/>
                    <a:pt x="1072" y="4757"/>
                  </a:cubicBezTo>
                  <a:close/>
                  <a:moveTo>
                    <a:pt x="11721" y="4757"/>
                  </a:moveTo>
                  <a:cubicBezTo>
                    <a:pt x="11910" y="4883"/>
                    <a:pt x="12036" y="5104"/>
                    <a:pt x="12036" y="5356"/>
                  </a:cubicBezTo>
                  <a:cubicBezTo>
                    <a:pt x="12036" y="5734"/>
                    <a:pt x="11658" y="6080"/>
                    <a:pt x="11280" y="6080"/>
                  </a:cubicBezTo>
                  <a:cubicBezTo>
                    <a:pt x="10870" y="6080"/>
                    <a:pt x="10492" y="5734"/>
                    <a:pt x="10492" y="5356"/>
                  </a:cubicBezTo>
                  <a:cubicBezTo>
                    <a:pt x="10965" y="5356"/>
                    <a:pt x="11437" y="5104"/>
                    <a:pt x="11721" y="4757"/>
                  </a:cubicBezTo>
                  <a:close/>
                  <a:moveTo>
                    <a:pt x="7448" y="6403"/>
                  </a:moveTo>
                  <a:cubicBezTo>
                    <a:pt x="7538" y="6403"/>
                    <a:pt x="7625" y="6443"/>
                    <a:pt x="7688" y="6521"/>
                  </a:cubicBezTo>
                  <a:cubicBezTo>
                    <a:pt x="7846" y="6648"/>
                    <a:pt x="7846" y="6868"/>
                    <a:pt x="7720" y="7026"/>
                  </a:cubicBezTo>
                  <a:cubicBezTo>
                    <a:pt x="7373" y="7372"/>
                    <a:pt x="6900" y="7593"/>
                    <a:pt x="6428" y="7593"/>
                  </a:cubicBezTo>
                  <a:cubicBezTo>
                    <a:pt x="5924" y="7593"/>
                    <a:pt x="5451" y="7372"/>
                    <a:pt x="5105" y="7026"/>
                  </a:cubicBezTo>
                  <a:cubicBezTo>
                    <a:pt x="4947" y="6868"/>
                    <a:pt x="4947" y="6648"/>
                    <a:pt x="5105" y="6521"/>
                  </a:cubicBezTo>
                  <a:cubicBezTo>
                    <a:pt x="5183" y="6443"/>
                    <a:pt x="5278" y="6403"/>
                    <a:pt x="5369" y="6403"/>
                  </a:cubicBezTo>
                  <a:cubicBezTo>
                    <a:pt x="5459" y="6403"/>
                    <a:pt x="5546" y="6443"/>
                    <a:pt x="5609" y="6521"/>
                  </a:cubicBezTo>
                  <a:cubicBezTo>
                    <a:pt x="5829" y="6742"/>
                    <a:pt x="6113" y="6852"/>
                    <a:pt x="6396" y="6852"/>
                  </a:cubicBezTo>
                  <a:cubicBezTo>
                    <a:pt x="6680" y="6852"/>
                    <a:pt x="6963" y="6742"/>
                    <a:pt x="7184" y="6521"/>
                  </a:cubicBezTo>
                  <a:cubicBezTo>
                    <a:pt x="7263" y="6443"/>
                    <a:pt x="7357" y="6403"/>
                    <a:pt x="7448" y="6403"/>
                  </a:cubicBezTo>
                  <a:close/>
                  <a:moveTo>
                    <a:pt x="3277" y="0"/>
                  </a:moveTo>
                  <a:cubicBezTo>
                    <a:pt x="2742" y="630"/>
                    <a:pt x="2364" y="1449"/>
                    <a:pt x="2301" y="2363"/>
                  </a:cubicBezTo>
                  <a:lnTo>
                    <a:pt x="2269" y="2363"/>
                  </a:lnTo>
                  <a:cubicBezTo>
                    <a:pt x="1419" y="2363"/>
                    <a:pt x="725" y="3024"/>
                    <a:pt x="725" y="3844"/>
                  </a:cubicBezTo>
                  <a:cubicBezTo>
                    <a:pt x="725" y="3938"/>
                    <a:pt x="725" y="3970"/>
                    <a:pt x="757" y="4033"/>
                  </a:cubicBezTo>
                  <a:cubicBezTo>
                    <a:pt x="284" y="4316"/>
                    <a:pt x="1" y="4789"/>
                    <a:pt x="1" y="5356"/>
                  </a:cubicBezTo>
                  <a:cubicBezTo>
                    <a:pt x="1" y="6175"/>
                    <a:pt x="694" y="6837"/>
                    <a:pt x="1513" y="6837"/>
                  </a:cubicBezTo>
                  <a:cubicBezTo>
                    <a:pt x="1828" y="6837"/>
                    <a:pt x="2143" y="6774"/>
                    <a:pt x="2364" y="6553"/>
                  </a:cubicBezTo>
                  <a:cubicBezTo>
                    <a:pt x="2616" y="7750"/>
                    <a:pt x="3403" y="8821"/>
                    <a:pt x="4506" y="9357"/>
                  </a:cubicBezTo>
                  <a:cubicBezTo>
                    <a:pt x="4884" y="8727"/>
                    <a:pt x="5609" y="8349"/>
                    <a:pt x="6396" y="8349"/>
                  </a:cubicBezTo>
                  <a:cubicBezTo>
                    <a:pt x="7184" y="8349"/>
                    <a:pt x="7877" y="8727"/>
                    <a:pt x="8287" y="9357"/>
                  </a:cubicBezTo>
                  <a:cubicBezTo>
                    <a:pt x="9389" y="8821"/>
                    <a:pt x="10145" y="7782"/>
                    <a:pt x="10398" y="6553"/>
                  </a:cubicBezTo>
                  <a:cubicBezTo>
                    <a:pt x="10650" y="6711"/>
                    <a:pt x="10965" y="6837"/>
                    <a:pt x="11280" y="6837"/>
                  </a:cubicBezTo>
                  <a:cubicBezTo>
                    <a:pt x="12099" y="6837"/>
                    <a:pt x="12760" y="6175"/>
                    <a:pt x="12760" y="5356"/>
                  </a:cubicBezTo>
                  <a:cubicBezTo>
                    <a:pt x="12760" y="4789"/>
                    <a:pt x="12445" y="4285"/>
                    <a:pt x="11973" y="4033"/>
                  </a:cubicBezTo>
                  <a:lnTo>
                    <a:pt x="11973" y="3844"/>
                  </a:lnTo>
                  <a:cubicBezTo>
                    <a:pt x="11973" y="3024"/>
                    <a:pt x="11280" y="2363"/>
                    <a:pt x="10461" y="2363"/>
                  </a:cubicBezTo>
                  <a:lnTo>
                    <a:pt x="10398" y="2363"/>
                  </a:lnTo>
                  <a:cubicBezTo>
                    <a:pt x="10335" y="1449"/>
                    <a:pt x="9988" y="662"/>
                    <a:pt x="9421" y="0"/>
                  </a:cubicBezTo>
                  <a:lnTo>
                    <a:pt x="6585" y="2268"/>
                  </a:lnTo>
                  <a:cubicBezTo>
                    <a:pt x="6522" y="2300"/>
                    <a:pt x="6428" y="2363"/>
                    <a:pt x="6365" y="2363"/>
                  </a:cubicBezTo>
                  <a:cubicBezTo>
                    <a:pt x="6270" y="2363"/>
                    <a:pt x="6207" y="2300"/>
                    <a:pt x="6113" y="2268"/>
                  </a:cubicBezTo>
                  <a:lnTo>
                    <a:pt x="32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7" name="Google Shape;9207;p86"/>
          <p:cNvGrpSpPr/>
          <p:nvPr/>
        </p:nvGrpSpPr>
        <p:grpSpPr>
          <a:xfrm>
            <a:off x="6662538" y="2277717"/>
            <a:ext cx="327068" cy="357198"/>
            <a:chOff x="-56379450" y="3983400"/>
            <a:chExt cx="290650" cy="317425"/>
          </a:xfrm>
        </p:grpSpPr>
        <p:sp>
          <p:nvSpPr>
            <p:cNvPr id="9208" name="Google Shape;9208;p86"/>
            <p:cNvSpPr/>
            <p:nvPr/>
          </p:nvSpPr>
          <p:spPr>
            <a:xfrm>
              <a:off x="-56330625" y="3983400"/>
              <a:ext cx="241825" cy="111075"/>
            </a:xfrm>
            <a:custGeom>
              <a:avLst/>
              <a:gdLst/>
              <a:ahLst/>
              <a:cxnLst/>
              <a:rect l="l" t="t" r="r" b="b"/>
              <a:pathLst>
                <a:path w="9673" h="4443" extrusionOk="0">
                  <a:moveTo>
                    <a:pt x="725" y="0"/>
                  </a:moveTo>
                  <a:cubicBezTo>
                    <a:pt x="536" y="0"/>
                    <a:pt x="410" y="126"/>
                    <a:pt x="379" y="315"/>
                  </a:cubicBezTo>
                  <a:lnTo>
                    <a:pt x="1" y="2300"/>
                  </a:lnTo>
                  <a:cubicBezTo>
                    <a:pt x="129" y="2274"/>
                    <a:pt x="257" y="2262"/>
                    <a:pt x="382" y="2262"/>
                  </a:cubicBezTo>
                  <a:cubicBezTo>
                    <a:pt x="869" y="2262"/>
                    <a:pt x="1320" y="2453"/>
                    <a:pt x="1671" y="2804"/>
                  </a:cubicBezTo>
                  <a:cubicBezTo>
                    <a:pt x="2017" y="2473"/>
                    <a:pt x="2498" y="2308"/>
                    <a:pt x="2978" y="2308"/>
                  </a:cubicBezTo>
                  <a:cubicBezTo>
                    <a:pt x="3458" y="2308"/>
                    <a:pt x="3939" y="2473"/>
                    <a:pt x="4285" y="2804"/>
                  </a:cubicBezTo>
                  <a:cubicBezTo>
                    <a:pt x="4636" y="2453"/>
                    <a:pt x="5107" y="2262"/>
                    <a:pt x="5602" y="2262"/>
                  </a:cubicBezTo>
                  <a:cubicBezTo>
                    <a:pt x="5729" y="2262"/>
                    <a:pt x="5858" y="2274"/>
                    <a:pt x="5987" y="2300"/>
                  </a:cubicBezTo>
                  <a:lnTo>
                    <a:pt x="5766" y="1292"/>
                  </a:lnTo>
                  <a:lnTo>
                    <a:pt x="7625" y="2741"/>
                  </a:lnTo>
                  <a:cubicBezTo>
                    <a:pt x="7499" y="2899"/>
                    <a:pt x="7467" y="3119"/>
                    <a:pt x="7467" y="3340"/>
                  </a:cubicBezTo>
                  <a:cubicBezTo>
                    <a:pt x="7467" y="3970"/>
                    <a:pt x="7972" y="4442"/>
                    <a:pt x="8570" y="4442"/>
                  </a:cubicBezTo>
                  <a:cubicBezTo>
                    <a:pt x="9200" y="4442"/>
                    <a:pt x="9673" y="3938"/>
                    <a:pt x="9673" y="3340"/>
                  </a:cubicBezTo>
                  <a:cubicBezTo>
                    <a:pt x="9673" y="2678"/>
                    <a:pt x="9169" y="2205"/>
                    <a:pt x="8570" y="2205"/>
                  </a:cubicBezTo>
                  <a:cubicBezTo>
                    <a:pt x="8444" y="2205"/>
                    <a:pt x="8318" y="2237"/>
                    <a:pt x="8224" y="2300"/>
                  </a:cubicBezTo>
                  <a:lnTo>
                    <a:pt x="5451" y="63"/>
                  </a:lnTo>
                  <a:lnTo>
                    <a:pt x="5420" y="63"/>
                  </a:lnTo>
                  <a:cubicBezTo>
                    <a:pt x="5325" y="32"/>
                    <a:pt x="5262" y="0"/>
                    <a:pt x="52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86"/>
            <p:cNvSpPr/>
            <p:nvPr/>
          </p:nvSpPr>
          <p:spPr>
            <a:xfrm>
              <a:off x="-56350300" y="4058225"/>
              <a:ext cx="186675" cy="55150"/>
            </a:xfrm>
            <a:custGeom>
              <a:avLst/>
              <a:gdLst/>
              <a:ahLst/>
              <a:cxnLst/>
              <a:rect l="l" t="t" r="r" b="b"/>
              <a:pathLst>
                <a:path w="7467" h="2206" extrusionOk="0">
                  <a:moveTo>
                    <a:pt x="1103" y="0"/>
                  </a:moveTo>
                  <a:cubicBezTo>
                    <a:pt x="441" y="0"/>
                    <a:pt x="0" y="504"/>
                    <a:pt x="0" y="1103"/>
                  </a:cubicBezTo>
                  <a:cubicBezTo>
                    <a:pt x="32" y="1701"/>
                    <a:pt x="504" y="2205"/>
                    <a:pt x="1134" y="2205"/>
                  </a:cubicBezTo>
                  <a:cubicBezTo>
                    <a:pt x="1512" y="2205"/>
                    <a:pt x="1922" y="1985"/>
                    <a:pt x="2111" y="1607"/>
                  </a:cubicBezTo>
                  <a:cubicBezTo>
                    <a:pt x="2174" y="1497"/>
                    <a:pt x="2300" y="1441"/>
                    <a:pt x="2430" y="1441"/>
                  </a:cubicBezTo>
                  <a:cubicBezTo>
                    <a:pt x="2560" y="1441"/>
                    <a:pt x="2694" y="1497"/>
                    <a:pt x="2773" y="1607"/>
                  </a:cubicBezTo>
                  <a:cubicBezTo>
                    <a:pt x="2962" y="1985"/>
                    <a:pt x="3371" y="2205"/>
                    <a:pt x="3749" y="2205"/>
                  </a:cubicBezTo>
                  <a:cubicBezTo>
                    <a:pt x="4159" y="2205"/>
                    <a:pt x="4537" y="1985"/>
                    <a:pt x="4757" y="1607"/>
                  </a:cubicBezTo>
                  <a:cubicBezTo>
                    <a:pt x="4820" y="1512"/>
                    <a:pt x="4946" y="1418"/>
                    <a:pt x="5072" y="1418"/>
                  </a:cubicBezTo>
                  <a:cubicBezTo>
                    <a:pt x="5167" y="1418"/>
                    <a:pt x="5325" y="1512"/>
                    <a:pt x="5388" y="1607"/>
                  </a:cubicBezTo>
                  <a:cubicBezTo>
                    <a:pt x="5577" y="1985"/>
                    <a:pt x="5955" y="2205"/>
                    <a:pt x="6364" y="2205"/>
                  </a:cubicBezTo>
                  <a:cubicBezTo>
                    <a:pt x="6994" y="2205"/>
                    <a:pt x="7467" y="1701"/>
                    <a:pt x="7467" y="1103"/>
                  </a:cubicBezTo>
                  <a:cubicBezTo>
                    <a:pt x="7467" y="473"/>
                    <a:pt x="6963" y="0"/>
                    <a:pt x="6364" y="0"/>
                  </a:cubicBezTo>
                  <a:cubicBezTo>
                    <a:pt x="5955" y="0"/>
                    <a:pt x="5577" y="252"/>
                    <a:pt x="5388" y="599"/>
                  </a:cubicBezTo>
                  <a:cubicBezTo>
                    <a:pt x="5325" y="709"/>
                    <a:pt x="5191" y="764"/>
                    <a:pt x="5057" y="764"/>
                  </a:cubicBezTo>
                  <a:cubicBezTo>
                    <a:pt x="4923" y="764"/>
                    <a:pt x="4789" y="709"/>
                    <a:pt x="4726" y="599"/>
                  </a:cubicBezTo>
                  <a:cubicBezTo>
                    <a:pt x="4505" y="252"/>
                    <a:pt x="4127" y="0"/>
                    <a:pt x="3718" y="0"/>
                  </a:cubicBezTo>
                  <a:cubicBezTo>
                    <a:pt x="3340" y="0"/>
                    <a:pt x="2930" y="252"/>
                    <a:pt x="2741" y="599"/>
                  </a:cubicBezTo>
                  <a:cubicBezTo>
                    <a:pt x="2678" y="709"/>
                    <a:pt x="2552" y="764"/>
                    <a:pt x="2422" y="764"/>
                  </a:cubicBezTo>
                  <a:cubicBezTo>
                    <a:pt x="2292" y="764"/>
                    <a:pt x="2158" y="709"/>
                    <a:pt x="2079" y="599"/>
                  </a:cubicBezTo>
                  <a:cubicBezTo>
                    <a:pt x="1890" y="252"/>
                    <a:pt x="1481"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86"/>
            <p:cNvSpPr/>
            <p:nvPr/>
          </p:nvSpPr>
          <p:spPr>
            <a:xfrm>
              <a:off x="-56245550" y="4168275"/>
              <a:ext cx="78000" cy="26600"/>
            </a:xfrm>
            <a:custGeom>
              <a:avLst/>
              <a:gdLst/>
              <a:ahLst/>
              <a:cxnLst/>
              <a:rect l="l" t="t" r="r" b="b"/>
              <a:pathLst>
                <a:path w="3120" h="1064" extrusionOk="0">
                  <a:moveTo>
                    <a:pt x="594" y="1"/>
                  </a:moveTo>
                  <a:cubicBezTo>
                    <a:pt x="555" y="1"/>
                    <a:pt x="515" y="4"/>
                    <a:pt x="473" y="9"/>
                  </a:cubicBezTo>
                  <a:cubicBezTo>
                    <a:pt x="284" y="40"/>
                    <a:pt x="126" y="166"/>
                    <a:pt x="0" y="324"/>
                  </a:cubicBezTo>
                  <a:lnTo>
                    <a:pt x="158" y="481"/>
                  </a:lnTo>
                  <a:cubicBezTo>
                    <a:pt x="410" y="733"/>
                    <a:pt x="630" y="891"/>
                    <a:pt x="945" y="954"/>
                  </a:cubicBezTo>
                  <a:cubicBezTo>
                    <a:pt x="1153" y="1029"/>
                    <a:pt x="1367" y="1064"/>
                    <a:pt x="1579" y="1064"/>
                  </a:cubicBezTo>
                  <a:cubicBezTo>
                    <a:pt x="2172" y="1064"/>
                    <a:pt x="2748" y="788"/>
                    <a:pt x="3119" y="324"/>
                  </a:cubicBezTo>
                  <a:lnTo>
                    <a:pt x="3119" y="324"/>
                  </a:lnTo>
                  <a:lnTo>
                    <a:pt x="2521" y="513"/>
                  </a:lnTo>
                  <a:cubicBezTo>
                    <a:pt x="2355" y="596"/>
                    <a:pt x="2183" y="634"/>
                    <a:pt x="2013" y="634"/>
                  </a:cubicBezTo>
                  <a:cubicBezTo>
                    <a:pt x="1665" y="634"/>
                    <a:pt x="1325" y="473"/>
                    <a:pt x="1071" y="198"/>
                  </a:cubicBezTo>
                  <a:cubicBezTo>
                    <a:pt x="940" y="67"/>
                    <a:pt x="787" y="1"/>
                    <a:pt x="5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86"/>
            <p:cNvSpPr/>
            <p:nvPr/>
          </p:nvSpPr>
          <p:spPr>
            <a:xfrm>
              <a:off x="-56359750" y="4112550"/>
              <a:ext cx="204800" cy="53100"/>
            </a:xfrm>
            <a:custGeom>
              <a:avLst/>
              <a:gdLst/>
              <a:ahLst/>
              <a:cxnLst/>
              <a:rect l="l" t="t" r="r" b="b"/>
              <a:pathLst>
                <a:path w="8192" h="2124" extrusionOk="0">
                  <a:moveTo>
                    <a:pt x="0" y="1"/>
                  </a:moveTo>
                  <a:lnTo>
                    <a:pt x="0" y="1608"/>
                  </a:lnTo>
                  <a:lnTo>
                    <a:pt x="1386" y="2080"/>
                  </a:lnTo>
                  <a:cubicBezTo>
                    <a:pt x="1455" y="2109"/>
                    <a:pt x="1529" y="2124"/>
                    <a:pt x="1605" y="2124"/>
                  </a:cubicBezTo>
                  <a:cubicBezTo>
                    <a:pt x="1773" y="2124"/>
                    <a:pt x="1949" y="2053"/>
                    <a:pt x="2079" y="1923"/>
                  </a:cubicBezTo>
                  <a:cubicBezTo>
                    <a:pt x="2333" y="1669"/>
                    <a:pt x="2689" y="1517"/>
                    <a:pt x="3048" y="1517"/>
                  </a:cubicBezTo>
                  <a:cubicBezTo>
                    <a:pt x="3135" y="1517"/>
                    <a:pt x="3222" y="1526"/>
                    <a:pt x="3308" y="1545"/>
                  </a:cubicBezTo>
                  <a:cubicBezTo>
                    <a:pt x="3623" y="1576"/>
                    <a:pt x="3907" y="1734"/>
                    <a:pt x="4096" y="1954"/>
                  </a:cubicBezTo>
                  <a:cubicBezTo>
                    <a:pt x="4316" y="1734"/>
                    <a:pt x="4568" y="1576"/>
                    <a:pt x="4883" y="1545"/>
                  </a:cubicBezTo>
                  <a:cubicBezTo>
                    <a:pt x="4975" y="1526"/>
                    <a:pt x="5066" y="1517"/>
                    <a:pt x="5155" y="1517"/>
                  </a:cubicBezTo>
                  <a:cubicBezTo>
                    <a:pt x="5523" y="1517"/>
                    <a:pt x="5858" y="1669"/>
                    <a:pt x="6112" y="1923"/>
                  </a:cubicBezTo>
                  <a:cubicBezTo>
                    <a:pt x="6243" y="2053"/>
                    <a:pt x="6403" y="2124"/>
                    <a:pt x="6583" y="2124"/>
                  </a:cubicBezTo>
                  <a:cubicBezTo>
                    <a:pt x="6664" y="2124"/>
                    <a:pt x="6749" y="2109"/>
                    <a:pt x="6837" y="2080"/>
                  </a:cubicBezTo>
                  <a:lnTo>
                    <a:pt x="8191" y="1608"/>
                  </a:lnTo>
                  <a:lnTo>
                    <a:pt x="8191" y="1"/>
                  </a:lnTo>
                  <a:cubicBezTo>
                    <a:pt x="7845" y="473"/>
                    <a:pt x="7341" y="726"/>
                    <a:pt x="6711" y="726"/>
                  </a:cubicBezTo>
                  <a:cubicBezTo>
                    <a:pt x="6207" y="726"/>
                    <a:pt x="5766" y="536"/>
                    <a:pt x="5419" y="190"/>
                  </a:cubicBezTo>
                  <a:cubicBezTo>
                    <a:pt x="5072" y="521"/>
                    <a:pt x="4584" y="686"/>
                    <a:pt x="4100" y="686"/>
                  </a:cubicBezTo>
                  <a:cubicBezTo>
                    <a:pt x="3615" y="686"/>
                    <a:pt x="3135" y="521"/>
                    <a:pt x="2804" y="190"/>
                  </a:cubicBezTo>
                  <a:cubicBezTo>
                    <a:pt x="2457" y="536"/>
                    <a:pt x="1985" y="726"/>
                    <a:pt x="1512" y="726"/>
                  </a:cubicBezTo>
                  <a:cubicBezTo>
                    <a:pt x="882" y="726"/>
                    <a:pt x="378" y="410"/>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86"/>
            <p:cNvSpPr/>
            <p:nvPr/>
          </p:nvSpPr>
          <p:spPr>
            <a:xfrm>
              <a:off x="-56345575" y="4169000"/>
              <a:ext cx="77200" cy="26325"/>
            </a:xfrm>
            <a:custGeom>
              <a:avLst/>
              <a:gdLst/>
              <a:ahLst/>
              <a:cxnLst/>
              <a:rect l="l" t="t" r="r" b="b"/>
              <a:pathLst>
                <a:path w="3088" h="1053" extrusionOk="0">
                  <a:moveTo>
                    <a:pt x="2471" y="0"/>
                  </a:moveTo>
                  <a:cubicBezTo>
                    <a:pt x="2311" y="0"/>
                    <a:pt x="2170" y="47"/>
                    <a:pt x="2048" y="169"/>
                  </a:cubicBezTo>
                  <a:cubicBezTo>
                    <a:pt x="1752" y="465"/>
                    <a:pt x="1391" y="612"/>
                    <a:pt x="1011" y="612"/>
                  </a:cubicBezTo>
                  <a:cubicBezTo>
                    <a:pt x="865" y="612"/>
                    <a:pt x="716" y="591"/>
                    <a:pt x="567" y="547"/>
                  </a:cubicBezTo>
                  <a:lnTo>
                    <a:pt x="0" y="326"/>
                  </a:lnTo>
                  <a:lnTo>
                    <a:pt x="0" y="326"/>
                  </a:lnTo>
                  <a:cubicBezTo>
                    <a:pt x="374" y="794"/>
                    <a:pt x="939" y="1053"/>
                    <a:pt x="1527" y="1053"/>
                  </a:cubicBezTo>
                  <a:cubicBezTo>
                    <a:pt x="1731" y="1053"/>
                    <a:pt x="1939" y="1022"/>
                    <a:pt x="2143" y="956"/>
                  </a:cubicBezTo>
                  <a:cubicBezTo>
                    <a:pt x="2426" y="893"/>
                    <a:pt x="2710" y="704"/>
                    <a:pt x="2930" y="484"/>
                  </a:cubicBezTo>
                  <a:lnTo>
                    <a:pt x="3088" y="326"/>
                  </a:lnTo>
                  <a:cubicBezTo>
                    <a:pt x="2993" y="169"/>
                    <a:pt x="2836" y="74"/>
                    <a:pt x="2615" y="11"/>
                  </a:cubicBezTo>
                  <a:cubicBezTo>
                    <a:pt x="2566" y="4"/>
                    <a:pt x="2518" y="0"/>
                    <a:pt x="24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86"/>
            <p:cNvSpPr/>
            <p:nvPr/>
          </p:nvSpPr>
          <p:spPr>
            <a:xfrm>
              <a:off x="-56379450" y="4180300"/>
              <a:ext cx="242600" cy="120525"/>
            </a:xfrm>
            <a:custGeom>
              <a:avLst/>
              <a:gdLst/>
              <a:ahLst/>
              <a:cxnLst/>
              <a:rect l="l" t="t" r="r" b="b"/>
              <a:pathLst>
                <a:path w="9704" h="4821" extrusionOk="0">
                  <a:moveTo>
                    <a:pt x="473" y="0"/>
                  </a:moveTo>
                  <a:cubicBezTo>
                    <a:pt x="221" y="284"/>
                    <a:pt x="0" y="662"/>
                    <a:pt x="0" y="1071"/>
                  </a:cubicBezTo>
                  <a:cubicBezTo>
                    <a:pt x="0" y="1576"/>
                    <a:pt x="284" y="2048"/>
                    <a:pt x="725" y="2332"/>
                  </a:cubicBezTo>
                  <a:cubicBezTo>
                    <a:pt x="946" y="2489"/>
                    <a:pt x="1229" y="2552"/>
                    <a:pt x="1513" y="2552"/>
                  </a:cubicBezTo>
                  <a:cubicBezTo>
                    <a:pt x="1513" y="3403"/>
                    <a:pt x="2174" y="4064"/>
                    <a:pt x="2993" y="4064"/>
                  </a:cubicBezTo>
                  <a:cubicBezTo>
                    <a:pt x="3214" y="4064"/>
                    <a:pt x="3372" y="4033"/>
                    <a:pt x="3529" y="3970"/>
                  </a:cubicBezTo>
                  <a:cubicBezTo>
                    <a:pt x="3750" y="4506"/>
                    <a:pt x="4254" y="4821"/>
                    <a:pt x="4852" y="4821"/>
                  </a:cubicBezTo>
                  <a:cubicBezTo>
                    <a:pt x="5451" y="4821"/>
                    <a:pt x="5955" y="4443"/>
                    <a:pt x="6207" y="3970"/>
                  </a:cubicBezTo>
                  <a:cubicBezTo>
                    <a:pt x="6333" y="4064"/>
                    <a:pt x="6554" y="4064"/>
                    <a:pt x="6711" y="4064"/>
                  </a:cubicBezTo>
                  <a:cubicBezTo>
                    <a:pt x="7530" y="4064"/>
                    <a:pt x="8192" y="3403"/>
                    <a:pt x="8192" y="2552"/>
                  </a:cubicBezTo>
                  <a:cubicBezTo>
                    <a:pt x="9042" y="2552"/>
                    <a:pt x="9704" y="1891"/>
                    <a:pt x="9704" y="1071"/>
                  </a:cubicBezTo>
                  <a:cubicBezTo>
                    <a:pt x="9704" y="662"/>
                    <a:pt x="9546" y="284"/>
                    <a:pt x="9231" y="0"/>
                  </a:cubicBezTo>
                  <a:lnTo>
                    <a:pt x="9168" y="158"/>
                  </a:lnTo>
                  <a:cubicBezTo>
                    <a:pt x="8664" y="945"/>
                    <a:pt x="7814" y="1387"/>
                    <a:pt x="6900" y="1387"/>
                  </a:cubicBezTo>
                  <a:cubicBezTo>
                    <a:pt x="6617" y="1387"/>
                    <a:pt x="6301" y="1355"/>
                    <a:pt x="6018" y="1229"/>
                  </a:cubicBezTo>
                  <a:cubicBezTo>
                    <a:pt x="5640" y="1103"/>
                    <a:pt x="5230" y="882"/>
                    <a:pt x="4978" y="567"/>
                  </a:cubicBezTo>
                  <a:lnTo>
                    <a:pt x="4884" y="473"/>
                  </a:lnTo>
                  <a:lnTo>
                    <a:pt x="4821" y="567"/>
                  </a:lnTo>
                  <a:cubicBezTo>
                    <a:pt x="4506" y="882"/>
                    <a:pt x="4159" y="1071"/>
                    <a:pt x="3750" y="1229"/>
                  </a:cubicBezTo>
                  <a:cubicBezTo>
                    <a:pt x="3466" y="1292"/>
                    <a:pt x="3151" y="1387"/>
                    <a:pt x="2899" y="1387"/>
                  </a:cubicBezTo>
                  <a:cubicBezTo>
                    <a:pt x="1985" y="1387"/>
                    <a:pt x="1103" y="945"/>
                    <a:pt x="599" y="158"/>
                  </a:cubicBezTo>
                  <a:lnTo>
                    <a:pt x="4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86"/>
            <p:cNvSpPr/>
            <p:nvPr/>
          </p:nvSpPr>
          <p:spPr>
            <a:xfrm>
              <a:off x="-56181750" y="4039300"/>
              <a:ext cx="0" cy="25"/>
            </a:xfrm>
            <a:custGeom>
              <a:avLst/>
              <a:gdLst/>
              <a:ahLst/>
              <a:cxnLst/>
              <a:rect l="l" t="t" r="r" b="b"/>
              <a:pathLst>
                <a:path h="1" extrusionOk="0">
                  <a:moveTo>
                    <a:pt x="0" y="1"/>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86"/>
            <p:cNvSpPr/>
            <p:nvPr/>
          </p:nvSpPr>
          <p:spPr>
            <a:xfrm>
              <a:off x="-56332200" y="4039300"/>
              <a:ext cx="25" cy="25"/>
            </a:xfrm>
            <a:custGeom>
              <a:avLst/>
              <a:gdLst/>
              <a:ahLst/>
              <a:cxnLst/>
              <a:rect l="l" t="t" r="r" b="b"/>
              <a:pathLst>
                <a:path w="1" h="1" extrusionOk="0">
                  <a:moveTo>
                    <a:pt x="1" y="1"/>
                  </a:move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6" name="Google Shape;9216;p86"/>
          <p:cNvGrpSpPr/>
          <p:nvPr/>
        </p:nvGrpSpPr>
        <p:grpSpPr>
          <a:xfrm>
            <a:off x="5326242" y="2741864"/>
            <a:ext cx="316434" cy="358971"/>
            <a:chOff x="-54401725" y="3198925"/>
            <a:chExt cx="281200" cy="319000"/>
          </a:xfrm>
        </p:grpSpPr>
        <p:sp>
          <p:nvSpPr>
            <p:cNvPr id="9217" name="Google Shape;9217;p86"/>
            <p:cNvSpPr/>
            <p:nvPr/>
          </p:nvSpPr>
          <p:spPr>
            <a:xfrm>
              <a:off x="-54159150" y="3465925"/>
              <a:ext cx="38625" cy="52000"/>
            </a:xfrm>
            <a:custGeom>
              <a:avLst/>
              <a:gdLst/>
              <a:ahLst/>
              <a:cxnLst/>
              <a:rect l="l" t="t" r="r" b="b"/>
              <a:pathLst>
                <a:path w="1545" h="2080" extrusionOk="0">
                  <a:moveTo>
                    <a:pt x="789" y="0"/>
                  </a:moveTo>
                  <a:cubicBezTo>
                    <a:pt x="379" y="0"/>
                    <a:pt x="1" y="316"/>
                    <a:pt x="1" y="725"/>
                  </a:cubicBezTo>
                  <a:cubicBezTo>
                    <a:pt x="1" y="851"/>
                    <a:pt x="32" y="946"/>
                    <a:pt x="64" y="1040"/>
                  </a:cubicBezTo>
                  <a:lnTo>
                    <a:pt x="631" y="1985"/>
                  </a:lnTo>
                  <a:cubicBezTo>
                    <a:pt x="663" y="2048"/>
                    <a:pt x="694" y="2080"/>
                    <a:pt x="789" y="2080"/>
                  </a:cubicBezTo>
                  <a:cubicBezTo>
                    <a:pt x="852" y="2080"/>
                    <a:pt x="915" y="2017"/>
                    <a:pt x="946" y="1985"/>
                  </a:cubicBezTo>
                  <a:lnTo>
                    <a:pt x="1450" y="1072"/>
                  </a:lnTo>
                  <a:cubicBezTo>
                    <a:pt x="1482" y="977"/>
                    <a:pt x="1545" y="851"/>
                    <a:pt x="1545" y="725"/>
                  </a:cubicBezTo>
                  <a:cubicBezTo>
                    <a:pt x="1545" y="347"/>
                    <a:pt x="1167" y="0"/>
                    <a:pt x="7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86"/>
            <p:cNvSpPr/>
            <p:nvPr/>
          </p:nvSpPr>
          <p:spPr>
            <a:xfrm>
              <a:off x="-54401725" y="3465925"/>
              <a:ext cx="38600" cy="52000"/>
            </a:xfrm>
            <a:custGeom>
              <a:avLst/>
              <a:gdLst/>
              <a:ahLst/>
              <a:cxnLst/>
              <a:rect l="l" t="t" r="r" b="b"/>
              <a:pathLst>
                <a:path w="1544" h="2080" extrusionOk="0">
                  <a:moveTo>
                    <a:pt x="788" y="0"/>
                  </a:moveTo>
                  <a:cubicBezTo>
                    <a:pt x="410" y="0"/>
                    <a:pt x="0" y="316"/>
                    <a:pt x="0" y="725"/>
                  </a:cubicBezTo>
                  <a:cubicBezTo>
                    <a:pt x="0" y="851"/>
                    <a:pt x="63" y="946"/>
                    <a:pt x="95" y="1040"/>
                  </a:cubicBezTo>
                  <a:lnTo>
                    <a:pt x="631" y="1985"/>
                  </a:lnTo>
                  <a:cubicBezTo>
                    <a:pt x="694" y="2048"/>
                    <a:pt x="725" y="2080"/>
                    <a:pt x="788" y="2080"/>
                  </a:cubicBezTo>
                  <a:cubicBezTo>
                    <a:pt x="883" y="2080"/>
                    <a:pt x="914" y="2017"/>
                    <a:pt x="946" y="1985"/>
                  </a:cubicBezTo>
                  <a:lnTo>
                    <a:pt x="1481" y="1072"/>
                  </a:lnTo>
                  <a:cubicBezTo>
                    <a:pt x="1513" y="977"/>
                    <a:pt x="1544" y="851"/>
                    <a:pt x="1544" y="725"/>
                  </a:cubicBezTo>
                  <a:cubicBezTo>
                    <a:pt x="1544" y="347"/>
                    <a:pt x="1198" y="0"/>
                    <a:pt x="7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86"/>
            <p:cNvSpPr/>
            <p:nvPr/>
          </p:nvSpPr>
          <p:spPr>
            <a:xfrm>
              <a:off x="-54176475" y="3224125"/>
              <a:ext cx="17350" cy="61450"/>
            </a:xfrm>
            <a:custGeom>
              <a:avLst/>
              <a:gdLst/>
              <a:ahLst/>
              <a:cxnLst/>
              <a:rect l="l" t="t" r="r" b="b"/>
              <a:pathLst>
                <a:path w="694" h="2458" extrusionOk="0">
                  <a:moveTo>
                    <a:pt x="347" y="0"/>
                  </a:moveTo>
                  <a:cubicBezTo>
                    <a:pt x="190" y="316"/>
                    <a:pt x="1" y="757"/>
                    <a:pt x="1" y="1229"/>
                  </a:cubicBezTo>
                  <a:cubicBezTo>
                    <a:pt x="1" y="1702"/>
                    <a:pt x="190" y="2143"/>
                    <a:pt x="347" y="2458"/>
                  </a:cubicBezTo>
                  <a:cubicBezTo>
                    <a:pt x="505" y="2143"/>
                    <a:pt x="694" y="1702"/>
                    <a:pt x="694" y="1229"/>
                  </a:cubicBezTo>
                  <a:cubicBezTo>
                    <a:pt x="694" y="757"/>
                    <a:pt x="505" y="316"/>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86"/>
            <p:cNvSpPr/>
            <p:nvPr/>
          </p:nvSpPr>
          <p:spPr>
            <a:xfrm>
              <a:off x="-54385975" y="3198925"/>
              <a:ext cx="198500" cy="74850"/>
            </a:xfrm>
            <a:custGeom>
              <a:avLst/>
              <a:gdLst/>
              <a:ahLst/>
              <a:cxnLst/>
              <a:rect l="l" t="t" r="r" b="b"/>
              <a:pathLst>
                <a:path w="7940" h="2994" extrusionOk="0">
                  <a:moveTo>
                    <a:pt x="4978" y="0"/>
                  </a:moveTo>
                  <a:cubicBezTo>
                    <a:pt x="2836" y="0"/>
                    <a:pt x="946" y="1229"/>
                    <a:pt x="1" y="2993"/>
                  </a:cubicBezTo>
                  <a:lnTo>
                    <a:pt x="7688" y="2993"/>
                  </a:lnTo>
                  <a:cubicBezTo>
                    <a:pt x="7625" y="2741"/>
                    <a:pt x="7562" y="2521"/>
                    <a:pt x="7562" y="2237"/>
                  </a:cubicBezTo>
                  <a:cubicBezTo>
                    <a:pt x="7562" y="1733"/>
                    <a:pt x="7719" y="1261"/>
                    <a:pt x="7940" y="851"/>
                  </a:cubicBezTo>
                  <a:cubicBezTo>
                    <a:pt x="7026" y="315"/>
                    <a:pt x="6049" y="0"/>
                    <a:pt x="49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86"/>
            <p:cNvSpPr/>
            <p:nvPr/>
          </p:nvSpPr>
          <p:spPr>
            <a:xfrm>
              <a:off x="-54400950" y="3385575"/>
              <a:ext cx="37050" cy="19725"/>
            </a:xfrm>
            <a:custGeom>
              <a:avLst/>
              <a:gdLst/>
              <a:ahLst/>
              <a:cxnLst/>
              <a:rect l="l" t="t" r="r" b="b"/>
              <a:pathLst>
                <a:path w="1482" h="789" extrusionOk="0">
                  <a:moveTo>
                    <a:pt x="1" y="1"/>
                  </a:moveTo>
                  <a:lnTo>
                    <a:pt x="1" y="789"/>
                  </a:lnTo>
                  <a:lnTo>
                    <a:pt x="1482" y="789"/>
                  </a:lnTo>
                  <a:lnTo>
                    <a:pt x="1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86"/>
            <p:cNvSpPr/>
            <p:nvPr/>
          </p:nvSpPr>
          <p:spPr>
            <a:xfrm>
              <a:off x="-54401725" y="3292650"/>
              <a:ext cx="128400" cy="74850"/>
            </a:xfrm>
            <a:custGeom>
              <a:avLst/>
              <a:gdLst/>
              <a:ahLst/>
              <a:cxnLst/>
              <a:rect l="l" t="t" r="r" b="b"/>
              <a:pathLst>
                <a:path w="5136" h="2994" extrusionOk="0">
                  <a:moveTo>
                    <a:pt x="315" y="0"/>
                  </a:moveTo>
                  <a:cubicBezTo>
                    <a:pt x="126" y="567"/>
                    <a:pt x="0" y="1198"/>
                    <a:pt x="0" y="1828"/>
                  </a:cubicBezTo>
                  <a:lnTo>
                    <a:pt x="0" y="2993"/>
                  </a:lnTo>
                  <a:lnTo>
                    <a:pt x="1513" y="2993"/>
                  </a:lnTo>
                  <a:lnTo>
                    <a:pt x="1513" y="1828"/>
                  </a:lnTo>
                  <a:cubicBezTo>
                    <a:pt x="1513" y="1639"/>
                    <a:pt x="1670" y="1481"/>
                    <a:pt x="1859" y="1481"/>
                  </a:cubicBezTo>
                  <a:lnTo>
                    <a:pt x="2615" y="1481"/>
                  </a:lnTo>
                  <a:cubicBezTo>
                    <a:pt x="3592" y="1481"/>
                    <a:pt x="4821" y="788"/>
                    <a:pt x="51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86"/>
            <p:cNvSpPr/>
            <p:nvPr/>
          </p:nvSpPr>
          <p:spPr>
            <a:xfrm>
              <a:off x="-54250500" y="3266650"/>
              <a:ext cx="128400" cy="99275"/>
            </a:xfrm>
            <a:custGeom>
              <a:avLst/>
              <a:gdLst/>
              <a:ahLst/>
              <a:cxnLst/>
              <a:rect l="l" t="t" r="r" b="b"/>
              <a:pathLst>
                <a:path w="5136" h="3971" extrusionOk="0">
                  <a:moveTo>
                    <a:pt x="4317" y="1"/>
                  </a:moveTo>
                  <a:cubicBezTo>
                    <a:pt x="4159" y="914"/>
                    <a:pt x="3560" y="1607"/>
                    <a:pt x="3529" y="1607"/>
                  </a:cubicBezTo>
                  <a:cubicBezTo>
                    <a:pt x="3466" y="1702"/>
                    <a:pt x="3371" y="1734"/>
                    <a:pt x="3245" y="1734"/>
                  </a:cubicBezTo>
                  <a:cubicBezTo>
                    <a:pt x="3151" y="1734"/>
                    <a:pt x="3056" y="1702"/>
                    <a:pt x="2993" y="1607"/>
                  </a:cubicBezTo>
                  <a:cubicBezTo>
                    <a:pt x="2993" y="1607"/>
                    <a:pt x="2741" y="1387"/>
                    <a:pt x="2552" y="977"/>
                  </a:cubicBezTo>
                  <a:lnTo>
                    <a:pt x="0" y="977"/>
                  </a:lnTo>
                  <a:cubicBezTo>
                    <a:pt x="315" y="1765"/>
                    <a:pt x="1576" y="2490"/>
                    <a:pt x="2521" y="2490"/>
                  </a:cubicBezTo>
                  <a:lnTo>
                    <a:pt x="3245" y="2490"/>
                  </a:lnTo>
                  <a:cubicBezTo>
                    <a:pt x="3466" y="2490"/>
                    <a:pt x="3623" y="2647"/>
                    <a:pt x="3623" y="2836"/>
                  </a:cubicBezTo>
                  <a:lnTo>
                    <a:pt x="3623" y="3970"/>
                  </a:lnTo>
                  <a:lnTo>
                    <a:pt x="5104" y="3970"/>
                  </a:lnTo>
                  <a:lnTo>
                    <a:pt x="5104" y="2521"/>
                  </a:lnTo>
                  <a:cubicBezTo>
                    <a:pt x="5136" y="2458"/>
                    <a:pt x="5136" y="2395"/>
                    <a:pt x="5104" y="2364"/>
                  </a:cubicBezTo>
                  <a:cubicBezTo>
                    <a:pt x="5041" y="1544"/>
                    <a:pt x="4758" y="725"/>
                    <a:pt x="43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86"/>
            <p:cNvSpPr/>
            <p:nvPr/>
          </p:nvSpPr>
          <p:spPr>
            <a:xfrm>
              <a:off x="-54159150" y="3385575"/>
              <a:ext cx="37050" cy="19725"/>
            </a:xfrm>
            <a:custGeom>
              <a:avLst/>
              <a:gdLst/>
              <a:ahLst/>
              <a:cxnLst/>
              <a:rect l="l" t="t" r="r" b="b"/>
              <a:pathLst>
                <a:path w="1482" h="789" extrusionOk="0">
                  <a:moveTo>
                    <a:pt x="1" y="1"/>
                  </a:moveTo>
                  <a:lnTo>
                    <a:pt x="1" y="789"/>
                  </a:lnTo>
                  <a:lnTo>
                    <a:pt x="1482" y="789"/>
                  </a:lnTo>
                  <a:lnTo>
                    <a:pt x="1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86"/>
            <p:cNvSpPr/>
            <p:nvPr/>
          </p:nvSpPr>
          <p:spPr>
            <a:xfrm>
              <a:off x="-54345025" y="3309975"/>
              <a:ext cx="167000" cy="207175"/>
            </a:xfrm>
            <a:custGeom>
              <a:avLst/>
              <a:gdLst/>
              <a:ahLst/>
              <a:cxnLst/>
              <a:rect l="l" t="t" r="r" b="b"/>
              <a:pathLst>
                <a:path w="6680" h="8287" extrusionOk="0">
                  <a:moveTo>
                    <a:pt x="1797" y="2332"/>
                  </a:moveTo>
                  <a:cubicBezTo>
                    <a:pt x="1986" y="2332"/>
                    <a:pt x="2143" y="2489"/>
                    <a:pt x="2143" y="2678"/>
                  </a:cubicBezTo>
                  <a:cubicBezTo>
                    <a:pt x="2143" y="2867"/>
                    <a:pt x="1986" y="3025"/>
                    <a:pt x="1797" y="3025"/>
                  </a:cubicBezTo>
                  <a:cubicBezTo>
                    <a:pt x="1639" y="3025"/>
                    <a:pt x="1450" y="2867"/>
                    <a:pt x="1450" y="2678"/>
                  </a:cubicBezTo>
                  <a:cubicBezTo>
                    <a:pt x="1450" y="2489"/>
                    <a:pt x="1608" y="2332"/>
                    <a:pt x="1797" y="2332"/>
                  </a:cubicBezTo>
                  <a:close/>
                  <a:moveTo>
                    <a:pt x="4821" y="2332"/>
                  </a:moveTo>
                  <a:cubicBezTo>
                    <a:pt x="5042" y="2332"/>
                    <a:pt x="5199" y="2489"/>
                    <a:pt x="5199" y="2678"/>
                  </a:cubicBezTo>
                  <a:cubicBezTo>
                    <a:pt x="5199" y="2867"/>
                    <a:pt x="5042" y="3025"/>
                    <a:pt x="4821" y="3025"/>
                  </a:cubicBezTo>
                  <a:cubicBezTo>
                    <a:pt x="4632" y="3025"/>
                    <a:pt x="4474" y="2867"/>
                    <a:pt x="4474" y="2678"/>
                  </a:cubicBezTo>
                  <a:cubicBezTo>
                    <a:pt x="4474" y="2489"/>
                    <a:pt x="4632" y="2332"/>
                    <a:pt x="4821" y="2332"/>
                  </a:cubicBezTo>
                  <a:close/>
                  <a:moveTo>
                    <a:pt x="4392" y="4892"/>
                  </a:moveTo>
                  <a:cubicBezTo>
                    <a:pt x="4482" y="4892"/>
                    <a:pt x="4569" y="4931"/>
                    <a:pt x="4632" y="5010"/>
                  </a:cubicBezTo>
                  <a:cubicBezTo>
                    <a:pt x="4790" y="5136"/>
                    <a:pt x="4790" y="5356"/>
                    <a:pt x="4632" y="5514"/>
                  </a:cubicBezTo>
                  <a:cubicBezTo>
                    <a:pt x="4285" y="5860"/>
                    <a:pt x="3813" y="6049"/>
                    <a:pt x="3340" y="6049"/>
                  </a:cubicBezTo>
                  <a:cubicBezTo>
                    <a:pt x="2868" y="6049"/>
                    <a:pt x="2364" y="5860"/>
                    <a:pt x="2049" y="5514"/>
                  </a:cubicBezTo>
                  <a:cubicBezTo>
                    <a:pt x="1891" y="5356"/>
                    <a:pt x="1891" y="5136"/>
                    <a:pt x="2049" y="5010"/>
                  </a:cubicBezTo>
                  <a:cubicBezTo>
                    <a:pt x="2127" y="4931"/>
                    <a:pt x="2222" y="4892"/>
                    <a:pt x="2312" y="4892"/>
                  </a:cubicBezTo>
                  <a:cubicBezTo>
                    <a:pt x="2403" y="4892"/>
                    <a:pt x="2490" y="4931"/>
                    <a:pt x="2553" y="5010"/>
                  </a:cubicBezTo>
                  <a:cubicBezTo>
                    <a:pt x="2773" y="5230"/>
                    <a:pt x="3057" y="5341"/>
                    <a:pt x="3340" y="5341"/>
                  </a:cubicBezTo>
                  <a:cubicBezTo>
                    <a:pt x="3624" y="5341"/>
                    <a:pt x="3907" y="5230"/>
                    <a:pt x="4128" y="5010"/>
                  </a:cubicBezTo>
                  <a:cubicBezTo>
                    <a:pt x="4207" y="4931"/>
                    <a:pt x="4301" y="4892"/>
                    <a:pt x="4392" y="4892"/>
                  </a:cubicBezTo>
                  <a:close/>
                  <a:moveTo>
                    <a:pt x="3340" y="1"/>
                  </a:moveTo>
                  <a:cubicBezTo>
                    <a:pt x="2710" y="914"/>
                    <a:pt x="1324" y="1513"/>
                    <a:pt x="347" y="1513"/>
                  </a:cubicBezTo>
                  <a:lnTo>
                    <a:pt x="1" y="1513"/>
                  </a:lnTo>
                  <a:lnTo>
                    <a:pt x="1" y="4915"/>
                  </a:lnTo>
                  <a:cubicBezTo>
                    <a:pt x="1" y="6774"/>
                    <a:pt x="1482" y="8286"/>
                    <a:pt x="3340" y="8286"/>
                  </a:cubicBezTo>
                  <a:cubicBezTo>
                    <a:pt x="5199" y="8286"/>
                    <a:pt x="6680" y="6774"/>
                    <a:pt x="6680" y="4915"/>
                  </a:cubicBezTo>
                  <a:lnTo>
                    <a:pt x="6680" y="1513"/>
                  </a:lnTo>
                  <a:lnTo>
                    <a:pt x="6333" y="1513"/>
                  </a:lnTo>
                  <a:cubicBezTo>
                    <a:pt x="6307" y="1514"/>
                    <a:pt x="6281" y="1514"/>
                    <a:pt x="6254" y="1514"/>
                  </a:cubicBezTo>
                  <a:cubicBezTo>
                    <a:pt x="5228" y="1514"/>
                    <a:pt x="3955" y="922"/>
                    <a:pt x="33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86"/>
            <p:cNvSpPr/>
            <p:nvPr/>
          </p:nvSpPr>
          <p:spPr>
            <a:xfrm>
              <a:off x="-54401725" y="3424175"/>
              <a:ext cx="37825" cy="40975"/>
            </a:xfrm>
            <a:custGeom>
              <a:avLst/>
              <a:gdLst/>
              <a:ahLst/>
              <a:cxnLst/>
              <a:rect l="l" t="t" r="r" b="b"/>
              <a:pathLst>
                <a:path w="1513" h="1639" extrusionOk="0">
                  <a:moveTo>
                    <a:pt x="0" y="1"/>
                  </a:moveTo>
                  <a:lnTo>
                    <a:pt x="0" y="914"/>
                  </a:lnTo>
                  <a:cubicBezTo>
                    <a:pt x="0" y="1292"/>
                    <a:pt x="315" y="1639"/>
                    <a:pt x="757" y="1639"/>
                  </a:cubicBezTo>
                  <a:cubicBezTo>
                    <a:pt x="1198" y="1639"/>
                    <a:pt x="1513" y="1324"/>
                    <a:pt x="1513" y="914"/>
                  </a:cubicBezTo>
                  <a:lnTo>
                    <a:pt x="15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86"/>
            <p:cNvSpPr/>
            <p:nvPr/>
          </p:nvSpPr>
          <p:spPr>
            <a:xfrm>
              <a:off x="-54159150" y="3424175"/>
              <a:ext cx="37050" cy="40975"/>
            </a:xfrm>
            <a:custGeom>
              <a:avLst/>
              <a:gdLst/>
              <a:ahLst/>
              <a:cxnLst/>
              <a:rect l="l" t="t" r="r" b="b"/>
              <a:pathLst>
                <a:path w="1482" h="1639" extrusionOk="0">
                  <a:moveTo>
                    <a:pt x="1" y="1"/>
                  </a:moveTo>
                  <a:lnTo>
                    <a:pt x="1" y="914"/>
                  </a:lnTo>
                  <a:cubicBezTo>
                    <a:pt x="1" y="1292"/>
                    <a:pt x="316" y="1639"/>
                    <a:pt x="757" y="1639"/>
                  </a:cubicBezTo>
                  <a:cubicBezTo>
                    <a:pt x="1167" y="1639"/>
                    <a:pt x="1482" y="1324"/>
                    <a:pt x="1482" y="914"/>
                  </a:cubicBezTo>
                  <a:lnTo>
                    <a:pt x="1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8" name="Google Shape;9228;p86"/>
          <p:cNvGrpSpPr/>
          <p:nvPr/>
        </p:nvGrpSpPr>
        <p:grpSpPr>
          <a:xfrm>
            <a:off x="5327128" y="3211965"/>
            <a:ext cx="314662" cy="358099"/>
            <a:chOff x="-54401725" y="3590375"/>
            <a:chExt cx="279625" cy="318225"/>
          </a:xfrm>
        </p:grpSpPr>
        <p:sp>
          <p:nvSpPr>
            <p:cNvPr id="9229" name="Google Shape;9229;p86"/>
            <p:cNvSpPr/>
            <p:nvPr/>
          </p:nvSpPr>
          <p:spPr>
            <a:xfrm>
              <a:off x="-54194575" y="3721900"/>
              <a:ext cx="35450" cy="19725"/>
            </a:xfrm>
            <a:custGeom>
              <a:avLst/>
              <a:gdLst/>
              <a:ahLst/>
              <a:cxnLst/>
              <a:rect l="l" t="t" r="r" b="b"/>
              <a:pathLst>
                <a:path w="1418" h="789" extrusionOk="0">
                  <a:moveTo>
                    <a:pt x="0" y="1"/>
                  </a:moveTo>
                  <a:cubicBezTo>
                    <a:pt x="158" y="410"/>
                    <a:pt x="536" y="788"/>
                    <a:pt x="1071" y="788"/>
                  </a:cubicBezTo>
                  <a:lnTo>
                    <a:pt x="1418" y="788"/>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86"/>
            <p:cNvSpPr/>
            <p:nvPr/>
          </p:nvSpPr>
          <p:spPr>
            <a:xfrm>
              <a:off x="-54380450" y="3590375"/>
              <a:ext cx="237075" cy="112650"/>
            </a:xfrm>
            <a:custGeom>
              <a:avLst/>
              <a:gdLst/>
              <a:ahLst/>
              <a:cxnLst/>
              <a:rect l="l" t="t" r="r" b="b"/>
              <a:pathLst>
                <a:path w="9483" h="4506" extrusionOk="0">
                  <a:moveTo>
                    <a:pt x="4789" y="1575"/>
                  </a:moveTo>
                  <a:cubicBezTo>
                    <a:pt x="5009" y="1575"/>
                    <a:pt x="5135" y="1733"/>
                    <a:pt x="5135" y="1954"/>
                  </a:cubicBezTo>
                  <a:lnTo>
                    <a:pt x="5135" y="2300"/>
                  </a:lnTo>
                  <a:lnTo>
                    <a:pt x="5513" y="2300"/>
                  </a:lnTo>
                  <a:cubicBezTo>
                    <a:pt x="5702" y="2300"/>
                    <a:pt x="5860" y="2458"/>
                    <a:pt x="5860" y="2647"/>
                  </a:cubicBezTo>
                  <a:cubicBezTo>
                    <a:pt x="5860" y="2836"/>
                    <a:pt x="5702" y="2993"/>
                    <a:pt x="5513" y="2993"/>
                  </a:cubicBezTo>
                  <a:lnTo>
                    <a:pt x="5135" y="2993"/>
                  </a:lnTo>
                  <a:lnTo>
                    <a:pt x="5135" y="3371"/>
                  </a:lnTo>
                  <a:cubicBezTo>
                    <a:pt x="5135" y="3560"/>
                    <a:pt x="5009" y="3718"/>
                    <a:pt x="4789" y="3718"/>
                  </a:cubicBezTo>
                  <a:cubicBezTo>
                    <a:pt x="4600" y="3718"/>
                    <a:pt x="4442" y="3560"/>
                    <a:pt x="4442" y="3371"/>
                  </a:cubicBezTo>
                  <a:lnTo>
                    <a:pt x="4442" y="2993"/>
                  </a:lnTo>
                  <a:lnTo>
                    <a:pt x="4096" y="2993"/>
                  </a:lnTo>
                  <a:cubicBezTo>
                    <a:pt x="3907" y="2993"/>
                    <a:pt x="3749" y="2836"/>
                    <a:pt x="3749" y="2647"/>
                  </a:cubicBezTo>
                  <a:cubicBezTo>
                    <a:pt x="3749" y="2458"/>
                    <a:pt x="3907" y="2300"/>
                    <a:pt x="4096" y="2300"/>
                  </a:cubicBezTo>
                  <a:lnTo>
                    <a:pt x="4442" y="2300"/>
                  </a:lnTo>
                  <a:lnTo>
                    <a:pt x="4442" y="1954"/>
                  </a:lnTo>
                  <a:cubicBezTo>
                    <a:pt x="4442" y="1733"/>
                    <a:pt x="4600" y="1575"/>
                    <a:pt x="4789" y="1575"/>
                  </a:cubicBezTo>
                  <a:close/>
                  <a:moveTo>
                    <a:pt x="2048" y="0"/>
                  </a:moveTo>
                  <a:cubicBezTo>
                    <a:pt x="882" y="0"/>
                    <a:pt x="0" y="1040"/>
                    <a:pt x="189" y="2174"/>
                  </a:cubicBezTo>
                  <a:lnTo>
                    <a:pt x="567" y="4505"/>
                  </a:lnTo>
                  <a:lnTo>
                    <a:pt x="8916" y="4505"/>
                  </a:lnTo>
                  <a:lnTo>
                    <a:pt x="9326" y="2174"/>
                  </a:lnTo>
                  <a:cubicBezTo>
                    <a:pt x="9483" y="1040"/>
                    <a:pt x="8601" y="0"/>
                    <a:pt x="74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86"/>
            <p:cNvSpPr/>
            <p:nvPr/>
          </p:nvSpPr>
          <p:spPr>
            <a:xfrm>
              <a:off x="-54363925" y="3721900"/>
              <a:ext cx="35475" cy="19725"/>
            </a:xfrm>
            <a:custGeom>
              <a:avLst/>
              <a:gdLst/>
              <a:ahLst/>
              <a:cxnLst/>
              <a:rect l="l" t="t" r="r" b="b"/>
              <a:pathLst>
                <a:path w="1419" h="789" extrusionOk="0">
                  <a:moveTo>
                    <a:pt x="1" y="1"/>
                  </a:moveTo>
                  <a:lnTo>
                    <a:pt x="1" y="788"/>
                  </a:lnTo>
                  <a:lnTo>
                    <a:pt x="347" y="788"/>
                  </a:lnTo>
                  <a:cubicBezTo>
                    <a:pt x="820" y="788"/>
                    <a:pt x="1261" y="410"/>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86"/>
            <p:cNvSpPr/>
            <p:nvPr/>
          </p:nvSpPr>
          <p:spPr>
            <a:xfrm>
              <a:off x="-54363925" y="3721900"/>
              <a:ext cx="204800" cy="186700"/>
            </a:xfrm>
            <a:custGeom>
              <a:avLst/>
              <a:gdLst/>
              <a:ahLst/>
              <a:cxnLst/>
              <a:rect l="l" t="t" r="r" b="b"/>
              <a:pathLst>
                <a:path w="8192" h="7468" extrusionOk="0">
                  <a:moveTo>
                    <a:pt x="2553" y="1513"/>
                  </a:moveTo>
                  <a:cubicBezTo>
                    <a:pt x="2742" y="1513"/>
                    <a:pt x="2899" y="1670"/>
                    <a:pt x="2899" y="1891"/>
                  </a:cubicBezTo>
                  <a:cubicBezTo>
                    <a:pt x="2899" y="2080"/>
                    <a:pt x="2742" y="2237"/>
                    <a:pt x="2553" y="2237"/>
                  </a:cubicBezTo>
                  <a:cubicBezTo>
                    <a:pt x="2541" y="2240"/>
                    <a:pt x="2529" y="2241"/>
                    <a:pt x="2517" y="2241"/>
                  </a:cubicBezTo>
                  <a:cubicBezTo>
                    <a:pt x="2368" y="2241"/>
                    <a:pt x="2206" y="2066"/>
                    <a:pt x="2206" y="1891"/>
                  </a:cubicBezTo>
                  <a:cubicBezTo>
                    <a:pt x="2206" y="1670"/>
                    <a:pt x="2364" y="1513"/>
                    <a:pt x="2553" y="1513"/>
                  </a:cubicBezTo>
                  <a:close/>
                  <a:moveTo>
                    <a:pt x="5577" y="1576"/>
                  </a:moveTo>
                  <a:cubicBezTo>
                    <a:pt x="5798" y="1576"/>
                    <a:pt x="5955" y="1733"/>
                    <a:pt x="5955" y="1922"/>
                  </a:cubicBezTo>
                  <a:cubicBezTo>
                    <a:pt x="5955" y="2111"/>
                    <a:pt x="5798" y="2269"/>
                    <a:pt x="5577" y="2269"/>
                  </a:cubicBezTo>
                  <a:cubicBezTo>
                    <a:pt x="5388" y="2269"/>
                    <a:pt x="5230" y="2111"/>
                    <a:pt x="5230" y="1922"/>
                  </a:cubicBezTo>
                  <a:cubicBezTo>
                    <a:pt x="5230" y="1733"/>
                    <a:pt x="5388" y="1576"/>
                    <a:pt x="5577" y="1576"/>
                  </a:cubicBezTo>
                  <a:close/>
                  <a:moveTo>
                    <a:pt x="5148" y="4073"/>
                  </a:moveTo>
                  <a:cubicBezTo>
                    <a:pt x="5238" y="4073"/>
                    <a:pt x="5325" y="4112"/>
                    <a:pt x="5388" y="4191"/>
                  </a:cubicBezTo>
                  <a:cubicBezTo>
                    <a:pt x="5546" y="4317"/>
                    <a:pt x="5546" y="4537"/>
                    <a:pt x="5388" y="4726"/>
                  </a:cubicBezTo>
                  <a:cubicBezTo>
                    <a:pt x="5041" y="5073"/>
                    <a:pt x="4569" y="5262"/>
                    <a:pt x="4096" y="5262"/>
                  </a:cubicBezTo>
                  <a:cubicBezTo>
                    <a:pt x="3624" y="5262"/>
                    <a:pt x="3120" y="5073"/>
                    <a:pt x="2805" y="4726"/>
                  </a:cubicBezTo>
                  <a:cubicBezTo>
                    <a:pt x="2647" y="4569"/>
                    <a:pt x="2647" y="4317"/>
                    <a:pt x="2805" y="4191"/>
                  </a:cubicBezTo>
                  <a:cubicBezTo>
                    <a:pt x="2883" y="4112"/>
                    <a:pt x="2978" y="4073"/>
                    <a:pt x="3068" y="4073"/>
                  </a:cubicBezTo>
                  <a:cubicBezTo>
                    <a:pt x="3159" y="4073"/>
                    <a:pt x="3246" y="4112"/>
                    <a:pt x="3309" y="4191"/>
                  </a:cubicBezTo>
                  <a:cubicBezTo>
                    <a:pt x="3529" y="4411"/>
                    <a:pt x="3813" y="4521"/>
                    <a:pt x="4096" y="4521"/>
                  </a:cubicBezTo>
                  <a:cubicBezTo>
                    <a:pt x="4380" y="4521"/>
                    <a:pt x="4663" y="4411"/>
                    <a:pt x="4884" y="4191"/>
                  </a:cubicBezTo>
                  <a:cubicBezTo>
                    <a:pt x="4963" y="4112"/>
                    <a:pt x="5057" y="4073"/>
                    <a:pt x="5148" y="4073"/>
                  </a:cubicBezTo>
                  <a:close/>
                  <a:moveTo>
                    <a:pt x="2175" y="1"/>
                  </a:moveTo>
                  <a:cubicBezTo>
                    <a:pt x="2017" y="851"/>
                    <a:pt x="1229" y="1513"/>
                    <a:pt x="347" y="1513"/>
                  </a:cubicBezTo>
                  <a:lnTo>
                    <a:pt x="1" y="1513"/>
                  </a:lnTo>
                  <a:lnTo>
                    <a:pt x="1" y="3372"/>
                  </a:lnTo>
                  <a:cubicBezTo>
                    <a:pt x="1" y="5608"/>
                    <a:pt x="1859" y="7467"/>
                    <a:pt x="4096" y="7467"/>
                  </a:cubicBezTo>
                  <a:cubicBezTo>
                    <a:pt x="6333" y="7467"/>
                    <a:pt x="8192" y="5608"/>
                    <a:pt x="8192" y="3372"/>
                  </a:cubicBezTo>
                  <a:lnTo>
                    <a:pt x="8192" y="1513"/>
                  </a:lnTo>
                  <a:lnTo>
                    <a:pt x="7845" y="1513"/>
                  </a:lnTo>
                  <a:cubicBezTo>
                    <a:pt x="6932" y="1513"/>
                    <a:pt x="6176" y="820"/>
                    <a:pt x="59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86"/>
            <p:cNvSpPr/>
            <p:nvPr/>
          </p:nvSpPr>
          <p:spPr>
            <a:xfrm>
              <a:off x="-54401725" y="3747100"/>
              <a:ext cx="18925" cy="63825"/>
            </a:xfrm>
            <a:custGeom>
              <a:avLst/>
              <a:gdLst/>
              <a:ahLst/>
              <a:cxnLst/>
              <a:rect l="l" t="t" r="r" b="b"/>
              <a:pathLst>
                <a:path w="757" h="2553" extrusionOk="0">
                  <a:moveTo>
                    <a:pt x="757" y="1"/>
                  </a:moveTo>
                  <a:cubicBezTo>
                    <a:pt x="284" y="253"/>
                    <a:pt x="0" y="725"/>
                    <a:pt x="0" y="1261"/>
                  </a:cubicBezTo>
                  <a:cubicBezTo>
                    <a:pt x="0" y="1828"/>
                    <a:pt x="315" y="2301"/>
                    <a:pt x="757" y="2553"/>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86"/>
            <p:cNvSpPr/>
            <p:nvPr/>
          </p:nvSpPr>
          <p:spPr>
            <a:xfrm>
              <a:off x="-54140225" y="374632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84"/>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5" name="Google Shape;9235;p86"/>
          <p:cNvGrpSpPr/>
          <p:nvPr/>
        </p:nvGrpSpPr>
        <p:grpSpPr>
          <a:xfrm>
            <a:off x="5324920" y="3675538"/>
            <a:ext cx="319079" cy="358099"/>
            <a:chOff x="-54403300" y="3982600"/>
            <a:chExt cx="283550" cy="318225"/>
          </a:xfrm>
        </p:grpSpPr>
        <p:sp>
          <p:nvSpPr>
            <p:cNvPr id="9236" name="Google Shape;9236;p86"/>
            <p:cNvSpPr/>
            <p:nvPr/>
          </p:nvSpPr>
          <p:spPr>
            <a:xfrm>
              <a:off x="-54273350" y="4036950"/>
              <a:ext cx="27600" cy="27600"/>
            </a:xfrm>
            <a:custGeom>
              <a:avLst/>
              <a:gdLst/>
              <a:ahLst/>
              <a:cxnLst/>
              <a:rect l="l" t="t" r="r" b="b"/>
              <a:pathLst>
                <a:path w="1104" h="1104" extrusionOk="0">
                  <a:moveTo>
                    <a:pt x="536" y="0"/>
                  </a:moveTo>
                  <a:lnTo>
                    <a:pt x="473" y="189"/>
                  </a:lnTo>
                  <a:cubicBezTo>
                    <a:pt x="442" y="315"/>
                    <a:pt x="316" y="379"/>
                    <a:pt x="190" y="379"/>
                  </a:cubicBezTo>
                  <a:lnTo>
                    <a:pt x="1" y="410"/>
                  </a:lnTo>
                  <a:lnTo>
                    <a:pt x="158" y="568"/>
                  </a:lnTo>
                  <a:cubicBezTo>
                    <a:pt x="127" y="662"/>
                    <a:pt x="158" y="788"/>
                    <a:pt x="158" y="883"/>
                  </a:cubicBezTo>
                  <a:lnTo>
                    <a:pt x="127" y="1103"/>
                  </a:lnTo>
                  <a:lnTo>
                    <a:pt x="316" y="1009"/>
                  </a:lnTo>
                  <a:cubicBezTo>
                    <a:pt x="379" y="993"/>
                    <a:pt x="434" y="985"/>
                    <a:pt x="489" y="985"/>
                  </a:cubicBezTo>
                  <a:cubicBezTo>
                    <a:pt x="544" y="985"/>
                    <a:pt x="599" y="993"/>
                    <a:pt x="662" y="1009"/>
                  </a:cubicBezTo>
                  <a:lnTo>
                    <a:pt x="851" y="1103"/>
                  </a:lnTo>
                  <a:lnTo>
                    <a:pt x="820" y="883"/>
                  </a:lnTo>
                  <a:cubicBezTo>
                    <a:pt x="788" y="788"/>
                    <a:pt x="820" y="662"/>
                    <a:pt x="946" y="568"/>
                  </a:cubicBezTo>
                  <a:lnTo>
                    <a:pt x="1103" y="410"/>
                  </a:lnTo>
                  <a:lnTo>
                    <a:pt x="914" y="379"/>
                  </a:lnTo>
                  <a:cubicBezTo>
                    <a:pt x="788" y="379"/>
                    <a:pt x="662" y="315"/>
                    <a:pt x="631" y="189"/>
                  </a:cubicBezTo>
                  <a:lnTo>
                    <a:pt x="5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86"/>
            <p:cNvSpPr/>
            <p:nvPr/>
          </p:nvSpPr>
          <p:spPr>
            <a:xfrm>
              <a:off x="-54383600" y="3982600"/>
              <a:ext cx="241800" cy="130775"/>
            </a:xfrm>
            <a:custGeom>
              <a:avLst/>
              <a:gdLst/>
              <a:ahLst/>
              <a:cxnLst/>
              <a:rect l="l" t="t" r="r" b="b"/>
              <a:pathLst>
                <a:path w="9672" h="5231" extrusionOk="0">
                  <a:moveTo>
                    <a:pt x="4856" y="946"/>
                  </a:moveTo>
                  <a:cubicBezTo>
                    <a:pt x="4994" y="946"/>
                    <a:pt x="5135" y="1009"/>
                    <a:pt x="5198" y="1135"/>
                  </a:cubicBezTo>
                  <a:lnTo>
                    <a:pt x="5545" y="1859"/>
                  </a:lnTo>
                  <a:lnTo>
                    <a:pt x="6301" y="1954"/>
                  </a:lnTo>
                  <a:cubicBezTo>
                    <a:pt x="6616" y="2017"/>
                    <a:pt x="6742" y="2395"/>
                    <a:pt x="6490" y="2584"/>
                  </a:cubicBezTo>
                  <a:lnTo>
                    <a:pt x="5954" y="3151"/>
                  </a:lnTo>
                  <a:lnTo>
                    <a:pt x="6049" y="3907"/>
                  </a:lnTo>
                  <a:cubicBezTo>
                    <a:pt x="6098" y="4150"/>
                    <a:pt x="5921" y="4337"/>
                    <a:pt x="5707" y="4337"/>
                  </a:cubicBezTo>
                  <a:cubicBezTo>
                    <a:pt x="5644" y="4337"/>
                    <a:pt x="5578" y="4321"/>
                    <a:pt x="5513" y="4285"/>
                  </a:cubicBezTo>
                  <a:lnTo>
                    <a:pt x="4852" y="3939"/>
                  </a:lnTo>
                  <a:lnTo>
                    <a:pt x="4159" y="4285"/>
                  </a:lnTo>
                  <a:cubicBezTo>
                    <a:pt x="4101" y="4321"/>
                    <a:pt x="4041" y="4337"/>
                    <a:pt x="3982" y="4337"/>
                  </a:cubicBezTo>
                  <a:cubicBezTo>
                    <a:pt x="3781" y="4337"/>
                    <a:pt x="3599" y="4150"/>
                    <a:pt x="3623" y="3907"/>
                  </a:cubicBezTo>
                  <a:lnTo>
                    <a:pt x="3749" y="3151"/>
                  </a:lnTo>
                  <a:lnTo>
                    <a:pt x="3182" y="2584"/>
                  </a:lnTo>
                  <a:cubicBezTo>
                    <a:pt x="3025" y="2363"/>
                    <a:pt x="3151" y="1985"/>
                    <a:pt x="3434" y="1954"/>
                  </a:cubicBezTo>
                  <a:lnTo>
                    <a:pt x="4159" y="1859"/>
                  </a:lnTo>
                  <a:lnTo>
                    <a:pt x="4537" y="1135"/>
                  </a:lnTo>
                  <a:cubicBezTo>
                    <a:pt x="4584" y="1009"/>
                    <a:pt x="4718" y="946"/>
                    <a:pt x="4856" y="946"/>
                  </a:cubicBezTo>
                  <a:close/>
                  <a:moveTo>
                    <a:pt x="1859" y="1"/>
                  </a:moveTo>
                  <a:cubicBezTo>
                    <a:pt x="819" y="1"/>
                    <a:pt x="0" y="820"/>
                    <a:pt x="0" y="1859"/>
                  </a:cubicBezTo>
                  <a:lnTo>
                    <a:pt x="0" y="4096"/>
                  </a:lnTo>
                  <a:cubicBezTo>
                    <a:pt x="32" y="4726"/>
                    <a:pt x="504" y="5230"/>
                    <a:pt x="1134" y="5230"/>
                  </a:cubicBezTo>
                  <a:lnTo>
                    <a:pt x="8569" y="5230"/>
                  </a:lnTo>
                  <a:cubicBezTo>
                    <a:pt x="9199" y="5230"/>
                    <a:pt x="9672" y="4726"/>
                    <a:pt x="9672" y="4128"/>
                  </a:cubicBezTo>
                  <a:lnTo>
                    <a:pt x="9672" y="1859"/>
                  </a:lnTo>
                  <a:cubicBezTo>
                    <a:pt x="9672" y="820"/>
                    <a:pt x="8853" y="1"/>
                    <a:pt x="78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86"/>
            <p:cNvSpPr/>
            <p:nvPr/>
          </p:nvSpPr>
          <p:spPr>
            <a:xfrm>
              <a:off x="-54403300" y="4122000"/>
              <a:ext cx="58300" cy="140225"/>
            </a:xfrm>
            <a:custGeom>
              <a:avLst/>
              <a:gdLst/>
              <a:ahLst/>
              <a:cxnLst/>
              <a:rect l="l" t="t" r="r" b="b"/>
              <a:pathLst>
                <a:path w="2332" h="5609" extrusionOk="0">
                  <a:moveTo>
                    <a:pt x="820" y="1"/>
                  </a:moveTo>
                  <a:lnTo>
                    <a:pt x="820" y="3088"/>
                  </a:lnTo>
                  <a:cubicBezTo>
                    <a:pt x="820" y="3561"/>
                    <a:pt x="631" y="4034"/>
                    <a:pt x="315" y="4349"/>
                  </a:cubicBezTo>
                  <a:cubicBezTo>
                    <a:pt x="0" y="4664"/>
                    <a:pt x="32" y="5136"/>
                    <a:pt x="315" y="5420"/>
                  </a:cubicBezTo>
                  <a:cubicBezTo>
                    <a:pt x="473" y="5546"/>
                    <a:pt x="662" y="5609"/>
                    <a:pt x="851" y="5609"/>
                  </a:cubicBezTo>
                  <a:cubicBezTo>
                    <a:pt x="1040" y="5609"/>
                    <a:pt x="1229" y="5546"/>
                    <a:pt x="1387" y="5420"/>
                  </a:cubicBezTo>
                  <a:cubicBezTo>
                    <a:pt x="2017" y="4790"/>
                    <a:pt x="2332" y="3939"/>
                    <a:pt x="2332" y="3088"/>
                  </a:cubicBezTo>
                  <a:lnTo>
                    <a:pt x="2332" y="379"/>
                  </a:lnTo>
                  <a:lnTo>
                    <a:pt x="1954" y="379"/>
                  </a:lnTo>
                  <a:cubicBezTo>
                    <a:pt x="1913" y="382"/>
                    <a:pt x="1874" y="383"/>
                    <a:pt x="1836" y="383"/>
                  </a:cubicBezTo>
                  <a:cubicBezTo>
                    <a:pt x="1422" y="383"/>
                    <a:pt x="1108" y="232"/>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86"/>
            <p:cNvSpPr/>
            <p:nvPr/>
          </p:nvSpPr>
          <p:spPr>
            <a:xfrm>
              <a:off x="-54346600" y="4132250"/>
              <a:ext cx="167800" cy="168575"/>
            </a:xfrm>
            <a:custGeom>
              <a:avLst/>
              <a:gdLst/>
              <a:ahLst/>
              <a:cxnLst/>
              <a:rect l="l" t="t" r="r" b="b"/>
              <a:pathLst>
                <a:path w="6712" h="6743" extrusionOk="0">
                  <a:moveTo>
                    <a:pt x="1860" y="757"/>
                  </a:moveTo>
                  <a:cubicBezTo>
                    <a:pt x="2049" y="757"/>
                    <a:pt x="2206" y="914"/>
                    <a:pt x="2206" y="1103"/>
                  </a:cubicBezTo>
                  <a:cubicBezTo>
                    <a:pt x="2206" y="1292"/>
                    <a:pt x="2049" y="1450"/>
                    <a:pt x="1860" y="1450"/>
                  </a:cubicBezTo>
                  <a:cubicBezTo>
                    <a:pt x="1846" y="1452"/>
                    <a:pt x="1832" y="1454"/>
                    <a:pt x="1818" y="1454"/>
                  </a:cubicBezTo>
                  <a:cubicBezTo>
                    <a:pt x="1671" y="1454"/>
                    <a:pt x="1513" y="1305"/>
                    <a:pt x="1513" y="1103"/>
                  </a:cubicBezTo>
                  <a:cubicBezTo>
                    <a:pt x="1513" y="914"/>
                    <a:pt x="1671" y="757"/>
                    <a:pt x="1860" y="757"/>
                  </a:cubicBezTo>
                  <a:close/>
                  <a:moveTo>
                    <a:pt x="4884" y="788"/>
                  </a:moveTo>
                  <a:cubicBezTo>
                    <a:pt x="5105" y="788"/>
                    <a:pt x="5262" y="946"/>
                    <a:pt x="5262" y="1135"/>
                  </a:cubicBezTo>
                  <a:cubicBezTo>
                    <a:pt x="5262" y="1324"/>
                    <a:pt x="5105" y="1481"/>
                    <a:pt x="4884" y="1481"/>
                  </a:cubicBezTo>
                  <a:cubicBezTo>
                    <a:pt x="4695" y="1481"/>
                    <a:pt x="4537" y="1324"/>
                    <a:pt x="4537" y="1135"/>
                  </a:cubicBezTo>
                  <a:cubicBezTo>
                    <a:pt x="4537" y="946"/>
                    <a:pt x="4695" y="788"/>
                    <a:pt x="4884" y="788"/>
                  </a:cubicBezTo>
                  <a:close/>
                  <a:moveTo>
                    <a:pt x="4455" y="3316"/>
                  </a:moveTo>
                  <a:cubicBezTo>
                    <a:pt x="4545" y="3316"/>
                    <a:pt x="4632" y="3356"/>
                    <a:pt x="4695" y="3435"/>
                  </a:cubicBezTo>
                  <a:cubicBezTo>
                    <a:pt x="4853" y="3592"/>
                    <a:pt x="4853" y="3813"/>
                    <a:pt x="4695" y="3939"/>
                  </a:cubicBezTo>
                  <a:cubicBezTo>
                    <a:pt x="4348" y="4285"/>
                    <a:pt x="3876" y="4474"/>
                    <a:pt x="3403" y="4474"/>
                  </a:cubicBezTo>
                  <a:cubicBezTo>
                    <a:pt x="2931" y="4474"/>
                    <a:pt x="2427" y="4285"/>
                    <a:pt x="2112" y="3939"/>
                  </a:cubicBezTo>
                  <a:cubicBezTo>
                    <a:pt x="1954" y="3781"/>
                    <a:pt x="1954" y="3529"/>
                    <a:pt x="2112" y="3435"/>
                  </a:cubicBezTo>
                  <a:cubicBezTo>
                    <a:pt x="2190" y="3356"/>
                    <a:pt x="2285" y="3316"/>
                    <a:pt x="2375" y="3316"/>
                  </a:cubicBezTo>
                  <a:cubicBezTo>
                    <a:pt x="2466" y="3316"/>
                    <a:pt x="2553" y="3356"/>
                    <a:pt x="2616" y="3435"/>
                  </a:cubicBezTo>
                  <a:cubicBezTo>
                    <a:pt x="2836" y="3639"/>
                    <a:pt x="3120" y="3742"/>
                    <a:pt x="3403" y="3742"/>
                  </a:cubicBezTo>
                  <a:cubicBezTo>
                    <a:pt x="3687" y="3742"/>
                    <a:pt x="3970" y="3639"/>
                    <a:pt x="4191" y="3435"/>
                  </a:cubicBezTo>
                  <a:cubicBezTo>
                    <a:pt x="4270" y="3356"/>
                    <a:pt x="4364" y="3316"/>
                    <a:pt x="4455" y="3316"/>
                  </a:cubicBezTo>
                  <a:close/>
                  <a:moveTo>
                    <a:pt x="757" y="1"/>
                  </a:moveTo>
                  <a:lnTo>
                    <a:pt x="757" y="2710"/>
                  </a:lnTo>
                  <a:cubicBezTo>
                    <a:pt x="757" y="3529"/>
                    <a:pt x="536" y="4285"/>
                    <a:pt x="1" y="5010"/>
                  </a:cubicBezTo>
                  <a:cubicBezTo>
                    <a:pt x="757" y="6049"/>
                    <a:pt x="1986" y="6743"/>
                    <a:pt x="3372" y="6743"/>
                  </a:cubicBezTo>
                  <a:cubicBezTo>
                    <a:pt x="4727" y="6743"/>
                    <a:pt x="5955" y="6049"/>
                    <a:pt x="6711" y="5010"/>
                  </a:cubicBezTo>
                  <a:cubicBezTo>
                    <a:pt x="6207" y="4285"/>
                    <a:pt x="5955" y="3498"/>
                    <a:pt x="5955" y="2710"/>
                  </a:cubicBezTo>
                  <a:lnTo>
                    <a:pt x="595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86"/>
            <p:cNvSpPr/>
            <p:nvPr/>
          </p:nvSpPr>
          <p:spPr>
            <a:xfrm>
              <a:off x="-54177250" y="4122000"/>
              <a:ext cx="57500" cy="141025"/>
            </a:xfrm>
            <a:custGeom>
              <a:avLst/>
              <a:gdLst/>
              <a:ahLst/>
              <a:cxnLst/>
              <a:rect l="l" t="t" r="r" b="b"/>
              <a:pathLst>
                <a:path w="2300" h="5641" extrusionOk="0">
                  <a:moveTo>
                    <a:pt x="1481" y="1"/>
                  </a:moveTo>
                  <a:cubicBezTo>
                    <a:pt x="1166" y="253"/>
                    <a:pt x="756" y="411"/>
                    <a:pt x="378" y="411"/>
                  </a:cubicBezTo>
                  <a:lnTo>
                    <a:pt x="0" y="411"/>
                  </a:lnTo>
                  <a:lnTo>
                    <a:pt x="0" y="3120"/>
                  </a:lnTo>
                  <a:cubicBezTo>
                    <a:pt x="0" y="4034"/>
                    <a:pt x="378" y="4821"/>
                    <a:pt x="945" y="5451"/>
                  </a:cubicBezTo>
                  <a:cubicBezTo>
                    <a:pt x="1103" y="5577"/>
                    <a:pt x="1292" y="5640"/>
                    <a:pt x="1481" y="5640"/>
                  </a:cubicBezTo>
                  <a:cubicBezTo>
                    <a:pt x="1670" y="5640"/>
                    <a:pt x="1859" y="5577"/>
                    <a:pt x="2017" y="5451"/>
                  </a:cubicBezTo>
                  <a:cubicBezTo>
                    <a:pt x="2300" y="5136"/>
                    <a:pt x="2300" y="4664"/>
                    <a:pt x="1985" y="4380"/>
                  </a:cubicBezTo>
                  <a:cubicBezTo>
                    <a:pt x="1639" y="4034"/>
                    <a:pt x="1481" y="3466"/>
                    <a:pt x="1481" y="1576"/>
                  </a:cubicBezTo>
                  <a:lnTo>
                    <a:pt x="14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1" name="Google Shape;9241;p86"/>
          <p:cNvGrpSpPr/>
          <p:nvPr/>
        </p:nvGrpSpPr>
        <p:grpSpPr>
          <a:xfrm>
            <a:off x="7512313" y="2736772"/>
            <a:ext cx="356298" cy="356973"/>
            <a:chOff x="-52458650" y="3194400"/>
            <a:chExt cx="316625" cy="317225"/>
          </a:xfrm>
        </p:grpSpPr>
        <p:sp>
          <p:nvSpPr>
            <p:cNvPr id="9242" name="Google Shape;9242;p86"/>
            <p:cNvSpPr/>
            <p:nvPr/>
          </p:nvSpPr>
          <p:spPr>
            <a:xfrm>
              <a:off x="-52458650" y="3194400"/>
              <a:ext cx="316625" cy="166000"/>
            </a:xfrm>
            <a:custGeom>
              <a:avLst/>
              <a:gdLst/>
              <a:ahLst/>
              <a:cxnLst/>
              <a:rect l="l" t="t" r="r" b="b"/>
              <a:pathLst>
                <a:path w="12665" h="6640" extrusionOk="0">
                  <a:moveTo>
                    <a:pt x="6309" y="0"/>
                  </a:moveTo>
                  <a:cubicBezTo>
                    <a:pt x="6254" y="0"/>
                    <a:pt x="6207" y="8"/>
                    <a:pt x="6175" y="24"/>
                  </a:cubicBezTo>
                  <a:lnTo>
                    <a:pt x="189" y="3017"/>
                  </a:lnTo>
                  <a:cubicBezTo>
                    <a:pt x="63" y="3080"/>
                    <a:pt x="0" y="3206"/>
                    <a:pt x="0" y="3332"/>
                  </a:cubicBezTo>
                  <a:cubicBezTo>
                    <a:pt x="0" y="3489"/>
                    <a:pt x="63" y="3615"/>
                    <a:pt x="189" y="3647"/>
                  </a:cubicBezTo>
                  <a:lnTo>
                    <a:pt x="2394" y="4434"/>
                  </a:lnTo>
                  <a:lnTo>
                    <a:pt x="3025" y="3143"/>
                  </a:lnTo>
                  <a:cubicBezTo>
                    <a:pt x="3088" y="3017"/>
                    <a:pt x="3214" y="2922"/>
                    <a:pt x="3340" y="2922"/>
                  </a:cubicBezTo>
                  <a:lnTo>
                    <a:pt x="9326" y="2922"/>
                  </a:lnTo>
                  <a:cubicBezTo>
                    <a:pt x="9483" y="2922"/>
                    <a:pt x="9609" y="3017"/>
                    <a:pt x="9641" y="3143"/>
                  </a:cubicBezTo>
                  <a:lnTo>
                    <a:pt x="10271" y="4434"/>
                  </a:lnTo>
                  <a:lnTo>
                    <a:pt x="11940" y="3836"/>
                  </a:lnTo>
                  <a:lnTo>
                    <a:pt x="11940" y="6293"/>
                  </a:lnTo>
                  <a:cubicBezTo>
                    <a:pt x="11940" y="6482"/>
                    <a:pt x="12098" y="6640"/>
                    <a:pt x="12287" y="6640"/>
                  </a:cubicBezTo>
                  <a:cubicBezTo>
                    <a:pt x="12476" y="6640"/>
                    <a:pt x="12634" y="6482"/>
                    <a:pt x="12634" y="6293"/>
                  </a:cubicBezTo>
                  <a:lnTo>
                    <a:pt x="12634" y="3300"/>
                  </a:lnTo>
                  <a:cubicBezTo>
                    <a:pt x="12665" y="3206"/>
                    <a:pt x="12634" y="3048"/>
                    <a:pt x="12508" y="3017"/>
                  </a:cubicBezTo>
                  <a:lnTo>
                    <a:pt x="6490" y="24"/>
                  </a:lnTo>
                  <a:cubicBezTo>
                    <a:pt x="6427" y="8"/>
                    <a:pt x="6364" y="0"/>
                    <a:pt x="63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86"/>
            <p:cNvSpPr/>
            <p:nvPr/>
          </p:nvSpPr>
          <p:spPr>
            <a:xfrm>
              <a:off x="-52379100" y="3287125"/>
              <a:ext cx="156750" cy="18925"/>
            </a:xfrm>
            <a:custGeom>
              <a:avLst/>
              <a:gdLst/>
              <a:ahLst/>
              <a:cxnLst/>
              <a:rect l="l" t="t" r="r" b="b"/>
              <a:pathLst>
                <a:path w="6270" h="757" extrusionOk="0">
                  <a:moveTo>
                    <a:pt x="378" y="1"/>
                  </a:moveTo>
                  <a:lnTo>
                    <a:pt x="0" y="757"/>
                  </a:lnTo>
                  <a:lnTo>
                    <a:pt x="6270" y="757"/>
                  </a:lnTo>
                  <a:lnTo>
                    <a:pt x="58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86"/>
            <p:cNvSpPr/>
            <p:nvPr/>
          </p:nvSpPr>
          <p:spPr>
            <a:xfrm>
              <a:off x="-52383825" y="3361950"/>
              <a:ext cx="55150" cy="37050"/>
            </a:xfrm>
            <a:custGeom>
              <a:avLst/>
              <a:gdLst/>
              <a:ahLst/>
              <a:cxnLst/>
              <a:rect l="l" t="t" r="r" b="b"/>
              <a:pathLst>
                <a:path w="2206" h="1482" extrusionOk="0">
                  <a:moveTo>
                    <a:pt x="347" y="1"/>
                  </a:moveTo>
                  <a:cubicBezTo>
                    <a:pt x="158" y="1"/>
                    <a:pt x="0" y="158"/>
                    <a:pt x="0" y="379"/>
                  </a:cubicBezTo>
                  <a:lnTo>
                    <a:pt x="0" y="1104"/>
                  </a:lnTo>
                  <a:cubicBezTo>
                    <a:pt x="0" y="1293"/>
                    <a:pt x="158" y="1450"/>
                    <a:pt x="347" y="1450"/>
                  </a:cubicBezTo>
                  <a:lnTo>
                    <a:pt x="1103" y="1450"/>
                  </a:lnTo>
                  <a:lnTo>
                    <a:pt x="1103" y="1482"/>
                  </a:lnTo>
                  <a:cubicBezTo>
                    <a:pt x="1733" y="1482"/>
                    <a:pt x="2205" y="946"/>
                    <a:pt x="2205" y="379"/>
                  </a:cubicBezTo>
                  <a:cubicBezTo>
                    <a:pt x="2205" y="158"/>
                    <a:pt x="2048" y="1"/>
                    <a:pt x="18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86"/>
            <p:cNvSpPr/>
            <p:nvPr/>
          </p:nvSpPr>
          <p:spPr>
            <a:xfrm>
              <a:off x="-52401950" y="3380075"/>
              <a:ext cx="204800" cy="131550"/>
            </a:xfrm>
            <a:custGeom>
              <a:avLst/>
              <a:gdLst/>
              <a:ahLst/>
              <a:cxnLst/>
              <a:rect l="l" t="t" r="r" b="b"/>
              <a:pathLst>
                <a:path w="8192" h="5262" extrusionOk="0">
                  <a:moveTo>
                    <a:pt x="5085" y="1804"/>
                  </a:moveTo>
                  <a:cubicBezTo>
                    <a:pt x="5175" y="1804"/>
                    <a:pt x="5262" y="1843"/>
                    <a:pt x="5325" y="1922"/>
                  </a:cubicBezTo>
                  <a:cubicBezTo>
                    <a:pt x="5514" y="2080"/>
                    <a:pt x="5514" y="2332"/>
                    <a:pt x="5356" y="2426"/>
                  </a:cubicBezTo>
                  <a:cubicBezTo>
                    <a:pt x="5010" y="2804"/>
                    <a:pt x="4537" y="2993"/>
                    <a:pt x="4065" y="2993"/>
                  </a:cubicBezTo>
                  <a:cubicBezTo>
                    <a:pt x="3561" y="2993"/>
                    <a:pt x="3088" y="2804"/>
                    <a:pt x="2710" y="2426"/>
                  </a:cubicBezTo>
                  <a:cubicBezTo>
                    <a:pt x="2552" y="2269"/>
                    <a:pt x="2552" y="2048"/>
                    <a:pt x="2710" y="1922"/>
                  </a:cubicBezTo>
                  <a:cubicBezTo>
                    <a:pt x="2789" y="1843"/>
                    <a:pt x="2891" y="1804"/>
                    <a:pt x="2990" y="1804"/>
                  </a:cubicBezTo>
                  <a:cubicBezTo>
                    <a:pt x="3088" y="1804"/>
                    <a:pt x="3182" y="1843"/>
                    <a:pt x="3245" y="1922"/>
                  </a:cubicBezTo>
                  <a:cubicBezTo>
                    <a:pt x="3450" y="2143"/>
                    <a:pt x="3734" y="2253"/>
                    <a:pt x="4021" y="2253"/>
                  </a:cubicBezTo>
                  <a:cubicBezTo>
                    <a:pt x="4309" y="2253"/>
                    <a:pt x="4600" y="2143"/>
                    <a:pt x="4821" y="1922"/>
                  </a:cubicBezTo>
                  <a:cubicBezTo>
                    <a:pt x="4899" y="1843"/>
                    <a:pt x="4994" y="1804"/>
                    <a:pt x="5085" y="1804"/>
                  </a:cubicBezTo>
                  <a:close/>
                  <a:moveTo>
                    <a:pt x="3655" y="0"/>
                  </a:moveTo>
                  <a:cubicBezTo>
                    <a:pt x="3498" y="851"/>
                    <a:pt x="2710" y="1481"/>
                    <a:pt x="1859" y="1481"/>
                  </a:cubicBezTo>
                  <a:lnTo>
                    <a:pt x="1103" y="1481"/>
                  </a:lnTo>
                  <a:cubicBezTo>
                    <a:pt x="473" y="1481"/>
                    <a:pt x="0" y="977"/>
                    <a:pt x="0" y="379"/>
                  </a:cubicBezTo>
                  <a:lnTo>
                    <a:pt x="0" y="1135"/>
                  </a:lnTo>
                  <a:cubicBezTo>
                    <a:pt x="0" y="3371"/>
                    <a:pt x="1859" y="5262"/>
                    <a:pt x="4096" y="5262"/>
                  </a:cubicBezTo>
                  <a:cubicBezTo>
                    <a:pt x="6333" y="5262"/>
                    <a:pt x="8192" y="3403"/>
                    <a:pt x="8192" y="1135"/>
                  </a:cubicBezTo>
                  <a:lnTo>
                    <a:pt x="8192" y="379"/>
                  </a:lnTo>
                  <a:cubicBezTo>
                    <a:pt x="8160" y="1009"/>
                    <a:pt x="7656" y="1481"/>
                    <a:pt x="7058" y="1481"/>
                  </a:cubicBezTo>
                  <a:lnTo>
                    <a:pt x="6301" y="1481"/>
                  </a:lnTo>
                  <a:cubicBezTo>
                    <a:pt x="5388" y="1481"/>
                    <a:pt x="4663" y="851"/>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86"/>
            <p:cNvSpPr/>
            <p:nvPr/>
          </p:nvSpPr>
          <p:spPr>
            <a:xfrm>
              <a:off x="-52272000" y="3361950"/>
              <a:ext cx="55175" cy="37050"/>
            </a:xfrm>
            <a:custGeom>
              <a:avLst/>
              <a:gdLst/>
              <a:ahLst/>
              <a:cxnLst/>
              <a:rect l="l" t="t" r="r" b="b"/>
              <a:pathLst>
                <a:path w="2207" h="1482" extrusionOk="0">
                  <a:moveTo>
                    <a:pt x="347" y="1"/>
                  </a:moveTo>
                  <a:cubicBezTo>
                    <a:pt x="158" y="1"/>
                    <a:pt x="1" y="158"/>
                    <a:pt x="1" y="379"/>
                  </a:cubicBezTo>
                  <a:cubicBezTo>
                    <a:pt x="1" y="1009"/>
                    <a:pt x="505" y="1482"/>
                    <a:pt x="1103" y="1482"/>
                  </a:cubicBezTo>
                  <a:lnTo>
                    <a:pt x="1860" y="1482"/>
                  </a:lnTo>
                  <a:cubicBezTo>
                    <a:pt x="2049" y="1482"/>
                    <a:pt x="2206" y="1324"/>
                    <a:pt x="2206" y="1104"/>
                  </a:cubicBezTo>
                  <a:lnTo>
                    <a:pt x="2206" y="379"/>
                  </a:lnTo>
                  <a:cubicBezTo>
                    <a:pt x="2206" y="158"/>
                    <a:pt x="2049" y="1"/>
                    <a:pt x="1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86"/>
            <p:cNvSpPr/>
            <p:nvPr/>
          </p:nvSpPr>
          <p:spPr>
            <a:xfrm>
              <a:off x="-52402750" y="3324950"/>
              <a:ext cx="204825" cy="46475"/>
            </a:xfrm>
            <a:custGeom>
              <a:avLst/>
              <a:gdLst/>
              <a:ahLst/>
              <a:cxnLst/>
              <a:rect l="l" t="t" r="r" b="b"/>
              <a:pathLst>
                <a:path w="8193" h="1859" extrusionOk="0">
                  <a:moveTo>
                    <a:pt x="1" y="0"/>
                  </a:moveTo>
                  <a:lnTo>
                    <a:pt x="1" y="1859"/>
                  </a:lnTo>
                  <a:cubicBezTo>
                    <a:pt x="1" y="1229"/>
                    <a:pt x="505" y="725"/>
                    <a:pt x="1104" y="725"/>
                  </a:cubicBezTo>
                  <a:lnTo>
                    <a:pt x="2584" y="725"/>
                  </a:lnTo>
                  <a:cubicBezTo>
                    <a:pt x="3057" y="725"/>
                    <a:pt x="3498" y="1071"/>
                    <a:pt x="3656" y="1481"/>
                  </a:cubicBezTo>
                  <a:lnTo>
                    <a:pt x="4538" y="1481"/>
                  </a:lnTo>
                  <a:cubicBezTo>
                    <a:pt x="4695" y="1071"/>
                    <a:pt x="5073" y="725"/>
                    <a:pt x="5577" y="725"/>
                  </a:cubicBezTo>
                  <a:lnTo>
                    <a:pt x="7090" y="725"/>
                  </a:lnTo>
                  <a:cubicBezTo>
                    <a:pt x="7720" y="725"/>
                    <a:pt x="8192" y="1260"/>
                    <a:pt x="8192" y="1859"/>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86"/>
            <p:cNvSpPr/>
            <p:nvPr/>
          </p:nvSpPr>
          <p:spPr>
            <a:xfrm>
              <a:off x="-52440550" y="3349350"/>
              <a:ext cx="18925" cy="63825"/>
            </a:xfrm>
            <a:custGeom>
              <a:avLst/>
              <a:gdLst/>
              <a:ahLst/>
              <a:cxnLst/>
              <a:rect l="l" t="t" r="r" b="b"/>
              <a:pathLst>
                <a:path w="757" h="2553" extrusionOk="0">
                  <a:moveTo>
                    <a:pt x="757" y="1"/>
                  </a:moveTo>
                  <a:cubicBezTo>
                    <a:pt x="284" y="190"/>
                    <a:pt x="1" y="725"/>
                    <a:pt x="1" y="1261"/>
                  </a:cubicBezTo>
                  <a:cubicBezTo>
                    <a:pt x="1" y="1797"/>
                    <a:pt x="316" y="2301"/>
                    <a:pt x="757" y="2553"/>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86"/>
            <p:cNvSpPr/>
            <p:nvPr/>
          </p:nvSpPr>
          <p:spPr>
            <a:xfrm>
              <a:off x="-52179050" y="334857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21"/>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0" name="Google Shape;9250;p86"/>
          <p:cNvGrpSpPr/>
          <p:nvPr/>
        </p:nvGrpSpPr>
        <p:grpSpPr>
          <a:xfrm>
            <a:off x="4881188" y="2741864"/>
            <a:ext cx="314662" cy="358971"/>
            <a:chOff x="-54793175" y="3198925"/>
            <a:chExt cx="279625" cy="319000"/>
          </a:xfrm>
        </p:grpSpPr>
        <p:sp>
          <p:nvSpPr>
            <p:cNvPr id="9251" name="Google Shape;9251;p86"/>
            <p:cNvSpPr/>
            <p:nvPr/>
          </p:nvSpPr>
          <p:spPr>
            <a:xfrm>
              <a:off x="-54532475" y="3354075"/>
              <a:ext cx="18925" cy="60675"/>
            </a:xfrm>
            <a:custGeom>
              <a:avLst/>
              <a:gdLst/>
              <a:ahLst/>
              <a:cxnLst/>
              <a:rect l="l" t="t" r="r" b="b"/>
              <a:pathLst>
                <a:path w="757" h="2427" extrusionOk="0">
                  <a:moveTo>
                    <a:pt x="1" y="1"/>
                  </a:moveTo>
                  <a:lnTo>
                    <a:pt x="1" y="788"/>
                  </a:lnTo>
                  <a:cubicBezTo>
                    <a:pt x="158" y="1355"/>
                    <a:pt x="190" y="1891"/>
                    <a:pt x="190" y="2427"/>
                  </a:cubicBezTo>
                  <a:cubicBezTo>
                    <a:pt x="505" y="2143"/>
                    <a:pt x="757" y="1734"/>
                    <a:pt x="757" y="1261"/>
                  </a:cubicBezTo>
                  <a:cubicBezTo>
                    <a:pt x="757" y="725"/>
                    <a:pt x="473" y="25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86"/>
            <p:cNvSpPr/>
            <p:nvPr/>
          </p:nvSpPr>
          <p:spPr>
            <a:xfrm>
              <a:off x="-54793175" y="3198925"/>
              <a:ext cx="97675" cy="126050"/>
            </a:xfrm>
            <a:custGeom>
              <a:avLst/>
              <a:gdLst/>
              <a:ahLst/>
              <a:cxnLst/>
              <a:rect l="l" t="t" r="r" b="b"/>
              <a:pathLst>
                <a:path w="3907" h="5042" extrusionOk="0">
                  <a:moveTo>
                    <a:pt x="2993" y="0"/>
                  </a:moveTo>
                  <a:cubicBezTo>
                    <a:pt x="2426" y="0"/>
                    <a:pt x="1954" y="315"/>
                    <a:pt x="1702" y="756"/>
                  </a:cubicBezTo>
                  <a:cubicBezTo>
                    <a:pt x="1632" y="746"/>
                    <a:pt x="1562" y="742"/>
                    <a:pt x="1494" y="742"/>
                  </a:cubicBezTo>
                  <a:cubicBezTo>
                    <a:pt x="695" y="742"/>
                    <a:pt x="0" y="1396"/>
                    <a:pt x="0" y="2237"/>
                  </a:cubicBezTo>
                  <a:cubicBezTo>
                    <a:pt x="0" y="2521"/>
                    <a:pt x="63" y="2741"/>
                    <a:pt x="190" y="2993"/>
                  </a:cubicBezTo>
                  <a:cubicBezTo>
                    <a:pt x="63" y="3214"/>
                    <a:pt x="0" y="3466"/>
                    <a:pt x="0" y="3749"/>
                  </a:cubicBezTo>
                  <a:cubicBezTo>
                    <a:pt x="0" y="4285"/>
                    <a:pt x="316" y="4758"/>
                    <a:pt x="757" y="5041"/>
                  </a:cubicBezTo>
                  <a:lnTo>
                    <a:pt x="757" y="4852"/>
                  </a:lnTo>
                  <a:cubicBezTo>
                    <a:pt x="757" y="2804"/>
                    <a:pt x="2048" y="1008"/>
                    <a:pt x="3907" y="315"/>
                  </a:cubicBezTo>
                  <a:cubicBezTo>
                    <a:pt x="3655" y="126"/>
                    <a:pt x="3340" y="0"/>
                    <a:pt x="29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86"/>
            <p:cNvSpPr/>
            <p:nvPr/>
          </p:nvSpPr>
          <p:spPr>
            <a:xfrm>
              <a:off x="-54624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86"/>
            <p:cNvSpPr/>
            <p:nvPr/>
          </p:nvSpPr>
          <p:spPr>
            <a:xfrm>
              <a:off x="-54737250" y="3349350"/>
              <a:ext cx="55150" cy="55175"/>
            </a:xfrm>
            <a:custGeom>
              <a:avLst/>
              <a:gdLst/>
              <a:ahLst/>
              <a:cxnLst/>
              <a:rect l="l" t="t" r="r" b="b"/>
              <a:pathLst>
                <a:path w="2206" h="2207" extrusionOk="0">
                  <a:moveTo>
                    <a:pt x="1103" y="1"/>
                  </a:moveTo>
                  <a:cubicBezTo>
                    <a:pt x="504" y="1"/>
                    <a:pt x="0" y="505"/>
                    <a:pt x="0" y="1103"/>
                  </a:cubicBezTo>
                  <a:cubicBezTo>
                    <a:pt x="0" y="1702"/>
                    <a:pt x="504" y="2206"/>
                    <a:pt x="1103" y="2206"/>
                  </a:cubicBezTo>
                  <a:cubicBezTo>
                    <a:pt x="1733" y="2206"/>
                    <a:pt x="2206" y="1702"/>
                    <a:pt x="2206" y="1103"/>
                  </a:cubicBezTo>
                  <a:cubicBezTo>
                    <a:pt x="2206" y="505"/>
                    <a:pt x="1733"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86"/>
            <p:cNvSpPr/>
            <p:nvPr/>
          </p:nvSpPr>
          <p:spPr>
            <a:xfrm>
              <a:off x="-54770325" y="3218600"/>
              <a:ext cx="233925" cy="299325"/>
            </a:xfrm>
            <a:custGeom>
              <a:avLst/>
              <a:gdLst/>
              <a:ahLst/>
              <a:cxnLst/>
              <a:rect l="l" t="t" r="r" b="b"/>
              <a:pathLst>
                <a:path w="9357" h="11973" extrusionOk="0">
                  <a:moveTo>
                    <a:pt x="6175" y="2962"/>
                  </a:moveTo>
                  <a:cubicBezTo>
                    <a:pt x="6364" y="2962"/>
                    <a:pt x="6522" y="3120"/>
                    <a:pt x="6522" y="3309"/>
                  </a:cubicBezTo>
                  <a:cubicBezTo>
                    <a:pt x="6522" y="3498"/>
                    <a:pt x="6364" y="3656"/>
                    <a:pt x="6175" y="3656"/>
                  </a:cubicBezTo>
                  <a:lnTo>
                    <a:pt x="3182" y="3656"/>
                  </a:lnTo>
                  <a:cubicBezTo>
                    <a:pt x="2993" y="3656"/>
                    <a:pt x="2836" y="3498"/>
                    <a:pt x="2836" y="3309"/>
                  </a:cubicBezTo>
                  <a:cubicBezTo>
                    <a:pt x="2836" y="3120"/>
                    <a:pt x="2993" y="2962"/>
                    <a:pt x="3182" y="2962"/>
                  </a:cubicBezTo>
                  <a:close/>
                  <a:moveTo>
                    <a:pt x="6931" y="4443"/>
                  </a:moveTo>
                  <a:cubicBezTo>
                    <a:pt x="9357" y="4443"/>
                    <a:pt x="9357" y="8192"/>
                    <a:pt x="6931" y="8192"/>
                  </a:cubicBezTo>
                  <a:cubicBezTo>
                    <a:pt x="6018" y="8192"/>
                    <a:pt x="5261" y="7562"/>
                    <a:pt x="5104" y="6680"/>
                  </a:cubicBezTo>
                  <a:lnTo>
                    <a:pt x="4285" y="6680"/>
                  </a:lnTo>
                  <a:cubicBezTo>
                    <a:pt x="4127" y="7562"/>
                    <a:pt x="3340" y="8192"/>
                    <a:pt x="2458" y="8192"/>
                  </a:cubicBezTo>
                  <a:cubicBezTo>
                    <a:pt x="0" y="8192"/>
                    <a:pt x="0" y="4443"/>
                    <a:pt x="2458" y="4443"/>
                  </a:cubicBezTo>
                  <a:cubicBezTo>
                    <a:pt x="3371" y="4443"/>
                    <a:pt x="4127" y="5073"/>
                    <a:pt x="4285" y="5955"/>
                  </a:cubicBezTo>
                  <a:lnTo>
                    <a:pt x="5104" y="5955"/>
                  </a:lnTo>
                  <a:cubicBezTo>
                    <a:pt x="5261" y="5073"/>
                    <a:pt x="6049" y="4443"/>
                    <a:pt x="6931" y="4443"/>
                  </a:cubicBezTo>
                  <a:close/>
                  <a:moveTo>
                    <a:pt x="5695" y="8547"/>
                  </a:moveTo>
                  <a:cubicBezTo>
                    <a:pt x="5789" y="8547"/>
                    <a:pt x="5876" y="8586"/>
                    <a:pt x="5923" y="8665"/>
                  </a:cubicBezTo>
                  <a:cubicBezTo>
                    <a:pt x="6144" y="8791"/>
                    <a:pt x="6144" y="9011"/>
                    <a:pt x="5986" y="9169"/>
                  </a:cubicBezTo>
                  <a:cubicBezTo>
                    <a:pt x="5608" y="9515"/>
                    <a:pt x="5135" y="9704"/>
                    <a:pt x="4631" y="9704"/>
                  </a:cubicBezTo>
                  <a:cubicBezTo>
                    <a:pt x="4127" y="9704"/>
                    <a:pt x="3655" y="9515"/>
                    <a:pt x="3340" y="9169"/>
                  </a:cubicBezTo>
                  <a:cubicBezTo>
                    <a:pt x="3182" y="9011"/>
                    <a:pt x="3182" y="8791"/>
                    <a:pt x="3340" y="8665"/>
                  </a:cubicBezTo>
                  <a:cubicBezTo>
                    <a:pt x="3418" y="8586"/>
                    <a:pt x="3513" y="8547"/>
                    <a:pt x="3603" y="8547"/>
                  </a:cubicBezTo>
                  <a:cubicBezTo>
                    <a:pt x="3694" y="8547"/>
                    <a:pt x="3781" y="8586"/>
                    <a:pt x="3844" y="8665"/>
                  </a:cubicBezTo>
                  <a:cubicBezTo>
                    <a:pt x="4064" y="8885"/>
                    <a:pt x="4348" y="8996"/>
                    <a:pt x="4631" y="8996"/>
                  </a:cubicBezTo>
                  <a:cubicBezTo>
                    <a:pt x="4915" y="8996"/>
                    <a:pt x="5198" y="8885"/>
                    <a:pt x="5419" y="8665"/>
                  </a:cubicBezTo>
                  <a:cubicBezTo>
                    <a:pt x="5498" y="8586"/>
                    <a:pt x="5600" y="8547"/>
                    <a:pt x="5695" y="8547"/>
                  </a:cubicBezTo>
                  <a:close/>
                  <a:moveTo>
                    <a:pt x="4663" y="1"/>
                  </a:moveTo>
                  <a:cubicBezTo>
                    <a:pt x="2426" y="1"/>
                    <a:pt x="599" y="1828"/>
                    <a:pt x="599" y="4097"/>
                  </a:cubicBezTo>
                  <a:lnTo>
                    <a:pt x="599" y="6270"/>
                  </a:lnTo>
                  <a:cubicBezTo>
                    <a:pt x="158" y="7751"/>
                    <a:pt x="441" y="9137"/>
                    <a:pt x="1260" y="10240"/>
                  </a:cubicBezTo>
                  <a:cubicBezTo>
                    <a:pt x="2079" y="11343"/>
                    <a:pt x="3340" y="11973"/>
                    <a:pt x="4663" y="11973"/>
                  </a:cubicBezTo>
                  <a:cubicBezTo>
                    <a:pt x="6018" y="11973"/>
                    <a:pt x="7309" y="11343"/>
                    <a:pt x="8097" y="10240"/>
                  </a:cubicBezTo>
                  <a:cubicBezTo>
                    <a:pt x="8916" y="9169"/>
                    <a:pt x="9200" y="7783"/>
                    <a:pt x="8758" y="6270"/>
                  </a:cubicBezTo>
                  <a:lnTo>
                    <a:pt x="8758" y="4097"/>
                  </a:lnTo>
                  <a:cubicBezTo>
                    <a:pt x="8758" y="2994"/>
                    <a:pt x="8349" y="1954"/>
                    <a:pt x="7593" y="1167"/>
                  </a:cubicBezTo>
                  <a:cubicBezTo>
                    <a:pt x="6805" y="379"/>
                    <a:pt x="5766" y="1"/>
                    <a:pt x="46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86"/>
            <p:cNvSpPr/>
            <p:nvPr/>
          </p:nvSpPr>
          <p:spPr>
            <a:xfrm>
              <a:off x="-54612025" y="3198925"/>
              <a:ext cx="96100" cy="123675"/>
            </a:xfrm>
            <a:custGeom>
              <a:avLst/>
              <a:gdLst/>
              <a:ahLst/>
              <a:cxnLst/>
              <a:rect l="l" t="t" r="r" b="b"/>
              <a:pathLst>
                <a:path w="3844" h="4947" extrusionOk="0">
                  <a:moveTo>
                    <a:pt x="851" y="0"/>
                  </a:moveTo>
                  <a:cubicBezTo>
                    <a:pt x="536" y="0"/>
                    <a:pt x="221" y="95"/>
                    <a:pt x="1" y="252"/>
                  </a:cubicBezTo>
                  <a:cubicBezTo>
                    <a:pt x="662" y="504"/>
                    <a:pt x="1261" y="882"/>
                    <a:pt x="1765" y="1418"/>
                  </a:cubicBezTo>
                  <a:cubicBezTo>
                    <a:pt x="2679" y="2363"/>
                    <a:pt x="3183" y="3560"/>
                    <a:pt x="3183" y="4821"/>
                  </a:cubicBezTo>
                  <a:lnTo>
                    <a:pt x="3183" y="4947"/>
                  </a:lnTo>
                  <a:cubicBezTo>
                    <a:pt x="3592" y="4695"/>
                    <a:pt x="3844" y="4253"/>
                    <a:pt x="3844" y="3749"/>
                  </a:cubicBezTo>
                  <a:cubicBezTo>
                    <a:pt x="3844" y="3466"/>
                    <a:pt x="3781" y="3214"/>
                    <a:pt x="3655" y="2993"/>
                  </a:cubicBezTo>
                  <a:cubicBezTo>
                    <a:pt x="3781" y="2741"/>
                    <a:pt x="3844" y="2521"/>
                    <a:pt x="3844" y="2237"/>
                  </a:cubicBezTo>
                  <a:cubicBezTo>
                    <a:pt x="3844" y="1380"/>
                    <a:pt x="3123" y="716"/>
                    <a:pt x="2330" y="716"/>
                  </a:cubicBezTo>
                  <a:cubicBezTo>
                    <a:pt x="2279" y="716"/>
                    <a:pt x="2227" y="719"/>
                    <a:pt x="2174" y="725"/>
                  </a:cubicBezTo>
                  <a:cubicBezTo>
                    <a:pt x="1891" y="252"/>
                    <a:pt x="1418" y="0"/>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86"/>
            <p:cNvSpPr/>
            <p:nvPr/>
          </p:nvSpPr>
          <p:spPr>
            <a:xfrm>
              <a:off x="-54793175" y="3353300"/>
              <a:ext cx="18925" cy="60675"/>
            </a:xfrm>
            <a:custGeom>
              <a:avLst/>
              <a:gdLst/>
              <a:ahLst/>
              <a:cxnLst/>
              <a:rect l="l" t="t" r="r" b="b"/>
              <a:pathLst>
                <a:path w="757" h="2427" extrusionOk="0">
                  <a:moveTo>
                    <a:pt x="757" y="0"/>
                  </a:moveTo>
                  <a:cubicBezTo>
                    <a:pt x="316" y="284"/>
                    <a:pt x="0" y="756"/>
                    <a:pt x="0" y="1292"/>
                  </a:cubicBezTo>
                  <a:cubicBezTo>
                    <a:pt x="0" y="1765"/>
                    <a:pt x="190" y="2174"/>
                    <a:pt x="536" y="2426"/>
                  </a:cubicBezTo>
                  <a:cubicBezTo>
                    <a:pt x="505" y="1859"/>
                    <a:pt x="599" y="1292"/>
                    <a:pt x="757" y="756"/>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8" name="Google Shape;9258;p86"/>
          <p:cNvGrpSpPr/>
          <p:nvPr/>
        </p:nvGrpSpPr>
        <p:grpSpPr>
          <a:xfrm>
            <a:off x="7521611" y="3205748"/>
            <a:ext cx="337703" cy="357845"/>
            <a:chOff x="-52450000" y="3584850"/>
            <a:chExt cx="300100" cy="318000"/>
          </a:xfrm>
        </p:grpSpPr>
        <p:sp>
          <p:nvSpPr>
            <p:cNvPr id="9259" name="Google Shape;9259;p86"/>
            <p:cNvSpPr/>
            <p:nvPr/>
          </p:nvSpPr>
          <p:spPr>
            <a:xfrm>
              <a:off x="-52206625" y="3601400"/>
              <a:ext cx="55150" cy="55950"/>
            </a:xfrm>
            <a:custGeom>
              <a:avLst/>
              <a:gdLst/>
              <a:ahLst/>
              <a:cxnLst/>
              <a:rect l="l" t="t" r="r" b="b"/>
              <a:pathLst>
                <a:path w="2206" h="2238" extrusionOk="0">
                  <a:moveTo>
                    <a:pt x="1986" y="0"/>
                  </a:moveTo>
                  <a:cubicBezTo>
                    <a:pt x="1513" y="32"/>
                    <a:pt x="1103" y="252"/>
                    <a:pt x="694" y="599"/>
                  </a:cubicBezTo>
                  <a:cubicBezTo>
                    <a:pt x="347" y="914"/>
                    <a:pt x="64" y="1387"/>
                    <a:pt x="1" y="1859"/>
                  </a:cubicBezTo>
                  <a:cubicBezTo>
                    <a:pt x="64" y="1985"/>
                    <a:pt x="158" y="2143"/>
                    <a:pt x="221" y="2237"/>
                  </a:cubicBezTo>
                  <a:cubicBezTo>
                    <a:pt x="725" y="2174"/>
                    <a:pt x="1166" y="1985"/>
                    <a:pt x="1513" y="1607"/>
                  </a:cubicBezTo>
                  <a:cubicBezTo>
                    <a:pt x="1923" y="1197"/>
                    <a:pt x="2143" y="693"/>
                    <a:pt x="2206" y="189"/>
                  </a:cubicBezTo>
                  <a:cubicBezTo>
                    <a:pt x="2206" y="158"/>
                    <a:pt x="2206" y="95"/>
                    <a:pt x="2143" y="32"/>
                  </a:cubicBezTo>
                  <a:cubicBezTo>
                    <a:pt x="2112" y="0"/>
                    <a:pt x="2080" y="0"/>
                    <a:pt x="19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86"/>
            <p:cNvSpPr/>
            <p:nvPr/>
          </p:nvSpPr>
          <p:spPr>
            <a:xfrm>
              <a:off x="-52271200" y="3601700"/>
              <a:ext cx="29950" cy="11525"/>
            </a:xfrm>
            <a:custGeom>
              <a:avLst/>
              <a:gdLst/>
              <a:ahLst/>
              <a:cxnLst/>
              <a:rect l="l" t="t" r="r" b="b"/>
              <a:pathLst>
                <a:path w="1198" h="461" extrusionOk="0">
                  <a:moveTo>
                    <a:pt x="757" y="1"/>
                  </a:moveTo>
                  <a:cubicBezTo>
                    <a:pt x="507" y="1"/>
                    <a:pt x="260" y="23"/>
                    <a:pt x="0" y="83"/>
                  </a:cubicBezTo>
                  <a:cubicBezTo>
                    <a:pt x="410" y="146"/>
                    <a:pt x="756" y="272"/>
                    <a:pt x="1103" y="461"/>
                  </a:cubicBezTo>
                  <a:cubicBezTo>
                    <a:pt x="1103" y="303"/>
                    <a:pt x="1166" y="146"/>
                    <a:pt x="1197" y="20"/>
                  </a:cubicBezTo>
                  <a:cubicBezTo>
                    <a:pt x="1048" y="8"/>
                    <a:pt x="902"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86"/>
            <p:cNvSpPr/>
            <p:nvPr/>
          </p:nvSpPr>
          <p:spPr>
            <a:xfrm>
              <a:off x="-52225525" y="3584850"/>
              <a:ext cx="30750" cy="44925"/>
            </a:xfrm>
            <a:custGeom>
              <a:avLst/>
              <a:gdLst/>
              <a:ahLst/>
              <a:cxnLst/>
              <a:rect l="l" t="t" r="r" b="b"/>
              <a:pathLst>
                <a:path w="1230" h="1797" extrusionOk="0">
                  <a:moveTo>
                    <a:pt x="757" y="1"/>
                  </a:moveTo>
                  <a:cubicBezTo>
                    <a:pt x="694" y="1"/>
                    <a:pt x="662" y="32"/>
                    <a:pt x="631" y="64"/>
                  </a:cubicBezTo>
                  <a:cubicBezTo>
                    <a:pt x="442" y="316"/>
                    <a:pt x="1" y="820"/>
                    <a:pt x="1" y="1418"/>
                  </a:cubicBezTo>
                  <a:lnTo>
                    <a:pt x="1" y="1607"/>
                  </a:lnTo>
                  <a:cubicBezTo>
                    <a:pt x="64" y="1702"/>
                    <a:pt x="158" y="1733"/>
                    <a:pt x="190" y="1796"/>
                  </a:cubicBezTo>
                  <a:cubicBezTo>
                    <a:pt x="347" y="1355"/>
                    <a:pt x="631" y="977"/>
                    <a:pt x="977" y="662"/>
                  </a:cubicBezTo>
                  <a:cubicBezTo>
                    <a:pt x="1072" y="599"/>
                    <a:pt x="1135" y="536"/>
                    <a:pt x="1229" y="505"/>
                  </a:cubicBezTo>
                  <a:cubicBezTo>
                    <a:pt x="1103" y="316"/>
                    <a:pt x="977" y="190"/>
                    <a:pt x="851" y="64"/>
                  </a:cubicBezTo>
                  <a:cubicBezTo>
                    <a:pt x="820" y="32"/>
                    <a:pt x="788"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86"/>
            <p:cNvSpPr/>
            <p:nvPr/>
          </p:nvSpPr>
          <p:spPr>
            <a:xfrm>
              <a:off x="-52412200" y="3694325"/>
              <a:ext cx="205600" cy="208525"/>
            </a:xfrm>
            <a:custGeom>
              <a:avLst/>
              <a:gdLst/>
              <a:ahLst/>
              <a:cxnLst/>
              <a:rect l="l" t="t" r="r" b="b"/>
              <a:pathLst>
                <a:path w="8224" h="8341" extrusionOk="0">
                  <a:moveTo>
                    <a:pt x="2584" y="2269"/>
                  </a:moveTo>
                  <a:cubicBezTo>
                    <a:pt x="2773" y="2269"/>
                    <a:pt x="2931" y="2427"/>
                    <a:pt x="2931" y="2616"/>
                  </a:cubicBezTo>
                  <a:cubicBezTo>
                    <a:pt x="2931" y="2836"/>
                    <a:pt x="2773" y="2962"/>
                    <a:pt x="2584" y="2962"/>
                  </a:cubicBezTo>
                  <a:cubicBezTo>
                    <a:pt x="2568" y="2965"/>
                    <a:pt x="2552" y="2966"/>
                    <a:pt x="2536" y="2966"/>
                  </a:cubicBezTo>
                  <a:cubicBezTo>
                    <a:pt x="2369" y="2966"/>
                    <a:pt x="2238" y="2817"/>
                    <a:pt x="2238" y="2616"/>
                  </a:cubicBezTo>
                  <a:cubicBezTo>
                    <a:pt x="2238" y="2427"/>
                    <a:pt x="2395" y="2269"/>
                    <a:pt x="2584" y="2269"/>
                  </a:cubicBezTo>
                  <a:close/>
                  <a:moveTo>
                    <a:pt x="5577" y="2269"/>
                  </a:moveTo>
                  <a:cubicBezTo>
                    <a:pt x="5766" y="2269"/>
                    <a:pt x="5924" y="2427"/>
                    <a:pt x="5924" y="2616"/>
                  </a:cubicBezTo>
                  <a:cubicBezTo>
                    <a:pt x="5955" y="2836"/>
                    <a:pt x="5766" y="2994"/>
                    <a:pt x="5577" y="2994"/>
                  </a:cubicBezTo>
                  <a:cubicBezTo>
                    <a:pt x="5388" y="2994"/>
                    <a:pt x="5231" y="2836"/>
                    <a:pt x="5231" y="2616"/>
                  </a:cubicBezTo>
                  <a:cubicBezTo>
                    <a:pt x="5231" y="2427"/>
                    <a:pt x="5388" y="2269"/>
                    <a:pt x="5577" y="2269"/>
                  </a:cubicBezTo>
                  <a:close/>
                  <a:moveTo>
                    <a:pt x="5132" y="4923"/>
                  </a:moveTo>
                  <a:cubicBezTo>
                    <a:pt x="5231" y="4923"/>
                    <a:pt x="5325" y="4963"/>
                    <a:pt x="5388" y="5042"/>
                  </a:cubicBezTo>
                  <a:cubicBezTo>
                    <a:pt x="5577" y="5199"/>
                    <a:pt x="5577" y="5420"/>
                    <a:pt x="5420" y="5546"/>
                  </a:cubicBezTo>
                  <a:cubicBezTo>
                    <a:pt x="5073" y="5892"/>
                    <a:pt x="4601" y="6081"/>
                    <a:pt x="4128" y="6081"/>
                  </a:cubicBezTo>
                  <a:cubicBezTo>
                    <a:pt x="3592" y="6081"/>
                    <a:pt x="3120" y="5892"/>
                    <a:pt x="2773" y="5546"/>
                  </a:cubicBezTo>
                  <a:cubicBezTo>
                    <a:pt x="2616" y="5388"/>
                    <a:pt x="2616" y="5136"/>
                    <a:pt x="2773" y="5042"/>
                  </a:cubicBezTo>
                  <a:cubicBezTo>
                    <a:pt x="2852" y="4963"/>
                    <a:pt x="2954" y="4923"/>
                    <a:pt x="3049" y="4923"/>
                  </a:cubicBezTo>
                  <a:cubicBezTo>
                    <a:pt x="3144" y="4923"/>
                    <a:pt x="3230" y="4963"/>
                    <a:pt x="3277" y="5042"/>
                  </a:cubicBezTo>
                  <a:cubicBezTo>
                    <a:pt x="3498" y="5246"/>
                    <a:pt x="3789" y="5349"/>
                    <a:pt x="4077" y="5349"/>
                  </a:cubicBezTo>
                  <a:cubicBezTo>
                    <a:pt x="4364" y="5349"/>
                    <a:pt x="4648" y="5246"/>
                    <a:pt x="4853" y="5042"/>
                  </a:cubicBezTo>
                  <a:cubicBezTo>
                    <a:pt x="4931" y="4963"/>
                    <a:pt x="5034" y="4923"/>
                    <a:pt x="5132" y="4923"/>
                  </a:cubicBezTo>
                  <a:close/>
                  <a:moveTo>
                    <a:pt x="7468" y="1"/>
                  </a:moveTo>
                  <a:cubicBezTo>
                    <a:pt x="7027" y="1"/>
                    <a:pt x="6711" y="347"/>
                    <a:pt x="6711" y="725"/>
                  </a:cubicBezTo>
                  <a:cubicBezTo>
                    <a:pt x="6711" y="1135"/>
                    <a:pt x="6365" y="1482"/>
                    <a:pt x="5955" y="1482"/>
                  </a:cubicBezTo>
                  <a:lnTo>
                    <a:pt x="726" y="1482"/>
                  </a:lnTo>
                  <a:cubicBezTo>
                    <a:pt x="442" y="1482"/>
                    <a:pt x="221" y="1450"/>
                    <a:pt x="1" y="1356"/>
                  </a:cubicBezTo>
                  <a:lnTo>
                    <a:pt x="1" y="4033"/>
                  </a:lnTo>
                  <a:cubicBezTo>
                    <a:pt x="1" y="6176"/>
                    <a:pt x="1576" y="8129"/>
                    <a:pt x="3687" y="8318"/>
                  </a:cubicBezTo>
                  <a:cubicBezTo>
                    <a:pt x="3831" y="8333"/>
                    <a:pt x="3974" y="8340"/>
                    <a:pt x="4115" y="8340"/>
                  </a:cubicBezTo>
                  <a:cubicBezTo>
                    <a:pt x="6356" y="8340"/>
                    <a:pt x="8224" y="6504"/>
                    <a:pt x="8224" y="4223"/>
                  </a:cubicBezTo>
                  <a:lnTo>
                    <a:pt x="8224" y="757"/>
                  </a:lnTo>
                  <a:cubicBezTo>
                    <a:pt x="8224" y="347"/>
                    <a:pt x="7846" y="1"/>
                    <a:pt x="74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86"/>
            <p:cNvSpPr/>
            <p:nvPr/>
          </p:nvSpPr>
          <p:spPr>
            <a:xfrm>
              <a:off x="-52430300" y="3619500"/>
              <a:ext cx="219775" cy="92975"/>
            </a:xfrm>
            <a:custGeom>
              <a:avLst/>
              <a:gdLst/>
              <a:ahLst/>
              <a:cxnLst/>
              <a:rect l="l" t="t" r="r" b="b"/>
              <a:pathLst>
                <a:path w="8791" h="3719" extrusionOk="0">
                  <a:moveTo>
                    <a:pt x="2237" y="1"/>
                  </a:moveTo>
                  <a:cubicBezTo>
                    <a:pt x="1008" y="1"/>
                    <a:pt x="0" y="978"/>
                    <a:pt x="0" y="2238"/>
                  </a:cubicBezTo>
                  <a:cubicBezTo>
                    <a:pt x="0" y="2364"/>
                    <a:pt x="0" y="2427"/>
                    <a:pt x="32" y="2553"/>
                  </a:cubicBezTo>
                  <a:cubicBezTo>
                    <a:pt x="189" y="3214"/>
                    <a:pt x="788" y="3718"/>
                    <a:pt x="1481" y="3718"/>
                  </a:cubicBezTo>
                  <a:lnTo>
                    <a:pt x="6490" y="3718"/>
                  </a:lnTo>
                  <a:cubicBezTo>
                    <a:pt x="6585" y="3718"/>
                    <a:pt x="6648" y="3655"/>
                    <a:pt x="6679" y="3561"/>
                  </a:cubicBezTo>
                  <a:cubicBezTo>
                    <a:pt x="6774" y="2836"/>
                    <a:pt x="7404" y="2238"/>
                    <a:pt x="8192" y="2238"/>
                  </a:cubicBezTo>
                  <a:cubicBezTo>
                    <a:pt x="8381" y="2238"/>
                    <a:pt x="8570" y="2269"/>
                    <a:pt x="8790" y="2364"/>
                  </a:cubicBezTo>
                  <a:cubicBezTo>
                    <a:pt x="8349" y="978"/>
                    <a:pt x="7089" y="1"/>
                    <a:pt x="5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86"/>
            <p:cNvSpPr/>
            <p:nvPr/>
          </p:nvSpPr>
          <p:spPr>
            <a:xfrm>
              <a:off x="-52192450" y="3666775"/>
              <a:ext cx="42550" cy="120525"/>
            </a:xfrm>
            <a:custGeom>
              <a:avLst/>
              <a:gdLst/>
              <a:ahLst/>
              <a:cxnLst/>
              <a:rect l="l" t="t" r="r" b="b"/>
              <a:pathLst>
                <a:path w="1702" h="4821" extrusionOk="0">
                  <a:moveTo>
                    <a:pt x="851" y="0"/>
                  </a:moveTo>
                  <a:cubicBezTo>
                    <a:pt x="568" y="126"/>
                    <a:pt x="284" y="221"/>
                    <a:pt x="1" y="315"/>
                  </a:cubicBezTo>
                  <a:cubicBezTo>
                    <a:pt x="127" y="662"/>
                    <a:pt x="221" y="1040"/>
                    <a:pt x="221" y="1481"/>
                  </a:cubicBezTo>
                  <a:lnTo>
                    <a:pt x="221" y="4820"/>
                  </a:lnTo>
                  <a:cubicBezTo>
                    <a:pt x="1040" y="4820"/>
                    <a:pt x="1702" y="4159"/>
                    <a:pt x="1702" y="3340"/>
                  </a:cubicBezTo>
                  <a:cubicBezTo>
                    <a:pt x="1639" y="2710"/>
                    <a:pt x="1229" y="2143"/>
                    <a:pt x="694" y="1953"/>
                  </a:cubicBezTo>
                  <a:cubicBezTo>
                    <a:pt x="851" y="1575"/>
                    <a:pt x="914" y="1166"/>
                    <a:pt x="914" y="725"/>
                  </a:cubicBezTo>
                  <a:cubicBezTo>
                    <a:pt x="914" y="504"/>
                    <a:pt x="883" y="221"/>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86"/>
            <p:cNvSpPr/>
            <p:nvPr/>
          </p:nvSpPr>
          <p:spPr>
            <a:xfrm>
              <a:off x="-52450000"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6" name="Google Shape;9266;p86"/>
          <p:cNvGrpSpPr/>
          <p:nvPr/>
        </p:nvGrpSpPr>
        <p:grpSpPr>
          <a:xfrm>
            <a:off x="7533131" y="3670221"/>
            <a:ext cx="314662" cy="357226"/>
            <a:chOff x="-52440550" y="3977875"/>
            <a:chExt cx="279625" cy="317450"/>
          </a:xfrm>
        </p:grpSpPr>
        <p:sp>
          <p:nvSpPr>
            <p:cNvPr id="9267" name="Google Shape;9267;p86"/>
            <p:cNvSpPr/>
            <p:nvPr/>
          </p:nvSpPr>
          <p:spPr>
            <a:xfrm>
              <a:off x="-52403525" y="4052700"/>
              <a:ext cx="76425" cy="18150"/>
            </a:xfrm>
            <a:custGeom>
              <a:avLst/>
              <a:gdLst/>
              <a:ahLst/>
              <a:cxnLst/>
              <a:rect l="l" t="t" r="r" b="b"/>
              <a:pathLst>
                <a:path w="3057" h="726" extrusionOk="0">
                  <a:moveTo>
                    <a:pt x="0" y="1"/>
                  </a:moveTo>
                  <a:lnTo>
                    <a:pt x="0" y="725"/>
                  </a:lnTo>
                  <a:lnTo>
                    <a:pt x="3056" y="725"/>
                  </a:lnTo>
                  <a:cubicBezTo>
                    <a:pt x="3025" y="631"/>
                    <a:pt x="2993" y="473"/>
                    <a:pt x="2993" y="347"/>
                  </a:cubicBezTo>
                  <a:cubicBezTo>
                    <a:pt x="2993" y="221"/>
                    <a:pt x="3025" y="95"/>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86"/>
            <p:cNvSpPr/>
            <p:nvPr/>
          </p:nvSpPr>
          <p:spPr>
            <a:xfrm>
              <a:off x="-52357850" y="4088925"/>
              <a:ext cx="168575" cy="33075"/>
            </a:xfrm>
            <a:custGeom>
              <a:avLst/>
              <a:gdLst/>
              <a:ahLst/>
              <a:cxnLst/>
              <a:rect l="l" t="t" r="r" b="b"/>
              <a:pathLst>
                <a:path w="6743" h="1323" extrusionOk="0">
                  <a:moveTo>
                    <a:pt x="1" y="1"/>
                  </a:moveTo>
                  <a:cubicBezTo>
                    <a:pt x="1387" y="631"/>
                    <a:pt x="2836" y="1072"/>
                    <a:pt x="4348" y="1292"/>
                  </a:cubicBezTo>
                  <a:cubicBezTo>
                    <a:pt x="4474" y="1313"/>
                    <a:pt x="4599" y="1322"/>
                    <a:pt x="4723" y="1322"/>
                  </a:cubicBezTo>
                  <a:cubicBezTo>
                    <a:pt x="5372" y="1322"/>
                    <a:pt x="5978" y="1054"/>
                    <a:pt x="6428" y="631"/>
                  </a:cubicBezTo>
                  <a:cubicBezTo>
                    <a:pt x="6554" y="505"/>
                    <a:pt x="6617" y="379"/>
                    <a:pt x="6711" y="284"/>
                  </a:cubicBezTo>
                  <a:cubicBezTo>
                    <a:pt x="6743" y="221"/>
                    <a:pt x="6743" y="158"/>
                    <a:pt x="6711" y="64"/>
                  </a:cubicBezTo>
                  <a:cubicBezTo>
                    <a:pt x="6680" y="32"/>
                    <a:pt x="6585" y="1"/>
                    <a:pt x="65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86"/>
            <p:cNvSpPr/>
            <p:nvPr/>
          </p:nvSpPr>
          <p:spPr>
            <a:xfrm>
              <a:off x="-52309000" y="4051925"/>
              <a:ext cx="17350" cy="18125"/>
            </a:xfrm>
            <a:custGeom>
              <a:avLst/>
              <a:gdLst/>
              <a:ahLst/>
              <a:cxnLst/>
              <a:rect l="l" t="t" r="r" b="b"/>
              <a:pathLst>
                <a:path w="694" h="725" extrusionOk="0">
                  <a:moveTo>
                    <a:pt x="347" y="0"/>
                  </a:moveTo>
                  <a:cubicBezTo>
                    <a:pt x="158" y="0"/>
                    <a:pt x="0" y="189"/>
                    <a:pt x="0" y="378"/>
                  </a:cubicBezTo>
                  <a:cubicBezTo>
                    <a:pt x="0" y="567"/>
                    <a:pt x="158" y="725"/>
                    <a:pt x="347" y="725"/>
                  </a:cubicBezTo>
                  <a:cubicBezTo>
                    <a:pt x="536" y="725"/>
                    <a:pt x="693" y="567"/>
                    <a:pt x="693" y="378"/>
                  </a:cubicBezTo>
                  <a:cubicBezTo>
                    <a:pt x="693" y="189"/>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86"/>
            <p:cNvSpPr/>
            <p:nvPr/>
          </p:nvSpPr>
          <p:spPr>
            <a:xfrm>
              <a:off x="-52402750" y="3977875"/>
              <a:ext cx="204825" cy="55950"/>
            </a:xfrm>
            <a:custGeom>
              <a:avLst/>
              <a:gdLst/>
              <a:ahLst/>
              <a:cxnLst/>
              <a:rect l="l" t="t" r="r" b="b"/>
              <a:pathLst>
                <a:path w="8193" h="2238" extrusionOk="0">
                  <a:moveTo>
                    <a:pt x="1104" y="1"/>
                  </a:moveTo>
                  <a:cubicBezTo>
                    <a:pt x="474" y="1"/>
                    <a:pt x="1" y="505"/>
                    <a:pt x="1" y="1103"/>
                  </a:cubicBezTo>
                  <a:lnTo>
                    <a:pt x="1" y="2237"/>
                  </a:lnTo>
                  <a:lnTo>
                    <a:pt x="8192" y="2237"/>
                  </a:lnTo>
                  <a:lnTo>
                    <a:pt x="8192" y="1103"/>
                  </a:lnTo>
                  <a:cubicBezTo>
                    <a:pt x="8192" y="473"/>
                    <a:pt x="7688" y="1"/>
                    <a:pt x="7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86"/>
            <p:cNvSpPr/>
            <p:nvPr/>
          </p:nvSpPr>
          <p:spPr>
            <a:xfrm>
              <a:off x="-52275150" y="4052700"/>
              <a:ext cx="77225" cy="17350"/>
            </a:xfrm>
            <a:custGeom>
              <a:avLst/>
              <a:gdLst/>
              <a:ahLst/>
              <a:cxnLst/>
              <a:rect l="l" t="t" r="r" b="b"/>
              <a:pathLst>
                <a:path w="3089" h="694" extrusionOk="0">
                  <a:moveTo>
                    <a:pt x="1" y="1"/>
                  </a:moveTo>
                  <a:cubicBezTo>
                    <a:pt x="64" y="95"/>
                    <a:pt x="95" y="221"/>
                    <a:pt x="95" y="347"/>
                  </a:cubicBezTo>
                  <a:cubicBezTo>
                    <a:pt x="95" y="442"/>
                    <a:pt x="64" y="568"/>
                    <a:pt x="1" y="694"/>
                  </a:cubicBezTo>
                  <a:lnTo>
                    <a:pt x="3088" y="694"/>
                  </a:lnTo>
                  <a:lnTo>
                    <a:pt x="30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86"/>
            <p:cNvSpPr/>
            <p:nvPr/>
          </p:nvSpPr>
          <p:spPr>
            <a:xfrm>
              <a:off x="-52403525" y="4089725"/>
              <a:ext cx="204800" cy="205600"/>
            </a:xfrm>
            <a:custGeom>
              <a:avLst/>
              <a:gdLst/>
              <a:ahLst/>
              <a:cxnLst/>
              <a:rect l="l" t="t" r="r" b="b"/>
              <a:pathLst>
                <a:path w="8192" h="8224" extrusionOk="0">
                  <a:moveTo>
                    <a:pt x="2584" y="2993"/>
                  </a:moveTo>
                  <a:cubicBezTo>
                    <a:pt x="2773" y="2993"/>
                    <a:pt x="2930" y="3151"/>
                    <a:pt x="2930" y="3340"/>
                  </a:cubicBezTo>
                  <a:cubicBezTo>
                    <a:pt x="2930" y="3560"/>
                    <a:pt x="2773" y="3718"/>
                    <a:pt x="2584" y="3718"/>
                  </a:cubicBezTo>
                  <a:cubicBezTo>
                    <a:pt x="2426" y="3718"/>
                    <a:pt x="2237" y="3560"/>
                    <a:pt x="2237" y="3340"/>
                  </a:cubicBezTo>
                  <a:cubicBezTo>
                    <a:pt x="2237" y="3151"/>
                    <a:pt x="2395" y="2993"/>
                    <a:pt x="2584" y="2993"/>
                  </a:cubicBezTo>
                  <a:close/>
                  <a:moveTo>
                    <a:pt x="5608" y="2993"/>
                  </a:moveTo>
                  <a:cubicBezTo>
                    <a:pt x="5829" y="2993"/>
                    <a:pt x="5986" y="3151"/>
                    <a:pt x="5986" y="3340"/>
                  </a:cubicBezTo>
                  <a:cubicBezTo>
                    <a:pt x="5986" y="3560"/>
                    <a:pt x="5829" y="3718"/>
                    <a:pt x="5608" y="3718"/>
                  </a:cubicBezTo>
                  <a:cubicBezTo>
                    <a:pt x="5419" y="3718"/>
                    <a:pt x="5262" y="3560"/>
                    <a:pt x="5262" y="3340"/>
                  </a:cubicBezTo>
                  <a:cubicBezTo>
                    <a:pt x="5262" y="3151"/>
                    <a:pt x="5419" y="2993"/>
                    <a:pt x="5608" y="2993"/>
                  </a:cubicBezTo>
                  <a:close/>
                  <a:moveTo>
                    <a:pt x="5148" y="5553"/>
                  </a:moveTo>
                  <a:cubicBezTo>
                    <a:pt x="5238" y="5553"/>
                    <a:pt x="5325" y="5592"/>
                    <a:pt x="5388" y="5671"/>
                  </a:cubicBezTo>
                  <a:cubicBezTo>
                    <a:pt x="5577" y="5797"/>
                    <a:pt x="5577" y="6018"/>
                    <a:pt x="5419" y="6175"/>
                  </a:cubicBezTo>
                  <a:cubicBezTo>
                    <a:pt x="5073" y="6522"/>
                    <a:pt x="4600" y="6742"/>
                    <a:pt x="4128" y="6742"/>
                  </a:cubicBezTo>
                  <a:cubicBezTo>
                    <a:pt x="3624" y="6742"/>
                    <a:pt x="3151" y="6522"/>
                    <a:pt x="2773" y="6175"/>
                  </a:cubicBezTo>
                  <a:cubicBezTo>
                    <a:pt x="2615" y="6018"/>
                    <a:pt x="2615" y="5797"/>
                    <a:pt x="2773" y="5671"/>
                  </a:cubicBezTo>
                  <a:cubicBezTo>
                    <a:pt x="2852" y="5592"/>
                    <a:pt x="2954" y="5553"/>
                    <a:pt x="3053" y="5553"/>
                  </a:cubicBezTo>
                  <a:cubicBezTo>
                    <a:pt x="3151" y="5553"/>
                    <a:pt x="3245" y="5592"/>
                    <a:pt x="3308" y="5671"/>
                  </a:cubicBezTo>
                  <a:cubicBezTo>
                    <a:pt x="3513" y="5892"/>
                    <a:pt x="3797" y="6002"/>
                    <a:pt x="4084" y="6002"/>
                  </a:cubicBezTo>
                  <a:cubicBezTo>
                    <a:pt x="4372" y="6002"/>
                    <a:pt x="4663" y="5892"/>
                    <a:pt x="4884" y="5671"/>
                  </a:cubicBezTo>
                  <a:cubicBezTo>
                    <a:pt x="4962" y="5592"/>
                    <a:pt x="5057" y="5553"/>
                    <a:pt x="5148" y="5553"/>
                  </a:cubicBezTo>
                  <a:close/>
                  <a:moveTo>
                    <a:pt x="0" y="0"/>
                  </a:moveTo>
                  <a:lnTo>
                    <a:pt x="0" y="4096"/>
                  </a:lnTo>
                  <a:cubicBezTo>
                    <a:pt x="0" y="6333"/>
                    <a:pt x="1828" y="8223"/>
                    <a:pt x="4096" y="8223"/>
                  </a:cubicBezTo>
                  <a:cubicBezTo>
                    <a:pt x="6333" y="8223"/>
                    <a:pt x="8192" y="6396"/>
                    <a:pt x="8192" y="4096"/>
                  </a:cubicBezTo>
                  <a:lnTo>
                    <a:pt x="8192" y="1576"/>
                  </a:lnTo>
                  <a:cubicBezTo>
                    <a:pt x="7656" y="1891"/>
                    <a:pt x="7089" y="2080"/>
                    <a:pt x="6490" y="2080"/>
                  </a:cubicBezTo>
                  <a:cubicBezTo>
                    <a:pt x="6364" y="2048"/>
                    <a:pt x="6207" y="2048"/>
                    <a:pt x="6049" y="2017"/>
                  </a:cubicBezTo>
                  <a:cubicBezTo>
                    <a:pt x="4317" y="1733"/>
                    <a:pt x="2615" y="1229"/>
                    <a:pt x="1009" y="441"/>
                  </a:cubicBezTo>
                  <a:lnTo>
                    <a:pt x="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86"/>
            <p:cNvSpPr/>
            <p:nvPr/>
          </p:nvSpPr>
          <p:spPr>
            <a:xfrm>
              <a:off x="-52179050" y="4132250"/>
              <a:ext cx="18125" cy="63825"/>
            </a:xfrm>
            <a:custGeom>
              <a:avLst/>
              <a:gdLst/>
              <a:ahLst/>
              <a:cxnLst/>
              <a:rect l="l" t="t" r="r" b="b"/>
              <a:pathLst>
                <a:path w="725" h="2553" extrusionOk="0">
                  <a:moveTo>
                    <a:pt x="0" y="1"/>
                  </a:moveTo>
                  <a:lnTo>
                    <a:pt x="0" y="2552"/>
                  </a:lnTo>
                  <a:cubicBezTo>
                    <a:pt x="410" y="2269"/>
                    <a:pt x="725" y="1796"/>
                    <a:pt x="725" y="1261"/>
                  </a:cubicBezTo>
                  <a:cubicBezTo>
                    <a:pt x="725" y="694"/>
                    <a:pt x="410" y="221"/>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86"/>
            <p:cNvSpPr/>
            <p:nvPr/>
          </p:nvSpPr>
          <p:spPr>
            <a:xfrm>
              <a:off x="-52440550" y="4132250"/>
              <a:ext cx="18925" cy="63825"/>
            </a:xfrm>
            <a:custGeom>
              <a:avLst/>
              <a:gdLst/>
              <a:ahLst/>
              <a:cxnLst/>
              <a:rect l="l" t="t" r="r" b="b"/>
              <a:pathLst>
                <a:path w="757" h="2553" extrusionOk="0">
                  <a:moveTo>
                    <a:pt x="757" y="1"/>
                  </a:moveTo>
                  <a:cubicBezTo>
                    <a:pt x="284" y="221"/>
                    <a:pt x="1" y="694"/>
                    <a:pt x="1" y="1261"/>
                  </a:cubicBezTo>
                  <a:cubicBezTo>
                    <a:pt x="1" y="1796"/>
                    <a:pt x="316" y="2269"/>
                    <a:pt x="757" y="2552"/>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5" name="Google Shape;9275;p86"/>
          <p:cNvGrpSpPr/>
          <p:nvPr/>
        </p:nvGrpSpPr>
        <p:grpSpPr>
          <a:xfrm>
            <a:off x="6645066" y="4126427"/>
            <a:ext cx="314662" cy="358999"/>
            <a:chOff x="-51623775" y="3584850"/>
            <a:chExt cx="279625" cy="319025"/>
          </a:xfrm>
        </p:grpSpPr>
        <p:sp>
          <p:nvSpPr>
            <p:cNvPr id="9276" name="Google Shape;9276;p86"/>
            <p:cNvSpPr/>
            <p:nvPr/>
          </p:nvSpPr>
          <p:spPr>
            <a:xfrm>
              <a:off x="-51497750" y="3832175"/>
              <a:ext cx="26000" cy="13200"/>
            </a:xfrm>
            <a:custGeom>
              <a:avLst/>
              <a:gdLst/>
              <a:ahLst/>
              <a:cxnLst/>
              <a:rect l="l" t="t" r="r" b="b"/>
              <a:pathLst>
                <a:path w="1040" h="528" extrusionOk="0">
                  <a:moveTo>
                    <a:pt x="504" y="0"/>
                  </a:moveTo>
                  <a:cubicBezTo>
                    <a:pt x="378" y="189"/>
                    <a:pt x="252" y="252"/>
                    <a:pt x="0" y="410"/>
                  </a:cubicBezTo>
                  <a:cubicBezTo>
                    <a:pt x="158" y="489"/>
                    <a:pt x="339" y="528"/>
                    <a:pt x="520" y="528"/>
                  </a:cubicBezTo>
                  <a:cubicBezTo>
                    <a:pt x="701" y="528"/>
                    <a:pt x="882" y="489"/>
                    <a:pt x="1040" y="410"/>
                  </a:cubicBezTo>
                  <a:cubicBezTo>
                    <a:pt x="788" y="252"/>
                    <a:pt x="693" y="158"/>
                    <a:pt x="5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86"/>
            <p:cNvSpPr/>
            <p:nvPr/>
          </p:nvSpPr>
          <p:spPr>
            <a:xfrm>
              <a:off x="-51574150" y="3809300"/>
              <a:ext cx="78000" cy="26550"/>
            </a:xfrm>
            <a:custGeom>
              <a:avLst/>
              <a:gdLst/>
              <a:ahLst/>
              <a:cxnLst/>
              <a:rect l="l" t="t" r="r" b="b"/>
              <a:pathLst>
                <a:path w="3120" h="1062" extrusionOk="0">
                  <a:moveTo>
                    <a:pt x="2547" y="1"/>
                  </a:moveTo>
                  <a:cubicBezTo>
                    <a:pt x="2380" y="1"/>
                    <a:pt x="2203" y="61"/>
                    <a:pt x="2048" y="191"/>
                  </a:cubicBezTo>
                  <a:cubicBezTo>
                    <a:pt x="1784" y="477"/>
                    <a:pt x="1443" y="609"/>
                    <a:pt x="1078" y="609"/>
                  </a:cubicBezTo>
                  <a:cubicBezTo>
                    <a:pt x="921" y="609"/>
                    <a:pt x="760" y="585"/>
                    <a:pt x="599" y="537"/>
                  </a:cubicBezTo>
                  <a:lnTo>
                    <a:pt x="0" y="348"/>
                  </a:lnTo>
                  <a:lnTo>
                    <a:pt x="0" y="348"/>
                  </a:lnTo>
                  <a:cubicBezTo>
                    <a:pt x="401" y="819"/>
                    <a:pt x="977" y="1061"/>
                    <a:pt x="1572" y="1061"/>
                  </a:cubicBezTo>
                  <a:cubicBezTo>
                    <a:pt x="1773" y="1061"/>
                    <a:pt x="1975" y="1034"/>
                    <a:pt x="2174" y="978"/>
                  </a:cubicBezTo>
                  <a:cubicBezTo>
                    <a:pt x="2615" y="821"/>
                    <a:pt x="2804" y="632"/>
                    <a:pt x="3119" y="348"/>
                  </a:cubicBezTo>
                  <a:cubicBezTo>
                    <a:pt x="3008" y="125"/>
                    <a:pt x="2787" y="1"/>
                    <a:pt x="25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86"/>
            <p:cNvSpPr/>
            <p:nvPr/>
          </p:nvSpPr>
          <p:spPr>
            <a:xfrm>
              <a:off x="-51579675" y="3837675"/>
              <a:ext cx="190625" cy="66200"/>
            </a:xfrm>
            <a:custGeom>
              <a:avLst/>
              <a:gdLst/>
              <a:ahLst/>
              <a:cxnLst/>
              <a:rect l="l" t="t" r="r" b="b"/>
              <a:pathLst>
                <a:path w="7625" h="2648" extrusionOk="0">
                  <a:moveTo>
                    <a:pt x="7625" y="1"/>
                  </a:moveTo>
                  <a:lnTo>
                    <a:pt x="7625" y="1"/>
                  </a:lnTo>
                  <a:cubicBezTo>
                    <a:pt x="7121" y="442"/>
                    <a:pt x="6491" y="662"/>
                    <a:pt x="5829" y="662"/>
                  </a:cubicBezTo>
                  <a:cubicBezTo>
                    <a:pt x="5577" y="662"/>
                    <a:pt x="5356" y="631"/>
                    <a:pt x="5104" y="568"/>
                  </a:cubicBezTo>
                  <a:cubicBezTo>
                    <a:pt x="4758" y="914"/>
                    <a:pt x="4285" y="1103"/>
                    <a:pt x="3813" y="1103"/>
                  </a:cubicBezTo>
                  <a:cubicBezTo>
                    <a:pt x="3340" y="1103"/>
                    <a:pt x="2868" y="914"/>
                    <a:pt x="2521" y="568"/>
                  </a:cubicBezTo>
                  <a:cubicBezTo>
                    <a:pt x="2269" y="631"/>
                    <a:pt x="2048" y="662"/>
                    <a:pt x="1796" y="662"/>
                  </a:cubicBezTo>
                  <a:cubicBezTo>
                    <a:pt x="1135" y="662"/>
                    <a:pt x="505" y="442"/>
                    <a:pt x="1" y="1"/>
                  </a:cubicBezTo>
                  <a:lnTo>
                    <a:pt x="1" y="1"/>
                  </a:lnTo>
                  <a:cubicBezTo>
                    <a:pt x="599" y="1576"/>
                    <a:pt x="2111" y="2647"/>
                    <a:pt x="3813" y="2647"/>
                  </a:cubicBezTo>
                  <a:cubicBezTo>
                    <a:pt x="5514" y="2647"/>
                    <a:pt x="7058" y="1576"/>
                    <a:pt x="76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86"/>
            <p:cNvSpPr/>
            <p:nvPr/>
          </p:nvSpPr>
          <p:spPr>
            <a:xfrm>
              <a:off x="-51473350" y="3809250"/>
              <a:ext cx="78000" cy="26500"/>
            </a:xfrm>
            <a:custGeom>
              <a:avLst/>
              <a:gdLst/>
              <a:ahLst/>
              <a:cxnLst/>
              <a:rect l="l" t="t" r="r" b="b"/>
              <a:pathLst>
                <a:path w="3120" h="1060" extrusionOk="0">
                  <a:moveTo>
                    <a:pt x="600" y="1"/>
                  </a:moveTo>
                  <a:cubicBezTo>
                    <a:pt x="364" y="1"/>
                    <a:pt x="129" y="117"/>
                    <a:pt x="1" y="319"/>
                  </a:cubicBezTo>
                  <a:cubicBezTo>
                    <a:pt x="284" y="602"/>
                    <a:pt x="505" y="823"/>
                    <a:pt x="946" y="949"/>
                  </a:cubicBezTo>
                  <a:cubicBezTo>
                    <a:pt x="1155" y="1024"/>
                    <a:pt x="1369" y="1059"/>
                    <a:pt x="1580" y="1059"/>
                  </a:cubicBezTo>
                  <a:cubicBezTo>
                    <a:pt x="2163" y="1059"/>
                    <a:pt x="2727" y="790"/>
                    <a:pt x="3120" y="350"/>
                  </a:cubicBezTo>
                  <a:lnTo>
                    <a:pt x="3120" y="350"/>
                  </a:lnTo>
                  <a:lnTo>
                    <a:pt x="2521" y="539"/>
                  </a:lnTo>
                  <a:cubicBezTo>
                    <a:pt x="2369" y="587"/>
                    <a:pt x="2212" y="611"/>
                    <a:pt x="2056" y="611"/>
                  </a:cubicBezTo>
                  <a:cubicBezTo>
                    <a:pt x="1693" y="611"/>
                    <a:pt x="1336" y="479"/>
                    <a:pt x="1072" y="193"/>
                  </a:cubicBezTo>
                  <a:cubicBezTo>
                    <a:pt x="940" y="61"/>
                    <a:pt x="770" y="1"/>
                    <a:pt x="6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86"/>
            <p:cNvSpPr/>
            <p:nvPr/>
          </p:nvSpPr>
          <p:spPr>
            <a:xfrm>
              <a:off x="-51598575" y="3584850"/>
              <a:ext cx="226850" cy="111875"/>
            </a:xfrm>
            <a:custGeom>
              <a:avLst/>
              <a:gdLst/>
              <a:ahLst/>
              <a:cxnLst/>
              <a:rect l="l" t="t" r="r" b="b"/>
              <a:pathLst>
                <a:path w="9074" h="4475" extrusionOk="0">
                  <a:moveTo>
                    <a:pt x="757" y="1"/>
                  </a:moveTo>
                  <a:cubicBezTo>
                    <a:pt x="379" y="1"/>
                    <a:pt x="1" y="347"/>
                    <a:pt x="1" y="725"/>
                  </a:cubicBezTo>
                  <a:cubicBezTo>
                    <a:pt x="1" y="1009"/>
                    <a:pt x="158" y="1261"/>
                    <a:pt x="379" y="1355"/>
                  </a:cubicBezTo>
                  <a:lnTo>
                    <a:pt x="379" y="4474"/>
                  </a:lnTo>
                  <a:lnTo>
                    <a:pt x="3561" y="4474"/>
                  </a:lnTo>
                  <a:lnTo>
                    <a:pt x="3120" y="4033"/>
                  </a:lnTo>
                  <a:cubicBezTo>
                    <a:pt x="2962" y="3876"/>
                    <a:pt x="2962" y="3655"/>
                    <a:pt x="3120" y="3529"/>
                  </a:cubicBezTo>
                  <a:lnTo>
                    <a:pt x="4191" y="2458"/>
                  </a:lnTo>
                  <a:cubicBezTo>
                    <a:pt x="4269" y="2379"/>
                    <a:pt x="4364" y="2340"/>
                    <a:pt x="4455" y="2340"/>
                  </a:cubicBezTo>
                  <a:cubicBezTo>
                    <a:pt x="4545" y="2340"/>
                    <a:pt x="4632" y="2379"/>
                    <a:pt x="4695" y="2458"/>
                  </a:cubicBezTo>
                  <a:lnTo>
                    <a:pt x="5766" y="3529"/>
                  </a:lnTo>
                  <a:cubicBezTo>
                    <a:pt x="5923" y="3687"/>
                    <a:pt x="5923" y="3939"/>
                    <a:pt x="5766" y="4033"/>
                  </a:cubicBezTo>
                  <a:lnTo>
                    <a:pt x="5325" y="4474"/>
                  </a:lnTo>
                  <a:lnTo>
                    <a:pt x="8507" y="4474"/>
                  </a:lnTo>
                  <a:lnTo>
                    <a:pt x="8507" y="1355"/>
                  </a:lnTo>
                  <a:cubicBezTo>
                    <a:pt x="8759" y="1261"/>
                    <a:pt x="8885" y="1009"/>
                    <a:pt x="8885" y="725"/>
                  </a:cubicBezTo>
                  <a:cubicBezTo>
                    <a:pt x="9074" y="347"/>
                    <a:pt x="8696" y="1"/>
                    <a:pt x="8318" y="1"/>
                  </a:cubicBezTo>
                  <a:cubicBezTo>
                    <a:pt x="7908" y="1"/>
                    <a:pt x="7562" y="347"/>
                    <a:pt x="7562" y="725"/>
                  </a:cubicBezTo>
                  <a:cubicBezTo>
                    <a:pt x="7562" y="883"/>
                    <a:pt x="7625" y="1009"/>
                    <a:pt x="7688" y="1135"/>
                  </a:cubicBezTo>
                  <a:lnTo>
                    <a:pt x="6428" y="2143"/>
                  </a:lnTo>
                  <a:lnTo>
                    <a:pt x="5167" y="1135"/>
                  </a:lnTo>
                  <a:cubicBezTo>
                    <a:pt x="5262" y="1009"/>
                    <a:pt x="5293" y="883"/>
                    <a:pt x="5293" y="725"/>
                  </a:cubicBezTo>
                  <a:cubicBezTo>
                    <a:pt x="5293" y="347"/>
                    <a:pt x="4947" y="1"/>
                    <a:pt x="4537" y="1"/>
                  </a:cubicBezTo>
                  <a:cubicBezTo>
                    <a:pt x="4159" y="1"/>
                    <a:pt x="3781" y="347"/>
                    <a:pt x="3781" y="725"/>
                  </a:cubicBezTo>
                  <a:cubicBezTo>
                    <a:pt x="3781" y="883"/>
                    <a:pt x="3844" y="1009"/>
                    <a:pt x="3907" y="1135"/>
                  </a:cubicBezTo>
                  <a:lnTo>
                    <a:pt x="2647" y="2143"/>
                  </a:lnTo>
                  <a:lnTo>
                    <a:pt x="1387" y="1135"/>
                  </a:lnTo>
                  <a:cubicBezTo>
                    <a:pt x="1481" y="1009"/>
                    <a:pt x="1513" y="883"/>
                    <a:pt x="1513" y="725"/>
                  </a:cubicBezTo>
                  <a:cubicBezTo>
                    <a:pt x="1513" y="347"/>
                    <a:pt x="1166"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86"/>
            <p:cNvSpPr/>
            <p:nvPr/>
          </p:nvSpPr>
          <p:spPr>
            <a:xfrm>
              <a:off x="-51623775" y="3703775"/>
              <a:ext cx="18125" cy="63825"/>
            </a:xfrm>
            <a:custGeom>
              <a:avLst/>
              <a:gdLst/>
              <a:ahLst/>
              <a:cxnLst/>
              <a:rect l="l" t="t" r="r" b="b"/>
              <a:pathLst>
                <a:path w="725" h="2553" extrusionOk="0">
                  <a:moveTo>
                    <a:pt x="725" y="1"/>
                  </a:moveTo>
                  <a:cubicBezTo>
                    <a:pt x="252" y="190"/>
                    <a:pt x="0" y="726"/>
                    <a:pt x="0" y="1261"/>
                  </a:cubicBezTo>
                  <a:cubicBezTo>
                    <a:pt x="0" y="1797"/>
                    <a:pt x="315" y="2301"/>
                    <a:pt x="725" y="2553"/>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86"/>
            <p:cNvSpPr/>
            <p:nvPr/>
          </p:nvSpPr>
          <p:spPr>
            <a:xfrm>
              <a:off x="-51363075" y="3703000"/>
              <a:ext cx="18925" cy="63825"/>
            </a:xfrm>
            <a:custGeom>
              <a:avLst/>
              <a:gdLst/>
              <a:ahLst/>
              <a:cxnLst/>
              <a:rect l="l" t="t" r="r" b="b"/>
              <a:pathLst>
                <a:path w="757" h="2553" extrusionOk="0">
                  <a:moveTo>
                    <a:pt x="1" y="0"/>
                  </a:moveTo>
                  <a:lnTo>
                    <a:pt x="1" y="2552"/>
                  </a:lnTo>
                  <a:cubicBezTo>
                    <a:pt x="442" y="2269"/>
                    <a:pt x="757" y="1796"/>
                    <a:pt x="757" y="1261"/>
                  </a:cubicBezTo>
                  <a:cubicBezTo>
                    <a:pt x="757" y="757"/>
                    <a:pt x="442" y="22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3" name="Google Shape;9283;p86"/>
            <p:cNvSpPr/>
            <p:nvPr/>
          </p:nvSpPr>
          <p:spPr>
            <a:xfrm>
              <a:off x="-51586750" y="3716375"/>
              <a:ext cx="207150" cy="89775"/>
            </a:xfrm>
            <a:custGeom>
              <a:avLst/>
              <a:gdLst/>
              <a:ahLst/>
              <a:cxnLst/>
              <a:rect l="l" t="t" r="r" b="b"/>
              <a:pathLst>
                <a:path w="8286" h="3591" extrusionOk="0">
                  <a:moveTo>
                    <a:pt x="2615" y="757"/>
                  </a:moveTo>
                  <a:cubicBezTo>
                    <a:pt x="2804" y="757"/>
                    <a:pt x="2962" y="915"/>
                    <a:pt x="2962" y="1104"/>
                  </a:cubicBezTo>
                  <a:cubicBezTo>
                    <a:pt x="2962" y="1293"/>
                    <a:pt x="2804" y="1450"/>
                    <a:pt x="2615" y="1450"/>
                  </a:cubicBezTo>
                  <a:cubicBezTo>
                    <a:pt x="2394" y="1450"/>
                    <a:pt x="2237" y="1293"/>
                    <a:pt x="2237" y="1104"/>
                  </a:cubicBezTo>
                  <a:cubicBezTo>
                    <a:pt x="2237" y="915"/>
                    <a:pt x="2394" y="757"/>
                    <a:pt x="2615" y="757"/>
                  </a:cubicBezTo>
                  <a:close/>
                  <a:moveTo>
                    <a:pt x="5608" y="757"/>
                  </a:moveTo>
                  <a:cubicBezTo>
                    <a:pt x="5797" y="757"/>
                    <a:pt x="5955" y="915"/>
                    <a:pt x="5955" y="1104"/>
                  </a:cubicBezTo>
                  <a:cubicBezTo>
                    <a:pt x="5955" y="1293"/>
                    <a:pt x="5797" y="1450"/>
                    <a:pt x="5608" y="1450"/>
                  </a:cubicBezTo>
                  <a:cubicBezTo>
                    <a:pt x="5387" y="1450"/>
                    <a:pt x="5230" y="1293"/>
                    <a:pt x="5230" y="1104"/>
                  </a:cubicBezTo>
                  <a:cubicBezTo>
                    <a:pt x="5198" y="915"/>
                    <a:pt x="5387" y="757"/>
                    <a:pt x="5608" y="757"/>
                  </a:cubicBezTo>
                  <a:close/>
                  <a:moveTo>
                    <a:pt x="95" y="1"/>
                  </a:moveTo>
                  <a:lnTo>
                    <a:pt x="95" y="3088"/>
                  </a:lnTo>
                  <a:lnTo>
                    <a:pt x="0" y="3088"/>
                  </a:lnTo>
                  <a:lnTo>
                    <a:pt x="1386" y="3561"/>
                  </a:lnTo>
                  <a:cubicBezTo>
                    <a:pt x="1451" y="3577"/>
                    <a:pt x="1517" y="3585"/>
                    <a:pt x="1581" y="3585"/>
                  </a:cubicBezTo>
                  <a:cubicBezTo>
                    <a:pt x="1764" y="3585"/>
                    <a:pt x="1939" y="3520"/>
                    <a:pt x="2079" y="3404"/>
                  </a:cubicBezTo>
                  <a:cubicBezTo>
                    <a:pt x="2371" y="3112"/>
                    <a:pt x="2737" y="2970"/>
                    <a:pt x="3098" y="2970"/>
                  </a:cubicBezTo>
                  <a:cubicBezTo>
                    <a:pt x="3478" y="2970"/>
                    <a:pt x="3852" y="3128"/>
                    <a:pt x="4127" y="3435"/>
                  </a:cubicBezTo>
                  <a:cubicBezTo>
                    <a:pt x="4415" y="3132"/>
                    <a:pt x="4791" y="2982"/>
                    <a:pt x="5166" y="2982"/>
                  </a:cubicBezTo>
                  <a:cubicBezTo>
                    <a:pt x="5531" y="2982"/>
                    <a:pt x="5895" y="3124"/>
                    <a:pt x="6175" y="3404"/>
                  </a:cubicBezTo>
                  <a:cubicBezTo>
                    <a:pt x="6329" y="3535"/>
                    <a:pt x="6483" y="3591"/>
                    <a:pt x="6658" y="3591"/>
                  </a:cubicBezTo>
                  <a:cubicBezTo>
                    <a:pt x="6734" y="3591"/>
                    <a:pt x="6814" y="3580"/>
                    <a:pt x="6900" y="3561"/>
                  </a:cubicBezTo>
                  <a:lnTo>
                    <a:pt x="8286" y="3088"/>
                  </a:lnTo>
                  <a:lnTo>
                    <a:pt x="82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86"/>
            <p:cNvSpPr/>
            <p:nvPr/>
          </p:nvSpPr>
          <p:spPr>
            <a:xfrm>
              <a:off x="-51497750" y="3666775"/>
              <a:ext cx="26000" cy="26800"/>
            </a:xfrm>
            <a:custGeom>
              <a:avLst/>
              <a:gdLst/>
              <a:ahLst/>
              <a:cxnLst/>
              <a:rect l="l" t="t" r="r" b="b"/>
              <a:pathLst>
                <a:path w="1040" h="1072" extrusionOk="0">
                  <a:moveTo>
                    <a:pt x="536" y="0"/>
                  </a:moveTo>
                  <a:lnTo>
                    <a:pt x="0" y="536"/>
                  </a:lnTo>
                  <a:lnTo>
                    <a:pt x="536" y="1071"/>
                  </a:lnTo>
                  <a:lnTo>
                    <a:pt x="1040" y="536"/>
                  </a:lnTo>
                  <a:lnTo>
                    <a:pt x="5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5" name="Google Shape;9285;p86"/>
          <p:cNvSpPr txBox="1"/>
          <p:nvPr/>
        </p:nvSpPr>
        <p:spPr>
          <a:xfrm>
            <a:off x="849675" y="715988"/>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Help &amp; Support Icons</a:t>
            </a:r>
            <a:endParaRPr sz="2400">
              <a:solidFill>
                <a:srgbClr val="FFFFFF"/>
              </a:solidFill>
            </a:endParaRPr>
          </a:p>
        </p:txBody>
      </p:sp>
      <p:sp>
        <p:nvSpPr>
          <p:cNvPr id="9286" name="Google Shape;9286;p86"/>
          <p:cNvSpPr txBox="1"/>
          <p:nvPr/>
        </p:nvSpPr>
        <p:spPr>
          <a:xfrm>
            <a:off x="4858400" y="715988"/>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Avatar Icons</a:t>
            </a:r>
            <a:endParaRPr sz="240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290"/>
        <p:cNvGrpSpPr/>
        <p:nvPr/>
      </p:nvGrpSpPr>
      <p:grpSpPr>
        <a:xfrm>
          <a:off x="0" y="0"/>
          <a:ext cx="0" cy="0"/>
          <a:chOff x="0" y="0"/>
          <a:chExt cx="0" cy="0"/>
        </a:xfrm>
      </p:grpSpPr>
      <p:grpSp>
        <p:nvGrpSpPr>
          <p:cNvPr id="9291" name="Google Shape;9291;p87"/>
          <p:cNvGrpSpPr/>
          <p:nvPr/>
        </p:nvGrpSpPr>
        <p:grpSpPr>
          <a:xfrm>
            <a:off x="885675" y="1386849"/>
            <a:ext cx="276003" cy="357300"/>
            <a:chOff x="-50469125" y="3183175"/>
            <a:chExt cx="233150" cy="301825"/>
          </a:xfrm>
        </p:grpSpPr>
        <p:sp>
          <p:nvSpPr>
            <p:cNvPr id="9292" name="Google Shape;9292;p87"/>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87"/>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87"/>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5" name="Google Shape;9295;p87"/>
          <p:cNvGrpSpPr/>
          <p:nvPr/>
        </p:nvGrpSpPr>
        <p:grpSpPr>
          <a:xfrm>
            <a:off x="845574" y="1822251"/>
            <a:ext cx="356205" cy="355288"/>
            <a:chOff x="-50504575" y="3550975"/>
            <a:chExt cx="300900" cy="300125"/>
          </a:xfrm>
        </p:grpSpPr>
        <p:sp>
          <p:nvSpPr>
            <p:cNvPr id="9296" name="Google Shape;9296;p87"/>
            <p:cNvSpPr/>
            <p:nvPr/>
          </p:nvSpPr>
          <p:spPr>
            <a:xfrm>
              <a:off x="-50504575" y="3550975"/>
              <a:ext cx="300900" cy="176475"/>
            </a:xfrm>
            <a:custGeom>
              <a:avLst/>
              <a:gdLst/>
              <a:ahLst/>
              <a:cxnLst/>
              <a:rect l="l" t="t" r="r" b="b"/>
              <a:pathLst>
                <a:path w="12036" h="7059" extrusionOk="0">
                  <a:moveTo>
                    <a:pt x="1072" y="1"/>
                  </a:moveTo>
                  <a:cubicBezTo>
                    <a:pt x="473" y="1"/>
                    <a:pt x="1" y="474"/>
                    <a:pt x="1" y="1072"/>
                  </a:cubicBezTo>
                  <a:cubicBezTo>
                    <a:pt x="1" y="1671"/>
                    <a:pt x="473" y="2143"/>
                    <a:pt x="1072" y="2143"/>
                  </a:cubicBezTo>
                  <a:cubicBezTo>
                    <a:pt x="1545" y="2143"/>
                    <a:pt x="1891" y="1828"/>
                    <a:pt x="2049" y="1419"/>
                  </a:cubicBezTo>
                  <a:lnTo>
                    <a:pt x="3592" y="1419"/>
                  </a:lnTo>
                  <a:cubicBezTo>
                    <a:pt x="2364" y="2175"/>
                    <a:pt x="1576" y="3467"/>
                    <a:pt x="1450" y="4916"/>
                  </a:cubicBezTo>
                  <a:lnTo>
                    <a:pt x="1072" y="4916"/>
                  </a:lnTo>
                  <a:cubicBezTo>
                    <a:pt x="883" y="4916"/>
                    <a:pt x="726" y="5073"/>
                    <a:pt x="726" y="5294"/>
                  </a:cubicBezTo>
                  <a:lnTo>
                    <a:pt x="726" y="6712"/>
                  </a:lnTo>
                  <a:cubicBezTo>
                    <a:pt x="726" y="6901"/>
                    <a:pt x="883" y="7058"/>
                    <a:pt x="1072" y="7058"/>
                  </a:cubicBezTo>
                  <a:lnTo>
                    <a:pt x="2490" y="7058"/>
                  </a:lnTo>
                  <a:cubicBezTo>
                    <a:pt x="2679" y="7058"/>
                    <a:pt x="2836" y="6901"/>
                    <a:pt x="2836" y="6712"/>
                  </a:cubicBezTo>
                  <a:lnTo>
                    <a:pt x="2836" y="5294"/>
                  </a:lnTo>
                  <a:cubicBezTo>
                    <a:pt x="2836" y="5073"/>
                    <a:pt x="2679" y="4916"/>
                    <a:pt x="2490" y="4916"/>
                  </a:cubicBezTo>
                  <a:lnTo>
                    <a:pt x="2175" y="4916"/>
                  </a:lnTo>
                  <a:cubicBezTo>
                    <a:pt x="2332" y="3309"/>
                    <a:pt x="3435" y="2017"/>
                    <a:pt x="4979" y="1576"/>
                  </a:cubicBezTo>
                  <a:lnTo>
                    <a:pt x="4979" y="1765"/>
                  </a:lnTo>
                  <a:cubicBezTo>
                    <a:pt x="4979" y="1986"/>
                    <a:pt x="5136" y="2143"/>
                    <a:pt x="5325" y="2143"/>
                  </a:cubicBezTo>
                  <a:lnTo>
                    <a:pt x="6743" y="2143"/>
                  </a:lnTo>
                  <a:cubicBezTo>
                    <a:pt x="6932" y="2143"/>
                    <a:pt x="7090" y="1986"/>
                    <a:pt x="7090" y="1765"/>
                  </a:cubicBezTo>
                  <a:lnTo>
                    <a:pt x="7090" y="1576"/>
                  </a:lnTo>
                  <a:cubicBezTo>
                    <a:pt x="8633" y="2017"/>
                    <a:pt x="9736" y="3340"/>
                    <a:pt x="9893" y="4916"/>
                  </a:cubicBezTo>
                  <a:lnTo>
                    <a:pt x="9578" y="4916"/>
                  </a:lnTo>
                  <a:cubicBezTo>
                    <a:pt x="9389" y="4916"/>
                    <a:pt x="9232" y="5073"/>
                    <a:pt x="9232" y="5294"/>
                  </a:cubicBezTo>
                  <a:lnTo>
                    <a:pt x="9232" y="6712"/>
                  </a:lnTo>
                  <a:cubicBezTo>
                    <a:pt x="9232" y="6901"/>
                    <a:pt x="9389" y="7058"/>
                    <a:pt x="9578" y="7058"/>
                  </a:cubicBezTo>
                  <a:lnTo>
                    <a:pt x="10996" y="7058"/>
                  </a:lnTo>
                  <a:cubicBezTo>
                    <a:pt x="11185" y="7058"/>
                    <a:pt x="11343" y="6901"/>
                    <a:pt x="11343" y="6712"/>
                  </a:cubicBezTo>
                  <a:lnTo>
                    <a:pt x="11343" y="5294"/>
                  </a:lnTo>
                  <a:cubicBezTo>
                    <a:pt x="11343" y="5073"/>
                    <a:pt x="11185" y="4916"/>
                    <a:pt x="10996" y="4916"/>
                  </a:cubicBezTo>
                  <a:lnTo>
                    <a:pt x="10587" y="4916"/>
                  </a:lnTo>
                  <a:cubicBezTo>
                    <a:pt x="10492" y="3467"/>
                    <a:pt x="9704" y="2175"/>
                    <a:pt x="8476" y="1419"/>
                  </a:cubicBezTo>
                  <a:lnTo>
                    <a:pt x="10020" y="1419"/>
                  </a:lnTo>
                  <a:cubicBezTo>
                    <a:pt x="10146" y="1860"/>
                    <a:pt x="10555" y="2143"/>
                    <a:pt x="10996" y="2143"/>
                  </a:cubicBezTo>
                  <a:cubicBezTo>
                    <a:pt x="11563" y="2143"/>
                    <a:pt x="12036" y="1671"/>
                    <a:pt x="12036" y="1072"/>
                  </a:cubicBezTo>
                  <a:cubicBezTo>
                    <a:pt x="12036" y="474"/>
                    <a:pt x="11563" y="1"/>
                    <a:pt x="10996" y="1"/>
                  </a:cubicBezTo>
                  <a:cubicBezTo>
                    <a:pt x="10524" y="1"/>
                    <a:pt x="10146" y="285"/>
                    <a:pt x="9988" y="726"/>
                  </a:cubicBezTo>
                  <a:lnTo>
                    <a:pt x="7090" y="726"/>
                  </a:lnTo>
                  <a:lnTo>
                    <a:pt x="7090" y="379"/>
                  </a:lnTo>
                  <a:cubicBezTo>
                    <a:pt x="7090" y="159"/>
                    <a:pt x="6932" y="1"/>
                    <a:pt x="6743" y="1"/>
                  </a:cubicBezTo>
                  <a:lnTo>
                    <a:pt x="5325" y="1"/>
                  </a:lnTo>
                  <a:cubicBezTo>
                    <a:pt x="5105" y="1"/>
                    <a:pt x="4979" y="159"/>
                    <a:pt x="4979" y="379"/>
                  </a:cubicBezTo>
                  <a:lnTo>
                    <a:pt x="4979" y="726"/>
                  </a:lnTo>
                  <a:lnTo>
                    <a:pt x="2049" y="726"/>
                  </a:lnTo>
                  <a:cubicBezTo>
                    <a:pt x="1891" y="316"/>
                    <a:pt x="1545"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87"/>
            <p:cNvSpPr/>
            <p:nvPr/>
          </p:nvSpPr>
          <p:spPr>
            <a:xfrm>
              <a:off x="-50432100" y="3622650"/>
              <a:ext cx="157550" cy="175675"/>
            </a:xfrm>
            <a:custGeom>
              <a:avLst/>
              <a:gdLst/>
              <a:ahLst/>
              <a:cxnLst/>
              <a:rect l="l" t="t" r="r" b="b"/>
              <a:pathLst>
                <a:path w="6302" h="7027" extrusionOk="0">
                  <a:moveTo>
                    <a:pt x="3182" y="1"/>
                  </a:moveTo>
                  <a:cubicBezTo>
                    <a:pt x="3064" y="1"/>
                    <a:pt x="2946" y="64"/>
                    <a:pt x="2899" y="190"/>
                  </a:cubicBezTo>
                  <a:lnTo>
                    <a:pt x="95" y="5105"/>
                  </a:lnTo>
                  <a:cubicBezTo>
                    <a:pt x="0" y="5231"/>
                    <a:pt x="0" y="5357"/>
                    <a:pt x="95" y="5451"/>
                  </a:cubicBezTo>
                  <a:lnTo>
                    <a:pt x="1103" y="7026"/>
                  </a:lnTo>
                  <a:lnTo>
                    <a:pt x="2804" y="7026"/>
                  </a:lnTo>
                  <a:lnTo>
                    <a:pt x="2804" y="5577"/>
                  </a:lnTo>
                  <a:cubicBezTo>
                    <a:pt x="2426" y="5420"/>
                    <a:pt x="2111" y="5010"/>
                    <a:pt x="2111" y="4569"/>
                  </a:cubicBezTo>
                  <a:cubicBezTo>
                    <a:pt x="2111" y="4002"/>
                    <a:pt x="2584" y="3529"/>
                    <a:pt x="3151" y="3529"/>
                  </a:cubicBezTo>
                  <a:cubicBezTo>
                    <a:pt x="3749" y="3529"/>
                    <a:pt x="4222" y="4002"/>
                    <a:pt x="4222" y="4569"/>
                  </a:cubicBezTo>
                  <a:cubicBezTo>
                    <a:pt x="4222" y="5042"/>
                    <a:pt x="3939" y="5420"/>
                    <a:pt x="3529" y="5577"/>
                  </a:cubicBezTo>
                  <a:lnTo>
                    <a:pt x="3529" y="7026"/>
                  </a:lnTo>
                  <a:lnTo>
                    <a:pt x="5199" y="7026"/>
                  </a:lnTo>
                  <a:lnTo>
                    <a:pt x="6238" y="5451"/>
                  </a:lnTo>
                  <a:cubicBezTo>
                    <a:pt x="6301" y="5325"/>
                    <a:pt x="6301" y="5199"/>
                    <a:pt x="6238" y="5105"/>
                  </a:cubicBezTo>
                  <a:lnTo>
                    <a:pt x="3466" y="190"/>
                  </a:lnTo>
                  <a:cubicBezTo>
                    <a:pt x="3419" y="64"/>
                    <a:pt x="3301" y="1"/>
                    <a:pt x="31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87"/>
            <p:cNvSpPr/>
            <p:nvPr/>
          </p:nvSpPr>
          <p:spPr>
            <a:xfrm>
              <a:off x="-50414775" y="3815625"/>
              <a:ext cx="122900" cy="35475"/>
            </a:xfrm>
            <a:custGeom>
              <a:avLst/>
              <a:gdLst/>
              <a:ahLst/>
              <a:cxnLst/>
              <a:rect l="l" t="t" r="r" b="b"/>
              <a:pathLst>
                <a:path w="4916" h="1419" extrusionOk="0">
                  <a:moveTo>
                    <a:pt x="347" y="1"/>
                  </a:moveTo>
                  <a:cubicBezTo>
                    <a:pt x="158" y="1"/>
                    <a:pt x="0" y="158"/>
                    <a:pt x="0" y="379"/>
                  </a:cubicBezTo>
                  <a:lnTo>
                    <a:pt x="0" y="1072"/>
                  </a:lnTo>
                  <a:cubicBezTo>
                    <a:pt x="0" y="1261"/>
                    <a:pt x="158" y="1418"/>
                    <a:pt x="347" y="1418"/>
                  </a:cubicBezTo>
                  <a:lnTo>
                    <a:pt x="4569" y="1418"/>
                  </a:lnTo>
                  <a:cubicBezTo>
                    <a:pt x="4758" y="1418"/>
                    <a:pt x="4915" y="1261"/>
                    <a:pt x="4915" y="1072"/>
                  </a:cubicBezTo>
                  <a:lnTo>
                    <a:pt x="4915" y="379"/>
                  </a:lnTo>
                  <a:cubicBezTo>
                    <a:pt x="4915" y="190"/>
                    <a:pt x="4758" y="1"/>
                    <a:pt x="4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87"/>
            <p:cNvSpPr/>
            <p:nvPr/>
          </p:nvSpPr>
          <p:spPr>
            <a:xfrm>
              <a:off x="-50362000" y="3727425"/>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0" name="Google Shape;9300;p87"/>
          <p:cNvGrpSpPr/>
          <p:nvPr/>
        </p:nvGrpSpPr>
        <p:grpSpPr>
          <a:xfrm>
            <a:off x="845574" y="2260493"/>
            <a:ext cx="356205" cy="354341"/>
            <a:chOff x="-50503000" y="3921175"/>
            <a:chExt cx="300900" cy="299325"/>
          </a:xfrm>
        </p:grpSpPr>
        <p:sp>
          <p:nvSpPr>
            <p:cNvPr id="9301" name="Google Shape;9301;p87"/>
            <p:cNvSpPr/>
            <p:nvPr/>
          </p:nvSpPr>
          <p:spPr>
            <a:xfrm>
              <a:off x="-50432900" y="3921175"/>
              <a:ext cx="177250" cy="53575"/>
            </a:xfrm>
            <a:custGeom>
              <a:avLst/>
              <a:gdLst/>
              <a:ahLst/>
              <a:cxnLst/>
              <a:rect l="l" t="t" r="r" b="b"/>
              <a:pathLst>
                <a:path w="7090" h="2143" extrusionOk="0">
                  <a:moveTo>
                    <a:pt x="1" y="0"/>
                  </a:moveTo>
                  <a:lnTo>
                    <a:pt x="1" y="2143"/>
                  </a:lnTo>
                  <a:lnTo>
                    <a:pt x="7089" y="2143"/>
                  </a:lnTo>
                  <a:lnTo>
                    <a:pt x="70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87"/>
            <p:cNvSpPr/>
            <p:nvPr/>
          </p:nvSpPr>
          <p:spPr>
            <a:xfrm>
              <a:off x="-50503000" y="3921175"/>
              <a:ext cx="52800" cy="53575"/>
            </a:xfrm>
            <a:custGeom>
              <a:avLst/>
              <a:gdLst/>
              <a:ahLst/>
              <a:cxnLst/>
              <a:rect l="l" t="t" r="r" b="b"/>
              <a:pathLst>
                <a:path w="2112" h="2143" extrusionOk="0">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87"/>
            <p:cNvSpPr/>
            <p:nvPr/>
          </p:nvSpPr>
          <p:spPr>
            <a:xfrm>
              <a:off x="-50237550" y="3921175"/>
              <a:ext cx="35450" cy="53575"/>
            </a:xfrm>
            <a:custGeom>
              <a:avLst/>
              <a:gdLst/>
              <a:ahLst/>
              <a:cxnLst/>
              <a:rect l="l" t="t" r="r" b="b"/>
              <a:pathLst>
                <a:path w="1418" h="2143" extrusionOk="0">
                  <a:moveTo>
                    <a:pt x="0" y="0"/>
                  </a:moveTo>
                  <a:lnTo>
                    <a:pt x="0" y="2143"/>
                  </a:lnTo>
                  <a:lnTo>
                    <a:pt x="347" y="2143"/>
                  </a:lnTo>
                  <a:cubicBezTo>
                    <a:pt x="945" y="2143"/>
                    <a:pt x="1418" y="1670"/>
                    <a:pt x="1418" y="1071"/>
                  </a:cubicBezTo>
                  <a:cubicBezTo>
                    <a:pt x="1418" y="473"/>
                    <a:pt x="945"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87"/>
            <p:cNvSpPr/>
            <p:nvPr/>
          </p:nvSpPr>
          <p:spPr>
            <a:xfrm>
              <a:off x="-50414775" y="4045625"/>
              <a:ext cx="159125" cy="122875"/>
            </a:xfrm>
            <a:custGeom>
              <a:avLst/>
              <a:gdLst/>
              <a:ahLst/>
              <a:cxnLst/>
              <a:rect l="l" t="t" r="r" b="b"/>
              <a:pathLst>
                <a:path w="6365" h="4915" extrusionOk="0">
                  <a:moveTo>
                    <a:pt x="0" y="0"/>
                  </a:moveTo>
                  <a:lnTo>
                    <a:pt x="0" y="4915"/>
                  </a:lnTo>
                  <a:lnTo>
                    <a:pt x="6364" y="4915"/>
                  </a:lnTo>
                  <a:lnTo>
                    <a:pt x="63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87"/>
            <p:cNvSpPr/>
            <p:nvPr/>
          </p:nvSpPr>
          <p:spPr>
            <a:xfrm>
              <a:off x="-50503000" y="3992050"/>
              <a:ext cx="300900" cy="228450"/>
            </a:xfrm>
            <a:custGeom>
              <a:avLst/>
              <a:gdLst/>
              <a:ahLst/>
              <a:cxnLst/>
              <a:rect l="l" t="t" r="r" b="b"/>
              <a:pathLst>
                <a:path w="12036" h="9138" extrusionOk="0">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6" name="Google Shape;9306;p87"/>
          <p:cNvGrpSpPr/>
          <p:nvPr/>
        </p:nvGrpSpPr>
        <p:grpSpPr>
          <a:xfrm>
            <a:off x="3049627" y="1406411"/>
            <a:ext cx="355258" cy="356205"/>
            <a:chOff x="-48630025" y="3199700"/>
            <a:chExt cx="300100" cy="300900"/>
          </a:xfrm>
        </p:grpSpPr>
        <p:sp>
          <p:nvSpPr>
            <p:cNvPr id="9307" name="Google Shape;9307;p87"/>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87"/>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87"/>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0" name="Google Shape;9310;p87"/>
          <p:cNvGrpSpPr/>
          <p:nvPr/>
        </p:nvGrpSpPr>
        <p:grpSpPr>
          <a:xfrm>
            <a:off x="3049627" y="1843707"/>
            <a:ext cx="355258" cy="355258"/>
            <a:chOff x="-48630025" y="3569100"/>
            <a:chExt cx="300100" cy="300100"/>
          </a:xfrm>
        </p:grpSpPr>
        <p:sp>
          <p:nvSpPr>
            <p:cNvPr id="9311" name="Google Shape;9311;p87"/>
            <p:cNvSpPr/>
            <p:nvPr/>
          </p:nvSpPr>
          <p:spPr>
            <a:xfrm>
              <a:off x="-48400825" y="3710875"/>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87"/>
            <p:cNvSpPr/>
            <p:nvPr/>
          </p:nvSpPr>
          <p:spPr>
            <a:xfrm>
              <a:off x="-48400825" y="378175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87"/>
            <p:cNvSpPr/>
            <p:nvPr/>
          </p:nvSpPr>
          <p:spPr>
            <a:xfrm>
              <a:off x="-48488250" y="3710875"/>
              <a:ext cx="18150" cy="17350"/>
            </a:xfrm>
            <a:custGeom>
              <a:avLst/>
              <a:gdLst/>
              <a:ahLst/>
              <a:cxnLst/>
              <a:rect l="l" t="t" r="r" b="b"/>
              <a:pathLst>
                <a:path w="726" h="694" extrusionOk="0">
                  <a:moveTo>
                    <a:pt x="347" y="0"/>
                  </a:moveTo>
                  <a:cubicBezTo>
                    <a:pt x="158" y="0"/>
                    <a:pt x="1" y="158"/>
                    <a:pt x="1" y="347"/>
                  </a:cubicBezTo>
                  <a:cubicBezTo>
                    <a:pt x="1" y="536"/>
                    <a:pt x="158" y="694"/>
                    <a:pt x="347" y="694"/>
                  </a:cubicBezTo>
                  <a:cubicBezTo>
                    <a:pt x="536" y="694"/>
                    <a:pt x="694" y="536"/>
                    <a:pt x="694"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87"/>
            <p:cNvSpPr/>
            <p:nvPr/>
          </p:nvSpPr>
          <p:spPr>
            <a:xfrm>
              <a:off x="-48488250" y="364000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36" y="693"/>
                    <a:pt x="694" y="536"/>
                    <a:pt x="694"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87"/>
            <p:cNvSpPr/>
            <p:nvPr/>
          </p:nvSpPr>
          <p:spPr>
            <a:xfrm>
              <a:off x="-48400825" y="36400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87"/>
            <p:cNvSpPr/>
            <p:nvPr/>
          </p:nvSpPr>
          <p:spPr>
            <a:xfrm>
              <a:off x="-48541800" y="3569100"/>
              <a:ext cx="211875" cy="300100"/>
            </a:xfrm>
            <a:custGeom>
              <a:avLst/>
              <a:gdLst/>
              <a:ahLst/>
              <a:cxnLst/>
              <a:rect l="l" t="t" r="r" b="b"/>
              <a:pathLst>
                <a:path w="8475" h="12004" extrusionOk="0">
                  <a:moveTo>
                    <a:pt x="2489" y="2080"/>
                  </a:moveTo>
                  <a:cubicBezTo>
                    <a:pt x="3088" y="2080"/>
                    <a:pt x="3560" y="2552"/>
                    <a:pt x="3560" y="3151"/>
                  </a:cubicBezTo>
                  <a:cubicBezTo>
                    <a:pt x="3560" y="3750"/>
                    <a:pt x="3088" y="4222"/>
                    <a:pt x="2489" y="4222"/>
                  </a:cubicBezTo>
                  <a:cubicBezTo>
                    <a:pt x="1891" y="4222"/>
                    <a:pt x="1418" y="3750"/>
                    <a:pt x="1418" y="3151"/>
                  </a:cubicBezTo>
                  <a:cubicBezTo>
                    <a:pt x="1418" y="2552"/>
                    <a:pt x="1891" y="2080"/>
                    <a:pt x="2489" y="2080"/>
                  </a:cubicBezTo>
                  <a:close/>
                  <a:moveTo>
                    <a:pt x="6018" y="2080"/>
                  </a:moveTo>
                  <a:cubicBezTo>
                    <a:pt x="6585" y="2080"/>
                    <a:pt x="7057" y="2552"/>
                    <a:pt x="7057" y="3151"/>
                  </a:cubicBezTo>
                  <a:cubicBezTo>
                    <a:pt x="7057" y="3750"/>
                    <a:pt x="6585" y="4222"/>
                    <a:pt x="6018" y="4222"/>
                  </a:cubicBezTo>
                  <a:cubicBezTo>
                    <a:pt x="5419" y="4222"/>
                    <a:pt x="4947" y="3750"/>
                    <a:pt x="4947" y="3151"/>
                  </a:cubicBezTo>
                  <a:cubicBezTo>
                    <a:pt x="4947" y="2552"/>
                    <a:pt x="5419" y="2080"/>
                    <a:pt x="6018" y="2080"/>
                  </a:cubicBezTo>
                  <a:close/>
                  <a:moveTo>
                    <a:pt x="2489" y="4915"/>
                  </a:moveTo>
                  <a:cubicBezTo>
                    <a:pt x="3088" y="4915"/>
                    <a:pt x="3560" y="5388"/>
                    <a:pt x="3560" y="5987"/>
                  </a:cubicBezTo>
                  <a:cubicBezTo>
                    <a:pt x="3560" y="6585"/>
                    <a:pt x="3088" y="7058"/>
                    <a:pt x="2489" y="7058"/>
                  </a:cubicBezTo>
                  <a:cubicBezTo>
                    <a:pt x="1891" y="7058"/>
                    <a:pt x="1418" y="6585"/>
                    <a:pt x="1418" y="5987"/>
                  </a:cubicBezTo>
                  <a:cubicBezTo>
                    <a:pt x="1418" y="5388"/>
                    <a:pt x="1891" y="4915"/>
                    <a:pt x="2489" y="4915"/>
                  </a:cubicBezTo>
                  <a:close/>
                  <a:moveTo>
                    <a:pt x="6018" y="4915"/>
                  </a:moveTo>
                  <a:cubicBezTo>
                    <a:pt x="6585" y="4915"/>
                    <a:pt x="7057" y="5388"/>
                    <a:pt x="7057" y="5987"/>
                  </a:cubicBezTo>
                  <a:cubicBezTo>
                    <a:pt x="7057" y="6585"/>
                    <a:pt x="6585" y="7058"/>
                    <a:pt x="6018" y="7058"/>
                  </a:cubicBezTo>
                  <a:cubicBezTo>
                    <a:pt x="5419" y="7058"/>
                    <a:pt x="4947" y="6585"/>
                    <a:pt x="4947" y="5987"/>
                  </a:cubicBezTo>
                  <a:cubicBezTo>
                    <a:pt x="4947" y="5388"/>
                    <a:pt x="5419" y="4915"/>
                    <a:pt x="6018" y="4915"/>
                  </a:cubicBezTo>
                  <a:close/>
                  <a:moveTo>
                    <a:pt x="2489" y="7751"/>
                  </a:moveTo>
                  <a:cubicBezTo>
                    <a:pt x="3088" y="7751"/>
                    <a:pt x="3560" y="8223"/>
                    <a:pt x="3560" y="8822"/>
                  </a:cubicBezTo>
                  <a:cubicBezTo>
                    <a:pt x="3560" y="9421"/>
                    <a:pt x="3088" y="9862"/>
                    <a:pt x="2489" y="9862"/>
                  </a:cubicBezTo>
                  <a:cubicBezTo>
                    <a:pt x="1891" y="9862"/>
                    <a:pt x="1418" y="9421"/>
                    <a:pt x="1418" y="8822"/>
                  </a:cubicBezTo>
                  <a:cubicBezTo>
                    <a:pt x="1418" y="8223"/>
                    <a:pt x="1891" y="7751"/>
                    <a:pt x="2489" y="7751"/>
                  </a:cubicBezTo>
                  <a:close/>
                  <a:moveTo>
                    <a:pt x="6018" y="7751"/>
                  </a:moveTo>
                  <a:cubicBezTo>
                    <a:pt x="6585" y="7751"/>
                    <a:pt x="7057" y="8223"/>
                    <a:pt x="7057" y="8822"/>
                  </a:cubicBezTo>
                  <a:cubicBezTo>
                    <a:pt x="7057" y="9421"/>
                    <a:pt x="6585" y="9862"/>
                    <a:pt x="6018" y="9862"/>
                  </a:cubicBezTo>
                  <a:cubicBezTo>
                    <a:pt x="5419" y="9862"/>
                    <a:pt x="4947" y="9421"/>
                    <a:pt x="4947" y="8822"/>
                  </a:cubicBezTo>
                  <a:cubicBezTo>
                    <a:pt x="4947" y="8223"/>
                    <a:pt x="5419" y="7751"/>
                    <a:pt x="6018" y="7751"/>
                  </a:cubicBezTo>
                  <a:close/>
                  <a:moveTo>
                    <a:pt x="1796" y="1"/>
                  </a:moveTo>
                  <a:cubicBezTo>
                    <a:pt x="788" y="1"/>
                    <a:pt x="0" y="788"/>
                    <a:pt x="0" y="1765"/>
                  </a:cubicBezTo>
                  <a:lnTo>
                    <a:pt x="0" y="10240"/>
                  </a:lnTo>
                  <a:cubicBezTo>
                    <a:pt x="0" y="11216"/>
                    <a:pt x="788" y="12004"/>
                    <a:pt x="1796" y="12004"/>
                  </a:cubicBezTo>
                  <a:lnTo>
                    <a:pt x="6711" y="12004"/>
                  </a:lnTo>
                  <a:cubicBezTo>
                    <a:pt x="7687" y="12004"/>
                    <a:pt x="8475" y="11216"/>
                    <a:pt x="8475" y="10240"/>
                  </a:cubicBezTo>
                  <a:lnTo>
                    <a:pt x="8475" y="1765"/>
                  </a:lnTo>
                  <a:cubicBezTo>
                    <a:pt x="8475" y="788"/>
                    <a:pt x="7687" y="1"/>
                    <a:pt x="67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87"/>
            <p:cNvSpPr/>
            <p:nvPr/>
          </p:nvSpPr>
          <p:spPr>
            <a:xfrm>
              <a:off x="-48488250" y="378175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694" y="536"/>
                    <a:pt x="694" y="347"/>
                  </a:cubicBezTo>
                  <a:cubicBezTo>
                    <a:pt x="725"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87"/>
            <p:cNvSpPr/>
            <p:nvPr/>
          </p:nvSpPr>
          <p:spPr>
            <a:xfrm>
              <a:off x="-48630025" y="3569900"/>
              <a:ext cx="71700" cy="87450"/>
            </a:xfrm>
            <a:custGeom>
              <a:avLst/>
              <a:gdLst/>
              <a:ahLst/>
              <a:cxnLst/>
              <a:rect l="l" t="t" r="r" b="b"/>
              <a:pathLst>
                <a:path w="2868" h="3498" extrusionOk="0">
                  <a:moveTo>
                    <a:pt x="2490" y="0"/>
                  </a:moveTo>
                  <a:cubicBezTo>
                    <a:pt x="1765" y="0"/>
                    <a:pt x="1229" y="32"/>
                    <a:pt x="631" y="630"/>
                  </a:cubicBezTo>
                  <a:cubicBezTo>
                    <a:pt x="221" y="1040"/>
                    <a:pt x="1" y="1575"/>
                    <a:pt x="1" y="2142"/>
                  </a:cubicBezTo>
                  <a:cubicBezTo>
                    <a:pt x="1" y="2867"/>
                    <a:pt x="631" y="3497"/>
                    <a:pt x="1418" y="3497"/>
                  </a:cubicBezTo>
                  <a:cubicBezTo>
                    <a:pt x="2017" y="3497"/>
                    <a:pt x="2553" y="3119"/>
                    <a:pt x="2742" y="2552"/>
                  </a:cubicBezTo>
                  <a:cubicBezTo>
                    <a:pt x="2868" y="2237"/>
                    <a:pt x="2805" y="1922"/>
                    <a:pt x="2584" y="1701"/>
                  </a:cubicBezTo>
                  <a:cubicBezTo>
                    <a:pt x="2395" y="1449"/>
                    <a:pt x="2269" y="1134"/>
                    <a:pt x="2742" y="567"/>
                  </a:cubicBezTo>
                  <a:cubicBezTo>
                    <a:pt x="2836" y="441"/>
                    <a:pt x="2868" y="315"/>
                    <a:pt x="2805" y="189"/>
                  </a:cubicBezTo>
                  <a:cubicBezTo>
                    <a:pt x="2742" y="95"/>
                    <a:pt x="2584" y="0"/>
                    <a:pt x="24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9" name="Google Shape;9319;p87"/>
            <p:cNvSpPr/>
            <p:nvPr/>
          </p:nvSpPr>
          <p:spPr>
            <a:xfrm>
              <a:off x="-48626875" y="3668350"/>
              <a:ext cx="64625" cy="42550"/>
            </a:xfrm>
            <a:custGeom>
              <a:avLst/>
              <a:gdLst/>
              <a:ahLst/>
              <a:cxnLst/>
              <a:rect l="l" t="t" r="r" b="b"/>
              <a:pathLst>
                <a:path w="2585" h="1702" extrusionOk="0">
                  <a:moveTo>
                    <a:pt x="316" y="0"/>
                  </a:moveTo>
                  <a:cubicBezTo>
                    <a:pt x="158" y="473"/>
                    <a:pt x="32" y="1103"/>
                    <a:pt x="1" y="1701"/>
                  </a:cubicBezTo>
                  <a:lnTo>
                    <a:pt x="2584" y="1701"/>
                  </a:lnTo>
                  <a:cubicBezTo>
                    <a:pt x="2521" y="1103"/>
                    <a:pt x="2427" y="504"/>
                    <a:pt x="2269" y="0"/>
                  </a:cubicBezTo>
                  <a:cubicBezTo>
                    <a:pt x="1954" y="158"/>
                    <a:pt x="1639" y="252"/>
                    <a:pt x="1292" y="252"/>
                  </a:cubicBezTo>
                  <a:cubicBezTo>
                    <a:pt x="946" y="252"/>
                    <a:pt x="631" y="158"/>
                    <a:pt x="3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87"/>
            <p:cNvSpPr/>
            <p:nvPr/>
          </p:nvSpPr>
          <p:spPr>
            <a:xfrm>
              <a:off x="-48630025" y="3727425"/>
              <a:ext cx="70925" cy="141775"/>
            </a:xfrm>
            <a:custGeom>
              <a:avLst/>
              <a:gdLst/>
              <a:ahLst/>
              <a:cxnLst/>
              <a:rect l="l" t="t" r="r" b="b"/>
              <a:pathLst>
                <a:path w="2837" h="5671" extrusionOk="0">
                  <a:moveTo>
                    <a:pt x="32" y="0"/>
                  </a:moveTo>
                  <a:cubicBezTo>
                    <a:pt x="1" y="347"/>
                    <a:pt x="1" y="756"/>
                    <a:pt x="1" y="1071"/>
                  </a:cubicBezTo>
                  <a:cubicBezTo>
                    <a:pt x="1" y="2741"/>
                    <a:pt x="316" y="5671"/>
                    <a:pt x="1418" y="5671"/>
                  </a:cubicBezTo>
                  <a:cubicBezTo>
                    <a:pt x="2521" y="5671"/>
                    <a:pt x="2836" y="2804"/>
                    <a:pt x="2836" y="1071"/>
                  </a:cubicBezTo>
                  <a:cubicBezTo>
                    <a:pt x="2836" y="756"/>
                    <a:pt x="2836" y="378"/>
                    <a:pt x="28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1" name="Google Shape;9321;p87"/>
          <p:cNvGrpSpPr/>
          <p:nvPr/>
        </p:nvGrpSpPr>
        <p:grpSpPr>
          <a:xfrm>
            <a:off x="3050101" y="2281003"/>
            <a:ext cx="354311" cy="353394"/>
            <a:chOff x="-48629225" y="3938500"/>
            <a:chExt cx="299300" cy="298525"/>
          </a:xfrm>
        </p:grpSpPr>
        <p:sp>
          <p:nvSpPr>
            <p:cNvPr id="9322" name="Google Shape;9322;p87"/>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87"/>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87"/>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87"/>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6" name="Google Shape;9326;p87"/>
          <p:cNvGrpSpPr/>
          <p:nvPr/>
        </p:nvGrpSpPr>
        <p:grpSpPr>
          <a:xfrm>
            <a:off x="1785504" y="2752344"/>
            <a:ext cx="311458" cy="354341"/>
            <a:chOff x="-46762575" y="3200500"/>
            <a:chExt cx="263100" cy="299325"/>
          </a:xfrm>
        </p:grpSpPr>
        <p:sp>
          <p:nvSpPr>
            <p:cNvPr id="9327" name="Google Shape;9327;p87"/>
            <p:cNvSpPr/>
            <p:nvPr/>
          </p:nvSpPr>
          <p:spPr>
            <a:xfrm>
              <a:off x="-46762575" y="3393475"/>
              <a:ext cx="263100" cy="106350"/>
            </a:xfrm>
            <a:custGeom>
              <a:avLst/>
              <a:gdLst/>
              <a:ahLst/>
              <a:cxnLst/>
              <a:rect l="l" t="t" r="r" b="b"/>
              <a:pathLst>
                <a:path w="10524" h="4254" extrusionOk="0">
                  <a:moveTo>
                    <a:pt x="7814" y="1418"/>
                  </a:moveTo>
                  <a:lnTo>
                    <a:pt x="8003" y="2142"/>
                  </a:lnTo>
                  <a:lnTo>
                    <a:pt x="2553" y="2142"/>
                  </a:lnTo>
                  <a:lnTo>
                    <a:pt x="2710" y="1418"/>
                  </a:lnTo>
                  <a:close/>
                  <a:moveTo>
                    <a:pt x="726" y="0"/>
                  </a:moveTo>
                  <a:lnTo>
                    <a:pt x="726" y="725"/>
                  </a:lnTo>
                  <a:lnTo>
                    <a:pt x="379" y="725"/>
                  </a:lnTo>
                  <a:cubicBezTo>
                    <a:pt x="159" y="725"/>
                    <a:pt x="1" y="882"/>
                    <a:pt x="1" y="1071"/>
                  </a:cubicBezTo>
                  <a:cubicBezTo>
                    <a:pt x="1" y="1260"/>
                    <a:pt x="159" y="1418"/>
                    <a:pt x="379" y="1418"/>
                  </a:cubicBezTo>
                  <a:lnTo>
                    <a:pt x="2017" y="1418"/>
                  </a:lnTo>
                  <a:lnTo>
                    <a:pt x="1419" y="3844"/>
                  </a:lnTo>
                  <a:cubicBezTo>
                    <a:pt x="1387" y="4033"/>
                    <a:pt x="1513" y="4222"/>
                    <a:pt x="1671" y="4253"/>
                  </a:cubicBezTo>
                  <a:lnTo>
                    <a:pt x="1734" y="4253"/>
                  </a:lnTo>
                  <a:cubicBezTo>
                    <a:pt x="1891" y="4253"/>
                    <a:pt x="2049" y="4159"/>
                    <a:pt x="2112" y="4001"/>
                  </a:cubicBezTo>
                  <a:lnTo>
                    <a:pt x="2364" y="2804"/>
                  </a:lnTo>
                  <a:lnTo>
                    <a:pt x="8161" y="2804"/>
                  </a:lnTo>
                  <a:lnTo>
                    <a:pt x="8444" y="4001"/>
                  </a:lnTo>
                  <a:cubicBezTo>
                    <a:pt x="8476" y="4159"/>
                    <a:pt x="8633" y="4253"/>
                    <a:pt x="8791" y="4253"/>
                  </a:cubicBezTo>
                  <a:lnTo>
                    <a:pt x="8854" y="4253"/>
                  </a:lnTo>
                  <a:cubicBezTo>
                    <a:pt x="9074" y="4222"/>
                    <a:pt x="9169" y="4033"/>
                    <a:pt x="9106" y="3844"/>
                  </a:cubicBezTo>
                  <a:lnTo>
                    <a:pt x="8507" y="1418"/>
                  </a:lnTo>
                  <a:lnTo>
                    <a:pt x="10177" y="1418"/>
                  </a:lnTo>
                  <a:cubicBezTo>
                    <a:pt x="10366" y="1418"/>
                    <a:pt x="10524" y="1260"/>
                    <a:pt x="10524" y="1071"/>
                  </a:cubicBezTo>
                  <a:cubicBezTo>
                    <a:pt x="10524" y="882"/>
                    <a:pt x="10398" y="725"/>
                    <a:pt x="10209" y="725"/>
                  </a:cubicBezTo>
                  <a:lnTo>
                    <a:pt x="9862" y="725"/>
                  </a:lnTo>
                  <a:lnTo>
                    <a:pt x="986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87"/>
            <p:cNvSpPr/>
            <p:nvPr/>
          </p:nvSpPr>
          <p:spPr>
            <a:xfrm>
              <a:off x="-46743650" y="3200500"/>
              <a:ext cx="228425" cy="176450"/>
            </a:xfrm>
            <a:custGeom>
              <a:avLst/>
              <a:gdLst/>
              <a:ahLst/>
              <a:cxnLst/>
              <a:rect l="l" t="t" r="r" b="b"/>
              <a:pathLst>
                <a:path w="9137" h="7058" extrusionOk="0">
                  <a:moveTo>
                    <a:pt x="4568" y="725"/>
                  </a:moveTo>
                  <a:cubicBezTo>
                    <a:pt x="5041" y="725"/>
                    <a:pt x="5419" y="1040"/>
                    <a:pt x="5545" y="1418"/>
                  </a:cubicBezTo>
                  <a:lnTo>
                    <a:pt x="3592" y="1418"/>
                  </a:lnTo>
                  <a:cubicBezTo>
                    <a:pt x="3686" y="1040"/>
                    <a:pt x="4096" y="725"/>
                    <a:pt x="4568" y="725"/>
                  </a:cubicBezTo>
                  <a:close/>
                  <a:moveTo>
                    <a:pt x="4568" y="2804"/>
                  </a:moveTo>
                  <a:cubicBezTo>
                    <a:pt x="5167" y="2804"/>
                    <a:pt x="5640" y="3277"/>
                    <a:pt x="5640" y="3875"/>
                  </a:cubicBezTo>
                  <a:cubicBezTo>
                    <a:pt x="5576" y="4474"/>
                    <a:pt x="5104" y="4947"/>
                    <a:pt x="4568" y="4947"/>
                  </a:cubicBezTo>
                  <a:cubicBezTo>
                    <a:pt x="3970" y="4947"/>
                    <a:pt x="3497" y="4474"/>
                    <a:pt x="3497" y="3875"/>
                  </a:cubicBezTo>
                  <a:cubicBezTo>
                    <a:pt x="3497" y="3277"/>
                    <a:pt x="3970" y="2804"/>
                    <a:pt x="4568" y="2804"/>
                  </a:cubicBezTo>
                  <a:close/>
                  <a:moveTo>
                    <a:pt x="4568" y="0"/>
                  </a:moveTo>
                  <a:cubicBezTo>
                    <a:pt x="3718" y="0"/>
                    <a:pt x="2993" y="630"/>
                    <a:pt x="2836" y="1418"/>
                  </a:cubicBezTo>
                  <a:lnTo>
                    <a:pt x="1071" y="1418"/>
                  </a:lnTo>
                  <a:cubicBezTo>
                    <a:pt x="473" y="1418"/>
                    <a:pt x="0" y="1891"/>
                    <a:pt x="0" y="2489"/>
                  </a:cubicBezTo>
                  <a:lnTo>
                    <a:pt x="0" y="7057"/>
                  </a:lnTo>
                  <a:lnTo>
                    <a:pt x="914" y="7057"/>
                  </a:lnTo>
                  <a:lnTo>
                    <a:pt x="2899" y="5041"/>
                  </a:lnTo>
                  <a:cubicBezTo>
                    <a:pt x="2962" y="4978"/>
                    <a:pt x="3056" y="4947"/>
                    <a:pt x="3155" y="4947"/>
                  </a:cubicBezTo>
                  <a:cubicBezTo>
                    <a:pt x="3253" y="4947"/>
                    <a:pt x="3355" y="4978"/>
                    <a:pt x="3434" y="5041"/>
                  </a:cubicBezTo>
                  <a:lnTo>
                    <a:pt x="4600" y="6238"/>
                  </a:lnTo>
                  <a:lnTo>
                    <a:pt x="5703" y="5041"/>
                  </a:lnTo>
                  <a:cubicBezTo>
                    <a:pt x="5766" y="4962"/>
                    <a:pt x="5852" y="4923"/>
                    <a:pt x="5943" y="4923"/>
                  </a:cubicBezTo>
                  <a:cubicBezTo>
                    <a:pt x="6033" y="4923"/>
                    <a:pt x="6128" y="4962"/>
                    <a:pt x="6207" y="5041"/>
                  </a:cubicBezTo>
                  <a:lnTo>
                    <a:pt x="8223" y="7057"/>
                  </a:lnTo>
                  <a:lnTo>
                    <a:pt x="9137" y="7057"/>
                  </a:lnTo>
                  <a:lnTo>
                    <a:pt x="9137" y="2489"/>
                  </a:lnTo>
                  <a:cubicBezTo>
                    <a:pt x="9137" y="1891"/>
                    <a:pt x="8664" y="1418"/>
                    <a:pt x="8065" y="1418"/>
                  </a:cubicBezTo>
                  <a:lnTo>
                    <a:pt x="6301" y="1418"/>
                  </a:lnTo>
                  <a:cubicBezTo>
                    <a:pt x="6144" y="630"/>
                    <a:pt x="5450" y="0"/>
                    <a:pt x="45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87"/>
            <p:cNvSpPr/>
            <p:nvPr/>
          </p:nvSpPr>
          <p:spPr>
            <a:xfrm>
              <a:off x="-46638125" y="3289500"/>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87"/>
            <p:cNvSpPr/>
            <p:nvPr/>
          </p:nvSpPr>
          <p:spPr>
            <a:xfrm>
              <a:off x="-46696400" y="3345425"/>
              <a:ext cx="63025" cy="31525"/>
            </a:xfrm>
            <a:custGeom>
              <a:avLst/>
              <a:gdLst/>
              <a:ahLst/>
              <a:cxnLst/>
              <a:rect l="l" t="t" r="r" b="b"/>
              <a:pathLst>
                <a:path w="2521" h="1261" extrusionOk="0">
                  <a:moveTo>
                    <a:pt x="1261" y="0"/>
                  </a:moveTo>
                  <a:lnTo>
                    <a:pt x="0" y="1260"/>
                  </a:lnTo>
                  <a:lnTo>
                    <a:pt x="2521" y="1260"/>
                  </a:lnTo>
                  <a:lnTo>
                    <a:pt x="126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87"/>
            <p:cNvSpPr/>
            <p:nvPr/>
          </p:nvSpPr>
          <p:spPr>
            <a:xfrm>
              <a:off x="-46616850" y="3345425"/>
              <a:ext cx="53575" cy="31525"/>
            </a:xfrm>
            <a:custGeom>
              <a:avLst/>
              <a:gdLst/>
              <a:ahLst/>
              <a:cxnLst/>
              <a:rect l="l" t="t" r="r" b="b"/>
              <a:pathLst>
                <a:path w="2143" h="1261" extrusionOk="0">
                  <a:moveTo>
                    <a:pt x="883" y="0"/>
                  </a:moveTo>
                  <a:lnTo>
                    <a:pt x="0" y="945"/>
                  </a:lnTo>
                  <a:lnTo>
                    <a:pt x="315" y="1260"/>
                  </a:lnTo>
                  <a:lnTo>
                    <a:pt x="2143" y="1260"/>
                  </a:lnTo>
                  <a:lnTo>
                    <a:pt x="88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2" name="Google Shape;9332;p87"/>
          <p:cNvGrpSpPr/>
          <p:nvPr/>
        </p:nvGrpSpPr>
        <p:grpSpPr>
          <a:xfrm>
            <a:off x="1763589" y="3211066"/>
            <a:ext cx="355288" cy="312375"/>
            <a:chOff x="-46779900" y="3588000"/>
            <a:chExt cx="300125" cy="263875"/>
          </a:xfrm>
        </p:grpSpPr>
        <p:sp>
          <p:nvSpPr>
            <p:cNvPr id="9333" name="Google Shape;9333;p87"/>
            <p:cNvSpPr/>
            <p:nvPr/>
          </p:nvSpPr>
          <p:spPr>
            <a:xfrm>
              <a:off x="-46746025" y="3588000"/>
              <a:ext cx="230800" cy="263875"/>
            </a:xfrm>
            <a:custGeom>
              <a:avLst/>
              <a:gdLst/>
              <a:ahLst/>
              <a:cxnLst/>
              <a:rect l="l" t="t" r="r" b="b"/>
              <a:pathLst>
                <a:path w="9232" h="10555" extrusionOk="0">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87"/>
            <p:cNvSpPr/>
            <p:nvPr/>
          </p:nvSpPr>
          <p:spPr>
            <a:xfrm>
              <a:off x="-46674350" y="3710075"/>
              <a:ext cx="91400" cy="122900"/>
            </a:xfrm>
            <a:custGeom>
              <a:avLst/>
              <a:gdLst/>
              <a:ahLst/>
              <a:cxnLst/>
              <a:rect l="l" t="t" r="r" b="b"/>
              <a:pathLst>
                <a:path w="3656" h="4916" extrusionOk="0">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87"/>
            <p:cNvSpPr/>
            <p:nvPr/>
          </p:nvSpPr>
          <p:spPr>
            <a:xfrm>
              <a:off x="-46779900" y="3754200"/>
              <a:ext cx="17350" cy="70125"/>
            </a:xfrm>
            <a:custGeom>
              <a:avLst/>
              <a:gdLst/>
              <a:ahLst/>
              <a:cxnLst/>
              <a:rect l="l" t="t" r="r" b="b"/>
              <a:pathLst>
                <a:path w="694" h="2805" extrusionOk="0">
                  <a:moveTo>
                    <a:pt x="694" y="0"/>
                  </a:moveTo>
                  <a:cubicBezTo>
                    <a:pt x="253" y="347"/>
                    <a:pt x="1" y="819"/>
                    <a:pt x="1" y="1418"/>
                  </a:cubicBezTo>
                  <a:cubicBezTo>
                    <a:pt x="1" y="2017"/>
                    <a:pt x="253" y="2458"/>
                    <a:pt x="694" y="2804"/>
                  </a:cubicBez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87"/>
            <p:cNvSpPr/>
            <p:nvPr/>
          </p:nvSpPr>
          <p:spPr>
            <a:xfrm>
              <a:off x="-46497925" y="3754200"/>
              <a:ext cx="18150" cy="70125"/>
            </a:xfrm>
            <a:custGeom>
              <a:avLst/>
              <a:gdLst/>
              <a:ahLst/>
              <a:cxnLst/>
              <a:rect l="l" t="t" r="r" b="b"/>
              <a:pathLst>
                <a:path w="726" h="2805" extrusionOk="0">
                  <a:moveTo>
                    <a:pt x="1" y="0"/>
                  </a:moveTo>
                  <a:lnTo>
                    <a:pt x="1" y="2804"/>
                  </a:lnTo>
                  <a:cubicBezTo>
                    <a:pt x="442" y="2489"/>
                    <a:pt x="725" y="1954"/>
                    <a:pt x="725" y="1418"/>
                  </a:cubicBezTo>
                  <a:cubicBezTo>
                    <a:pt x="725" y="851"/>
                    <a:pt x="442" y="347"/>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7" name="Google Shape;9337;p87"/>
          <p:cNvGrpSpPr/>
          <p:nvPr/>
        </p:nvGrpSpPr>
        <p:grpSpPr>
          <a:xfrm>
            <a:off x="1764062" y="3625988"/>
            <a:ext cx="354341" cy="353394"/>
            <a:chOff x="-46779100" y="3938500"/>
            <a:chExt cx="299325" cy="298525"/>
          </a:xfrm>
        </p:grpSpPr>
        <p:sp>
          <p:nvSpPr>
            <p:cNvPr id="9338" name="Google Shape;9338;p87"/>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87"/>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0" name="Google Shape;9340;p87"/>
          <p:cNvGrpSpPr/>
          <p:nvPr/>
        </p:nvGrpSpPr>
        <p:grpSpPr>
          <a:xfrm>
            <a:off x="3971800" y="2758855"/>
            <a:ext cx="355258" cy="355288"/>
            <a:chOff x="-44924250" y="3206000"/>
            <a:chExt cx="300100" cy="300125"/>
          </a:xfrm>
        </p:grpSpPr>
        <p:sp>
          <p:nvSpPr>
            <p:cNvPr id="9341" name="Google Shape;9341;p87"/>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87"/>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87"/>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87"/>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87"/>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6" name="Google Shape;9346;p87"/>
          <p:cNvGrpSpPr/>
          <p:nvPr/>
        </p:nvGrpSpPr>
        <p:grpSpPr>
          <a:xfrm>
            <a:off x="1286286" y="1386849"/>
            <a:ext cx="355258" cy="355258"/>
            <a:chOff x="-50134375" y="3183175"/>
            <a:chExt cx="300100" cy="300100"/>
          </a:xfrm>
        </p:grpSpPr>
        <p:sp>
          <p:nvSpPr>
            <p:cNvPr id="9347" name="Google Shape;9347;p87"/>
            <p:cNvSpPr/>
            <p:nvPr/>
          </p:nvSpPr>
          <p:spPr>
            <a:xfrm>
              <a:off x="-50134375" y="3270600"/>
              <a:ext cx="87450" cy="53575"/>
            </a:xfrm>
            <a:custGeom>
              <a:avLst/>
              <a:gdLst/>
              <a:ahLst/>
              <a:cxnLst/>
              <a:rect l="l" t="t" r="r" b="b"/>
              <a:pathLst>
                <a:path w="3498" h="2143" extrusionOk="0">
                  <a:moveTo>
                    <a:pt x="0" y="0"/>
                  </a:moveTo>
                  <a:lnTo>
                    <a:pt x="0" y="2143"/>
                  </a:lnTo>
                  <a:lnTo>
                    <a:pt x="3497" y="2143"/>
                  </a:lnTo>
                  <a:lnTo>
                    <a:pt x="34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87"/>
            <p:cNvSpPr/>
            <p:nvPr/>
          </p:nvSpPr>
          <p:spPr>
            <a:xfrm>
              <a:off x="-50134375" y="3340700"/>
              <a:ext cx="87450" cy="54375"/>
            </a:xfrm>
            <a:custGeom>
              <a:avLst/>
              <a:gdLst/>
              <a:ahLst/>
              <a:cxnLst/>
              <a:rect l="l" t="t" r="r" b="b"/>
              <a:pathLst>
                <a:path w="3498" h="2175" extrusionOk="0">
                  <a:moveTo>
                    <a:pt x="0" y="0"/>
                  </a:moveTo>
                  <a:lnTo>
                    <a:pt x="0" y="2174"/>
                  </a:lnTo>
                  <a:cubicBezTo>
                    <a:pt x="441" y="1701"/>
                    <a:pt x="1071" y="1418"/>
                    <a:pt x="1765" y="1418"/>
                  </a:cubicBezTo>
                  <a:cubicBezTo>
                    <a:pt x="2426" y="1418"/>
                    <a:pt x="3056" y="1670"/>
                    <a:pt x="3497" y="2174"/>
                  </a:cubicBezTo>
                  <a:lnTo>
                    <a:pt x="34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87"/>
            <p:cNvSpPr/>
            <p:nvPr/>
          </p:nvSpPr>
          <p:spPr>
            <a:xfrm>
              <a:off x="-50134375" y="3183175"/>
              <a:ext cx="87450" cy="70125"/>
            </a:xfrm>
            <a:custGeom>
              <a:avLst/>
              <a:gdLst/>
              <a:ahLst/>
              <a:cxnLst/>
              <a:rect l="l" t="t" r="r" b="b"/>
              <a:pathLst>
                <a:path w="3498" h="2805" extrusionOk="0">
                  <a:moveTo>
                    <a:pt x="347" y="0"/>
                  </a:moveTo>
                  <a:cubicBezTo>
                    <a:pt x="158" y="0"/>
                    <a:pt x="0" y="158"/>
                    <a:pt x="0" y="347"/>
                  </a:cubicBezTo>
                  <a:lnTo>
                    <a:pt x="0" y="2804"/>
                  </a:lnTo>
                  <a:lnTo>
                    <a:pt x="3497" y="2804"/>
                  </a:lnTo>
                  <a:lnTo>
                    <a:pt x="3497" y="347"/>
                  </a:lnTo>
                  <a:cubicBezTo>
                    <a:pt x="3497" y="158"/>
                    <a:pt x="3340"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87"/>
            <p:cNvSpPr/>
            <p:nvPr/>
          </p:nvSpPr>
          <p:spPr>
            <a:xfrm>
              <a:off x="-50028050" y="3363525"/>
              <a:ext cx="37050" cy="75650"/>
            </a:xfrm>
            <a:custGeom>
              <a:avLst/>
              <a:gdLst/>
              <a:ahLst/>
              <a:cxnLst/>
              <a:rect l="l" t="t" r="r" b="b"/>
              <a:pathLst>
                <a:path w="1482" h="3026" extrusionOk="0">
                  <a:moveTo>
                    <a:pt x="0" y="1"/>
                  </a:moveTo>
                  <a:lnTo>
                    <a:pt x="0" y="3025"/>
                  </a:lnTo>
                  <a:lnTo>
                    <a:pt x="1481" y="1482"/>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87"/>
            <p:cNvSpPr/>
            <p:nvPr/>
          </p:nvSpPr>
          <p:spPr>
            <a:xfrm>
              <a:off x="-50028050" y="3287125"/>
              <a:ext cx="88225" cy="101625"/>
            </a:xfrm>
            <a:custGeom>
              <a:avLst/>
              <a:gdLst/>
              <a:ahLst/>
              <a:cxnLst/>
              <a:rect l="l" t="t" r="r" b="b"/>
              <a:pathLst>
                <a:path w="3529" h="4065" extrusionOk="0">
                  <a:moveTo>
                    <a:pt x="1072" y="1"/>
                  </a:moveTo>
                  <a:lnTo>
                    <a:pt x="0" y="1104"/>
                  </a:lnTo>
                  <a:lnTo>
                    <a:pt x="0" y="2049"/>
                  </a:lnTo>
                  <a:lnTo>
                    <a:pt x="2017" y="4065"/>
                  </a:lnTo>
                  <a:lnTo>
                    <a:pt x="3529" y="2490"/>
                  </a:lnTo>
                  <a:lnTo>
                    <a:pt x="1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87"/>
            <p:cNvSpPr/>
            <p:nvPr/>
          </p:nvSpPr>
          <p:spPr>
            <a:xfrm>
              <a:off x="-49988675" y="3225700"/>
              <a:ext cx="111875" cy="111875"/>
            </a:xfrm>
            <a:custGeom>
              <a:avLst/>
              <a:gdLst/>
              <a:ahLst/>
              <a:cxnLst/>
              <a:rect l="l" t="t" r="r" b="b"/>
              <a:pathLst>
                <a:path w="4475" h="4475" extrusionOk="0">
                  <a:moveTo>
                    <a:pt x="2155" y="0"/>
                  </a:moveTo>
                  <a:cubicBezTo>
                    <a:pt x="2064" y="0"/>
                    <a:pt x="1970" y="32"/>
                    <a:pt x="1891" y="95"/>
                  </a:cubicBezTo>
                  <a:lnTo>
                    <a:pt x="1" y="1985"/>
                  </a:lnTo>
                  <a:lnTo>
                    <a:pt x="2490" y="4474"/>
                  </a:lnTo>
                  <a:lnTo>
                    <a:pt x="4380" y="2584"/>
                  </a:lnTo>
                  <a:cubicBezTo>
                    <a:pt x="4474" y="2458"/>
                    <a:pt x="4474" y="2237"/>
                    <a:pt x="4380" y="2080"/>
                  </a:cubicBezTo>
                  <a:lnTo>
                    <a:pt x="2395" y="95"/>
                  </a:lnTo>
                  <a:cubicBezTo>
                    <a:pt x="2332" y="32"/>
                    <a:pt x="2245" y="0"/>
                    <a:pt x="21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87"/>
            <p:cNvSpPr/>
            <p:nvPr/>
          </p:nvSpPr>
          <p:spPr>
            <a:xfrm>
              <a:off x="-50134375" y="3395050"/>
              <a:ext cx="89025" cy="88225"/>
            </a:xfrm>
            <a:custGeom>
              <a:avLst/>
              <a:gdLst/>
              <a:ahLst/>
              <a:cxnLst/>
              <a:rect l="l" t="t" r="r" b="b"/>
              <a:pathLst>
                <a:path w="3561" h="3529" extrusionOk="0">
                  <a:moveTo>
                    <a:pt x="1765" y="1418"/>
                  </a:moveTo>
                  <a:cubicBezTo>
                    <a:pt x="1985" y="1418"/>
                    <a:pt x="2111" y="1575"/>
                    <a:pt x="2111" y="1764"/>
                  </a:cubicBezTo>
                  <a:cubicBezTo>
                    <a:pt x="2111" y="1953"/>
                    <a:pt x="1985" y="2111"/>
                    <a:pt x="1765" y="2111"/>
                  </a:cubicBezTo>
                  <a:cubicBezTo>
                    <a:pt x="1576" y="2111"/>
                    <a:pt x="1418" y="1953"/>
                    <a:pt x="1418" y="1764"/>
                  </a:cubicBezTo>
                  <a:cubicBezTo>
                    <a:pt x="1418" y="1575"/>
                    <a:pt x="1576" y="1418"/>
                    <a:pt x="1765" y="1418"/>
                  </a:cubicBezTo>
                  <a:close/>
                  <a:moveTo>
                    <a:pt x="1765" y="0"/>
                  </a:moveTo>
                  <a:cubicBezTo>
                    <a:pt x="788" y="0"/>
                    <a:pt x="0" y="788"/>
                    <a:pt x="0" y="1764"/>
                  </a:cubicBezTo>
                  <a:cubicBezTo>
                    <a:pt x="0" y="2741"/>
                    <a:pt x="788" y="3529"/>
                    <a:pt x="1765" y="3529"/>
                  </a:cubicBezTo>
                  <a:cubicBezTo>
                    <a:pt x="2773" y="3529"/>
                    <a:pt x="3560" y="2741"/>
                    <a:pt x="3560" y="1764"/>
                  </a:cubicBezTo>
                  <a:cubicBezTo>
                    <a:pt x="3497" y="788"/>
                    <a:pt x="2710"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87"/>
            <p:cNvSpPr/>
            <p:nvPr/>
          </p:nvSpPr>
          <p:spPr>
            <a:xfrm>
              <a:off x="-50045375" y="3428900"/>
              <a:ext cx="52800" cy="53600"/>
            </a:xfrm>
            <a:custGeom>
              <a:avLst/>
              <a:gdLst/>
              <a:ahLst/>
              <a:cxnLst/>
              <a:rect l="l" t="t" r="r" b="b"/>
              <a:pathLst>
                <a:path w="2112" h="2144" extrusionOk="0">
                  <a:moveTo>
                    <a:pt x="2111" y="1"/>
                  </a:moveTo>
                  <a:lnTo>
                    <a:pt x="0"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87"/>
            <p:cNvSpPr/>
            <p:nvPr/>
          </p:nvSpPr>
          <p:spPr>
            <a:xfrm>
              <a:off x="-49975275" y="3395050"/>
              <a:ext cx="52775" cy="87450"/>
            </a:xfrm>
            <a:custGeom>
              <a:avLst/>
              <a:gdLst/>
              <a:ahLst/>
              <a:cxnLst/>
              <a:rect l="l" t="t" r="r" b="b"/>
              <a:pathLst>
                <a:path w="2111" h="3498" extrusionOk="0">
                  <a:moveTo>
                    <a:pt x="693" y="0"/>
                  </a:moveTo>
                  <a:lnTo>
                    <a:pt x="0" y="662"/>
                  </a:lnTo>
                  <a:lnTo>
                    <a:pt x="0" y="3497"/>
                  </a:lnTo>
                  <a:lnTo>
                    <a:pt x="2111" y="3497"/>
                  </a:lnTo>
                  <a:lnTo>
                    <a:pt x="21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87"/>
            <p:cNvSpPr/>
            <p:nvPr/>
          </p:nvSpPr>
          <p:spPr>
            <a:xfrm>
              <a:off x="-49905175" y="3395050"/>
              <a:ext cx="70900" cy="87450"/>
            </a:xfrm>
            <a:custGeom>
              <a:avLst/>
              <a:gdLst/>
              <a:ahLst/>
              <a:cxnLst/>
              <a:rect l="l" t="t" r="r" b="b"/>
              <a:pathLst>
                <a:path w="2836" h="3498" extrusionOk="0">
                  <a:moveTo>
                    <a:pt x="0" y="0"/>
                  </a:moveTo>
                  <a:lnTo>
                    <a:pt x="0" y="3497"/>
                  </a:lnTo>
                  <a:lnTo>
                    <a:pt x="2489" y="3497"/>
                  </a:lnTo>
                  <a:cubicBezTo>
                    <a:pt x="2678" y="3497"/>
                    <a:pt x="2836" y="3340"/>
                    <a:pt x="2836" y="3151"/>
                  </a:cubicBezTo>
                  <a:lnTo>
                    <a:pt x="2836" y="347"/>
                  </a:lnTo>
                  <a:cubicBezTo>
                    <a:pt x="2836" y="158"/>
                    <a:pt x="2678"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7" name="Google Shape;9357;p87"/>
          <p:cNvGrpSpPr/>
          <p:nvPr/>
        </p:nvGrpSpPr>
        <p:grpSpPr>
          <a:xfrm>
            <a:off x="1286286" y="1822251"/>
            <a:ext cx="355258" cy="355288"/>
            <a:chOff x="-50134375" y="3550975"/>
            <a:chExt cx="300100" cy="300125"/>
          </a:xfrm>
        </p:grpSpPr>
        <p:sp>
          <p:nvSpPr>
            <p:cNvPr id="9358" name="Google Shape;9358;p87"/>
            <p:cNvSpPr/>
            <p:nvPr/>
          </p:nvSpPr>
          <p:spPr>
            <a:xfrm>
              <a:off x="-50134375" y="3550975"/>
              <a:ext cx="300100" cy="300125"/>
            </a:xfrm>
            <a:custGeom>
              <a:avLst/>
              <a:gdLst/>
              <a:ahLst/>
              <a:cxnLst/>
              <a:rect l="l" t="t" r="r" b="b"/>
              <a:pathLst>
                <a:path w="12004" h="12005" extrusionOk="0">
                  <a:moveTo>
                    <a:pt x="9893" y="1419"/>
                  </a:moveTo>
                  <a:lnTo>
                    <a:pt x="9893" y="1797"/>
                  </a:lnTo>
                  <a:cubicBezTo>
                    <a:pt x="9893" y="1986"/>
                    <a:pt x="10050" y="2143"/>
                    <a:pt x="10239" y="2143"/>
                  </a:cubicBezTo>
                  <a:lnTo>
                    <a:pt x="10586" y="2143"/>
                  </a:lnTo>
                  <a:lnTo>
                    <a:pt x="10586" y="9893"/>
                  </a:lnTo>
                  <a:lnTo>
                    <a:pt x="10239" y="9893"/>
                  </a:lnTo>
                  <a:cubicBezTo>
                    <a:pt x="10050" y="9893"/>
                    <a:pt x="9893" y="10051"/>
                    <a:pt x="9893" y="10240"/>
                  </a:cubicBezTo>
                  <a:lnTo>
                    <a:pt x="9893" y="10587"/>
                  </a:lnTo>
                  <a:lnTo>
                    <a:pt x="2143" y="10587"/>
                  </a:lnTo>
                  <a:lnTo>
                    <a:pt x="2143" y="10240"/>
                  </a:lnTo>
                  <a:cubicBezTo>
                    <a:pt x="2143" y="10051"/>
                    <a:pt x="1985" y="9893"/>
                    <a:pt x="1765" y="9893"/>
                  </a:cubicBezTo>
                  <a:lnTo>
                    <a:pt x="1418" y="9893"/>
                  </a:lnTo>
                  <a:lnTo>
                    <a:pt x="1418" y="2143"/>
                  </a:lnTo>
                  <a:lnTo>
                    <a:pt x="1765" y="2143"/>
                  </a:lnTo>
                  <a:cubicBezTo>
                    <a:pt x="1985" y="2143"/>
                    <a:pt x="2143" y="1986"/>
                    <a:pt x="2143" y="1797"/>
                  </a:cubicBezTo>
                  <a:lnTo>
                    <a:pt x="2143" y="1419"/>
                  </a:lnTo>
                  <a:close/>
                  <a:moveTo>
                    <a:pt x="347" y="1"/>
                  </a:moveTo>
                  <a:cubicBezTo>
                    <a:pt x="158" y="1"/>
                    <a:pt x="0" y="159"/>
                    <a:pt x="0" y="348"/>
                  </a:cubicBezTo>
                  <a:lnTo>
                    <a:pt x="0" y="1797"/>
                  </a:lnTo>
                  <a:cubicBezTo>
                    <a:pt x="0" y="1986"/>
                    <a:pt x="158" y="2143"/>
                    <a:pt x="347" y="2143"/>
                  </a:cubicBezTo>
                  <a:lnTo>
                    <a:pt x="693" y="2143"/>
                  </a:lnTo>
                  <a:lnTo>
                    <a:pt x="693" y="9893"/>
                  </a:lnTo>
                  <a:lnTo>
                    <a:pt x="347" y="9893"/>
                  </a:lnTo>
                  <a:cubicBezTo>
                    <a:pt x="158" y="9893"/>
                    <a:pt x="0" y="10051"/>
                    <a:pt x="0" y="10240"/>
                  </a:cubicBezTo>
                  <a:lnTo>
                    <a:pt x="0" y="11658"/>
                  </a:lnTo>
                  <a:cubicBezTo>
                    <a:pt x="0" y="11847"/>
                    <a:pt x="158" y="12004"/>
                    <a:pt x="347" y="12004"/>
                  </a:cubicBezTo>
                  <a:lnTo>
                    <a:pt x="1765" y="12004"/>
                  </a:lnTo>
                  <a:cubicBezTo>
                    <a:pt x="1985" y="12004"/>
                    <a:pt x="2111" y="11847"/>
                    <a:pt x="2111" y="11658"/>
                  </a:cubicBezTo>
                  <a:lnTo>
                    <a:pt x="2111" y="11311"/>
                  </a:lnTo>
                  <a:lnTo>
                    <a:pt x="9893" y="11311"/>
                  </a:lnTo>
                  <a:lnTo>
                    <a:pt x="9893" y="11658"/>
                  </a:lnTo>
                  <a:cubicBezTo>
                    <a:pt x="9893" y="11847"/>
                    <a:pt x="10050" y="12004"/>
                    <a:pt x="10239" y="12004"/>
                  </a:cubicBezTo>
                  <a:lnTo>
                    <a:pt x="11657" y="12004"/>
                  </a:lnTo>
                  <a:cubicBezTo>
                    <a:pt x="11846" y="12004"/>
                    <a:pt x="12004" y="11847"/>
                    <a:pt x="12004" y="11658"/>
                  </a:cubicBezTo>
                  <a:lnTo>
                    <a:pt x="12004" y="10240"/>
                  </a:lnTo>
                  <a:cubicBezTo>
                    <a:pt x="12004" y="10051"/>
                    <a:pt x="11846" y="9893"/>
                    <a:pt x="11657" y="9893"/>
                  </a:cubicBezTo>
                  <a:lnTo>
                    <a:pt x="11311" y="9893"/>
                  </a:lnTo>
                  <a:lnTo>
                    <a:pt x="11311" y="2143"/>
                  </a:lnTo>
                  <a:lnTo>
                    <a:pt x="11657" y="2143"/>
                  </a:lnTo>
                  <a:cubicBezTo>
                    <a:pt x="11846" y="2143"/>
                    <a:pt x="12004" y="1986"/>
                    <a:pt x="12004" y="1797"/>
                  </a:cubicBezTo>
                  <a:lnTo>
                    <a:pt x="12004" y="348"/>
                  </a:lnTo>
                  <a:cubicBezTo>
                    <a:pt x="12004" y="159"/>
                    <a:pt x="11846" y="1"/>
                    <a:pt x="11657" y="1"/>
                  </a:cubicBezTo>
                  <a:lnTo>
                    <a:pt x="10239" y="1"/>
                  </a:lnTo>
                  <a:cubicBezTo>
                    <a:pt x="10050" y="1"/>
                    <a:pt x="9893" y="159"/>
                    <a:pt x="9893" y="348"/>
                  </a:cubicBezTo>
                  <a:lnTo>
                    <a:pt x="9893" y="726"/>
                  </a:lnTo>
                  <a:lnTo>
                    <a:pt x="2111" y="726"/>
                  </a:lnTo>
                  <a:lnTo>
                    <a:pt x="2111" y="348"/>
                  </a:lnTo>
                  <a:cubicBezTo>
                    <a:pt x="2111" y="159"/>
                    <a:pt x="1985"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87"/>
            <p:cNvSpPr/>
            <p:nvPr/>
          </p:nvSpPr>
          <p:spPr>
            <a:xfrm>
              <a:off x="-50054825" y="3603750"/>
              <a:ext cx="141800" cy="194575"/>
            </a:xfrm>
            <a:custGeom>
              <a:avLst/>
              <a:gdLst/>
              <a:ahLst/>
              <a:cxnLst/>
              <a:rect l="l" t="t" r="r" b="b"/>
              <a:pathLst>
                <a:path w="5672" h="7783" extrusionOk="0">
                  <a:moveTo>
                    <a:pt x="347" y="1"/>
                  </a:moveTo>
                  <a:cubicBezTo>
                    <a:pt x="158" y="1"/>
                    <a:pt x="0" y="158"/>
                    <a:pt x="0" y="347"/>
                  </a:cubicBezTo>
                  <a:lnTo>
                    <a:pt x="0" y="1765"/>
                  </a:lnTo>
                  <a:cubicBezTo>
                    <a:pt x="0" y="1873"/>
                    <a:pt x="74" y="1922"/>
                    <a:pt x="151" y="1922"/>
                  </a:cubicBezTo>
                  <a:cubicBezTo>
                    <a:pt x="186" y="1922"/>
                    <a:pt x="222" y="1911"/>
                    <a:pt x="252" y="1891"/>
                  </a:cubicBezTo>
                  <a:lnTo>
                    <a:pt x="725" y="1419"/>
                  </a:lnTo>
                  <a:lnTo>
                    <a:pt x="2143" y="1419"/>
                  </a:lnTo>
                  <a:lnTo>
                    <a:pt x="2143" y="7089"/>
                  </a:lnTo>
                  <a:lnTo>
                    <a:pt x="1670" y="7562"/>
                  </a:lnTo>
                  <a:cubicBezTo>
                    <a:pt x="1576" y="7625"/>
                    <a:pt x="1670" y="7782"/>
                    <a:pt x="1765" y="7782"/>
                  </a:cubicBezTo>
                  <a:lnTo>
                    <a:pt x="3907" y="7782"/>
                  </a:lnTo>
                  <a:cubicBezTo>
                    <a:pt x="4064" y="7782"/>
                    <a:pt x="4096" y="7625"/>
                    <a:pt x="4033" y="7562"/>
                  </a:cubicBezTo>
                  <a:lnTo>
                    <a:pt x="3560" y="7089"/>
                  </a:lnTo>
                  <a:lnTo>
                    <a:pt x="3560" y="1419"/>
                  </a:lnTo>
                  <a:lnTo>
                    <a:pt x="4978" y="1419"/>
                  </a:lnTo>
                  <a:lnTo>
                    <a:pt x="5451" y="1891"/>
                  </a:lnTo>
                  <a:cubicBezTo>
                    <a:pt x="5467" y="1908"/>
                    <a:pt x="5491" y="1916"/>
                    <a:pt x="5517" y="1916"/>
                  </a:cubicBezTo>
                  <a:cubicBezTo>
                    <a:pt x="5587" y="1916"/>
                    <a:pt x="5671" y="1857"/>
                    <a:pt x="5671" y="1765"/>
                  </a:cubicBezTo>
                  <a:lnTo>
                    <a:pt x="5671" y="347"/>
                  </a:lnTo>
                  <a:cubicBezTo>
                    <a:pt x="5671" y="158"/>
                    <a:pt x="5514"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0" name="Google Shape;9360;p87"/>
          <p:cNvGrpSpPr/>
          <p:nvPr/>
        </p:nvGrpSpPr>
        <p:grpSpPr>
          <a:xfrm>
            <a:off x="1286286" y="2259783"/>
            <a:ext cx="355258" cy="355051"/>
            <a:chOff x="-50134375" y="3920575"/>
            <a:chExt cx="300100" cy="299925"/>
          </a:xfrm>
        </p:grpSpPr>
        <p:sp>
          <p:nvSpPr>
            <p:cNvPr id="9361" name="Google Shape;9361;p87"/>
            <p:cNvSpPr/>
            <p:nvPr/>
          </p:nvSpPr>
          <p:spPr>
            <a:xfrm>
              <a:off x="-49985525" y="3920575"/>
              <a:ext cx="151250" cy="151850"/>
            </a:xfrm>
            <a:custGeom>
              <a:avLst/>
              <a:gdLst/>
              <a:ahLst/>
              <a:cxnLst/>
              <a:rect l="l" t="t" r="r" b="b"/>
              <a:pathLst>
                <a:path w="6050" h="6074" extrusionOk="0">
                  <a:moveTo>
                    <a:pt x="1986" y="1"/>
                  </a:moveTo>
                  <a:cubicBezTo>
                    <a:pt x="1537" y="1"/>
                    <a:pt x="1088" y="166"/>
                    <a:pt x="757" y="497"/>
                  </a:cubicBezTo>
                  <a:lnTo>
                    <a:pt x="1" y="1284"/>
                  </a:lnTo>
                  <a:lnTo>
                    <a:pt x="4758" y="6073"/>
                  </a:lnTo>
                  <a:lnTo>
                    <a:pt x="5546" y="5317"/>
                  </a:lnTo>
                  <a:cubicBezTo>
                    <a:pt x="5861" y="5002"/>
                    <a:pt x="6050" y="4529"/>
                    <a:pt x="6050" y="4057"/>
                  </a:cubicBezTo>
                  <a:cubicBezTo>
                    <a:pt x="6050" y="3616"/>
                    <a:pt x="5861" y="3143"/>
                    <a:pt x="5546" y="2828"/>
                  </a:cubicBezTo>
                  <a:lnTo>
                    <a:pt x="3214" y="497"/>
                  </a:lnTo>
                  <a:cubicBezTo>
                    <a:pt x="2883" y="166"/>
                    <a:pt x="2434" y="1"/>
                    <a:pt x="19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87"/>
            <p:cNvSpPr/>
            <p:nvPr/>
          </p:nvSpPr>
          <p:spPr>
            <a:xfrm>
              <a:off x="-50134375" y="4069250"/>
              <a:ext cx="151250" cy="151250"/>
            </a:xfrm>
            <a:custGeom>
              <a:avLst/>
              <a:gdLst/>
              <a:ahLst/>
              <a:cxnLst/>
              <a:rect l="l" t="t" r="r" b="b"/>
              <a:pathLst>
                <a:path w="6050" h="6050" extrusionOk="0">
                  <a:moveTo>
                    <a:pt x="1292" y="0"/>
                  </a:moveTo>
                  <a:lnTo>
                    <a:pt x="504" y="756"/>
                  </a:lnTo>
                  <a:cubicBezTo>
                    <a:pt x="189" y="1071"/>
                    <a:pt x="0" y="1544"/>
                    <a:pt x="0" y="2016"/>
                  </a:cubicBezTo>
                  <a:cubicBezTo>
                    <a:pt x="0" y="2489"/>
                    <a:pt x="189" y="2899"/>
                    <a:pt x="504" y="3277"/>
                  </a:cubicBezTo>
                  <a:lnTo>
                    <a:pt x="2804" y="5545"/>
                  </a:lnTo>
                  <a:cubicBezTo>
                    <a:pt x="3119" y="5860"/>
                    <a:pt x="3592" y="6049"/>
                    <a:pt x="4064" y="6049"/>
                  </a:cubicBezTo>
                  <a:cubicBezTo>
                    <a:pt x="4537" y="6049"/>
                    <a:pt x="4947" y="5860"/>
                    <a:pt x="5325" y="5545"/>
                  </a:cubicBezTo>
                  <a:lnTo>
                    <a:pt x="6049" y="4757"/>
                  </a:lnTo>
                  <a:lnTo>
                    <a:pt x="12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87"/>
            <p:cNvSpPr/>
            <p:nvPr/>
          </p:nvSpPr>
          <p:spPr>
            <a:xfrm>
              <a:off x="-50090275" y="3964500"/>
              <a:ext cx="211100" cy="211100"/>
            </a:xfrm>
            <a:custGeom>
              <a:avLst/>
              <a:gdLst/>
              <a:ahLst/>
              <a:cxnLst/>
              <a:rect l="l" t="t" r="r" b="b"/>
              <a:pathLst>
                <a:path w="8444" h="8444" extrusionOk="0">
                  <a:moveTo>
                    <a:pt x="2446" y="4316"/>
                  </a:moveTo>
                  <a:cubicBezTo>
                    <a:pt x="2537" y="4316"/>
                    <a:pt x="2631" y="4348"/>
                    <a:pt x="2710" y="4411"/>
                  </a:cubicBezTo>
                  <a:lnTo>
                    <a:pt x="4033" y="5734"/>
                  </a:lnTo>
                  <a:cubicBezTo>
                    <a:pt x="4191" y="5828"/>
                    <a:pt x="4191" y="6080"/>
                    <a:pt x="4033" y="6238"/>
                  </a:cubicBezTo>
                  <a:cubicBezTo>
                    <a:pt x="3970" y="6301"/>
                    <a:pt x="3884" y="6332"/>
                    <a:pt x="3789" y="6332"/>
                  </a:cubicBezTo>
                  <a:cubicBezTo>
                    <a:pt x="3694" y="6332"/>
                    <a:pt x="3592" y="6301"/>
                    <a:pt x="3498" y="6238"/>
                  </a:cubicBezTo>
                  <a:lnTo>
                    <a:pt x="2206" y="4946"/>
                  </a:lnTo>
                  <a:cubicBezTo>
                    <a:pt x="2080" y="4820"/>
                    <a:pt x="2080" y="4568"/>
                    <a:pt x="2206" y="4411"/>
                  </a:cubicBezTo>
                  <a:cubicBezTo>
                    <a:pt x="2269" y="4348"/>
                    <a:pt x="2356" y="4316"/>
                    <a:pt x="2446" y="4316"/>
                  </a:cubicBezTo>
                  <a:close/>
                  <a:moveTo>
                    <a:pt x="3687" y="0"/>
                  </a:moveTo>
                  <a:lnTo>
                    <a:pt x="1" y="3686"/>
                  </a:lnTo>
                  <a:lnTo>
                    <a:pt x="4789" y="8443"/>
                  </a:lnTo>
                  <a:lnTo>
                    <a:pt x="8444" y="4789"/>
                  </a:lnTo>
                  <a:lnTo>
                    <a:pt x="368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4" name="Google Shape;9364;p87"/>
          <p:cNvGrpSpPr/>
          <p:nvPr/>
        </p:nvGrpSpPr>
        <p:grpSpPr>
          <a:xfrm>
            <a:off x="3497010" y="1407358"/>
            <a:ext cx="357123" cy="355258"/>
            <a:chOff x="-48262200" y="3200500"/>
            <a:chExt cx="301675" cy="300100"/>
          </a:xfrm>
        </p:grpSpPr>
        <p:sp>
          <p:nvSpPr>
            <p:cNvPr id="9365" name="Google Shape;9365;p87"/>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87"/>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87"/>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87"/>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87"/>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87"/>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87"/>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87"/>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87"/>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4" name="Google Shape;9374;p87"/>
          <p:cNvGrpSpPr/>
          <p:nvPr/>
        </p:nvGrpSpPr>
        <p:grpSpPr>
          <a:xfrm>
            <a:off x="3526383" y="1844447"/>
            <a:ext cx="298377" cy="354519"/>
            <a:chOff x="-48233050" y="3569725"/>
            <a:chExt cx="252050" cy="299475"/>
          </a:xfrm>
        </p:grpSpPr>
        <p:sp>
          <p:nvSpPr>
            <p:cNvPr id="9375" name="Google Shape;9375;p87"/>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87"/>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87"/>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8" name="Google Shape;9378;p87"/>
          <p:cNvGrpSpPr/>
          <p:nvPr/>
        </p:nvGrpSpPr>
        <p:grpSpPr>
          <a:xfrm>
            <a:off x="3550148" y="2278191"/>
            <a:ext cx="250847" cy="358070"/>
            <a:chOff x="-48216525" y="3936125"/>
            <a:chExt cx="211900" cy="302475"/>
          </a:xfrm>
        </p:grpSpPr>
        <p:sp>
          <p:nvSpPr>
            <p:cNvPr id="9379" name="Google Shape;9379;p87"/>
            <p:cNvSpPr/>
            <p:nvPr/>
          </p:nvSpPr>
          <p:spPr>
            <a:xfrm>
              <a:off x="-48207850" y="3955825"/>
              <a:ext cx="105550" cy="158325"/>
            </a:xfrm>
            <a:custGeom>
              <a:avLst/>
              <a:gdLst/>
              <a:ahLst/>
              <a:cxnLst/>
              <a:rect l="l" t="t" r="r" b="b"/>
              <a:pathLst>
                <a:path w="4222" h="6333" extrusionOk="0">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87"/>
            <p:cNvSpPr/>
            <p:nvPr/>
          </p:nvSpPr>
          <p:spPr>
            <a:xfrm>
              <a:off x="-48192100" y="4184225"/>
              <a:ext cx="163850" cy="54375"/>
            </a:xfrm>
            <a:custGeom>
              <a:avLst/>
              <a:gdLst/>
              <a:ahLst/>
              <a:cxnLst/>
              <a:rect l="l" t="t" r="r" b="b"/>
              <a:pathLst>
                <a:path w="6554" h="2175" extrusionOk="0">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87"/>
            <p:cNvSpPr/>
            <p:nvPr/>
          </p:nvSpPr>
          <p:spPr>
            <a:xfrm>
              <a:off x="-48216525" y="4131475"/>
              <a:ext cx="211900" cy="34675"/>
            </a:xfrm>
            <a:custGeom>
              <a:avLst/>
              <a:gdLst/>
              <a:ahLst/>
              <a:cxnLst/>
              <a:rect l="l" t="t" r="r" b="b"/>
              <a:pathLst>
                <a:path w="8476" h="1387" extrusionOk="0">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87"/>
            <p:cNvSpPr/>
            <p:nvPr/>
          </p:nvSpPr>
          <p:spPr>
            <a:xfrm>
              <a:off x="-48113350" y="3936125"/>
              <a:ext cx="98475" cy="178025"/>
            </a:xfrm>
            <a:custGeom>
              <a:avLst/>
              <a:gdLst/>
              <a:ahLst/>
              <a:cxnLst/>
              <a:rect l="l" t="t" r="r" b="b"/>
              <a:pathLst>
                <a:path w="3939" h="7121" extrusionOk="0">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3" name="Google Shape;9383;p87"/>
          <p:cNvGrpSpPr/>
          <p:nvPr/>
        </p:nvGrpSpPr>
        <p:grpSpPr>
          <a:xfrm>
            <a:off x="2205866" y="2753261"/>
            <a:ext cx="355258" cy="355288"/>
            <a:chOff x="-46410500" y="3201275"/>
            <a:chExt cx="300100" cy="300125"/>
          </a:xfrm>
        </p:grpSpPr>
        <p:sp>
          <p:nvSpPr>
            <p:cNvPr id="9384" name="Google Shape;9384;p87"/>
            <p:cNvSpPr/>
            <p:nvPr/>
          </p:nvSpPr>
          <p:spPr>
            <a:xfrm>
              <a:off x="-46358500" y="3201275"/>
              <a:ext cx="37825" cy="87450"/>
            </a:xfrm>
            <a:custGeom>
              <a:avLst/>
              <a:gdLst/>
              <a:ahLst/>
              <a:cxnLst/>
              <a:rect l="l" t="t" r="r" b="b"/>
              <a:pathLst>
                <a:path w="1513" h="3498" extrusionOk="0">
                  <a:moveTo>
                    <a:pt x="768" y="1"/>
                  </a:moveTo>
                  <a:cubicBezTo>
                    <a:pt x="677" y="1"/>
                    <a:pt x="583" y="32"/>
                    <a:pt x="504" y="95"/>
                  </a:cubicBezTo>
                  <a:cubicBezTo>
                    <a:pt x="0" y="599"/>
                    <a:pt x="0" y="1482"/>
                    <a:pt x="504" y="1986"/>
                  </a:cubicBezTo>
                  <a:cubicBezTo>
                    <a:pt x="725" y="2238"/>
                    <a:pt x="725" y="2616"/>
                    <a:pt x="504" y="2899"/>
                  </a:cubicBezTo>
                  <a:cubicBezTo>
                    <a:pt x="378" y="3025"/>
                    <a:pt x="378" y="3246"/>
                    <a:pt x="504" y="3403"/>
                  </a:cubicBezTo>
                  <a:cubicBezTo>
                    <a:pt x="567" y="3466"/>
                    <a:pt x="654" y="3498"/>
                    <a:pt x="744" y="3498"/>
                  </a:cubicBezTo>
                  <a:cubicBezTo>
                    <a:pt x="835" y="3498"/>
                    <a:pt x="929" y="3466"/>
                    <a:pt x="1008" y="3403"/>
                  </a:cubicBezTo>
                  <a:cubicBezTo>
                    <a:pt x="1512" y="2899"/>
                    <a:pt x="1512" y="2017"/>
                    <a:pt x="1008" y="1513"/>
                  </a:cubicBezTo>
                  <a:cubicBezTo>
                    <a:pt x="788" y="1293"/>
                    <a:pt x="788" y="851"/>
                    <a:pt x="1008" y="599"/>
                  </a:cubicBezTo>
                  <a:cubicBezTo>
                    <a:pt x="1134" y="505"/>
                    <a:pt x="1134" y="253"/>
                    <a:pt x="1008" y="95"/>
                  </a:cubicBezTo>
                  <a:cubicBezTo>
                    <a:pt x="945" y="32"/>
                    <a:pt x="859" y="1"/>
                    <a:pt x="7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87"/>
            <p:cNvSpPr/>
            <p:nvPr/>
          </p:nvSpPr>
          <p:spPr>
            <a:xfrm>
              <a:off x="-46307325" y="3201275"/>
              <a:ext cx="38625" cy="88250"/>
            </a:xfrm>
            <a:custGeom>
              <a:avLst/>
              <a:gdLst/>
              <a:ahLst/>
              <a:cxnLst/>
              <a:rect l="l" t="t" r="r" b="b"/>
              <a:pathLst>
                <a:path w="1545" h="3530" extrusionOk="0">
                  <a:moveTo>
                    <a:pt x="781" y="1"/>
                  </a:moveTo>
                  <a:cubicBezTo>
                    <a:pt x="686" y="1"/>
                    <a:pt x="584" y="32"/>
                    <a:pt x="505" y="95"/>
                  </a:cubicBezTo>
                  <a:cubicBezTo>
                    <a:pt x="1" y="599"/>
                    <a:pt x="1" y="1482"/>
                    <a:pt x="505" y="1986"/>
                  </a:cubicBezTo>
                  <a:cubicBezTo>
                    <a:pt x="788" y="2238"/>
                    <a:pt x="788" y="2616"/>
                    <a:pt x="536" y="2899"/>
                  </a:cubicBezTo>
                  <a:cubicBezTo>
                    <a:pt x="410" y="3025"/>
                    <a:pt x="410" y="3246"/>
                    <a:pt x="536" y="3403"/>
                  </a:cubicBezTo>
                  <a:cubicBezTo>
                    <a:pt x="631" y="3498"/>
                    <a:pt x="694" y="3529"/>
                    <a:pt x="788" y="3529"/>
                  </a:cubicBezTo>
                  <a:cubicBezTo>
                    <a:pt x="851" y="3529"/>
                    <a:pt x="978" y="3498"/>
                    <a:pt x="1009" y="3403"/>
                  </a:cubicBezTo>
                  <a:cubicBezTo>
                    <a:pt x="1545" y="2899"/>
                    <a:pt x="1545" y="2017"/>
                    <a:pt x="1009" y="1513"/>
                  </a:cubicBezTo>
                  <a:cubicBezTo>
                    <a:pt x="788" y="1293"/>
                    <a:pt x="788" y="851"/>
                    <a:pt x="1009" y="599"/>
                  </a:cubicBezTo>
                  <a:cubicBezTo>
                    <a:pt x="1135" y="505"/>
                    <a:pt x="1135" y="253"/>
                    <a:pt x="1009" y="95"/>
                  </a:cubicBezTo>
                  <a:cubicBezTo>
                    <a:pt x="962" y="32"/>
                    <a:pt x="875" y="1"/>
                    <a:pt x="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87"/>
            <p:cNvSpPr/>
            <p:nvPr/>
          </p:nvSpPr>
          <p:spPr>
            <a:xfrm>
              <a:off x="-46253750" y="3201275"/>
              <a:ext cx="38600" cy="87450"/>
            </a:xfrm>
            <a:custGeom>
              <a:avLst/>
              <a:gdLst/>
              <a:ahLst/>
              <a:cxnLst/>
              <a:rect l="l" t="t" r="r" b="b"/>
              <a:pathLst>
                <a:path w="1544" h="3498" extrusionOk="0">
                  <a:moveTo>
                    <a:pt x="800" y="1"/>
                  </a:moveTo>
                  <a:cubicBezTo>
                    <a:pt x="709" y="1"/>
                    <a:pt x="615" y="32"/>
                    <a:pt x="536" y="95"/>
                  </a:cubicBezTo>
                  <a:cubicBezTo>
                    <a:pt x="0" y="599"/>
                    <a:pt x="0" y="1482"/>
                    <a:pt x="536" y="1986"/>
                  </a:cubicBezTo>
                  <a:cubicBezTo>
                    <a:pt x="756" y="2238"/>
                    <a:pt x="756" y="2616"/>
                    <a:pt x="536" y="2899"/>
                  </a:cubicBezTo>
                  <a:cubicBezTo>
                    <a:pt x="410" y="3025"/>
                    <a:pt x="410" y="3246"/>
                    <a:pt x="536" y="3403"/>
                  </a:cubicBezTo>
                  <a:cubicBezTo>
                    <a:pt x="599" y="3466"/>
                    <a:pt x="685" y="3498"/>
                    <a:pt x="776" y="3498"/>
                  </a:cubicBezTo>
                  <a:cubicBezTo>
                    <a:pt x="867" y="3498"/>
                    <a:pt x="961" y="3466"/>
                    <a:pt x="1040" y="3403"/>
                  </a:cubicBezTo>
                  <a:cubicBezTo>
                    <a:pt x="1544" y="2899"/>
                    <a:pt x="1544" y="2017"/>
                    <a:pt x="1040" y="1513"/>
                  </a:cubicBezTo>
                  <a:cubicBezTo>
                    <a:pt x="788" y="1293"/>
                    <a:pt x="788" y="851"/>
                    <a:pt x="1040" y="599"/>
                  </a:cubicBezTo>
                  <a:cubicBezTo>
                    <a:pt x="1166" y="505"/>
                    <a:pt x="1166" y="253"/>
                    <a:pt x="1040" y="95"/>
                  </a:cubicBezTo>
                  <a:cubicBezTo>
                    <a:pt x="977" y="32"/>
                    <a:pt x="890" y="1"/>
                    <a:pt x="8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87"/>
            <p:cNvSpPr/>
            <p:nvPr/>
          </p:nvSpPr>
          <p:spPr>
            <a:xfrm>
              <a:off x="-46410500" y="3306025"/>
              <a:ext cx="300100" cy="141025"/>
            </a:xfrm>
            <a:custGeom>
              <a:avLst/>
              <a:gdLst/>
              <a:ahLst/>
              <a:cxnLst/>
              <a:rect l="l" t="t" r="r" b="b"/>
              <a:pathLst>
                <a:path w="12004" h="5641" extrusionOk="0">
                  <a:moveTo>
                    <a:pt x="10933" y="1419"/>
                  </a:moveTo>
                  <a:cubicBezTo>
                    <a:pt x="11122" y="1419"/>
                    <a:pt x="11279" y="1576"/>
                    <a:pt x="11279" y="1765"/>
                  </a:cubicBezTo>
                  <a:cubicBezTo>
                    <a:pt x="11248" y="3057"/>
                    <a:pt x="10208" y="4128"/>
                    <a:pt x="8980" y="4223"/>
                  </a:cubicBezTo>
                  <a:cubicBezTo>
                    <a:pt x="9389" y="3404"/>
                    <a:pt x="9673" y="2458"/>
                    <a:pt x="9799" y="1419"/>
                  </a:cubicBezTo>
                  <a:close/>
                  <a:moveTo>
                    <a:pt x="347" y="1"/>
                  </a:moveTo>
                  <a:cubicBezTo>
                    <a:pt x="158" y="1"/>
                    <a:pt x="1" y="159"/>
                    <a:pt x="1" y="348"/>
                  </a:cubicBezTo>
                  <a:cubicBezTo>
                    <a:pt x="1" y="2458"/>
                    <a:pt x="694" y="4412"/>
                    <a:pt x="1923" y="5640"/>
                  </a:cubicBezTo>
                  <a:lnTo>
                    <a:pt x="7971" y="5640"/>
                  </a:lnTo>
                  <a:cubicBezTo>
                    <a:pt x="8192" y="5420"/>
                    <a:pt x="8381" y="5168"/>
                    <a:pt x="8539" y="4916"/>
                  </a:cubicBezTo>
                  <a:lnTo>
                    <a:pt x="8854" y="4916"/>
                  </a:lnTo>
                  <a:cubicBezTo>
                    <a:pt x="10586" y="4916"/>
                    <a:pt x="12004" y="3498"/>
                    <a:pt x="12004" y="1765"/>
                  </a:cubicBezTo>
                  <a:cubicBezTo>
                    <a:pt x="11941" y="1198"/>
                    <a:pt x="11469" y="726"/>
                    <a:pt x="10933" y="726"/>
                  </a:cubicBezTo>
                  <a:lnTo>
                    <a:pt x="9862" y="726"/>
                  </a:lnTo>
                  <a:lnTo>
                    <a:pt x="9862" y="348"/>
                  </a:lnTo>
                  <a:cubicBezTo>
                    <a:pt x="9862" y="159"/>
                    <a:pt x="9704" y="1"/>
                    <a:pt x="95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87"/>
            <p:cNvSpPr/>
            <p:nvPr/>
          </p:nvSpPr>
          <p:spPr>
            <a:xfrm>
              <a:off x="-46401050" y="3465925"/>
              <a:ext cx="226075" cy="35475"/>
            </a:xfrm>
            <a:custGeom>
              <a:avLst/>
              <a:gdLst/>
              <a:ahLst/>
              <a:cxnLst/>
              <a:rect l="l" t="t" r="r" b="b"/>
              <a:pathLst>
                <a:path w="9043" h="1419" extrusionOk="0">
                  <a:moveTo>
                    <a:pt x="473" y="0"/>
                  </a:moveTo>
                  <a:cubicBezTo>
                    <a:pt x="158" y="0"/>
                    <a:pt x="1" y="379"/>
                    <a:pt x="221" y="631"/>
                  </a:cubicBezTo>
                  <a:cubicBezTo>
                    <a:pt x="757" y="1135"/>
                    <a:pt x="1450" y="1418"/>
                    <a:pt x="2206" y="1418"/>
                  </a:cubicBezTo>
                  <a:lnTo>
                    <a:pt x="6837" y="1418"/>
                  </a:lnTo>
                  <a:cubicBezTo>
                    <a:pt x="7593" y="1418"/>
                    <a:pt x="8318" y="1135"/>
                    <a:pt x="8822" y="631"/>
                  </a:cubicBezTo>
                  <a:cubicBezTo>
                    <a:pt x="9043" y="379"/>
                    <a:pt x="8948" y="0"/>
                    <a:pt x="86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9" name="Google Shape;9389;p87"/>
          <p:cNvGrpSpPr/>
          <p:nvPr/>
        </p:nvGrpSpPr>
        <p:grpSpPr>
          <a:xfrm>
            <a:off x="2205866" y="3188692"/>
            <a:ext cx="355258" cy="356205"/>
            <a:chOff x="-46409700" y="3569100"/>
            <a:chExt cx="300100" cy="300900"/>
          </a:xfrm>
        </p:grpSpPr>
        <p:sp>
          <p:nvSpPr>
            <p:cNvPr id="9390" name="Google Shape;9390;p87"/>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87"/>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87"/>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87"/>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87"/>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5" name="Google Shape;9395;p87"/>
          <p:cNvGrpSpPr/>
          <p:nvPr/>
        </p:nvGrpSpPr>
        <p:grpSpPr>
          <a:xfrm>
            <a:off x="2193747" y="3624124"/>
            <a:ext cx="379497" cy="358070"/>
            <a:chOff x="-46422300" y="3936925"/>
            <a:chExt cx="320575" cy="302475"/>
          </a:xfrm>
        </p:grpSpPr>
        <p:sp>
          <p:nvSpPr>
            <p:cNvPr id="9396" name="Google Shape;9396;p87"/>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87"/>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8" name="Google Shape;9398;p87"/>
          <p:cNvGrpSpPr/>
          <p:nvPr/>
        </p:nvGrpSpPr>
        <p:grpSpPr>
          <a:xfrm>
            <a:off x="3971326" y="3178452"/>
            <a:ext cx="356205" cy="355258"/>
            <a:chOff x="-44914800" y="3560450"/>
            <a:chExt cx="300900" cy="300100"/>
          </a:xfrm>
        </p:grpSpPr>
        <p:sp>
          <p:nvSpPr>
            <p:cNvPr id="9399" name="Google Shape;9399;p87"/>
            <p:cNvSpPr/>
            <p:nvPr/>
          </p:nvSpPr>
          <p:spPr>
            <a:xfrm>
              <a:off x="-44914800" y="3560450"/>
              <a:ext cx="300900" cy="300100"/>
            </a:xfrm>
            <a:custGeom>
              <a:avLst/>
              <a:gdLst/>
              <a:ahLst/>
              <a:cxnLst/>
              <a:rect l="l" t="t" r="r" b="b"/>
              <a:pathLst>
                <a:path w="12036" h="12004" extrusionOk="0">
                  <a:moveTo>
                    <a:pt x="9893" y="1418"/>
                  </a:moveTo>
                  <a:lnTo>
                    <a:pt x="9893" y="1764"/>
                  </a:lnTo>
                  <a:cubicBezTo>
                    <a:pt x="9893" y="1953"/>
                    <a:pt x="10051" y="2111"/>
                    <a:pt x="10240" y="2111"/>
                  </a:cubicBezTo>
                  <a:lnTo>
                    <a:pt x="10618" y="2111"/>
                  </a:lnTo>
                  <a:lnTo>
                    <a:pt x="10618" y="9924"/>
                  </a:lnTo>
                  <a:lnTo>
                    <a:pt x="10240" y="9924"/>
                  </a:lnTo>
                  <a:cubicBezTo>
                    <a:pt x="10051" y="9924"/>
                    <a:pt x="9893" y="10082"/>
                    <a:pt x="9893" y="10271"/>
                  </a:cubicBezTo>
                  <a:lnTo>
                    <a:pt x="9893" y="10617"/>
                  </a:lnTo>
                  <a:lnTo>
                    <a:pt x="2143" y="10617"/>
                  </a:lnTo>
                  <a:lnTo>
                    <a:pt x="2143" y="10271"/>
                  </a:lnTo>
                  <a:cubicBezTo>
                    <a:pt x="2143" y="10082"/>
                    <a:pt x="1985" y="9924"/>
                    <a:pt x="1796" y="9924"/>
                  </a:cubicBezTo>
                  <a:lnTo>
                    <a:pt x="1450" y="9924"/>
                  </a:lnTo>
                  <a:lnTo>
                    <a:pt x="1450" y="2142"/>
                  </a:lnTo>
                  <a:lnTo>
                    <a:pt x="1796" y="2142"/>
                  </a:lnTo>
                  <a:cubicBezTo>
                    <a:pt x="1985" y="2142"/>
                    <a:pt x="2143" y="1985"/>
                    <a:pt x="2143" y="1796"/>
                  </a:cubicBezTo>
                  <a:lnTo>
                    <a:pt x="2143" y="1418"/>
                  </a:lnTo>
                  <a:close/>
                  <a:moveTo>
                    <a:pt x="379" y="0"/>
                  </a:moveTo>
                  <a:cubicBezTo>
                    <a:pt x="158" y="0"/>
                    <a:pt x="1" y="158"/>
                    <a:pt x="1" y="347"/>
                  </a:cubicBezTo>
                  <a:lnTo>
                    <a:pt x="1" y="1764"/>
                  </a:lnTo>
                  <a:cubicBezTo>
                    <a:pt x="1" y="1953"/>
                    <a:pt x="158" y="2111"/>
                    <a:pt x="379" y="2111"/>
                  </a:cubicBezTo>
                  <a:lnTo>
                    <a:pt x="725" y="2111"/>
                  </a:lnTo>
                  <a:lnTo>
                    <a:pt x="725" y="9861"/>
                  </a:lnTo>
                  <a:lnTo>
                    <a:pt x="379" y="9861"/>
                  </a:lnTo>
                  <a:cubicBezTo>
                    <a:pt x="158" y="9861"/>
                    <a:pt x="1" y="10019"/>
                    <a:pt x="1" y="10208"/>
                  </a:cubicBezTo>
                  <a:lnTo>
                    <a:pt x="1" y="11657"/>
                  </a:lnTo>
                  <a:cubicBezTo>
                    <a:pt x="1" y="11846"/>
                    <a:pt x="158" y="12003"/>
                    <a:pt x="379" y="12003"/>
                  </a:cubicBezTo>
                  <a:lnTo>
                    <a:pt x="1796" y="12003"/>
                  </a:lnTo>
                  <a:cubicBezTo>
                    <a:pt x="1985" y="12003"/>
                    <a:pt x="2143" y="11846"/>
                    <a:pt x="2143" y="11657"/>
                  </a:cubicBezTo>
                  <a:lnTo>
                    <a:pt x="2143" y="11279"/>
                  </a:lnTo>
                  <a:lnTo>
                    <a:pt x="9893" y="11279"/>
                  </a:lnTo>
                  <a:lnTo>
                    <a:pt x="9893" y="11657"/>
                  </a:lnTo>
                  <a:cubicBezTo>
                    <a:pt x="9893" y="11846"/>
                    <a:pt x="10051" y="12003"/>
                    <a:pt x="10240" y="12003"/>
                  </a:cubicBezTo>
                  <a:lnTo>
                    <a:pt x="11657" y="12003"/>
                  </a:lnTo>
                  <a:cubicBezTo>
                    <a:pt x="11878" y="12003"/>
                    <a:pt x="12036" y="11846"/>
                    <a:pt x="12036" y="11657"/>
                  </a:cubicBezTo>
                  <a:lnTo>
                    <a:pt x="12036" y="10208"/>
                  </a:lnTo>
                  <a:cubicBezTo>
                    <a:pt x="12036" y="10019"/>
                    <a:pt x="11878" y="9861"/>
                    <a:pt x="11657" y="9861"/>
                  </a:cubicBezTo>
                  <a:lnTo>
                    <a:pt x="11311" y="9861"/>
                  </a:lnTo>
                  <a:lnTo>
                    <a:pt x="11311" y="2111"/>
                  </a:lnTo>
                  <a:lnTo>
                    <a:pt x="11657" y="2111"/>
                  </a:lnTo>
                  <a:cubicBezTo>
                    <a:pt x="11878" y="2111"/>
                    <a:pt x="12036" y="1953"/>
                    <a:pt x="12036" y="1764"/>
                  </a:cubicBezTo>
                  <a:lnTo>
                    <a:pt x="12036" y="347"/>
                  </a:lnTo>
                  <a:cubicBezTo>
                    <a:pt x="12036" y="158"/>
                    <a:pt x="11878" y="0"/>
                    <a:pt x="11657" y="0"/>
                  </a:cubicBezTo>
                  <a:lnTo>
                    <a:pt x="10240" y="0"/>
                  </a:lnTo>
                  <a:cubicBezTo>
                    <a:pt x="10051" y="0"/>
                    <a:pt x="9893" y="158"/>
                    <a:pt x="9893" y="347"/>
                  </a:cubicBezTo>
                  <a:lnTo>
                    <a:pt x="9893" y="693"/>
                  </a:lnTo>
                  <a:lnTo>
                    <a:pt x="2143" y="693"/>
                  </a:lnTo>
                  <a:lnTo>
                    <a:pt x="2143" y="347"/>
                  </a:lnTo>
                  <a:cubicBezTo>
                    <a:pt x="2143" y="158"/>
                    <a:pt x="1985"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87"/>
            <p:cNvSpPr/>
            <p:nvPr/>
          </p:nvSpPr>
          <p:spPr>
            <a:xfrm>
              <a:off x="-44861250" y="3632100"/>
              <a:ext cx="193800" cy="146525"/>
            </a:xfrm>
            <a:custGeom>
              <a:avLst/>
              <a:gdLst/>
              <a:ahLst/>
              <a:cxnLst/>
              <a:rect l="l" t="t" r="r" b="b"/>
              <a:pathLst>
                <a:path w="7752" h="5861" extrusionOk="0">
                  <a:moveTo>
                    <a:pt x="3845" y="1009"/>
                  </a:moveTo>
                  <a:cubicBezTo>
                    <a:pt x="4443" y="1009"/>
                    <a:pt x="4916" y="1482"/>
                    <a:pt x="4916" y="2080"/>
                  </a:cubicBezTo>
                  <a:cubicBezTo>
                    <a:pt x="4916" y="2679"/>
                    <a:pt x="4443" y="3151"/>
                    <a:pt x="3845" y="3151"/>
                  </a:cubicBezTo>
                  <a:cubicBezTo>
                    <a:pt x="3277" y="3151"/>
                    <a:pt x="2805" y="2679"/>
                    <a:pt x="2805" y="2080"/>
                  </a:cubicBezTo>
                  <a:cubicBezTo>
                    <a:pt x="2805" y="1482"/>
                    <a:pt x="3277" y="1009"/>
                    <a:pt x="3845" y="1009"/>
                  </a:cubicBezTo>
                  <a:close/>
                  <a:moveTo>
                    <a:pt x="348" y="1"/>
                  </a:moveTo>
                  <a:cubicBezTo>
                    <a:pt x="158" y="1"/>
                    <a:pt x="1" y="159"/>
                    <a:pt x="1" y="348"/>
                  </a:cubicBezTo>
                  <a:lnTo>
                    <a:pt x="1" y="5829"/>
                  </a:lnTo>
                  <a:lnTo>
                    <a:pt x="2206" y="3624"/>
                  </a:lnTo>
                  <a:cubicBezTo>
                    <a:pt x="2269" y="3561"/>
                    <a:pt x="2356" y="3530"/>
                    <a:pt x="2447" y="3530"/>
                  </a:cubicBezTo>
                  <a:cubicBezTo>
                    <a:pt x="2537" y="3530"/>
                    <a:pt x="2632" y="3561"/>
                    <a:pt x="2710" y="3624"/>
                  </a:cubicBezTo>
                  <a:lnTo>
                    <a:pt x="3939" y="4821"/>
                  </a:lnTo>
                  <a:lnTo>
                    <a:pt x="5042" y="3656"/>
                  </a:lnTo>
                  <a:cubicBezTo>
                    <a:pt x="5136" y="3561"/>
                    <a:pt x="5199" y="3530"/>
                    <a:pt x="5294" y="3530"/>
                  </a:cubicBezTo>
                  <a:cubicBezTo>
                    <a:pt x="5388" y="3530"/>
                    <a:pt x="5483" y="3561"/>
                    <a:pt x="5546" y="3656"/>
                  </a:cubicBezTo>
                  <a:lnTo>
                    <a:pt x="7751" y="5861"/>
                  </a:lnTo>
                  <a:lnTo>
                    <a:pt x="7751" y="379"/>
                  </a:lnTo>
                  <a:cubicBezTo>
                    <a:pt x="7720" y="159"/>
                    <a:pt x="7562"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87"/>
            <p:cNvSpPr/>
            <p:nvPr/>
          </p:nvSpPr>
          <p:spPr>
            <a:xfrm>
              <a:off x="-44773800" y="3675425"/>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87"/>
            <p:cNvSpPr/>
            <p:nvPr/>
          </p:nvSpPr>
          <p:spPr>
            <a:xfrm>
              <a:off x="-44750975" y="3741600"/>
              <a:ext cx="70900" cy="48050"/>
            </a:xfrm>
            <a:custGeom>
              <a:avLst/>
              <a:gdLst/>
              <a:ahLst/>
              <a:cxnLst/>
              <a:rect l="l" t="t" r="r" b="b"/>
              <a:pathLst>
                <a:path w="2836" h="1922" extrusionOk="0">
                  <a:moveTo>
                    <a:pt x="883" y="0"/>
                  </a:moveTo>
                  <a:lnTo>
                    <a:pt x="1" y="945"/>
                  </a:lnTo>
                  <a:lnTo>
                    <a:pt x="1009" y="1922"/>
                  </a:lnTo>
                  <a:lnTo>
                    <a:pt x="2836" y="1922"/>
                  </a:lnTo>
                  <a:lnTo>
                    <a:pt x="88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87"/>
            <p:cNvSpPr/>
            <p:nvPr/>
          </p:nvSpPr>
          <p:spPr>
            <a:xfrm>
              <a:off x="-44848625" y="3740025"/>
              <a:ext cx="97675" cy="49625"/>
            </a:xfrm>
            <a:custGeom>
              <a:avLst/>
              <a:gdLst/>
              <a:ahLst/>
              <a:cxnLst/>
              <a:rect l="l" t="t" r="r" b="b"/>
              <a:pathLst>
                <a:path w="3907" h="1985" extrusionOk="0">
                  <a:moveTo>
                    <a:pt x="1985" y="0"/>
                  </a:moveTo>
                  <a:lnTo>
                    <a:pt x="0" y="1985"/>
                  </a:lnTo>
                  <a:lnTo>
                    <a:pt x="3907" y="1985"/>
                  </a:lnTo>
                  <a:lnTo>
                    <a:pt x="198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4" name="Google Shape;9404;p87"/>
          <p:cNvGrpSpPr/>
          <p:nvPr/>
        </p:nvGrpSpPr>
        <p:grpSpPr>
          <a:xfrm>
            <a:off x="1726378" y="1387086"/>
            <a:ext cx="354311" cy="354104"/>
            <a:chOff x="-49764975" y="3183375"/>
            <a:chExt cx="299300" cy="299125"/>
          </a:xfrm>
        </p:grpSpPr>
        <p:sp>
          <p:nvSpPr>
            <p:cNvPr id="9405" name="Google Shape;9405;p87"/>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87"/>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87"/>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87"/>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87"/>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87"/>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87"/>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87"/>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87"/>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4" name="Google Shape;9414;p87"/>
          <p:cNvGrpSpPr/>
          <p:nvPr/>
        </p:nvGrpSpPr>
        <p:grpSpPr>
          <a:xfrm>
            <a:off x="1726378" y="1822547"/>
            <a:ext cx="354311" cy="355909"/>
            <a:chOff x="-49764975" y="3551225"/>
            <a:chExt cx="299300" cy="300650"/>
          </a:xfrm>
        </p:grpSpPr>
        <p:sp>
          <p:nvSpPr>
            <p:cNvPr id="9415" name="Google Shape;9415;p87"/>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87"/>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87"/>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87"/>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87"/>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87"/>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87"/>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87"/>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87"/>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87"/>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87"/>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6" name="Google Shape;9426;p87"/>
          <p:cNvGrpSpPr/>
          <p:nvPr/>
        </p:nvGrpSpPr>
        <p:grpSpPr>
          <a:xfrm>
            <a:off x="1724040" y="2259310"/>
            <a:ext cx="358987" cy="355525"/>
            <a:chOff x="-49766550" y="3920175"/>
            <a:chExt cx="303250" cy="300325"/>
          </a:xfrm>
        </p:grpSpPr>
        <p:sp>
          <p:nvSpPr>
            <p:cNvPr id="9427" name="Google Shape;9427;p87"/>
            <p:cNvSpPr/>
            <p:nvPr/>
          </p:nvSpPr>
          <p:spPr>
            <a:xfrm>
              <a:off x="-49764975" y="3920175"/>
              <a:ext cx="228425" cy="89225"/>
            </a:xfrm>
            <a:custGeom>
              <a:avLst/>
              <a:gdLst/>
              <a:ahLst/>
              <a:cxnLst/>
              <a:rect l="l" t="t" r="r" b="b"/>
              <a:pathLst>
                <a:path w="9137" h="3569" extrusionOk="0">
                  <a:moveTo>
                    <a:pt x="4568" y="1"/>
                  </a:moveTo>
                  <a:cubicBezTo>
                    <a:pt x="2284" y="1"/>
                    <a:pt x="0" y="592"/>
                    <a:pt x="0" y="1773"/>
                  </a:cubicBezTo>
                  <a:cubicBezTo>
                    <a:pt x="0" y="2970"/>
                    <a:pt x="2300" y="3569"/>
                    <a:pt x="4568" y="3569"/>
                  </a:cubicBezTo>
                  <a:cubicBezTo>
                    <a:pt x="6837" y="3569"/>
                    <a:pt x="9137" y="2970"/>
                    <a:pt x="9137" y="1773"/>
                  </a:cubicBezTo>
                  <a:cubicBezTo>
                    <a:pt x="9137" y="592"/>
                    <a:pt x="6852" y="1"/>
                    <a:pt x="45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87"/>
            <p:cNvSpPr/>
            <p:nvPr/>
          </p:nvSpPr>
          <p:spPr>
            <a:xfrm>
              <a:off x="-49764975" y="3998350"/>
              <a:ext cx="141775" cy="115800"/>
            </a:xfrm>
            <a:custGeom>
              <a:avLst/>
              <a:gdLst/>
              <a:ahLst/>
              <a:cxnLst/>
              <a:rect l="l" t="t" r="r" b="b"/>
              <a:pathLst>
                <a:path w="5671" h="4632" extrusionOk="0">
                  <a:moveTo>
                    <a:pt x="0" y="1"/>
                  </a:moveTo>
                  <a:lnTo>
                    <a:pt x="0" y="3939"/>
                  </a:lnTo>
                  <a:cubicBezTo>
                    <a:pt x="0" y="4317"/>
                    <a:pt x="315" y="4632"/>
                    <a:pt x="693" y="4632"/>
                  </a:cubicBezTo>
                  <a:cubicBezTo>
                    <a:pt x="1103" y="4632"/>
                    <a:pt x="1418" y="4317"/>
                    <a:pt x="1418" y="3939"/>
                  </a:cubicBezTo>
                  <a:lnTo>
                    <a:pt x="1418" y="2868"/>
                  </a:lnTo>
                  <a:cubicBezTo>
                    <a:pt x="1418" y="2269"/>
                    <a:pt x="1890" y="1796"/>
                    <a:pt x="2457" y="1796"/>
                  </a:cubicBezTo>
                  <a:cubicBezTo>
                    <a:pt x="3056" y="1796"/>
                    <a:pt x="3529" y="2269"/>
                    <a:pt x="3529" y="2868"/>
                  </a:cubicBezTo>
                  <a:lnTo>
                    <a:pt x="3529" y="3592"/>
                  </a:lnTo>
                  <a:cubicBezTo>
                    <a:pt x="3529" y="3781"/>
                    <a:pt x="3686" y="3939"/>
                    <a:pt x="3875" y="3939"/>
                  </a:cubicBezTo>
                  <a:cubicBezTo>
                    <a:pt x="4096" y="3939"/>
                    <a:pt x="4253" y="3781"/>
                    <a:pt x="4253" y="3592"/>
                  </a:cubicBezTo>
                  <a:lnTo>
                    <a:pt x="4253" y="2868"/>
                  </a:lnTo>
                  <a:cubicBezTo>
                    <a:pt x="4253" y="2427"/>
                    <a:pt x="4568" y="1954"/>
                    <a:pt x="5041" y="1828"/>
                  </a:cubicBezTo>
                  <a:cubicBezTo>
                    <a:pt x="5104" y="1796"/>
                    <a:pt x="5198" y="1796"/>
                    <a:pt x="5293" y="1796"/>
                  </a:cubicBezTo>
                  <a:cubicBezTo>
                    <a:pt x="5513" y="1796"/>
                    <a:pt x="5671" y="1639"/>
                    <a:pt x="5671" y="1450"/>
                  </a:cubicBezTo>
                  <a:lnTo>
                    <a:pt x="5671" y="1040"/>
                  </a:lnTo>
                  <a:cubicBezTo>
                    <a:pt x="5293" y="1103"/>
                    <a:pt x="4946" y="1103"/>
                    <a:pt x="4600" y="1103"/>
                  </a:cubicBezTo>
                  <a:cubicBezTo>
                    <a:pt x="2899" y="1103"/>
                    <a:pt x="1008" y="78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87"/>
            <p:cNvSpPr/>
            <p:nvPr/>
          </p:nvSpPr>
          <p:spPr>
            <a:xfrm>
              <a:off x="-49627150" y="3996000"/>
              <a:ext cx="163850" cy="148100"/>
            </a:xfrm>
            <a:custGeom>
              <a:avLst/>
              <a:gdLst/>
              <a:ahLst/>
              <a:cxnLst/>
              <a:rect l="l" t="t" r="r" b="b"/>
              <a:pathLst>
                <a:path w="6554" h="5924" extrusionOk="0">
                  <a:moveTo>
                    <a:pt x="3655" y="725"/>
                  </a:moveTo>
                  <a:cubicBezTo>
                    <a:pt x="4348" y="1040"/>
                    <a:pt x="5041" y="1544"/>
                    <a:pt x="5451" y="2206"/>
                  </a:cubicBezTo>
                  <a:cubicBezTo>
                    <a:pt x="5766" y="2678"/>
                    <a:pt x="5860" y="3308"/>
                    <a:pt x="5671" y="3875"/>
                  </a:cubicBezTo>
                  <a:cubicBezTo>
                    <a:pt x="5451" y="4411"/>
                    <a:pt x="5041" y="4852"/>
                    <a:pt x="4443" y="5041"/>
                  </a:cubicBezTo>
                  <a:cubicBezTo>
                    <a:pt x="4171" y="5132"/>
                    <a:pt x="3899" y="5193"/>
                    <a:pt x="3655" y="5198"/>
                  </a:cubicBezTo>
                  <a:lnTo>
                    <a:pt x="3655" y="5198"/>
                  </a:lnTo>
                  <a:lnTo>
                    <a:pt x="3655" y="725"/>
                  </a:lnTo>
                  <a:close/>
                  <a:moveTo>
                    <a:pt x="3718" y="0"/>
                  </a:moveTo>
                  <a:cubicBezTo>
                    <a:pt x="3088" y="599"/>
                    <a:pt x="1985" y="914"/>
                    <a:pt x="820" y="1071"/>
                  </a:cubicBezTo>
                  <a:lnTo>
                    <a:pt x="820" y="1544"/>
                  </a:lnTo>
                  <a:cubicBezTo>
                    <a:pt x="820" y="2048"/>
                    <a:pt x="473" y="2489"/>
                    <a:pt x="0" y="2584"/>
                  </a:cubicBezTo>
                  <a:lnTo>
                    <a:pt x="1009" y="3938"/>
                  </a:lnTo>
                  <a:cubicBezTo>
                    <a:pt x="1619" y="4793"/>
                    <a:pt x="2554" y="5263"/>
                    <a:pt x="3557" y="5263"/>
                  </a:cubicBezTo>
                  <a:cubicBezTo>
                    <a:pt x="3579" y="5263"/>
                    <a:pt x="3601" y="5263"/>
                    <a:pt x="3624" y="5262"/>
                  </a:cubicBezTo>
                  <a:lnTo>
                    <a:pt x="3624" y="5262"/>
                  </a:lnTo>
                  <a:lnTo>
                    <a:pt x="3624" y="5923"/>
                  </a:lnTo>
                  <a:cubicBezTo>
                    <a:pt x="3970" y="5923"/>
                    <a:pt x="4317" y="5829"/>
                    <a:pt x="4632" y="5734"/>
                  </a:cubicBezTo>
                  <a:cubicBezTo>
                    <a:pt x="5419" y="5451"/>
                    <a:pt x="6018" y="4852"/>
                    <a:pt x="6301" y="4096"/>
                  </a:cubicBezTo>
                  <a:cubicBezTo>
                    <a:pt x="6553" y="3371"/>
                    <a:pt x="6459" y="2521"/>
                    <a:pt x="6018" y="1859"/>
                  </a:cubicBezTo>
                  <a:cubicBezTo>
                    <a:pt x="5451" y="1040"/>
                    <a:pt x="4632" y="410"/>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87"/>
            <p:cNvSpPr/>
            <p:nvPr/>
          </p:nvSpPr>
          <p:spPr>
            <a:xfrm>
              <a:off x="-49766550" y="4061375"/>
              <a:ext cx="230000" cy="159125"/>
            </a:xfrm>
            <a:custGeom>
              <a:avLst/>
              <a:gdLst/>
              <a:ahLst/>
              <a:cxnLst/>
              <a:rect l="l" t="t" r="r" b="b"/>
              <a:pathLst>
                <a:path w="9200" h="6365" extrusionOk="0">
                  <a:moveTo>
                    <a:pt x="2489" y="0"/>
                  </a:moveTo>
                  <a:cubicBezTo>
                    <a:pt x="2300" y="0"/>
                    <a:pt x="2142" y="158"/>
                    <a:pt x="2142" y="347"/>
                  </a:cubicBezTo>
                  <a:lnTo>
                    <a:pt x="2142" y="1418"/>
                  </a:lnTo>
                  <a:cubicBezTo>
                    <a:pt x="2142" y="2205"/>
                    <a:pt x="1481" y="2836"/>
                    <a:pt x="725" y="2836"/>
                  </a:cubicBezTo>
                  <a:cubicBezTo>
                    <a:pt x="441" y="2836"/>
                    <a:pt x="221" y="2741"/>
                    <a:pt x="0" y="2647"/>
                  </a:cubicBezTo>
                  <a:lnTo>
                    <a:pt x="0" y="4600"/>
                  </a:lnTo>
                  <a:cubicBezTo>
                    <a:pt x="0" y="5734"/>
                    <a:pt x="2331" y="6364"/>
                    <a:pt x="4631" y="6364"/>
                  </a:cubicBezTo>
                  <a:cubicBezTo>
                    <a:pt x="6900" y="6364"/>
                    <a:pt x="9200" y="5797"/>
                    <a:pt x="9200" y="4600"/>
                  </a:cubicBezTo>
                  <a:lnTo>
                    <a:pt x="9200" y="3340"/>
                  </a:lnTo>
                  <a:cubicBezTo>
                    <a:pt x="9121" y="3353"/>
                    <a:pt x="9033" y="3360"/>
                    <a:pt x="8938" y="3360"/>
                  </a:cubicBezTo>
                  <a:cubicBezTo>
                    <a:pt x="8153" y="3360"/>
                    <a:pt x="6857" y="2888"/>
                    <a:pt x="5986" y="1764"/>
                  </a:cubicBezTo>
                  <a:lnTo>
                    <a:pt x="4978" y="378"/>
                  </a:lnTo>
                  <a:lnTo>
                    <a:pt x="4978" y="1071"/>
                  </a:lnTo>
                  <a:cubicBezTo>
                    <a:pt x="4978" y="1638"/>
                    <a:pt x="4505" y="2111"/>
                    <a:pt x="3907" y="2111"/>
                  </a:cubicBezTo>
                  <a:cubicBezTo>
                    <a:pt x="3308" y="2111"/>
                    <a:pt x="2836" y="1638"/>
                    <a:pt x="2836" y="1071"/>
                  </a:cubicBezTo>
                  <a:lnTo>
                    <a:pt x="2836" y="347"/>
                  </a:lnTo>
                  <a:cubicBezTo>
                    <a:pt x="2836" y="158"/>
                    <a:pt x="2678"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1" name="Google Shape;9431;p87"/>
          <p:cNvGrpSpPr/>
          <p:nvPr/>
        </p:nvGrpSpPr>
        <p:grpSpPr>
          <a:xfrm>
            <a:off x="3939571" y="1407358"/>
            <a:ext cx="357123" cy="354341"/>
            <a:chOff x="-47892800" y="3200500"/>
            <a:chExt cx="301675" cy="299325"/>
          </a:xfrm>
        </p:grpSpPr>
        <p:sp>
          <p:nvSpPr>
            <p:cNvPr id="9432" name="Google Shape;9432;p87"/>
            <p:cNvSpPr/>
            <p:nvPr/>
          </p:nvSpPr>
          <p:spPr>
            <a:xfrm>
              <a:off x="-47892800" y="3200500"/>
              <a:ext cx="301675" cy="177225"/>
            </a:xfrm>
            <a:custGeom>
              <a:avLst/>
              <a:gdLst/>
              <a:ahLst/>
              <a:cxnLst/>
              <a:rect l="l" t="t" r="r" b="b"/>
              <a:pathLst>
                <a:path w="12067" h="7089" extrusionOk="0">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87"/>
            <p:cNvSpPr/>
            <p:nvPr/>
          </p:nvSpPr>
          <p:spPr>
            <a:xfrm>
              <a:off x="-47751825" y="3306025"/>
              <a:ext cx="17350" cy="18150"/>
            </a:xfrm>
            <a:custGeom>
              <a:avLst/>
              <a:gdLst/>
              <a:ahLst/>
              <a:cxnLst/>
              <a:rect l="l" t="t" r="r" b="b"/>
              <a:pathLst>
                <a:path w="694" h="726" extrusionOk="0">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87"/>
            <p:cNvSpPr/>
            <p:nvPr/>
          </p:nvSpPr>
          <p:spPr>
            <a:xfrm>
              <a:off x="-47786475" y="3395050"/>
              <a:ext cx="87450" cy="17350"/>
            </a:xfrm>
            <a:custGeom>
              <a:avLst/>
              <a:gdLst/>
              <a:ahLst/>
              <a:cxnLst/>
              <a:rect l="l" t="t" r="r" b="b"/>
              <a:pathLst>
                <a:path w="3498" h="694" extrusionOk="0">
                  <a:moveTo>
                    <a:pt x="347" y="0"/>
                  </a:moveTo>
                  <a:cubicBezTo>
                    <a:pt x="158" y="0"/>
                    <a:pt x="1" y="158"/>
                    <a:pt x="1" y="347"/>
                  </a:cubicBezTo>
                  <a:lnTo>
                    <a:pt x="1" y="693"/>
                  </a:lnTo>
                  <a:lnTo>
                    <a:pt x="3498" y="693"/>
                  </a:lnTo>
                  <a:lnTo>
                    <a:pt x="3498" y="347"/>
                  </a:lnTo>
                  <a:cubicBezTo>
                    <a:pt x="3498" y="158"/>
                    <a:pt x="3372"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87"/>
            <p:cNvSpPr/>
            <p:nvPr/>
          </p:nvSpPr>
          <p:spPr>
            <a:xfrm>
              <a:off x="-47692750" y="3271375"/>
              <a:ext cx="101625" cy="140225"/>
            </a:xfrm>
            <a:custGeom>
              <a:avLst/>
              <a:gdLst/>
              <a:ahLst/>
              <a:cxnLst/>
              <a:rect l="l" t="t" r="r" b="b"/>
              <a:pathLst>
                <a:path w="4065" h="5609" extrusionOk="0">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87"/>
            <p:cNvSpPr/>
            <p:nvPr/>
          </p:nvSpPr>
          <p:spPr>
            <a:xfrm>
              <a:off x="-47891225" y="3272950"/>
              <a:ext cx="100050" cy="140225"/>
            </a:xfrm>
            <a:custGeom>
              <a:avLst/>
              <a:gdLst/>
              <a:ahLst/>
              <a:cxnLst/>
              <a:rect l="l" t="t" r="r" b="b"/>
              <a:pathLst>
                <a:path w="4002" h="5609" extrusionOk="0">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87"/>
            <p:cNvSpPr/>
            <p:nvPr/>
          </p:nvSpPr>
          <p:spPr>
            <a:xfrm>
              <a:off x="-47892800" y="3428900"/>
              <a:ext cx="300100" cy="70925"/>
            </a:xfrm>
            <a:custGeom>
              <a:avLst/>
              <a:gdLst/>
              <a:ahLst/>
              <a:cxnLst/>
              <a:rect l="l" t="t" r="r" b="b"/>
              <a:pathLst>
                <a:path w="12004" h="2837" extrusionOk="0">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8" name="Google Shape;9438;p87"/>
          <p:cNvGrpSpPr/>
          <p:nvPr/>
        </p:nvGrpSpPr>
        <p:grpSpPr>
          <a:xfrm>
            <a:off x="4003437" y="1843707"/>
            <a:ext cx="229391" cy="355258"/>
            <a:chOff x="-47839250" y="3569100"/>
            <a:chExt cx="193775" cy="300100"/>
          </a:xfrm>
        </p:grpSpPr>
        <p:sp>
          <p:nvSpPr>
            <p:cNvPr id="9439" name="Google Shape;9439;p87"/>
            <p:cNvSpPr/>
            <p:nvPr/>
          </p:nvSpPr>
          <p:spPr>
            <a:xfrm>
              <a:off x="-47786475" y="3657325"/>
              <a:ext cx="51225" cy="51200"/>
            </a:xfrm>
            <a:custGeom>
              <a:avLst/>
              <a:gdLst/>
              <a:ahLst/>
              <a:cxnLst/>
              <a:rect l="l" t="t" r="r" b="b"/>
              <a:pathLst>
                <a:path w="2049" h="2048" extrusionOk="0">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87"/>
            <p:cNvSpPr/>
            <p:nvPr/>
          </p:nvSpPr>
          <p:spPr>
            <a:xfrm>
              <a:off x="-47751025" y="3692750"/>
              <a:ext cx="15775" cy="15775"/>
            </a:xfrm>
            <a:custGeom>
              <a:avLst/>
              <a:gdLst/>
              <a:ahLst/>
              <a:cxnLst/>
              <a:rect l="l" t="t" r="r" b="b"/>
              <a:pathLst>
                <a:path w="631" h="631" extrusionOk="0">
                  <a:moveTo>
                    <a:pt x="0" y="1"/>
                  </a:moveTo>
                  <a:lnTo>
                    <a:pt x="0" y="631"/>
                  </a:lnTo>
                  <a:cubicBezTo>
                    <a:pt x="315" y="536"/>
                    <a:pt x="504" y="284"/>
                    <a:pt x="6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87"/>
            <p:cNvSpPr/>
            <p:nvPr/>
          </p:nvSpPr>
          <p:spPr>
            <a:xfrm>
              <a:off x="-47838450" y="3569100"/>
              <a:ext cx="192975" cy="35475"/>
            </a:xfrm>
            <a:custGeom>
              <a:avLst/>
              <a:gdLst/>
              <a:ahLst/>
              <a:cxnLst/>
              <a:rect l="l" t="t" r="r" b="b"/>
              <a:pathLst>
                <a:path w="7719" h="1419" extrusionOk="0">
                  <a:moveTo>
                    <a:pt x="347" y="1"/>
                  </a:moveTo>
                  <a:cubicBezTo>
                    <a:pt x="158" y="1"/>
                    <a:pt x="0" y="158"/>
                    <a:pt x="0" y="347"/>
                  </a:cubicBezTo>
                  <a:lnTo>
                    <a:pt x="0" y="1418"/>
                  </a:lnTo>
                  <a:lnTo>
                    <a:pt x="7719" y="1418"/>
                  </a:lnTo>
                  <a:lnTo>
                    <a:pt x="7719" y="347"/>
                  </a:lnTo>
                  <a:cubicBezTo>
                    <a:pt x="7719" y="158"/>
                    <a:pt x="7561" y="1"/>
                    <a:pt x="73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87"/>
            <p:cNvSpPr/>
            <p:nvPr/>
          </p:nvSpPr>
          <p:spPr>
            <a:xfrm>
              <a:off x="-47751025" y="3691975"/>
              <a:ext cx="53575" cy="53575"/>
            </a:xfrm>
            <a:custGeom>
              <a:avLst/>
              <a:gdLst/>
              <a:ahLst/>
              <a:cxnLst/>
              <a:rect l="l" t="t" r="r" b="b"/>
              <a:pathLst>
                <a:path w="2143" h="2143" extrusionOk="0">
                  <a:moveTo>
                    <a:pt x="1386" y="0"/>
                  </a:moveTo>
                  <a:cubicBezTo>
                    <a:pt x="1229" y="662"/>
                    <a:pt x="725" y="1229"/>
                    <a:pt x="0" y="1387"/>
                  </a:cubicBezTo>
                  <a:lnTo>
                    <a:pt x="0" y="2143"/>
                  </a:lnTo>
                  <a:lnTo>
                    <a:pt x="2143" y="2143"/>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87"/>
            <p:cNvSpPr/>
            <p:nvPr/>
          </p:nvSpPr>
          <p:spPr>
            <a:xfrm>
              <a:off x="-47839250" y="3621875"/>
              <a:ext cx="193000" cy="159125"/>
            </a:xfrm>
            <a:custGeom>
              <a:avLst/>
              <a:gdLst/>
              <a:ahLst/>
              <a:cxnLst/>
              <a:rect l="l" t="t" r="r" b="b"/>
              <a:pathLst>
                <a:path w="7720" h="6365" extrusionOk="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87"/>
            <p:cNvSpPr/>
            <p:nvPr/>
          </p:nvSpPr>
          <p:spPr>
            <a:xfrm>
              <a:off x="-47839250" y="3799075"/>
              <a:ext cx="193000" cy="70125"/>
            </a:xfrm>
            <a:custGeom>
              <a:avLst/>
              <a:gdLst/>
              <a:ahLst/>
              <a:cxnLst/>
              <a:rect l="l" t="t" r="r" b="b"/>
              <a:pathLst>
                <a:path w="7720" h="2805" extrusionOk="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5" name="Google Shape;9445;p87"/>
          <p:cNvGrpSpPr/>
          <p:nvPr/>
        </p:nvGrpSpPr>
        <p:grpSpPr>
          <a:xfrm>
            <a:off x="3940503" y="2280056"/>
            <a:ext cx="355258" cy="356205"/>
            <a:chOff x="-47892800" y="3937700"/>
            <a:chExt cx="300100" cy="300900"/>
          </a:xfrm>
        </p:grpSpPr>
        <p:sp>
          <p:nvSpPr>
            <p:cNvPr id="9446" name="Google Shape;9446;p87"/>
            <p:cNvSpPr/>
            <p:nvPr/>
          </p:nvSpPr>
          <p:spPr>
            <a:xfrm>
              <a:off x="-47858150" y="3937700"/>
              <a:ext cx="70900" cy="44150"/>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87"/>
            <p:cNvSpPr/>
            <p:nvPr/>
          </p:nvSpPr>
          <p:spPr>
            <a:xfrm>
              <a:off x="-47892800" y="3991275"/>
              <a:ext cx="141000" cy="1055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87"/>
            <p:cNvSpPr/>
            <p:nvPr/>
          </p:nvSpPr>
          <p:spPr>
            <a:xfrm>
              <a:off x="-47773875" y="3956600"/>
              <a:ext cx="119750" cy="89025"/>
            </a:xfrm>
            <a:custGeom>
              <a:avLst/>
              <a:gdLst/>
              <a:ahLst/>
              <a:cxnLst/>
              <a:rect l="l" t="t" r="r" b="b"/>
              <a:pathLst>
                <a:path w="4790" h="3561" extrusionOk="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87"/>
            <p:cNvSpPr/>
            <p:nvPr/>
          </p:nvSpPr>
          <p:spPr>
            <a:xfrm>
              <a:off x="-47699050" y="4043250"/>
              <a:ext cx="71700" cy="70900"/>
            </a:xfrm>
            <a:custGeom>
              <a:avLst/>
              <a:gdLst/>
              <a:ahLst/>
              <a:cxnLst/>
              <a:rect l="l" t="t" r="r" b="b"/>
              <a:pathLst>
                <a:path w="2868" h="2836" extrusionOk="0">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87"/>
            <p:cNvSpPr/>
            <p:nvPr/>
          </p:nvSpPr>
          <p:spPr>
            <a:xfrm>
              <a:off x="-47770725" y="4124375"/>
              <a:ext cx="178025" cy="114225"/>
            </a:xfrm>
            <a:custGeom>
              <a:avLst/>
              <a:gdLst/>
              <a:ahLst/>
              <a:cxnLst/>
              <a:rect l="l" t="t" r="r" b="b"/>
              <a:pathLst>
                <a:path w="7121" h="4569" extrusionOk="0">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87"/>
            <p:cNvSpPr/>
            <p:nvPr/>
          </p:nvSpPr>
          <p:spPr>
            <a:xfrm>
              <a:off x="-47830575" y="41322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87"/>
            <p:cNvSpPr/>
            <p:nvPr/>
          </p:nvSpPr>
          <p:spPr>
            <a:xfrm>
              <a:off x="-47785675" y="4112375"/>
              <a:ext cx="37825" cy="36250"/>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87"/>
            <p:cNvSpPr/>
            <p:nvPr/>
          </p:nvSpPr>
          <p:spPr>
            <a:xfrm>
              <a:off x="-47892800" y="4112750"/>
              <a:ext cx="37825" cy="36250"/>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4" name="Google Shape;9454;p87"/>
          <p:cNvGrpSpPr/>
          <p:nvPr/>
        </p:nvGrpSpPr>
        <p:grpSpPr>
          <a:xfrm>
            <a:off x="2645798" y="2773770"/>
            <a:ext cx="355258" cy="311458"/>
            <a:chOff x="-46042675" y="3218600"/>
            <a:chExt cx="300100" cy="263100"/>
          </a:xfrm>
        </p:grpSpPr>
        <p:sp>
          <p:nvSpPr>
            <p:cNvPr id="9455" name="Google Shape;9455;p87"/>
            <p:cNvSpPr/>
            <p:nvPr/>
          </p:nvSpPr>
          <p:spPr>
            <a:xfrm>
              <a:off x="-46042675" y="3302875"/>
              <a:ext cx="35475" cy="130000"/>
            </a:xfrm>
            <a:custGeom>
              <a:avLst/>
              <a:gdLst/>
              <a:ahLst/>
              <a:cxnLst/>
              <a:rect l="l" t="t" r="r" b="b"/>
              <a:pathLst>
                <a:path w="1419" h="5200" extrusionOk="0">
                  <a:moveTo>
                    <a:pt x="1" y="1"/>
                  </a:moveTo>
                  <a:lnTo>
                    <a:pt x="1" y="5199"/>
                  </a:lnTo>
                  <a:lnTo>
                    <a:pt x="1418" y="4506"/>
                  </a:lnTo>
                  <a:lnTo>
                    <a:pt x="1418" y="726"/>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87"/>
            <p:cNvSpPr/>
            <p:nvPr/>
          </p:nvSpPr>
          <p:spPr>
            <a:xfrm>
              <a:off x="-45919025" y="3341475"/>
              <a:ext cx="53600" cy="52800"/>
            </a:xfrm>
            <a:custGeom>
              <a:avLst/>
              <a:gdLst/>
              <a:ahLst/>
              <a:cxnLst/>
              <a:rect l="l" t="t" r="r" b="b"/>
              <a:pathLst>
                <a:path w="2144" h="2112" extrusionOk="0">
                  <a:moveTo>
                    <a:pt x="1072" y="1"/>
                  </a:moveTo>
                  <a:cubicBezTo>
                    <a:pt x="473" y="1"/>
                    <a:pt x="1" y="473"/>
                    <a:pt x="1" y="1072"/>
                  </a:cubicBezTo>
                  <a:cubicBezTo>
                    <a:pt x="1" y="1639"/>
                    <a:pt x="473" y="2112"/>
                    <a:pt x="1072" y="2112"/>
                  </a:cubicBezTo>
                  <a:cubicBezTo>
                    <a:pt x="1671" y="2112"/>
                    <a:pt x="2143" y="1639"/>
                    <a:pt x="2143" y="1072"/>
                  </a:cubicBezTo>
                  <a:cubicBezTo>
                    <a:pt x="2143" y="473"/>
                    <a:pt x="163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87"/>
            <p:cNvSpPr/>
            <p:nvPr/>
          </p:nvSpPr>
          <p:spPr>
            <a:xfrm>
              <a:off x="-45778025" y="3302875"/>
              <a:ext cx="35450" cy="130000"/>
            </a:xfrm>
            <a:custGeom>
              <a:avLst/>
              <a:gdLst/>
              <a:ahLst/>
              <a:cxnLst/>
              <a:rect l="l" t="t" r="r" b="b"/>
              <a:pathLst>
                <a:path w="1418" h="5200" extrusionOk="0">
                  <a:moveTo>
                    <a:pt x="1418" y="1"/>
                  </a:moveTo>
                  <a:lnTo>
                    <a:pt x="0" y="726"/>
                  </a:lnTo>
                  <a:lnTo>
                    <a:pt x="0" y="4506"/>
                  </a:lnTo>
                  <a:lnTo>
                    <a:pt x="1418" y="5199"/>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87"/>
            <p:cNvSpPr/>
            <p:nvPr/>
          </p:nvSpPr>
          <p:spPr>
            <a:xfrm>
              <a:off x="-46042675" y="3235950"/>
              <a:ext cx="300100" cy="245750"/>
            </a:xfrm>
            <a:custGeom>
              <a:avLst/>
              <a:gdLst/>
              <a:ahLst/>
              <a:cxnLst/>
              <a:rect l="l" t="t" r="r" b="b"/>
              <a:pathLst>
                <a:path w="12004" h="9830" extrusionOk="0">
                  <a:moveTo>
                    <a:pt x="6018" y="2142"/>
                  </a:moveTo>
                  <a:cubicBezTo>
                    <a:pt x="7751" y="2142"/>
                    <a:pt x="9168" y="3560"/>
                    <a:pt x="9168" y="5293"/>
                  </a:cubicBezTo>
                  <a:cubicBezTo>
                    <a:pt x="9168" y="7026"/>
                    <a:pt x="7751" y="8443"/>
                    <a:pt x="6018" y="8443"/>
                  </a:cubicBezTo>
                  <a:cubicBezTo>
                    <a:pt x="4285" y="8443"/>
                    <a:pt x="2867" y="7026"/>
                    <a:pt x="2867" y="5293"/>
                  </a:cubicBezTo>
                  <a:cubicBezTo>
                    <a:pt x="2867" y="3560"/>
                    <a:pt x="4285" y="2142"/>
                    <a:pt x="6018" y="2142"/>
                  </a:cubicBezTo>
                  <a:close/>
                  <a:moveTo>
                    <a:pt x="1765" y="0"/>
                  </a:moveTo>
                  <a:cubicBezTo>
                    <a:pt x="1576" y="0"/>
                    <a:pt x="1418" y="158"/>
                    <a:pt x="1418" y="378"/>
                  </a:cubicBezTo>
                  <a:lnTo>
                    <a:pt x="1418" y="725"/>
                  </a:lnTo>
                  <a:lnTo>
                    <a:pt x="1072" y="725"/>
                  </a:lnTo>
                  <a:cubicBezTo>
                    <a:pt x="473" y="725"/>
                    <a:pt x="1" y="1197"/>
                    <a:pt x="1" y="1796"/>
                  </a:cubicBezTo>
                  <a:lnTo>
                    <a:pt x="1" y="1890"/>
                  </a:lnTo>
                  <a:lnTo>
                    <a:pt x="1922" y="2835"/>
                  </a:lnTo>
                  <a:cubicBezTo>
                    <a:pt x="2048" y="2930"/>
                    <a:pt x="2143" y="3056"/>
                    <a:pt x="2143" y="3151"/>
                  </a:cubicBezTo>
                  <a:lnTo>
                    <a:pt x="2143" y="7372"/>
                  </a:lnTo>
                  <a:cubicBezTo>
                    <a:pt x="2143" y="7498"/>
                    <a:pt x="2048" y="7624"/>
                    <a:pt x="1922" y="7687"/>
                  </a:cubicBezTo>
                  <a:lnTo>
                    <a:pt x="1" y="8632"/>
                  </a:lnTo>
                  <a:lnTo>
                    <a:pt x="1" y="8758"/>
                  </a:lnTo>
                  <a:cubicBezTo>
                    <a:pt x="1" y="9357"/>
                    <a:pt x="473" y="9830"/>
                    <a:pt x="1072" y="9830"/>
                  </a:cubicBezTo>
                  <a:lnTo>
                    <a:pt x="10964" y="9830"/>
                  </a:lnTo>
                  <a:cubicBezTo>
                    <a:pt x="11531" y="9830"/>
                    <a:pt x="12004" y="9357"/>
                    <a:pt x="12004" y="8758"/>
                  </a:cubicBezTo>
                  <a:lnTo>
                    <a:pt x="12004" y="8632"/>
                  </a:lnTo>
                  <a:lnTo>
                    <a:pt x="10082" y="7687"/>
                  </a:lnTo>
                  <a:cubicBezTo>
                    <a:pt x="9956" y="7624"/>
                    <a:pt x="9893" y="7498"/>
                    <a:pt x="9893" y="7372"/>
                  </a:cubicBezTo>
                  <a:lnTo>
                    <a:pt x="9893" y="3151"/>
                  </a:lnTo>
                  <a:cubicBezTo>
                    <a:pt x="9893" y="3056"/>
                    <a:pt x="9956" y="2930"/>
                    <a:pt x="10082" y="2835"/>
                  </a:cubicBezTo>
                  <a:lnTo>
                    <a:pt x="12004" y="1890"/>
                  </a:lnTo>
                  <a:lnTo>
                    <a:pt x="12004" y="1796"/>
                  </a:lnTo>
                  <a:cubicBezTo>
                    <a:pt x="12004" y="1197"/>
                    <a:pt x="11531" y="725"/>
                    <a:pt x="10933" y="725"/>
                  </a:cubicBezTo>
                  <a:lnTo>
                    <a:pt x="2143" y="725"/>
                  </a:lnTo>
                  <a:lnTo>
                    <a:pt x="2143" y="378"/>
                  </a:lnTo>
                  <a:cubicBezTo>
                    <a:pt x="2143" y="158"/>
                    <a:pt x="1985"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87"/>
            <p:cNvSpPr/>
            <p:nvPr/>
          </p:nvSpPr>
          <p:spPr>
            <a:xfrm>
              <a:off x="-45952875" y="3306025"/>
              <a:ext cx="122100" cy="122125"/>
            </a:xfrm>
            <a:custGeom>
              <a:avLst/>
              <a:gdLst/>
              <a:ahLst/>
              <a:cxnLst/>
              <a:rect l="l" t="t" r="r" b="b"/>
              <a:pathLst>
                <a:path w="4884" h="4885" extrusionOk="0">
                  <a:moveTo>
                    <a:pt x="2426" y="663"/>
                  </a:moveTo>
                  <a:cubicBezTo>
                    <a:pt x="3403" y="663"/>
                    <a:pt x="4190" y="1450"/>
                    <a:pt x="4190" y="2458"/>
                  </a:cubicBezTo>
                  <a:cubicBezTo>
                    <a:pt x="4159" y="3435"/>
                    <a:pt x="3371" y="4223"/>
                    <a:pt x="2426" y="4223"/>
                  </a:cubicBezTo>
                  <a:cubicBezTo>
                    <a:pt x="1449" y="4223"/>
                    <a:pt x="662" y="3435"/>
                    <a:pt x="662" y="2458"/>
                  </a:cubicBezTo>
                  <a:cubicBezTo>
                    <a:pt x="662" y="1450"/>
                    <a:pt x="1449" y="663"/>
                    <a:pt x="2426" y="663"/>
                  </a:cubicBezTo>
                  <a:close/>
                  <a:moveTo>
                    <a:pt x="2426" y="1"/>
                  </a:moveTo>
                  <a:cubicBezTo>
                    <a:pt x="1103" y="1"/>
                    <a:pt x="0" y="1104"/>
                    <a:pt x="0" y="2458"/>
                  </a:cubicBezTo>
                  <a:cubicBezTo>
                    <a:pt x="0" y="3782"/>
                    <a:pt x="1103" y="4884"/>
                    <a:pt x="2426" y="4884"/>
                  </a:cubicBezTo>
                  <a:cubicBezTo>
                    <a:pt x="3781" y="4884"/>
                    <a:pt x="4883" y="3782"/>
                    <a:pt x="4883" y="2458"/>
                  </a:cubicBezTo>
                  <a:cubicBezTo>
                    <a:pt x="4883" y="1104"/>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87"/>
            <p:cNvSpPr/>
            <p:nvPr/>
          </p:nvSpPr>
          <p:spPr>
            <a:xfrm>
              <a:off x="-45941075" y="3218600"/>
              <a:ext cx="98475" cy="17375"/>
            </a:xfrm>
            <a:custGeom>
              <a:avLst/>
              <a:gdLst/>
              <a:ahLst/>
              <a:cxnLst/>
              <a:rect l="l" t="t" r="r" b="b"/>
              <a:pathLst>
                <a:path w="3939" h="695" extrusionOk="0">
                  <a:moveTo>
                    <a:pt x="536" y="1"/>
                  </a:moveTo>
                  <a:cubicBezTo>
                    <a:pt x="410" y="1"/>
                    <a:pt x="316" y="64"/>
                    <a:pt x="221" y="190"/>
                  </a:cubicBezTo>
                  <a:lnTo>
                    <a:pt x="1" y="694"/>
                  </a:lnTo>
                  <a:lnTo>
                    <a:pt x="3939" y="694"/>
                  </a:lnTo>
                  <a:lnTo>
                    <a:pt x="3655" y="190"/>
                  </a:lnTo>
                  <a:cubicBezTo>
                    <a:pt x="3592" y="64"/>
                    <a:pt x="3466" y="1"/>
                    <a:pt x="33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1" name="Google Shape;9461;p87"/>
          <p:cNvGrpSpPr/>
          <p:nvPr/>
        </p:nvGrpSpPr>
        <p:grpSpPr>
          <a:xfrm>
            <a:off x="2645798" y="3188219"/>
            <a:ext cx="355258" cy="323118"/>
            <a:chOff x="-46042675" y="3568700"/>
            <a:chExt cx="300100" cy="272950"/>
          </a:xfrm>
        </p:grpSpPr>
        <p:sp>
          <p:nvSpPr>
            <p:cNvPr id="9462" name="Google Shape;9462;p87"/>
            <p:cNvSpPr/>
            <p:nvPr/>
          </p:nvSpPr>
          <p:spPr>
            <a:xfrm>
              <a:off x="-46042675" y="3758125"/>
              <a:ext cx="115025" cy="83525"/>
            </a:xfrm>
            <a:custGeom>
              <a:avLst/>
              <a:gdLst/>
              <a:ahLst/>
              <a:cxnLst/>
              <a:rect l="l" t="t" r="r" b="b"/>
              <a:pathLst>
                <a:path w="4601" h="3341" extrusionOk="0">
                  <a:moveTo>
                    <a:pt x="1985" y="1"/>
                  </a:moveTo>
                  <a:lnTo>
                    <a:pt x="127" y="1797"/>
                  </a:lnTo>
                  <a:cubicBezTo>
                    <a:pt x="32" y="1891"/>
                    <a:pt x="1" y="2017"/>
                    <a:pt x="32" y="2112"/>
                  </a:cubicBezTo>
                  <a:cubicBezTo>
                    <a:pt x="95" y="2238"/>
                    <a:pt x="158" y="2332"/>
                    <a:pt x="284" y="2364"/>
                  </a:cubicBezTo>
                  <a:lnTo>
                    <a:pt x="3277" y="3340"/>
                  </a:lnTo>
                  <a:lnTo>
                    <a:pt x="3403" y="3340"/>
                  </a:lnTo>
                  <a:cubicBezTo>
                    <a:pt x="3466" y="3340"/>
                    <a:pt x="3592" y="3309"/>
                    <a:pt x="3624" y="3214"/>
                  </a:cubicBezTo>
                  <a:lnTo>
                    <a:pt x="4600" y="2238"/>
                  </a:lnTo>
                  <a:lnTo>
                    <a:pt x="2395" y="1639"/>
                  </a:lnTo>
                  <a:cubicBezTo>
                    <a:pt x="2367" y="1650"/>
                    <a:pt x="2340" y="1656"/>
                    <a:pt x="2316" y="1656"/>
                  </a:cubicBezTo>
                  <a:cubicBezTo>
                    <a:pt x="2206" y="1656"/>
                    <a:pt x="2143" y="1548"/>
                    <a:pt x="2143" y="1418"/>
                  </a:cubicBezTo>
                  <a:lnTo>
                    <a:pt x="198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87"/>
            <p:cNvSpPr/>
            <p:nvPr/>
          </p:nvSpPr>
          <p:spPr>
            <a:xfrm>
              <a:off x="-45866250" y="3654175"/>
              <a:ext cx="37825" cy="37825"/>
            </a:xfrm>
            <a:custGeom>
              <a:avLst/>
              <a:gdLst/>
              <a:ahLst/>
              <a:cxnLst/>
              <a:rect l="l" t="t" r="r" b="b"/>
              <a:pathLst>
                <a:path w="1513" h="1513" extrusionOk="0">
                  <a:moveTo>
                    <a:pt x="1009" y="0"/>
                  </a:moveTo>
                  <a:lnTo>
                    <a:pt x="1" y="1008"/>
                  </a:lnTo>
                  <a:lnTo>
                    <a:pt x="505" y="1512"/>
                  </a:lnTo>
                  <a:lnTo>
                    <a:pt x="1513" y="504"/>
                  </a:ln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87"/>
            <p:cNvSpPr/>
            <p:nvPr/>
          </p:nvSpPr>
          <p:spPr>
            <a:xfrm>
              <a:off x="-45828450" y="3629750"/>
              <a:ext cx="25225" cy="25225"/>
            </a:xfrm>
            <a:custGeom>
              <a:avLst/>
              <a:gdLst/>
              <a:ahLst/>
              <a:cxnLst/>
              <a:rect l="l" t="t" r="r" b="b"/>
              <a:pathLst>
                <a:path w="1009" h="1009" extrusionOk="0">
                  <a:moveTo>
                    <a:pt x="505" y="0"/>
                  </a:moveTo>
                  <a:lnTo>
                    <a:pt x="1" y="505"/>
                  </a:lnTo>
                  <a:lnTo>
                    <a:pt x="505" y="1009"/>
                  </a:lnTo>
                  <a:lnTo>
                    <a:pt x="1009" y="505"/>
                  </a:lnTo>
                  <a:lnTo>
                    <a:pt x="5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87"/>
            <p:cNvSpPr/>
            <p:nvPr/>
          </p:nvSpPr>
          <p:spPr>
            <a:xfrm>
              <a:off x="-45979675" y="3568700"/>
              <a:ext cx="237100" cy="237800"/>
            </a:xfrm>
            <a:custGeom>
              <a:avLst/>
              <a:gdLst/>
              <a:ahLst/>
              <a:cxnLst/>
              <a:rect l="l" t="t" r="r" b="b"/>
              <a:pathLst>
                <a:path w="9484" h="9512" extrusionOk="0">
                  <a:moveTo>
                    <a:pt x="6499" y="1615"/>
                  </a:moveTo>
                  <a:cubicBezTo>
                    <a:pt x="6593" y="1615"/>
                    <a:pt x="6696" y="1639"/>
                    <a:pt x="6774" y="1686"/>
                  </a:cubicBezTo>
                  <a:lnTo>
                    <a:pt x="7751" y="2695"/>
                  </a:lnTo>
                  <a:cubicBezTo>
                    <a:pt x="7909" y="2852"/>
                    <a:pt x="7909" y="3073"/>
                    <a:pt x="7751" y="3199"/>
                  </a:cubicBezTo>
                  <a:lnTo>
                    <a:pt x="5262" y="5687"/>
                  </a:lnTo>
                  <a:cubicBezTo>
                    <a:pt x="5215" y="5750"/>
                    <a:pt x="5128" y="5782"/>
                    <a:pt x="5034" y="5782"/>
                  </a:cubicBezTo>
                  <a:cubicBezTo>
                    <a:pt x="4939" y="5782"/>
                    <a:pt x="4837" y="5750"/>
                    <a:pt x="4758" y="5687"/>
                  </a:cubicBezTo>
                  <a:lnTo>
                    <a:pt x="3782" y="4711"/>
                  </a:lnTo>
                  <a:cubicBezTo>
                    <a:pt x="3656" y="4585"/>
                    <a:pt x="3656" y="4333"/>
                    <a:pt x="3782" y="4175"/>
                  </a:cubicBezTo>
                  <a:lnTo>
                    <a:pt x="6270" y="1686"/>
                  </a:lnTo>
                  <a:cubicBezTo>
                    <a:pt x="6318" y="1639"/>
                    <a:pt x="6404" y="1615"/>
                    <a:pt x="6499" y="1615"/>
                  </a:cubicBezTo>
                  <a:close/>
                  <a:moveTo>
                    <a:pt x="3506" y="5593"/>
                  </a:moveTo>
                  <a:cubicBezTo>
                    <a:pt x="3600" y="5593"/>
                    <a:pt x="3703" y="5624"/>
                    <a:pt x="3782" y="5687"/>
                  </a:cubicBezTo>
                  <a:cubicBezTo>
                    <a:pt x="3939" y="5845"/>
                    <a:pt x="3939" y="6034"/>
                    <a:pt x="3782" y="6192"/>
                  </a:cubicBezTo>
                  <a:lnTo>
                    <a:pt x="2553" y="7420"/>
                  </a:lnTo>
                  <a:cubicBezTo>
                    <a:pt x="2490" y="7483"/>
                    <a:pt x="2403" y="7515"/>
                    <a:pt x="2313" y="7515"/>
                  </a:cubicBezTo>
                  <a:cubicBezTo>
                    <a:pt x="2222" y="7515"/>
                    <a:pt x="2128" y="7483"/>
                    <a:pt x="2049" y="7420"/>
                  </a:cubicBezTo>
                  <a:cubicBezTo>
                    <a:pt x="1923" y="7294"/>
                    <a:pt x="1923" y="7074"/>
                    <a:pt x="2049" y="6916"/>
                  </a:cubicBezTo>
                  <a:lnTo>
                    <a:pt x="3277" y="5687"/>
                  </a:lnTo>
                  <a:cubicBezTo>
                    <a:pt x="3325" y="5624"/>
                    <a:pt x="3411" y="5593"/>
                    <a:pt x="3506" y="5593"/>
                  </a:cubicBezTo>
                  <a:close/>
                  <a:moveTo>
                    <a:pt x="7034" y="1"/>
                  </a:moveTo>
                  <a:cubicBezTo>
                    <a:pt x="6396" y="1"/>
                    <a:pt x="5766" y="237"/>
                    <a:pt x="5325" y="710"/>
                  </a:cubicBezTo>
                  <a:lnTo>
                    <a:pt x="127" y="5908"/>
                  </a:lnTo>
                  <a:cubicBezTo>
                    <a:pt x="32" y="6003"/>
                    <a:pt x="1" y="6129"/>
                    <a:pt x="1" y="6192"/>
                  </a:cubicBezTo>
                  <a:lnTo>
                    <a:pt x="221" y="8428"/>
                  </a:lnTo>
                  <a:cubicBezTo>
                    <a:pt x="221" y="8586"/>
                    <a:pt x="347" y="8712"/>
                    <a:pt x="505" y="8743"/>
                  </a:cubicBezTo>
                  <a:lnTo>
                    <a:pt x="3214" y="9500"/>
                  </a:lnTo>
                  <a:cubicBezTo>
                    <a:pt x="3248" y="9508"/>
                    <a:pt x="3282" y="9512"/>
                    <a:pt x="3316" y="9512"/>
                  </a:cubicBezTo>
                  <a:cubicBezTo>
                    <a:pt x="3408" y="9512"/>
                    <a:pt x="3500" y="9483"/>
                    <a:pt x="3592" y="9437"/>
                  </a:cubicBezTo>
                  <a:lnTo>
                    <a:pt x="8791" y="4238"/>
                  </a:lnTo>
                  <a:cubicBezTo>
                    <a:pt x="9263" y="3766"/>
                    <a:pt x="9484" y="3167"/>
                    <a:pt x="9484" y="2505"/>
                  </a:cubicBezTo>
                  <a:cubicBezTo>
                    <a:pt x="9484" y="1812"/>
                    <a:pt x="9200" y="1182"/>
                    <a:pt x="8791" y="710"/>
                  </a:cubicBezTo>
                  <a:cubicBezTo>
                    <a:pt x="8318" y="237"/>
                    <a:pt x="7672" y="1"/>
                    <a:pt x="70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6" name="Google Shape;9466;p87"/>
          <p:cNvGrpSpPr/>
          <p:nvPr/>
        </p:nvGrpSpPr>
        <p:grpSpPr>
          <a:xfrm>
            <a:off x="2687749" y="3625189"/>
            <a:ext cx="271357" cy="356057"/>
            <a:chOff x="-46007225" y="3937825"/>
            <a:chExt cx="229225" cy="300775"/>
          </a:xfrm>
        </p:grpSpPr>
        <p:sp>
          <p:nvSpPr>
            <p:cNvPr id="9467" name="Google Shape;9467;p87"/>
            <p:cNvSpPr/>
            <p:nvPr/>
          </p:nvSpPr>
          <p:spPr>
            <a:xfrm>
              <a:off x="-45813475" y="3990475"/>
              <a:ext cx="35475" cy="17350"/>
            </a:xfrm>
            <a:custGeom>
              <a:avLst/>
              <a:gdLst/>
              <a:ahLst/>
              <a:cxnLst/>
              <a:rect l="l" t="t" r="r" b="b"/>
              <a:pathLst>
                <a:path w="1419"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87"/>
            <p:cNvSpPr/>
            <p:nvPr/>
          </p:nvSpPr>
          <p:spPr>
            <a:xfrm>
              <a:off x="-46007225" y="39904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87"/>
            <p:cNvSpPr/>
            <p:nvPr/>
          </p:nvSpPr>
          <p:spPr>
            <a:xfrm>
              <a:off x="-45826875" y="3937825"/>
              <a:ext cx="35475" cy="26750"/>
            </a:xfrm>
            <a:custGeom>
              <a:avLst/>
              <a:gdLst/>
              <a:ahLst/>
              <a:cxnLst/>
              <a:rect l="l" t="t" r="r" b="b"/>
              <a:pathLst>
                <a:path w="1419" h="1070" extrusionOk="0">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87"/>
            <p:cNvSpPr/>
            <p:nvPr/>
          </p:nvSpPr>
          <p:spPr>
            <a:xfrm>
              <a:off x="-45993850" y="4034625"/>
              <a:ext cx="35475" cy="25850"/>
            </a:xfrm>
            <a:custGeom>
              <a:avLst/>
              <a:gdLst/>
              <a:ahLst/>
              <a:cxnLst/>
              <a:rect l="l" t="t" r="r" b="b"/>
              <a:pathLst>
                <a:path w="1419" h="1034" extrusionOk="0">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87"/>
            <p:cNvSpPr/>
            <p:nvPr/>
          </p:nvSpPr>
          <p:spPr>
            <a:xfrm>
              <a:off x="-45825300" y="4034625"/>
              <a:ext cx="34675" cy="25725"/>
            </a:xfrm>
            <a:custGeom>
              <a:avLst/>
              <a:gdLst/>
              <a:ahLst/>
              <a:cxnLst/>
              <a:rect l="l" t="t" r="r" b="b"/>
              <a:pathLst>
                <a:path w="1387" h="1029" extrusionOk="0">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87"/>
            <p:cNvSpPr/>
            <p:nvPr/>
          </p:nvSpPr>
          <p:spPr>
            <a:xfrm>
              <a:off x="-45992275" y="3938175"/>
              <a:ext cx="33900" cy="25525"/>
            </a:xfrm>
            <a:custGeom>
              <a:avLst/>
              <a:gdLst/>
              <a:ahLst/>
              <a:cxnLst/>
              <a:rect l="l" t="t" r="r" b="b"/>
              <a:pathLst>
                <a:path w="1356" h="1021" extrusionOk="0">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87"/>
            <p:cNvSpPr/>
            <p:nvPr/>
          </p:nvSpPr>
          <p:spPr>
            <a:xfrm>
              <a:off x="-45953675" y="4078700"/>
              <a:ext cx="122900" cy="35450"/>
            </a:xfrm>
            <a:custGeom>
              <a:avLst/>
              <a:gdLst/>
              <a:ahLst/>
              <a:cxnLst/>
              <a:rect l="l" t="t" r="r" b="b"/>
              <a:pathLst>
                <a:path w="4916" h="1418" extrusionOk="0">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87"/>
            <p:cNvSpPr/>
            <p:nvPr/>
          </p:nvSpPr>
          <p:spPr>
            <a:xfrm>
              <a:off x="-45956025" y="3938325"/>
              <a:ext cx="126025" cy="123075"/>
            </a:xfrm>
            <a:custGeom>
              <a:avLst/>
              <a:gdLst/>
              <a:ahLst/>
              <a:cxnLst/>
              <a:rect l="l" t="t" r="r" b="b"/>
              <a:pathLst>
                <a:path w="5041" h="4923" extrusionOk="0">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87"/>
            <p:cNvSpPr/>
            <p:nvPr/>
          </p:nvSpPr>
          <p:spPr>
            <a:xfrm>
              <a:off x="-45927675" y="4132250"/>
              <a:ext cx="70125" cy="39400"/>
            </a:xfrm>
            <a:custGeom>
              <a:avLst/>
              <a:gdLst/>
              <a:ahLst/>
              <a:cxnLst/>
              <a:rect l="l" t="t" r="r" b="b"/>
              <a:pathLst>
                <a:path w="2805" h="1576" extrusionOk="0">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87"/>
            <p:cNvSpPr/>
            <p:nvPr/>
          </p:nvSpPr>
          <p:spPr>
            <a:xfrm>
              <a:off x="-45921375" y="4176950"/>
              <a:ext cx="59100" cy="61650"/>
            </a:xfrm>
            <a:custGeom>
              <a:avLst/>
              <a:gdLst/>
              <a:ahLst/>
              <a:cxnLst/>
              <a:rect l="l" t="t" r="r" b="b"/>
              <a:pathLst>
                <a:path w="2364" h="2466" extrusionOk="0">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7" name="Google Shape;9477;p87"/>
          <p:cNvGrpSpPr/>
          <p:nvPr/>
        </p:nvGrpSpPr>
        <p:grpSpPr>
          <a:xfrm>
            <a:off x="3993241" y="3615275"/>
            <a:ext cx="312375" cy="357596"/>
            <a:chOff x="-44895900" y="3929450"/>
            <a:chExt cx="263875" cy="302075"/>
          </a:xfrm>
        </p:grpSpPr>
        <p:sp>
          <p:nvSpPr>
            <p:cNvPr id="9478" name="Google Shape;9478;p87"/>
            <p:cNvSpPr/>
            <p:nvPr/>
          </p:nvSpPr>
          <p:spPr>
            <a:xfrm>
              <a:off x="-44813975" y="4100750"/>
              <a:ext cx="101625" cy="50425"/>
            </a:xfrm>
            <a:custGeom>
              <a:avLst/>
              <a:gdLst/>
              <a:ahLst/>
              <a:cxnLst/>
              <a:rect l="l" t="t" r="r" b="b"/>
              <a:pathLst>
                <a:path w="4065" h="2017" extrusionOk="0">
                  <a:moveTo>
                    <a:pt x="2017" y="0"/>
                  </a:moveTo>
                  <a:lnTo>
                    <a:pt x="0" y="977"/>
                  </a:lnTo>
                  <a:lnTo>
                    <a:pt x="2017" y="2017"/>
                  </a:lnTo>
                  <a:lnTo>
                    <a:pt x="4064" y="977"/>
                  </a:lnTo>
                  <a:lnTo>
                    <a:pt x="20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87"/>
            <p:cNvSpPr/>
            <p:nvPr/>
          </p:nvSpPr>
          <p:spPr>
            <a:xfrm>
              <a:off x="-44885650" y="3929450"/>
              <a:ext cx="244175" cy="87825"/>
            </a:xfrm>
            <a:custGeom>
              <a:avLst/>
              <a:gdLst/>
              <a:ahLst/>
              <a:cxnLst/>
              <a:rect l="l" t="t" r="r" b="b"/>
              <a:pathLst>
                <a:path w="9767" h="3513" extrusionOk="0">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87"/>
            <p:cNvSpPr/>
            <p:nvPr/>
          </p:nvSpPr>
          <p:spPr>
            <a:xfrm>
              <a:off x="-44825000" y="4006225"/>
              <a:ext cx="52000" cy="105575"/>
            </a:xfrm>
            <a:custGeom>
              <a:avLst/>
              <a:gdLst/>
              <a:ahLst/>
              <a:cxnLst/>
              <a:rect l="l" t="t" r="r" b="b"/>
              <a:pathLst>
                <a:path w="2080" h="4223" extrusionOk="0">
                  <a:moveTo>
                    <a:pt x="2080" y="1"/>
                  </a:moveTo>
                  <a:lnTo>
                    <a:pt x="0" y="1009"/>
                  </a:lnTo>
                  <a:lnTo>
                    <a:pt x="0" y="4222"/>
                  </a:lnTo>
                  <a:lnTo>
                    <a:pt x="2080" y="3151"/>
                  </a:lnTo>
                  <a:lnTo>
                    <a:pt x="20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87"/>
            <p:cNvSpPr/>
            <p:nvPr/>
          </p:nvSpPr>
          <p:spPr>
            <a:xfrm>
              <a:off x="-44754900" y="4005450"/>
              <a:ext cx="122875" cy="222925"/>
            </a:xfrm>
            <a:custGeom>
              <a:avLst/>
              <a:gdLst/>
              <a:ahLst/>
              <a:cxnLst/>
              <a:rect l="l" t="t" r="r" b="b"/>
              <a:pathLst>
                <a:path w="4915" h="8917" extrusionOk="0">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87"/>
            <p:cNvSpPr/>
            <p:nvPr/>
          </p:nvSpPr>
          <p:spPr>
            <a:xfrm>
              <a:off x="-44754900" y="4006225"/>
              <a:ext cx="52775" cy="105575"/>
            </a:xfrm>
            <a:custGeom>
              <a:avLst/>
              <a:gdLst/>
              <a:ahLst/>
              <a:cxnLst/>
              <a:rect l="l" t="t" r="r" b="b"/>
              <a:pathLst>
                <a:path w="2111" h="4223" extrusionOk="0">
                  <a:moveTo>
                    <a:pt x="0" y="1"/>
                  </a:moveTo>
                  <a:lnTo>
                    <a:pt x="0" y="3151"/>
                  </a:lnTo>
                  <a:lnTo>
                    <a:pt x="2111" y="4222"/>
                  </a:lnTo>
                  <a:lnTo>
                    <a:pt x="2111" y="1009"/>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87"/>
            <p:cNvSpPr/>
            <p:nvPr/>
          </p:nvSpPr>
          <p:spPr>
            <a:xfrm>
              <a:off x="-44895900" y="4006225"/>
              <a:ext cx="122900" cy="225300"/>
            </a:xfrm>
            <a:custGeom>
              <a:avLst/>
              <a:gdLst/>
              <a:ahLst/>
              <a:cxnLst/>
              <a:rect l="l" t="t" r="r" b="b"/>
              <a:pathLst>
                <a:path w="4916" h="9012" extrusionOk="0">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4" name="Google Shape;9484;p87"/>
          <p:cNvGrpSpPr/>
          <p:nvPr/>
        </p:nvGrpSpPr>
        <p:grpSpPr>
          <a:xfrm>
            <a:off x="2167060" y="1398036"/>
            <a:ext cx="356205" cy="332885"/>
            <a:chOff x="-49397175" y="3192625"/>
            <a:chExt cx="300900" cy="281200"/>
          </a:xfrm>
        </p:grpSpPr>
        <p:sp>
          <p:nvSpPr>
            <p:cNvPr id="9485" name="Google Shape;9485;p87"/>
            <p:cNvSpPr/>
            <p:nvPr/>
          </p:nvSpPr>
          <p:spPr>
            <a:xfrm>
              <a:off x="-49325500" y="3297975"/>
              <a:ext cx="64625" cy="58500"/>
            </a:xfrm>
            <a:custGeom>
              <a:avLst/>
              <a:gdLst/>
              <a:ahLst/>
              <a:cxnLst/>
              <a:rect l="l" t="t" r="r" b="b"/>
              <a:pathLst>
                <a:path w="2585" h="2340" extrusionOk="0">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87"/>
            <p:cNvSpPr/>
            <p:nvPr/>
          </p:nvSpPr>
          <p:spPr>
            <a:xfrm>
              <a:off x="-49345975" y="3192625"/>
              <a:ext cx="199300" cy="103975"/>
            </a:xfrm>
            <a:custGeom>
              <a:avLst/>
              <a:gdLst/>
              <a:ahLst/>
              <a:cxnLst/>
              <a:rect l="l" t="t" r="r" b="b"/>
              <a:pathLst>
                <a:path w="7972" h="4159" extrusionOk="0">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87"/>
            <p:cNvSpPr/>
            <p:nvPr/>
          </p:nvSpPr>
          <p:spPr>
            <a:xfrm>
              <a:off x="-49272725" y="3381650"/>
              <a:ext cx="52800" cy="53575"/>
            </a:xfrm>
            <a:custGeom>
              <a:avLst/>
              <a:gdLst/>
              <a:ahLst/>
              <a:cxnLst/>
              <a:rect l="l" t="t" r="r" b="b"/>
              <a:pathLst>
                <a:path w="2112" h="2143" extrusionOk="0">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87"/>
            <p:cNvSpPr/>
            <p:nvPr/>
          </p:nvSpPr>
          <p:spPr>
            <a:xfrm>
              <a:off x="-49231775" y="3298075"/>
              <a:ext cx="63050" cy="58400"/>
            </a:xfrm>
            <a:custGeom>
              <a:avLst/>
              <a:gdLst/>
              <a:ahLst/>
              <a:cxnLst/>
              <a:rect l="l" t="t" r="r" b="b"/>
              <a:pathLst>
                <a:path w="2522" h="2336" extrusionOk="0">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87"/>
            <p:cNvSpPr/>
            <p:nvPr/>
          </p:nvSpPr>
          <p:spPr>
            <a:xfrm>
              <a:off x="-49271925" y="3317850"/>
              <a:ext cx="48850" cy="49850"/>
            </a:xfrm>
            <a:custGeom>
              <a:avLst/>
              <a:gdLst/>
              <a:ahLst/>
              <a:cxnLst/>
              <a:rect l="l" t="t" r="r" b="b"/>
              <a:pathLst>
                <a:path w="1954" h="1994" extrusionOk="0">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87"/>
            <p:cNvSpPr/>
            <p:nvPr/>
          </p:nvSpPr>
          <p:spPr>
            <a:xfrm>
              <a:off x="-49245950" y="3291075"/>
              <a:ext cx="149675" cy="182750"/>
            </a:xfrm>
            <a:custGeom>
              <a:avLst/>
              <a:gdLst/>
              <a:ahLst/>
              <a:cxnLst/>
              <a:rect l="l" t="t" r="r" b="b"/>
              <a:pathLst>
                <a:path w="5987" h="7310" extrusionOk="0">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87"/>
            <p:cNvSpPr/>
            <p:nvPr/>
          </p:nvSpPr>
          <p:spPr>
            <a:xfrm>
              <a:off x="-49397175" y="3291075"/>
              <a:ext cx="149675" cy="182750"/>
            </a:xfrm>
            <a:custGeom>
              <a:avLst/>
              <a:gdLst/>
              <a:ahLst/>
              <a:cxnLst/>
              <a:rect l="l" t="t" r="r" b="b"/>
              <a:pathLst>
                <a:path w="5987" h="7310" extrusionOk="0">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2" name="Google Shape;9492;p87"/>
          <p:cNvGrpSpPr/>
          <p:nvPr/>
        </p:nvGrpSpPr>
        <p:grpSpPr>
          <a:xfrm>
            <a:off x="2193163" y="1822251"/>
            <a:ext cx="304000" cy="356205"/>
            <a:chOff x="-49375900" y="3550975"/>
            <a:chExt cx="256800" cy="300900"/>
          </a:xfrm>
        </p:grpSpPr>
        <p:sp>
          <p:nvSpPr>
            <p:cNvPr id="9493" name="Google Shape;9493;p87"/>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87"/>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87"/>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87"/>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87"/>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87"/>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87"/>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87"/>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87"/>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87"/>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87"/>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4" name="Google Shape;9504;p87"/>
          <p:cNvGrpSpPr/>
          <p:nvPr/>
        </p:nvGrpSpPr>
        <p:grpSpPr>
          <a:xfrm>
            <a:off x="2188516" y="2259546"/>
            <a:ext cx="313293" cy="356205"/>
            <a:chOff x="-49378250" y="3920375"/>
            <a:chExt cx="264650" cy="300900"/>
          </a:xfrm>
        </p:grpSpPr>
        <p:sp>
          <p:nvSpPr>
            <p:cNvPr id="9505" name="Google Shape;9505;p87"/>
            <p:cNvSpPr/>
            <p:nvPr/>
          </p:nvSpPr>
          <p:spPr>
            <a:xfrm>
              <a:off x="-49272725" y="4185025"/>
              <a:ext cx="70925" cy="35475"/>
            </a:xfrm>
            <a:custGeom>
              <a:avLst/>
              <a:gdLst/>
              <a:ahLst/>
              <a:cxnLst/>
              <a:rect l="l" t="t" r="r" b="b"/>
              <a:pathLst>
                <a:path w="2837" h="1419" extrusionOk="0">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87"/>
            <p:cNvSpPr/>
            <p:nvPr/>
          </p:nvSpPr>
          <p:spPr>
            <a:xfrm>
              <a:off x="-49378250" y="3920375"/>
              <a:ext cx="87425" cy="300900"/>
            </a:xfrm>
            <a:custGeom>
              <a:avLst/>
              <a:gdLst/>
              <a:ahLst/>
              <a:cxnLst/>
              <a:rect l="l" t="t" r="r" b="b"/>
              <a:pathLst>
                <a:path w="3497" h="12036" extrusionOk="0">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87"/>
            <p:cNvSpPr/>
            <p:nvPr/>
          </p:nvSpPr>
          <p:spPr>
            <a:xfrm>
              <a:off x="-49185300" y="3920375"/>
              <a:ext cx="71700" cy="87450"/>
            </a:xfrm>
            <a:custGeom>
              <a:avLst/>
              <a:gdLst/>
              <a:ahLst/>
              <a:cxnLst/>
              <a:rect l="l" t="t" r="r" b="b"/>
              <a:pathLst>
                <a:path w="2868" h="3498" extrusionOk="0">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87"/>
            <p:cNvSpPr/>
            <p:nvPr/>
          </p:nvSpPr>
          <p:spPr>
            <a:xfrm>
              <a:off x="-49182150" y="4019625"/>
              <a:ext cx="64625" cy="42550"/>
            </a:xfrm>
            <a:custGeom>
              <a:avLst/>
              <a:gdLst/>
              <a:ahLst/>
              <a:cxnLst/>
              <a:rect l="l" t="t" r="r" b="b"/>
              <a:pathLst>
                <a:path w="2585" h="1702" extrusionOk="0">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87"/>
            <p:cNvSpPr/>
            <p:nvPr/>
          </p:nvSpPr>
          <p:spPr>
            <a:xfrm>
              <a:off x="-49185300" y="4078700"/>
              <a:ext cx="70925" cy="141800"/>
            </a:xfrm>
            <a:custGeom>
              <a:avLst/>
              <a:gdLst/>
              <a:ahLst/>
              <a:cxnLst/>
              <a:rect l="l" t="t" r="r" b="b"/>
              <a:pathLst>
                <a:path w="2837" h="5672" extrusionOk="0">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87"/>
            <p:cNvSpPr/>
            <p:nvPr/>
          </p:nvSpPr>
          <p:spPr>
            <a:xfrm>
              <a:off x="-49271150" y="3920375"/>
              <a:ext cx="65400" cy="70125"/>
            </a:xfrm>
            <a:custGeom>
              <a:avLst/>
              <a:gdLst/>
              <a:ahLst/>
              <a:cxnLst/>
              <a:rect l="l" t="t" r="r" b="b"/>
              <a:pathLst>
                <a:path w="2616" h="2805" extrusionOk="0">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87"/>
            <p:cNvSpPr/>
            <p:nvPr/>
          </p:nvSpPr>
          <p:spPr>
            <a:xfrm>
              <a:off x="-49272725" y="4007800"/>
              <a:ext cx="70125" cy="159925"/>
            </a:xfrm>
            <a:custGeom>
              <a:avLst/>
              <a:gdLst/>
              <a:ahLst/>
              <a:cxnLst/>
              <a:rect l="l" t="t" r="r" b="b"/>
              <a:pathLst>
                <a:path w="2805" h="6397" extrusionOk="0">
                  <a:moveTo>
                    <a:pt x="1" y="1"/>
                  </a:moveTo>
                  <a:lnTo>
                    <a:pt x="1" y="6396"/>
                  </a:lnTo>
                  <a:lnTo>
                    <a:pt x="2805" y="6396"/>
                  </a:lnTo>
                  <a:lnTo>
                    <a:pt x="280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2" name="Google Shape;9512;p87"/>
          <p:cNvGrpSpPr/>
          <p:nvPr/>
        </p:nvGrpSpPr>
        <p:grpSpPr>
          <a:xfrm>
            <a:off x="907504" y="2752344"/>
            <a:ext cx="312375" cy="357123"/>
            <a:chOff x="-47505300" y="3200500"/>
            <a:chExt cx="263875" cy="301675"/>
          </a:xfrm>
        </p:grpSpPr>
        <p:sp>
          <p:nvSpPr>
            <p:cNvPr id="9513" name="Google Shape;9513;p87"/>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87"/>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87"/>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87"/>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87"/>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87"/>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87"/>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87"/>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87"/>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87"/>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87"/>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87"/>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87"/>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6" name="Google Shape;9526;p87"/>
          <p:cNvGrpSpPr/>
          <p:nvPr/>
        </p:nvGrpSpPr>
        <p:grpSpPr>
          <a:xfrm>
            <a:off x="885604" y="3188692"/>
            <a:ext cx="356176" cy="355051"/>
            <a:chOff x="-47524975" y="3569100"/>
            <a:chExt cx="300875" cy="299925"/>
          </a:xfrm>
        </p:grpSpPr>
        <p:sp>
          <p:nvSpPr>
            <p:cNvPr id="9527" name="Google Shape;9527;p87"/>
            <p:cNvSpPr/>
            <p:nvPr/>
          </p:nvSpPr>
          <p:spPr>
            <a:xfrm>
              <a:off x="-47524975" y="3755775"/>
              <a:ext cx="115000" cy="113250"/>
            </a:xfrm>
            <a:custGeom>
              <a:avLst/>
              <a:gdLst/>
              <a:ahLst/>
              <a:cxnLst/>
              <a:rect l="l" t="t" r="r" b="b"/>
              <a:pathLst>
                <a:path w="4600" h="4530" extrusionOk="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87"/>
            <p:cNvSpPr/>
            <p:nvPr/>
          </p:nvSpPr>
          <p:spPr>
            <a:xfrm>
              <a:off x="-47346200" y="3674650"/>
              <a:ext cx="15775" cy="15775"/>
            </a:xfrm>
            <a:custGeom>
              <a:avLst/>
              <a:gdLst/>
              <a:ahLst/>
              <a:cxnLst/>
              <a:rect l="l" t="t" r="r" b="b"/>
              <a:pathLst>
                <a:path w="631" h="631" extrusionOk="0">
                  <a:moveTo>
                    <a:pt x="1" y="0"/>
                  </a:moveTo>
                  <a:lnTo>
                    <a:pt x="1" y="630"/>
                  </a:lnTo>
                  <a:cubicBezTo>
                    <a:pt x="284" y="536"/>
                    <a:pt x="505" y="315"/>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87"/>
            <p:cNvSpPr/>
            <p:nvPr/>
          </p:nvSpPr>
          <p:spPr>
            <a:xfrm>
              <a:off x="-47382425" y="3640000"/>
              <a:ext cx="51225" cy="51200"/>
            </a:xfrm>
            <a:custGeom>
              <a:avLst/>
              <a:gdLst/>
              <a:ahLst/>
              <a:cxnLst/>
              <a:rect l="l" t="t" r="r" b="b"/>
              <a:pathLst>
                <a:path w="2049" h="2048" extrusionOk="0">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87"/>
            <p:cNvSpPr/>
            <p:nvPr/>
          </p:nvSpPr>
          <p:spPr>
            <a:xfrm>
              <a:off x="-47346975" y="3674650"/>
              <a:ext cx="52800" cy="52800"/>
            </a:xfrm>
            <a:custGeom>
              <a:avLst/>
              <a:gdLst/>
              <a:ahLst/>
              <a:cxnLst/>
              <a:rect l="l" t="t" r="r" b="b"/>
              <a:pathLst>
                <a:path w="2112" h="2112" extrusionOk="0">
                  <a:moveTo>
                    <a:pt x="1355" y="0"/>
                  </a:moveTo>
                  <a:cubicBezTo>
                    <a:pt x="1261" y="693"/>
                    <a:pt x="693" y="1260"/>
                    <a:pt x="0" y="1355"/>
                  </a:cubicBezTo>
                  <a:lnTo>
                    <a:pt x="0" y="2111"/>
                  </a:lnTo>
                  <a:lnTo>
                    <a:pt x="2111" y="2111"/>
                  </a:lnTo>
                  <a:lnTo>
                    <a:pt x="21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87"/>
            <p:cNvSpPr/>
            <p:nvPr/>
          </p:nvSpPr>
          <p:spPr>
            <a:xfrm>
              <a:off x="-47452525" y="3569100"/>
              <a:ext cx="228425" cy="228425"/>
            </a:xfrm>
            <a:custGeom>
              <a:avLst/>
              <a:gdLst/>
              <a:ahLst/>
              <a:cxnLst/>
              <a:rect l="l" t="t" r="r" b="b"/>
              <a:pathLst>
                <a:path w="9137" h="9137" extrusionOk="0">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2" name="Google Shape;9532;p87"/>
          <p:cNvGrpSpPr/>
          <p:nvPr/>
        </p:nvGrpSpPr>
        <p:grpSpPr>
          <a:xfrm>
            <a:off x="886062" y="3667954"/>
            <a:ext cx="355258" cy="270410"/>
            <a:chOff x="-47523400" y="3973950"/>
            <a:chExt cx="300100" cy="228425"/>
          </a:xfrm>
        </p:grpSpPr>
        <p:sp>
          <p:nvSpPr>
            <p:cNvPr id="9533" name="Google Shape;9533;p87"/>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87"/>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87"/>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87"/>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87"/>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8" name="Google Shape;9538;p87"/>
          <p:cNvGrpSpPr/>
          <p:nvPr/>
        </p:nvGrpSpPr>
        <p:grpSpPr>
          <a:xfrm>
            <a:off x="3091183" y="2750953"/>
            <a:ext cx="354341" cy="357596"/>
            <a:chOff x="-45673275" y="3199325"/>
            <a:chExt cx="299325" cy="302075"/>
          </a:xfrm>
        </p:grpSpPr>
        <p:sp>
          <p:nvSpPr>
            <p:cNvPr id="9539" name="Google Shape;9539;p87"/>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87"/>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87"/>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2" name="Google Shape;9542;p87"/>
          <p:cNvGrpSpPr/>
          <p:nvPr/>
        </p:nvGrpSpPr>
        <p:grpSpPr>
          <a:xfrm>
            <a:off x="3090251" y="3209202"/>
            <a:ext cx="356205" cy="314240"/>
            <a:chOff x="-45674075" y="3586425"/>
            <a:chExt cx="300900" cy="265450"/>
          </a:xfrm>
        </p:grpSpPr>
        <p:sp>
          <p:nvSpPr>
            <p:cNvPr id="9543" name="Google Shape;9543;p87"/>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87"/>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5" name="Google Shape;9545;p87"/>
          <p:cNvGrpSpPr/>
          <p:nvPr/>
        </p:nvGrpSpPr>
        <p:grpSpPr>
          <a:xfrm>
            <a:off x="3091183" y="3625041"/>
            <a:ext cx="354341" cy="356205"/>
            <a:chOff x="-45673275" y="3937700"/>
            <a:chExt cx="299325" cy="300900"/>
          </a:xfrm>
        </p:grpSpPr>
        <p:sp>
          <p:nvSpPr>
            <p:cNvPr id="9546" name="Google Shape;9546;p87"/>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87"/>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87"/>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9" name="Google Shape;9549;p87"/>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550;p87"/>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87"/>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2" name="Google Shape;9552;p87"/>
          <p:cNvGrpSpPr/>
          <p:nvPr/>
        </p:nvGrpSpPr>
        <p:grpSpPr>
          <a:xfrm>
            <a:off x="2205349" y="4117825"/>
            <a:ext cx="356205" cy="356205"/>
            <a:chOff x="-44512325" y="3176075"/>
            <a:chExt cx="300900" cy="300900"/>
          </a:xfrm>
        </p:grpSpPr>
        <p:sp>
          <p:nvSpPr>
            <p:cNvPr id="9553" name="Google Shape;9553;p8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8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8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6" name="Google Shape;9556;p87"/>
          <p:cNvGrpSpPr/>
          <p:nvPr/>
        </p:nvGrpSpPr>
        <p:grpSpPr>
          <a:xfrm>
            <a:off x="2608689" y="1386849"/>
            <a:ext cx="354341" cy="354341"/>
            <a:chOff x="-49027775" y="3183175"/>
            <a:chExt cx="299325" cy="299325"/>
          </a:xfrm>
        </p:grpSpPr>
        <p:sp>
          <p:nvSpPr>
            <p:cNvPr id="9557" name="Google Shape;9557;p87"/>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87"/>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87"/>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87"/>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1" name="Google Shape;9561;p87"/>
          <p:cNvGrpSpPr/>
          <p:nvPr/>
        </p:nvGrpSpPr>
        <p:grpSpPr>
          <a:xfrm>
            <a:off x="2608230" y="1822251"/>
            <a:ext cx="355258" cy="357152"/>
            <a:chOff x="-49027775" y="3550975"/>
            <a:chExt cx="300100" cy="301700"/>
          </a:xfrm>
        </p:grpSpPr>
        <p:sp>
          <p:nvSpPr>
            <p:cNvPr id="9562" name="Google Shape;9562;p87"/>
            <p:cNvSpPr/>
            <p:nvPr/>
          </p:nvSpPr>
          <p:spPr>
            <a:xfrm>
              <a:off x="-48941125" y="3613200"/>
              <a:ext cx="74050" cy="26825"/>
            </a:xfrm>
            <a:custGeom>
              <a:avLst/>
              <a:gdLst/>
              <a:ahLst/>
              <a:cxnLst/>
              <a:rect l="l" t="t" r="r" b="b"/>
              <a:pathLst>
                <a:path w="2962" h="1073" extrusionOk="0">
                  <a:moveTo>
                    <a:pt x="1260" y="1"/>
                  </a:moveTo>
                  <a:lnTo>
                    <a:pt x="0" y="1072"/>
                  </a:lnTo>
                  <a:lnTo>
                    <a:pt x="1702" y="1072"/>
                  </a:lnTo>
                  <a:lnTo>
                    <a:pt x="29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87"/>
            <p:cNvSpPr/>
            <p:nvPr/>
          </p:nvSpPr>
          <p:spPr>
            <a:xfrm>
              <a:off x="-48871025" y="3613200"/>
              <a:ext cx="73275" cy="26825"/>
            </a:xfrm>
            <a:custGeom>
              <a:avLst/>
              <a:gdLst/>
              <a:ahLst/>
              <a:cxnLst/>
              <a:rect l="l" t="t" r="r" b="b"/>
              <a:pathLst>
                <a:path w="2931" h="1073" extrusionOk="0">
                  <a:moveTo>
                    <a:pt x="1260" y="1"/>
                  </a:moveTo>
                  <a:lnTo>
                    <a:pt x="0" y="1072"/>
                  </a:lnTo>
                  <a:lnTo>
                    <a:pt x="1670" y="1072"/>
                  </a:lnTo>
                  <a:lnTo>
                    <a:pt x="29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87"/>
            <p:cNvSpPr/>
            <p:nvPr/>
          </p:nvSpPr>
          <p:spPr>
            <a:xfrm>
              <a:off x="-48893075" y="3552550"/>
              <a:ext cx="95325" cy="43350"/>
            </a:xfrm>
            <a:custGeom>
              <a:avLst/>
              <a:gdLst/>
              <a:ahLst/>
              <a:cxnLst/>
              <a:rect l="l" t="t" r="r" b="b"/>
              <a:pathLst>
                <a:path w="3813" h="1734" extrusionOk="0">
                  <a:moveTo>
                    <a:pt x="0" y="1"/>
                  </a:moveTo>
                  <a:lnTo>
                    <a:pt x="2142" y="1734"/>
                  </a:lnTo>
                  <a:lnTo>
                    <a:pt x="3812" y="1734"/>
                  </a:lnTo>
                  <a:lnTo>
                    <a:pt x="173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87"/>
            <p:cNvSpPr/>
            <p:nvPr/>
          </p:nvSpPr>
          <p:spPr>
            <a:xfrm>
              <a:off x="-49027775" y="3550975"/>
              <a:ext cx="100050" cy="87475"/>
            </a:xfrm>
            <a:custGeom>
              <a:avLst/>
              <a:gdLst/>
              <a:ahLst/>
              <a:cxnLst/>
              <a:rect l="l" t="t" r="r" b="b"/>
              <a:pathLst>
                <a:path w="4002" h="3499" extrusionOk="0">
                  <a:moveTo>
                    <a:pt x="2112" y="1797"/>
                  </a:moveTo>
                  <a:cubicBezTo>
                    <a:pt x="2332" y="1797"/>
                    <a:pt x="2490" y="1923"/>
                    <a:pt x="2490" y="2143"/>
                  </a:cubicBezTo>
                  <a:cubicBezTo>
                    <a:pt x="2490" y="2332"/>
                    <a:pt x="2332" y="2490"/>
                    <a:pt x="2112" y="2490"/>
                  </a:cubicBezTo>
                  <a:cubicBezTo>
                    <a:pt x="1923" y="2490"/>
                    <a:pt x="1765" y="2332"/>
                    <a:pt x="1765" y="2143"/>
                  </a:cubicBezTo>
                  <a:cubicBezTo>
                    <a:pt x="1765" y="1923"/>
                    <a:pt x="1923" y="1797"/>
                    <a:pt x="2112" y="1797"/>
                  </a:cubicBezTo>
                  <a:close/>
                  <a:moveTo>
                    <a:pt x="1072" y="1"/>
                  </a:moveTo>
                  <a:cubicBezTo>
                    <a:pt x="473" y="1"/>
                    <a:pt x="1" y="474"/>
                    <a:pt x="1" y="1072"/>
                  </a:cubicBezTo>
                  <a:lnTo>
                    <a:pt x="1" y="3498"/>
                  </a:lnTo>
                  <a:lnTo>
                    <a:pt x="2364" y="3498"/>
                  </a:lnTo>
                  <a:lnTo>
                    <a:pt x="4002" y="2143"/>
                  </a:lnTo>
                  <a:lnTo>
                    <a:pt x="14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87"/>
            <p:cNvSpPr/>
            <p:nvPr/>
          </p:nvSpPr>
          <p:spPr>
            <a:xfrm>
              <a:off x="-48962400" y="3552550"/>
              <a:ext cx="95325" cy="43350"/>
            </a:xfrm>
            <a:custGeom>
              <a:avLst/>
              <a:gdLst/>
              <a:ahLst/>
              <a:cxnLst/>
              <a:rect l="l" t="t" r="r" b="b"/>
              <a:pathLst>
                <a:path w="3813" h="1734" extrusionOk="0">
                  <a:moveTo>
                    <a:pt x="1" y="1"/>
                  </a:moveTo>
                  <a:lnTo>
                    <a:pt x="2111" y="1734"/>
                  </a:lnTo>
                  <a:lnTo>
                    <a:pt x="3813" y="1734"/>
                  </a:lnTo>
                  <a:lnTo>
                    <a:pt x="170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87"/>
            <p:cNvSpPr/>
            <p:nvPr/>
          </p:nvSpPr>
          <p:spPr>
            <a:xfrm>
              <a:off x="-49027775" y="3657325"/>
              <a:ext cx="300100" cy="195350"/>
            </a:xfrm>
            <a:custGeom>
              <a:avLst/>
              <a:gdLst/>
              <a:ahLst/>
              <a:cxnLst/>
              <a:rect l="l" t="t" r="r" b="b"/>
              <a:pathLst>
                <a:path w="12004" h="7814" extrusionOk="0">
                  <a:moveTo>
                    <a:pt x="5987" y="410"/>
                  </a:moveTo>
                  <a:cubicBezTo>
                    <a:pt x="7719" y="410"/>
                    <a:pt x="9137" y="1827"/>
                    <a:pt x="9137" y="3560"/>
                  </a:cubicBezTo>
                  <a:cubicBezTo>
                    <a:pt x="9137" y="5293"/>
                    <a:pt x="7719" y="6711"/>
                    <a:pt x="5987" y="6711"/>
                  </a:cubicBezTo>
                  <a:cubicBezTo>
                    <a:pt x="4254" y="6711"/>
                    <a:pt x="2836" y="5293"/>
                    <a:pt x="2836" y="3560"/>
                  </a:cubicBezTo>
                  <a:cubicBezTo>
                    <a:pt x="2836" y="1827"/>
                    <a:pt x="4254" y="410"/>
                    <a:pt x="5987" y="410"/>
                  </a:cubicBezTo>
                  <a:close/>
                  <a:moveTo>
                    <a:pt x="1" y="0"/>
                  </a:moveTo>
                  <a:lnTo>
                    <a:pt x="1" y="6742"/>
                  </a:lnTo>
                  <a:cubicBezTo>
                    <a:pt x="1" y="7341"/>
                    <a:pt x="473" y="7813"/>
                    <a:pt x="1072" y="7813"/>
                  </a:cubicBezTo>
                  <a:lnTo>
                    <a:pt x="10933" y="7813"/>
                  </a:lnTo>
                  <a:cubicBezTo>
                    <a:pt x="11532" y="7813"/>
                    <a:pt x="12004" y="7341"/>
                    <a:pt x="12004" y="6742"/>
                  </a:cubicBezTo>
                  <a:lnTo>
                    <a:pt x="120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87"/>
            <p:cNvSpPr/>
            <p:nvPr/>
          </p:nvSpPr>
          <p:spPr>
            <a:xfrm>
              <a:off x="-48886775" y="3726625"/>
              <a:ext cx="28375" cy="37050"/>
            </a:xfrm>
            <a:custGeom>
              <a:avLst/>
              <a:gdLst/>
              <a:ahLst/>
              <a:cxnLst/>
              <a:rect l="l" t="t" r="r" b="b"/>
              <a:pathLst>
                <a:path w="1135" h="1482" extrusionOk="0">
                  <a:moveTo>
                    <a:pt x="0" y="1"/>
                  </a:moveTo>
                  <a:lnTo>
                    <a:pt x="0" y="1481"/>
                  </a:lnTo>
                  <a:lnTo>
                    <a:pt x="1134" y="757"/>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87"/>
            <p:cNvSpPr/>
            <p:nvPr/>
          </p:nvSpPr>
          <p:spPr>
            <a:xfrm>
              <a:off x="-48822975" y="3550975"/>
              <a:ext cx="94525" cy="44925"/>
            </a:xfrm>
            <a:custGeom>
              <a:avLst/>
              <a:gdLst/>
              <a:ahLst/>
              <a:cxnLst/>
              <a:rect l="l" t="t" r="r" b="b"/>
              <a:pathLst>
                <a:path w="3781" h="1797" extrusionOk="0">
                  <a:moveTo>
                    <a:pt x="0" y="1"/>
                  </a:moveTo>
                  <a:lnTo>
                    <a:pt x="2111" y="1797"/>
                  </a:lnTo>
                  <a:lnTo>
                    <a:pt x="3781" y="1797"/>
                  </a:lnTo>
                  <a:lnTo>
                    <a:pt x="3781" y="1072"/>
                  </a:lnTo>
                  <a:cubicBezTo>
                    <a:pt x="3781" y="474"/>
                    <a:pt x="3308" y="1"/>
                    <a:pt x="27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87"/>
            <p:cNvSpPr/>
            <p:nvPr/>
          </p:nvSpPr>
          <p:spPr>
            <a:xfrm>
              <a:off x="-48939550" y="3684100"/>
              <a:ext cx="122100" cy="122100"/>
            </a:xfrm>
            <a:custGeom>
              <a:avLst/>
              <a:gdLst/>
              <a:ahLst/>
              <a:cxnLst/>
              <a:rect l="l" t="t" r="r" b="b"/>
              <a:pathLst>
                <a:path w="4884" h="4884" extrusionOk="0">
                  <a:moveTo>
                    <a:pt x="1741" y="757"/>
                  </a:moveTo>
                  <a:cubicBezTo>
                    <a:pt x="1812" y="757"/>
                    <a:pt x="1885" y="777"/>
                    <a:pt x="1954" y="819"/>
                  </a:cubicBezTo>
                  <a:lnTo>
                    <a:pt x="4064" y="2237"/>
                  </a:lnTo>
                  <a:cubicBezTo>
                    <a:pt x="4253" y="2300"/>
                    <a:pt x="4253" y="2615"/>
                    <a:pt x="4064" y="2773"/>
                  </a:cubicBezTo>
                  <a:lnTo>
                    <a:pt x="1954" y="4190"/>
                  </a:lnTo>
                  <a:cubicBezTo>
                    <a:pt x="1885" y="4233"/>
                    <a:pt x="1812" y="4253"/>
                    <a:pt x="1741" y="4253"/>
                  </a:cubicBezTo>
                  <a:cubicBezTo>
                    <a:pt x="1553" y="4253"/>
                    <a:pt x="1387" y="4113"/>
                    <a:pt x="1387" y="3907"/>
                  </a:cubicBezTo>
                  <a:lnTo>
                    <a:pt x="1387" y="1103"/>
                  </a:lnTo>
                  <a:cubicBezTo>
                    <a:pt x="1387" y="897"/>
                    <a:pt x="1553" y="757"/>
                    <a:pt x="1741" y="757"/>
                  </a:cubicBezTo>
                  <a:close/>
                  <a:moveTo>
                    <a:pt x="2458" y="0"/>
                  </a:moveTo>
                  <a:cubicBezTo>
                    <a:pt x="1103" y="0"/>
                    <a:pt x="0" y="1103"/>
                    <a:pt x="0" y="2458"/>
                  </a:cubicBezTo>
                  <a:cubicBezTo>
                    <a:pt x="0" y="3781"/>
                    <a:pt x="1103" y="4884"/>
                    <a:pt x="2458" y="4884"/>
                  </a:cubicBezTo>
                  <a:cubicBezTo>
                    <a:pt x="3781" y="4884"/>
                    <a:pt x="4884" y="3781"/>
                    <a:pt x="4884" y="2458"/>
                  </a:cubicBezTo>
                  <a:cubicBezTo>
                    <a:pt x="4884" y="1103"/>
                    <a:pt x="3812"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87"/>
            <p:cNvSpPr/>
            <p:nvPr/>
          </p:nvSpPr>
          <p:spPr>
            <a:xfrm>
              <a:off x="-48801725" y="3613200"/>
              <a:ext cx="73275" cy="26825"/>
            </a:xfrm>
            <a:custGeom>
              <a:avLst/>
              <a:gdLst/>
              <a:ahLst/>
              <a:cxnLst/>
              <a:rect l="l" t="t" r="r" b="b"/>
              <a:pathLst>
                <a:path w="2931" h="1073" extrusionOk="0">
                  <a:moveTo>
                    <a:pt x="1261" y="1"/>
                  </a:moveTo>
                  <a:lnTo>
                    <a:pt x="1" y="1072"/>
                  </a:lnTo>
                  <a:lnTo>
                    <a:pt x="2931" y="1072"/>
                  </a:lnTo>
                  <a:lnTo>
                    <a:pt x="293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2" name="Google Shape;9572;p87"/>
          <p:cNvGrpSpPr/>
          <p:nvPr/>
        </p:nvGrpSpPr>
        <p:grpSpPr>
          <a:xfrm>
            <a:off x="2606306" y="2259310"/>
            <a:ext cx="359106" cy="355525"/>
            <a:chOff x="-49031025" y="3920175"/>
            <a:chExt cx="303350" cy="300325"/>
          </a:xfrm>
        </p:grpSpPr>
        <p:sp>
          <p:nvSpPr>
            <p:cNvPr id="9573" name="Google Shape;9573;p87"/>
            <p:cNvSpPr/>
            <p:nvPr/>
          </p:nvSpPr>
          <p:spPr>
            <a:xfrm>
              <a:off x="-49031025" y="4131875"/>
              <a:ext cx="109600" cy="88625"/>
            </a:xfrm>
            <a:custGeom>
              <a:avLst/>
              <a:gdLst/>
              <a:ahLst/>
              <a:cxnLst/>
              <a:rect l="l" t="t" r="r" b="b"/>
              <a:pathLst>
                <a:path w="4384" h="3545" extrusionOk="0">
                  <a:moveTo>
                    <a:pt x="472" y="1"/>
                  </a:moveTo>
                  <a:cubicBezTo>
                    <a:pt x="202" y="1"/>
                    <a:pt x="0" y="326"/>
                    <a:pt x="225" y="551"/>
                  </a:cubicBezTo>
                  <a:lnTo>
                    <a:pt x="2336" y="3387"/>
                  </a:lnTo>
                  <a:cubicBezTo>
                    <a:pt x="2399" y="3481"/>
                    <a:pt x="2494" y="3544"/>
                    <a:pt x="2620" y="3544"/>
                  </a:cubicBezTo>
                  <a:lnTo>
                    <a:pt x="4384" y="3544"/>
                  </a:lnTo>
                  <a:lnTo>
                    <a:pt x="2620" y="583"/>
                  </a:lnTo>
                  <a:lnTo>
                    <a:pt x="572" y="16"/>
                  </a:lnTo>
                  <a:cubicBezTo>
                    <a:pt x="538" y="5"/>
                    <a:pt x="505" y="1"/>
                    <a:pt x="4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87"/>
            <p:cNvSpPr/>
            <p:nvPr/>
          </p:nvSpPr>
          <p:spPr>
            <a:xfrm>
              <a:off x="-48921450" y="3920175"/>
              <a:ext cx="79575" cy="130975"/>
            </a:xfrm>
            <a:custGeom>
              <a:avLst/>
              <a:gdLst/>
              <a:ahLst/>
              <a:cxnLst/>
              <a:rect l="l" t="t" r="r" b="b"/>
              <a:pathLst>
                <a:path w="3183" h="5239" extrusionOk="0">
                  <a:moveTo>
                    <a:pt x="302" y="1"/>
                  </a:moveTo>
                  <a:cubicBezTo>
                    <a:pt x="275" y="1"/>
                    <a:pt x="248" y="3"/>
                    <a:pt x="221" y="9"/>
                  </a:cubicBezTo>
                  <a:cubicBezTo>
                    <a:pt x="64" y="40"/>
                    <a:pt x="1" y="198"/>
                    <a:pt x="1" y="355"/>
                  </a:cubicBezTo>
                  <a:lnTo>
                    <a:pt x="64" y="1269"/>
                  </a:lnTo>
                  <a:lnTo>
                    <a:pt x="2584" y="5239"/>
                  </a:lnTo>
                  <a:lnTo>
                    <a:pt x="3183" y="4199"/>
                  </a:lnTo>
                  <a:lnTo>
                    <a:pt x="631" y="166"/>
                  </a:lnTo>
                  <a:cubicBezTo>
                    <a:pt x="553" y="62"/>
                    <a:pt x="431" y="1"/>
                    <a:pt x="3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87"/>
            <p:cNvSpPr/>
            <p:nvPr/>
          </p:nvSpPr>
          <p:spPr>
            <a:xfrm>
              <a:off x="-48842675" y="4008100"/>
              <a:ext cx="115000" cy="53300"/>
            </a:xfrm>
            <a:custGeom>
              <a:avLst/>
              <a:gdLst/>
              <a:ahLst/>
              <a:cxnLst/>
              <a:rect l="l" t="t" r="r" b="b"/>
              <a:pathLst>
                <a:path w="4600" h="2132" extrusionOk="0">
                  <a:moveTo>
                    <a:pt x="1359" y="0"/>
                  </a:moveTo>
                  <a:cubicBezTo>
                    <a:pt x="1245" y="0"/>
                    <a:pt x="1132" y="57"/>
                    <a:pt x="1072" y="178"/>
                  </a:cubicBezTo>
                  <a:lnTo>
                    <a:pt x="0" y="2131"/>
                  </a:lnTo>
                  <a:lnTo>
                    <a:pt x="4191" y="2131"/>
                  </a:lnTo>
                  <a:cubicBezTo>
                    <a:pt x="4317" y="2131"/>
                    <a:pt x="4506" y="2005"/>
                    <a:pt x="4537" y="1848"/>
                  </a:cubicBezTo>
                  <a:cubicBezTo>
                    <a:pt x="4600" y="1690"/>
                    <a:pt x="4537" y="1533"/>
                    <a:pt x="4380" y="1469"/>
                  </a:cubicBezTo>
                  <a:lnTo>
                    <a:pt x="1544" y="52"/>
                  </a:lnTo>
                  <a:cubicBezTo>
                    <a:pt x="1488" y="18"/>
                    <a:pt x="1423" y="0"/>
                    <a:pt x="13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87"/>
            <p:cNvSpPr/>
            <p:nvPr/>
          </p:nvSpPr>
          <p:spPr>
            <a:xfrm>
              <a:off x="-48838750" y="4078700"/>
              <a:ext cx="51225" cy="66975"/>
            </a:xfrm>
            <a:custGeom>
              <a:avLst/>
              <a:gdLst/>
              <a:ahLst/>
              <a:cxnLst/>
              <a:rect l="l" t="t" r="r" b="b"/>
              <a:pathLst>
                <a:path w="2049" h="2679" extrusionOk="0">
                  <a:moveTo>
                    <a:pt x="1" y="0"/>
                  </a:moveTo>
                  <a:lnTo>
                    <a:pt x="1734" y="2678"/>
                  </a:lnTo>
                  <a:lnTo>
                    <a:pt x="204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87"/>
            <p:cNvSpPr/>
            <p:nvPr/>
          </p:nvSpPr>
          <p:spPr>
            <a:xfrm>
              <a:off x="-48975000" y="3920575"/>
              <a:ext cx="173300" cy="248725"/>
            </a:xfrm>
            <a:custGeom>
              <a:avLst/>
              <a:gdLst/>
              <a:ahLst/>
              <a:cxnLst/>
              <a:rect l="l" t="t" r="r" b="b"/>
              <a:pathLst>
                <a:path w="6932" h="9949" extrusionOk="0">
                  <a:moveTo>
                    <a:pt x="374" y="0"/>
                  </a:moveTo>
                  <a:cubicBezTo>
                    <a:pt x="334" y="0"/>
                    <a:pt x="293" y="8"/>
                    <a:pt x="253" y="24"/>
                  </a:cubicBezTo>
                  <a:cubicBezTo>
                    <a:pt x="95" y="87"/>
                    <a:pt x="1" y="245"/>
                    <a:pt x="1" y="402"/>
                  </a:cubicBezTo>
                  <a:lnTo>
                    <a:pt x="694" y="7585"/>
                  </a:lnTo>
                  <a:lnTo>
                    <a:pt x="6932" y="9948"/>
                  </a:lnTo>
                  <a:lnTo>
                    <a:pt x="694" y="182"/>
                  </a:lnTo>
                  <a:cubicBezTo>
                    <a:pt x="600" y="65"/>
                    <a:pt x="489" y="0"/>
                    <a:pt x="3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87"/>
            <p:cNvSpPr/>
            <p:nvPr/>
          </p:nvSpPr>
          <p:spPr>
            <a:xfrm>
              <a:off x="-48955300" y="4129900"/>
              <a:ext cx="151250" cy="89800"/>
            </a:xfrm>
            <a:custGeom>
              <a:avLst/>
              <a:gdLst/>
              <a:ahLst/>
              <a:cxnLst/>
              <a:rect l="l" t="t" r="r" b="b"/>
              <a:pathLst>
                <a:path w="6050" h="3592" extrusionOk="0">
                  <a:moveTo>
                    <a:pt x="0" y="0"/>
                  </a:moveTo>
                  <a:lnTo>
                    <a:pt x="2174" y="3592"/>
                  </a:lnTo>
                  <a:lnTo>
                    <a:pt x="5167" y="3592"/>
                  </a:lnTo>
                  <a:cubicBezTo>
                    <a:pt x="5293" y="3592"/>
                    <a:pt x="5419" y="3529"/>
                    <a:pt x="5482" y="3403"/>
                  </a:cubicBezTo>
                  <a:lnTo>
                    <a:pt x="6049" y="2268"/>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9" name="Google Shape;9579;p87"/>
          <p:cNvGrpSpPr/>
          <p:nvPr/>
        </p:nvGrpSpPr>
        <p:grpSpPr>
          <a:xfrm>
            <a:off x="1322411" y="2752344"/>
            <a:ext cx="356176" cy="354341"/>
            <a:chOff x="-47155575" y="3200500"/>
            <a:chExt cx="300875" cy="299325"/>
          </a:xfrm>
        </p:grpSpPr>
        <p:sp>
          <p:nvSpPr>
            <p:cNvPr id="9580" name="Google Shape;9580;p87"/>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87"/>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87"/>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87"/>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87"/>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87"/>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6" name="Google Shape;9586;p87"/>
          <p:cNvGrpSpPr/>
          <p:nvPr/>
        </p:nvGrpSpPr>
        <p:grpSpPr>
          <a:xfrm>
            <a:off x="1322870" y="3188692"/>
            <a:ext cx="355258" cy="355258"/>
            <a:chOff x="-47154800" y="3569100"/>
            <a:chExt cx="300100" cy="300100"/>
          </a:xfrm>
        </p:grpSpPr>
        <p:sp>
          <p:nvSpPr>
            <p:cNvPr id="9587" name="Google Shape;9587;p87"/>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87"/>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87"/>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87"/>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87"/>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87"/>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3" name="Google Shape;9593;p87"/>
          <p:cNvGrpSpPr/>
          <p:nvPr/>
        </p:nvGrpSpPr>
        <p:grpSpPr>
          <a:xfrm>
            <a:off x="1323343" y="3626905"/>
            <a:ext cx="354311" cy="353423"/>
            <a:chOff x="-47154000" y="3939275"/>
            <a:chExt cx="299300" cy="298550"/>
          </a:xfrm>
        </p:grpSpPr>
        <p:sp>
          <p:nvSpPr>
            <p:cNvPr id="9594" name="Google Shape;9594;p87"/>
            <p:cNvSpPr/>
            <p:nvPr/>
          </p:nvSpPr>
          <p:spPr>
            <a:xfrm>
              <a:off x="-47084700" y="4131475"/>
              <a:ext cx="159125" cy="106350"/>
            </a:xfrm>
            <a:custGeom>
              <a:avLst/>
              <a:gdLst/>
              <a:ahLst/>
              <a:cxnLst/>
              <a:rect l="l" t="t" r="r" b="b"/>
              <a:pathLst>
                <a:path w="6365" h="4254" extrusionOk="0">
                  <a:moveTo>
                    <a:pt x="4569" y="693"/>
                  </a:moveTo>
                  <a:cubicBezTo>
                    <a:pt x="4789" y="693"/>
                    <a:pt x="4947" y="851"/>
                    <a:pt x="4947" y="1040"/>
                  </a:cubicBezTo>
                  <a:cubicBezTo>
                    <a:pt x="4947" y="1260"/>
                    <a:pt x="4789" y="1418"/>
                    <a:pt x="4569" y="1418"/>
                  </a:cubicBezTo>
                  <a:lnTo>
                    <a:pt x="1796" y="1418"/>
                  </a:lnTo>
                  <a:cubicBezTo>
                    <a:pt x="1576" y="1418"/>
                    <a:pt x="1418" y="1260"/>
                    <a:pt x="1418" y="1040"/>
                  </a:cubicBezTo>
                  <a:cubicBezTo>
                    <a:pt x="1418" y="851"/>
                    <a:pt x="1576" y="693"/>
                    <a:pt x="1796" y="693"/>
                  </a:cubicBezTo>
                  <a:close/>
                  <a:moveTo>
                    <a:pt x="4569" y="2111"/>
                  </a:moveTo>
                  <a:cubicBezTo>
                    <a:pt x="4789" y="2111"/>
                    <a:pt x="4947" y="2268"/>
                    <a:pt x="4947" y="2457"/>
                  </a:cubicBezTo>
                  <a:cubicBezTo>
                    <a:pt x="4947" y="2678"/>
                    <a:pt x="4789" y="2835"/>
                    <a:pt x="4569" y="2835"/>
                  </a:cubicBezTo>
                  <a:lnTo>
                    <a:pt x="1796" y="2835"/>
                  </a:lnTo>
                  <a:cubicBezTo>
                    <a:pt x="1576" y="2835"/>
                    <a:pt x="1418" y="2678"/>
                    <a:pt x="1418" y="2457"/>
                  </a:cubicBezTo>
                  <a:cubicBezTo>
                    <a:pt x="1418" y="2268"/>
                    <a:pt x="1576" y="2111"/>
                    <a:pt x="1796" y="2111"/>
                  </a:cubicBezTo>
                  <a:close/>
                  <a:moveTo>
                    <a:pt x="0" y="0"/>
                  </a:moveTo>
                  <a:lnTo>
                    <a:pt x="0" y="1418"/>
                  </a:lnTo>
                  <a:lnTo>
                    <a:pt x="0" y="3875"/>
                  </a:lnTo>
                  <a:cubicBezTo>
                    <a:pt x="0" y="4096"/>
                    <a:pt x="158" y="4253"/>
                    <a:pt x="379" y="4253"/>
                  </a:cubicBezTo>
                  <a:lnTo>
                    <a:pt x="5986" y="4253"/>
                  </a:lnTo>
                  <a:cubicBezTo>
                    <a:pt x="6207" y="4253"/>
                    <a:pt x="6364" y="4096"/>
                    <a:pt x="6364" y="3875"/>
                  </a:cubicBezTo>
                  <a:lnTo>
                    <a:pt x="6364" y="1418"/>
                  </a:lnTo>
                  <a:lnTo>
                    <a:pt x="63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87"/>
            <p:cNvSpPr/>
            <p:nvPr/>
          </p:nvSpPr>
          <p:spPr>
            <a:xfrm>
              <a:off x="-46979150" y="3943225"/>
              <a:ext cx="48050" cy="47275"/>
            </a:xfrm>
            <a:custGeom>
              <a:avLst/>
              <a:gdLst/>
              <a:ahLst/>
              <a:cxnLst/>
              <a:rect l="l" t="t" r="r" b="b"/>
              <a:pathLst>
                <a:path w="1922" h="1891" extrusionOk="0">
                  <a:moveTo>
                    <a:pt x="0" y="0"/>
                  </a:moveTo>
                  <a:lnTo>
                    <a:pt x="0" y="1891"/>
                  </a:lnTo>
                  <a:lnTo>
                    <a:pt x="1922" y="1891"/>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87"/>
            <p:cNvSpPr/>
            <p:nvPr/>
          </p:nvSpPr>
          <p:spPr>
            <a:xfrm>
              <a:off x="-47154000" y="4026700"/>
              <a:ext cx="299300" cy="141025"/>
            </a:xfrm>
            <a:custGeom>
              <a:avLst/>
              <a:gdLst/>
              <a:ahLst/>
              <a:cxnLst/>
              <a:rect l="l" t="t" r="r" b="b"/>
              <a:pathLst>
                <a:path w="11972" h="5641" extrusionOk="0">
                  <a:moveTo>
                    <a:pt x="3151" y="2080"/>
                  </a:moveTo>
                  <a:cubicBezTo>
                    <a:pt x="3340" y="2080"/>
                    <a:pt x="3497" y="2238"/>
                    <a:pt x="3497" y="2458"/>
                  </a:cubicBezTo>
                  <a:cubicBezTo>
                    <a:pt x="3497" y="2647"/>
                    <a:pt x="3340" y="2805"/>
                    <a:pt x="3151" y="2805"/>
                  </a:cubicBezTo>
                  <a:cubicBezTo>
                    <a:pt x="2930" y="2805"/>
                    <a:pt x="2804" y="2647"/>
                    <a:pt x="2804" y="2458"/>
                  </a:cubicBezTo>
                  <a:cubicBezTo>
                    <a:pt x="2804" y="2238"/>
                    <a:pt x="2930" y="2080"/>
                    <a:pt x="3151" y="2080"/>
                  </a:cubicBezTo>
                  <a:close/>
                  <a:moveTo>
                    <a:pt x="4568" y="2080"/>
                  </a:moveTo>
                  <a:cubicBezTo>
                    <a:pt x="4757" y="2080"/>
                    <a:pt x="4915" y="2238"/>
                    <a:pt x="4915" y="2458"/>
                  </a:cubicBezTo>
                  <a:cubicBezTo>
                    <a:pt x="4915" y="2647"/>
                    <a:pt x="4757" y="2805"/>
                    <a:pt x="4568" y="2805"/>
                  </a:cubicBezTo>
                  <a:cubicBezTo>
                    <a:pt x="4348" y="2805"/>
                    <a:pt x="4190" y="2647"/>
                    <a:pt x="4190" y="2458"/>
                  </a:cubicBezTo>
                  <a:cubicBezTo>
                    <a:pt x="4190" y="2238"/>
                    <a:pt x="4348" y="2080"/>
                    <a:pt x="4568" y="2080"/>
                  </a:cubicBezTo>
                  <a:close/>
                  <a:moveTo>
                    <a:pt x="6648" y="2080"/>
                  </a:moveTo>
                  <a:cubicBezTo>
                    <a:pt x="6837" y="2080"/>
                    <a:pt x="6994" y="2238"/>
                    <a:pt x="6994" y="2458"/>
                  </a:cubicBezTo>
                  <a:cubicBezTo>
                    <a:pt x="6994" y="2647"/>
                    <a:pt x="6837" y="2805"/>
                    <a:pt x="6648" y="2805"/>
                  </a:cubicBezTo>
                  <a:lnTo>
                    <a:pt x="5923" y="2805"/>
                  </a:lnTo>
                  <a:cubicBezTo>
                    <a:pt x="5734" y="2805"/>
                    <a:pt x="5576" y="2647"/>
                    <a:pt x="5576" y="2458"/>
                  </a:cubicBezTo>
                  <a:cubicBezTo>
                    <a:pt x="5576" y="2238"/>
                    <a:pt x="5734" y="2080"/>
                    <a:pt x="5923" y="2080"/>
                  </a:cubicBezTo>
                  <a:close/>
                  <a:moveTo>
                    <a:pt x="8790" y="2080"/>
                  </a:moveTo>
                  <a:cubicBezTo>
                    <a:pt x="8979" y="2080"/>
                    <a:pt x="9136" y="2238"/>
                    <a:pt x="9136" y="2458"/>
                  </a:cubicBezTo>
                  <a:cubicBezTo>
                    <a:pt x="9136" y="2647"/>
                    <a:pt x="8979" y="2805"/>
                    <a:pt x="8790" y="2805"/>
                  </a:cubicBezTo>
                  <a:lnTo>
                    <a:pt x="8065" y="2805"/>
                  </a:lnTo>
                  <a:cubicBezTo>
                    <a:pt x="7876" y="2805"/>
                    <a:pt x="7719" y="2647"/>
                    <a:pt x="7719" y="2458"/>
                  </a:cubicBezTo>
                  <a:cubicBezTo>
                    <a:pt x="7719" y="2238"/>
                    <a:pt x="7876" y="2080"/>
                    <a:pt x="8065" y="2080"/>
                  </a:cubicBezTo>
                  <a:close/>
                  <a:moveTo>
                    <a:pt x="1071" y="1"/>
                  </a:moveTo>
                  <a:cubicBezTo>
                    <a:pt x="473" y="1"/>
                    <a:pt x="0" y="473"/>
                    <a:pt x="0" y="1072"/>
                  </a:cubicBezTo>
                  <a:lnTo>
                    <a:pt x="0" y="4569"/>
                  </a:lnTo>
                  <a:cubicBezTo>
                    <a:pt x="0" y="5168"/>
                    <a:pt x="473" y="5640"/>
                    <a:pt x="1071" y="5640"/>
                  </a:cubicBezTo>
                  <a:lnTo>
                    <a:pt x="2111" y="5640"/>
                  </a:lnTo>
                  <a:lnTo>
                    <a:pt x="2111" y="4223"/>
                  </a:lnTo>
                  <a:lnTo>
                    <a:pt x="1764" y="4223"/>
                  </a:lnTo>
                  <a:cubicBezTo>
                    <a:pt x="1575" y="4223"/>
                    <a:pt x="1418" y="4065"/>
                    <a:pt x="1418" y="3876"/>
                  </a:cubicBezTo>
                  <a:cubicBezTo>
                    <a:pt x="1418" y="3655"/>
                    <a:pt x="1575" y="3498"/>
                    <a:pt x="1764" y="3498"/>
                  </a:cubicBezTo>
                  <a:lnTo>
                    <a:pt x="10208" y="3498"/>
                  </a:lnTo>
                  <a:cubicBezTo>
                    <a:pt x="10397" y="3498"/>
                    <a:pt x="10554" y="3655"/>
                    <a:pt x="10554" y="3876"/>
                  </a:cubicBezTo>
                  <a:cubicBezTo>
                    <a:pt x="10554" y="4065"/>
                    <a:pt x="10397" y="4223"/>
                    <a:pt x="10208" y="4223"/>
                  </a:cubicBezTo>
                  <a:lnTo>
                    <a:pt x="9830" y="4223"/>
                  </a:lnTo>
                  <a:lnTo>
                    <a:pt x="9830" y="5640"/>
                  </a:lnTo>
                  <a:lnTo>
                    <a:pt x="10901" y="5640"/>
                  </a:lnTo>
                  <a:cubicBezTo>
                    <a:pt x="11499" y="5640"/>
                    <a:pt x="11972" y="5168"/>
                    <a:pt x="11972" y="4569"/>
                  </a:cubicBezTo>
                  <a:lnTo>
                    <a:pt x="11972" y="1072"/>
                  </a:lnTo>
                  <a:cubicBezTo>
                    <a:pt x="11972" y="473"/>
                    <a:pt x="11499" y="1"/>
                    <a:pt x="10901" y="1"/>
                  </a:cubicBezTo>
                  <a:lnTo>
                    <a:pt x="9830" y="1"/>
                  </a:lnTo>
                  <a:lnTo>
                    <a:pt x="9830" y="1072"/>
                  </a:lnTo>
                  <a:cubicBezTo>
                    <a:pt x="9830" y="1261"/>
                    <a:pt x="9672" y="1419"/>
                    <a:pt x="9483" y="1419"/>
                  </a:cubicBezTo>
                  <a:lnTo>
                    <a:pt x="2489" y="1419"/>
                  </a:lnTo>
                  <a:cubicBezTo>
                    <a:pt x="2268" y="1419"/>
                    <a:pt x="2111" y="1261"/>
                    <a:pt x="2111" y="1072"/>
                  </a:cubicBez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87"/>
            <p:cNvSpPr/>
            <p:nvPr/>
          </p:nvSpPr>
          <p:spPr>
            <a:xfrm>
              <a:off x="-47083125" y="3939275"/>
              <a:ext cx="158325" cy="106350"/>
            </a:xfrm>
            <a:custGeom>
              <a:avLst/>
              <a:gdLst/>
              <a:ahLst/>
              <a:cxnLst/>
              <a:rect l="l" t="t" r="r" b="b"/>
              <a:pathLst>
                <a:path w="6333" h="4254" extrusionOk="0">
                  <a:moveTo>
                    <a:pt x="347" y="1"/>
                  </a:moveTo>
                  <a:cubicBezTo>
                    <a:pt x="158" y="1"/>
                    <a:pt x="0" y="158"/>
                    <a:pt x="0" y="347"/>
                  </a:cubicBezTo>
                  <a:lnTo>
                    <a:pt x="0" y="3529"/>
                  </a:lnTo>
                  <a:lnTo>
                    <a:pt x="0" y="4254"/>
                  </a:lnTo>
                  <a:lnTo>
                    <a:pt x="6333" y="4254"/>
                  </a:lnTo>
                  <a:lnTo>
                    <a:pt x="6333" y="3498"/>
                  </a:lnTo>
                  <a:lnTo>
                    <a:pt x="6301" y="3498"/>
                  </a:lnTo>
                  <a:lnTo>
                    <a:pt x="6301" y="2805"/>
                  </a:lnTo>
                  <a:lnTo>
                    <a:pt x="3844" y="2805"/>
                  </a:lnTo>
                  <a:cubicBezTo>
                    <a:pt x="3655" y="2805"/>
                    <a:pt x="3498" y="2647"/>
                    <a:pt x="3498" y="2427"/>
                  </a:cubicBezTo>
                  <a:lnTo>
                    <a:pt x="349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8" name="Google Shape;9598;p87"/>
          <p:cNvGrpSpPr/>
          <p:nvPr/>
        </p:nvGrpSpPr>
        <p:grpSpPr>
          <a:xfrm>
            <a:off x="3548633" y="2752344"/>
            <a:ext cx="312375" cy="354341"/>
            <a:chOff x="-45286550" y="3200500"/>
            <a:chExt cx="263875" cy="299325"/>
          </a:xfrm>
        </p:grpSpPr>
        <p:sp>
          <p:nvSpPr>
            <p:cNvPr id="9599" name="Google Shape;9599;p87"/>
            <p:cNvSpPr/>
            <p:nvPr/>
          </p:nvSpPr>
          <p:spPr>
            <a:xfrm>
              <a:off x="-45233000" y="3200500"/>
              <a:ext cx="210325" cy="247325"/>
            </a:xfrm>
            <a:custGeom>
              <a:avLst/>
              <a:gdLst/>
              <a:ahLst/>
              <a:cxnLst/>
              <a:rect l="l" t="t" r="r" b="b"/>
              <a:pathLst>
                <a:path w="8413" h="9893" extrusionOk="0">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87"/>
            <p:cNvSpPr/>
            <p:nvPr/>
          </p:nvSpPr>
          <p:spPr>
            <a:xfrm>
              <a:off x="-45216450" y="33407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87"/>
            <p:cNvSpPr/>
            <p:nvPr/>
          </p:nvSpPr>
          <p:spPr>
            <a:xfrm>
              <a:off x="-45286550" y="3289500"/>
              <a:ext cx="158325" cy="210325"/>
            </a:xfrm>
            <a:custGeom>
              <a:avLst/>
              <a:gdLst/>
              <a:ahLst/>
              <a:cxnLst/>
              <a:rect l="l" t="t" r="r" b="b"/>
              <a:pathLst>
                <a:path w="6333" h="8413" extrusionOk="0">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2" name="Google Shape;9602;p87"/>
          <p:cNvGrpSpPr/>
          <p:nvPr/>
        </p:nvGrpSpPr>
        <p:grpSpPr>
          <a:xfrm>
            <a:off x="3548633" y="3189639"/>
            <a:ext cx="312375" cy="354311"/>
            <a:chOff x="-45286550" y="3569900"/>
            <a:chExt cx="263875" cy="299300"/>
          </a:xfrm>
        </p:grpSpPr>
        <p:sp>
          <p:nvSpPr>
            <p:cNvPr id="9603" name="Google Shape;9603;p87"/>
            <p:cNvSpPr/>
            <p:nvPr/>
          </p:nvSpPr>
          <p:spPr>
            <a:xfrm>
              <a:off x="-45234575" y="3728200"/>
              <a:ext cx="18150" cy="18150"/>
            </a:xfrm>
            <a:custGeom>
              <a:avLst/>
              <a:gdLst/>
              <a:ahLst/>
              <a:cxnLst/>
              <a:rect l="l" t="t" r="r" b="b"/>
              <a:pathLst>
                <a:path w="726" h="726" extrusionOk="0">
                  <a:moveTo>
                    <a:pt x="1" y="1"/>
                  </a:moveTo>
                  <a:lnTo>
                    <a:pt x="1" y="725"/>
                  </a:lnTo>
                  <a:lnTo>
                    <a:pt x="347" y="725"/>
                  </a:lnTo>
                  <a:cubicBezTo>
                    <a:pt x="568" y="725"/>
                    <a:pt x="725" y="568"/>
                    <a:pt x="725" y="379"/>
                  </a:cubicBezTo>
                  <a:cubicBezTo>
                    <a:pt x="725" y="127"/>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87"/>
            <p:cNvSpPr/>
            <p:nvPr/>
          </p:nvSpPr>
          <p:spPr>
            <a:xfrm>
              <a:off x="-45286550" y="3692750"/>
              <a:ext cx="263875" cy="122900"/>
            </a:xfrm>
            <a:custGeom>
              <a:avLst/>
              <a:gdLst/>
              <a:ahLst/>
              <a:cxnLst/>
              <a:rect l="l" t="t" r="r" b="b"/>
              <a:pathLst>
                <a:path w="10555" h="4916" extrusionOk="0">
                  <a:moveTo>
                    <a:pt x="2458" y="725"/>
                  </a:moveTo>
                  <a:cubicBezTo>
                    <a:pt x="3025" y="725"/>
                    <a:pt x="3497" y="1198"/>
                    <a:pt x="3497" y="1765"/>
                  </a:cubicBezTo>
                  <a:cubicBezTo>
                    <a:pt x="3497" y="2364"/>
                    <a:pt x="3025" y="2805"/>
                    <a:pt x="2426" y="2805"/>
                  </a:cubicBezTo>
                  <a:lnTo>
                    <a:pt x="2080" y="2805"/>
                  </a:lnTo>
                  <a:lnTo>
                    <a:pt x="2080" y="3876"/>
                  </a:lnTo>
                  <a:cubicBezTo>
                    <a:pt x="2080" y="4065"/>
                    <a:pt x="1922" y="4222"/>
                    <a:pt x="1733" y="4222"/>
                  </a:cubicBezTo>
                  <a:cubicBezTo>
                    <a:pt x="1544" y="4222"/>
                    <a:pt x="1387" y="4065"/>
                    <a:pt x="1387" y="3876"/>
                  </a:cubicBezTo>
                  <a:lnTo>
                    <a:pt x="1387" y="1072"/>
                  </a:lnTo>
                  <a:cubicBezTo>
                    <a:pt x="1387" y="883"/>
                    <a:pt x="1544" y="725"/>
                    <a:pt x="1733" y="725"/>
                  </a:cubicBezTo>
                  <a:close/>
                  <a:moveTo>
                    <a:pt x="5262" y="694"/>
                  </a:moveTo>
                  <a:cubicBezTo>
                    <a:pt x="5860" y="694"/>
                    <a:pt x="6333" y="1167"/>
                    <a:pt x="6333" y="1734"/>
                  </a:cubicBezTo>
                  <a:cubicBezTo>
                    <a:pt x="6333" y="1954"/>
                    <a:pt x="6175" y="2112"/>
                    <a:pt x="5986" y="2112"/>
                  </a:cubicBezTo>
                  <a:cubicBezTo>
                    <a:pt x="5797" y="2112"/>
                    <a:pt x="5640" y="1954"/>
                    <a:pt x="5640" y="1734"/>
                  </a:cubicBezTo>
                  <a:cubicBezTo>
                    <a:pt x="5640" y="1545"/>
                    <a:pt x="5482" y="1387"/>
                    <a:pt x="5262" y="1387"/>
                  </a:cubicBezTo>
                  <a:cubicBezTo>
                    <a:pt x="5073" y="1387"/>
                    <a:pt x="4915" y="1545"/>
                    <a:pt x="4915" y="1734"/>
                  </a:cubicBezTo>
                  <a:cubicBezTo>
                    <a:pt x="4915" y="1954"/>
                    <a:pt x="5073" y="2112"/>
                    <a:pt x="5262" y="2112"/>
                  </a:cubicBezTo>
                  <a:cubicBezTo>
                    <a:pt x="5860" y="2112"/>
                    <a:pt x="6333" y="2553"/>
                    <a:pt x="6333" y="3151"/>
                  </a:cubicBezTo>
                  <a:cubicBezTo>
                    <a:pt x="6333" y="3750"/>
                    <a:pt x="5860" y="4222"/>
                    <a:pt x="5262" y="4222"/>
                  </a:cubicBezTo>
                  <a:cubicBezTo>
                    <a:pt x="4695" y="4222"/>
                    <a:pt x="4222" y="3750"/>
                    <a:pt x="4222" y="3151"/>
                  </a:cubicBezTo>
                  <a:cubicBezTo>
                    <a:pt x="4222" y="2962"/>
                    <a:pt x="4379" y="2805"/>
                    <a:pt x="4569" y="2805"/>
                  </a:cubicBezTo>
                  <a:cubicBezTo>
                    <a:pt x="4758" y="2805"/>
                    <a:pt x="4915" y="2962"/>
                    <a:pt x="4915" y="3151"/>
                  </a:cubicBezTo>
                  <a:cubicBezTo>
                    <a:pt x="4915" y="3340"/>
                    <a:pt x="5073" y="3498"/>
                    <a:pt x="5262" y="3498"/>
                  </a:cubicBezTo>
                  <a:cubicBezTo>
                    <a:pt x="5482" y="3498"/>
                    <a:pt x="5640" y="3340"/>
                    <a:pt x="5640" y="3151"/>
                  </a:cubicBezTo>
                  <a:cubicBezTo>
                    <a:pt x="5640" y="2962"/>
                    <a:pt x="5482" y="2805"/>
                    <a:pt x="5262" y="2805"/>
                  </a:cubicBezTo>
                  <a:cubicBezTo>
                    <a:pt x="4695" y="2805"/>
                    <a:pt x="4222" y="2332"/>
                    <a:pt x="4222" y="1734"/>
                  </a:cubicBezTo>
                  <a:cubicBezTo>
                    <a:pt x="4222" y="1167"/>
                    <a:pt x="4695" y="694"/>
                    <a:pt x="5262" y="694"/>
                  </a:cubicBezTo>
                  <a:close/>
                  <a:moveTo>
                    <a:pt x="8066" y="725"/>
                  </a:moveTo>
                  <a:cubicBezTo>
                    <a:pt x="8664" y="725"/>
                    <a:pt x="9137" y="1198"/>
                    <a:pt x="9137" y="1765"/>
                  </a:cubicBezTo>
                  <a:lnTo>
                    <a:pt x="9137" y="3151"/>
                  </a:lnTo>
                  <a:cubicBezTo>
                    <a:pt x="9137" y="3750"/>
                    <a:pt x="8664" y="4222"/>
                    <a:pt x="8066" y="4222"/>
                  </a:cubicBezTo>
                  <a:lnTo>
                    <a:pt x="7372" y="4222"/>
                  </a:lnTo>
                  <a:cubicBezTo>
                    <a:pt x="7152" y="4222"/>
                    <a:pt x="6994" y="4065"/>
                    <a:pt x="6994" y="3876"/>
                  </a:cubicBezTo>
                  <a:lnTo>
                    <a:pt x="6994" y="1072"/>
                  </a:lnTo>
                  <a:cubicBezTo>
                    <a:pt x="6994" y="883"/>
                    <a:pt x="7152" y="725"/>
                    <a:pt x="7372" y="725"/>
                  </a:cubicBezTo>
                  <a:close/>
                  <a:moveTo>
                    <a:pt x="347" y="1"/>
                  </a:moveTo>
                  <a:cubicBezTo>
                    <a:pt x="158" y="1"/>
                    <a:pt x="0" y="158"/>
                    <a:pt x="0" y="347"/>
                  </a:cubicBezTo>
                  <a:lnTo>
                    <a:pt x="0" y="4569"/>
                  </a:lnTo>
                  <a:cubicBezTo>
                    <a:pt x="0" y="4758"/>
                    <a:pt x="158" y="4916"/>
                    <a:pt x="347" y="4916"/>
                  </a:cubicBezTo>
                  <a:lnTo>
                    <a:pt x="10208" y="4916"/>
                  </a:lnTo>
                  <a:cubicBezTo>
                    <a:pt x="10397" y="4916"/>
                    <a:pt x="10554" y="4758"/>
                    <a:pt x="10554" y="4569"/>
                  </a:cubicBezTo>
                  <a:lnTo>
                    <a:pt x="10554" y="347"/>
                  </a:lnTo>
                  <a:cubicBezTo>
                    <a:pt x="10554" y="158"/>
                    <a:pt x="10397" y="1"/>
                    <a:pt x="102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87"/>
            <p:cNvSpPr/>
            <p:nvPr/>
          </p:nvSpPr>
          <p:spPr>
            <a:xfrm>
              <a:off x="-45093575" y="3728200"/>
              <a:ext cx="17325" cy="53575"/>
            </a:xfrm>
            <a:custGeom>
              <a:avLst/>
              <a:gdLst/>
              <a:ahLst/>
              <a:cxnLst/>
              <a:rect l="l" t="t" r="r" b="b"/>
              <a:pathLst>
                <a:path w="693" h="2143" extrusionOk="0">
                  <a:moveTo>
                    <a:pt x="0" y="1"/>
                  </a:moveTo>
                  <a:lnTo>
                    <a:pt x="0" y="2143"/>
                  </a:lnTo>
                  <a:lnTo>
                    <a:pt x="347" y="2143"/>
                  </a:lnTo>
                  <a:cubicBezTo>
                    <a:pt x="536" y="2143"/>
                    <a:pt x="693" y="1985"/>
                    <a:pt x="693" y="1796"/>
                  </a:cubicBezTo>
                  <a:lnTo>
                    <a:pt x="693" y="347"/>
                  </a:lnTo>
                  <a:cubicBezTo>
                    <a:pt x="693" y="127"/>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87"/>
            <p:cNvSpPr/>
            <p:nvPr/>
          </p:nvSpPr>
          <p:spPr>
            <a:xfrm>
              <a:off x="-45268450" y="3569900"/>
              <a:ext cx="228450" cy="106350"/>
            </a:xfrm>
            <a:custGeom>
              <a:avLst/>
              <a:gdLst/>
              <a:ahLst/>
              <a:cxnLst/>
              <a:rect l="l" t="t" r="r" b="b"/>
              <a:pathLst>
                <a:path w="9138" h="4254" extrusionOk="0">
                  <a:moveTo>
                    <a:pt x="347" y="0"/>
                  </a:moveTo>
                  <a:cubicBezTo>
                    <a:pt x="158" y="0"/>
                    <a:pt x="1" y="158"/>
                    <a:pt x="1" y="347"/>
                  </a:cubicBezTo>
                  <a:lnTo>
                    <a:pt x="1" y="4253"/>
                  </a:lnTo>
                  <a:lnTo>
                    <a:pt x="9137" y="4253"/>
                  </a:lnTo>
                  <a:lnTo>
                    <a:pt x="9137" y="2804"/>
                  </a:lnTo>
                  <a:lnTo>
                    <a:pt x="6680" y="2804"/>
                  </a:lnTo>
                  <a:cubicBezTo>
                    <a:pt x="6491" y="2804"/>
                    <a:pt x="6333" y="2647"/>
                    <a:pt x="6333" y="2457"/>
                  </a:cubicBezTo>
                  <a:lnTo>
                    <a:pt x="633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87"/>
            <p:cNvSpPr/>
            <p:nvPr/>
          </p:nvSpPr>
          <p:spPr>
            <a:xfrm>
              <a:off x="-45093575" y="3574625"/>
              <a:ext cx="47275" cy="47275"/>
            </a:xfrm>
            <a:custGeom>
              <a:avLst/>
              <a:gdLst/>
              <a:ahLst/>
              <a:cxnLst/>
              <a:rect l="l" t="t" r="r" b="b"/>
              <a:pathLst>
                <a:path w="1891" h="1891" extrusionOk="0">
                  <a:moveTo>
                    <a:pt x="0" y="0"/>
                  </a:moveTo>
                  <a:lnTo>
                    <a:pt x="0" y="1890"/>
                  </a:lnTo>
                  <a:lnTo>
                    <a:pt x="1890" y="1890"/>
                  </a:lnTo>
                  <a:lnTo>
                    <a:pt x="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87"/>
            <p:cNvSpPr/>
            <p:nvPr/>
          </p:nvSpPr>
          <p:spPr>
            <a:xfrm>
              <a:off x="-45269225" y="3833750"/>
              <a:ext cx="228425" cy="35450"/>
            </a:xfrm>
            <a:custGeom>
              <a:avLst/>
              <a:gdLst/>
              <a:ahLst/>
              <a:cxnLst/>
              <a:rect l="l" t="t" r="r" b="b"/>
              <a:pathLst>
                <a:path w="9137" h="1418" extrusionOk="0">
                  <a:moveTo>
                    <a:pt x="0" y="0"/>
                  </a:moveTo>
                  <a:lnTo>
                    <a:pt x="0" y="1071"/>
                  </a:lnTo>
                  <a:cubicBezTo>
                    <a:pt x="0" y="1260"/>
                    <a:pt x="158" y="1418"/>
                    <a:pt x="378" y="1418"/>
                  </a:cubicBezTo>
                  <a:lnTo>
                    <a:pt x="8790" y="1418"/>
                  </a:lnTo>
                  <a:cubicBezTo>
                    <a:pt x="8979" y="1418"/>
                    <a:pt x="9137" y="1260"/>
                    <a:pt x="9137" y="1071"/>
                  </a:cubicBezTo>
                  <a:lnTo>
                    <a:pt x="913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9" name="Google Shape;9609;p87"/>
          <p:cNvGrpSpPr/>
          <p:nvPr/>
        </p:nvGrpSpPr>
        <p:grpSpPr>
          <a:xfrm>
            <a:off x="3559820" y="3625988"/>
            <a:ext cx="290001" cy="355258"/>
            <a:chOff x="-45277900" y="3938500"/>
            <a:chExt cx="244975" cy="300100"/>
          </a:xfrm>
        </p:grpSpPr>
        <p:sp>
          <p:nvSpPr>
            <p:cNvPr id="9610" name="Google Shape;9610;p87"/>
            <p:cNvSpPr/>
            <p:nvPr/>
          </p:nvSpPr>
          <p:spPr>
            <a:xfrm>
              <a:off x="-45210950" y="4107825"/>
              <a:ext cx="23650" cy="24450"/>
            </a:xfrm>
            <a:custGeom>
              <a:avLst/>
              <a:gdLst/>
              <a:ahLst/>
              <a:cxnLst/>
              <a:rect l="l" t="t" r="r" b="b"/>
              <a:pathLst>
                <a:path w="946" h="978" extrusionOk="0">
                  <a:moveTo>
                    <a:pt x="473" y="1"/>
                  </a:moveTo>
                  <a:lnTo>
                    <a:pt x="1" y="978"/>
                  </a:lnTo>
                  <a:lnTo>
                    <a:pt x="946" y="978"/>
                  </a:lnTo>
                  <a:lnTo>
                    <a:pt x="4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87"/>
            <p:cNvSpPr/>
            <p:nvPr/>
          </p:nvSpPr>
          <p:spPr>
            <a:xfrm>
              <a:off x="-45084925" y="3943225"/>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87"/>
            <p:cNvSpPr/>
            <p:nvPr/>
          </p:nvSpPr>
          <p:spPr>
            <a:xfrm>
              <a:off x="-45260575" y="3938500"/>
              <a:ext cx="227650" cy="300100"/>
            </a:xfrm>
            <a:custGeom>
              <a:avLst/>
              <a:gdLst/>
              <a:ahLst/>
              <a:cxnLst/>
              <a:rect l="l" t="t" r="r" b="b"/>
              <a:pathLst>
                <a:path w="9106" h="12004" extrusionOk="0">
                  <a:moveTo>
                    <a:pt x="348" y="0"/>
                  </a:moveTo>
                  <a:cubicBezTo>
                    <a:pt x="158" y="0"/>
                    <a:pt x="1" y="158"/>
                    <a:pt x="1" y="347"/>
                  </a:cubicBezTo>
                  <a:lnTo>
                    <a:pt x="1" y="4222"/>
                  </a:lnTo>
                  <a:lnTo>
                    <a:pt x="7342" y="4222"/>
                  </a:lnTo>
                  <a:cubicBezTo>
                    <a:pt x="7562" y="4222"/>
                    <a:pt x="7720" y="4380"/>
                    <a:pt x="7720" y="4600"/>
                  </a:cubicBezTo>
                  <a:lnTo>
                    <a:pt x="7720" y="10208"/>
                  </a:lnTo>
                  <a:cubicBezTo>
                    <a:pt x="7720" y="10428"/>
                    <a:pt x="7562" y="10586"/>
                    <a:pt x="7342" y="10586"/>
                  </a:cubicBezTo>
                  <a:lnTo>
                    <a:pt x="1" y="10586"/>
                  </a:lnTo>
                  <a:lnTo>
                    <a:pt x="1" y="11626"/>
                  </a:lnTo>
                  <a:cubicBezTo>
                    <a:pt x="1" y="11846"/>
                    <a:pt x="158" y="12004"/>
                    <a:pt x="348" y="12004"/>
                  </a:cubicBezTo>
                  <a:lnTo>
                    <a:pt x="8759" y="12004"/>
                  </a:lnTo>
                  <a:cubicBezTo>
                    <a:pt x="8980" y="12004"/>
                    <a:pt x="9106" y="11846"/>
                    <a:pt x="9106" y="11626"/>
                  </a:cubicBezTo>
                  <a:lnTo>
                    <a:pt x="9106" y="2804"/>
                  </a:lnTo>
                  <a:lnTo>
                    <a:pt x="6680" y="2804"/>
                  </a:lnTo>
                  <a:lnTo>
                    <a:pt x="6680" y="2773"/>
                  </a:lnTo>
                  <a:cubicBezTo>
                    <a:pt x="6491" y="2773"/>
                    <a:pt x="6333" y="2615"/>
                    <a:pt x="6333" y="2426"/>
                  </a:cubicBezTo>
                  <a:lnTo>
                    <a:pt x="633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87"/>
            <p:cNvSpPr/>
            <p:nvPr/>
          </p:nvSpPr>
          <p:spPr>
            <a:xfrm>
              <a:off x="-45277900" y="4061375"/>
              <a:ext cx="193000" cy="122875"/>
            </a:xfrm>
            <a:custGeom>
              <a:avLst/>
              <a:gdLst/>
              <a:ahLst/>
              <a:cxnLst/>
              <a:rect l="l" t="t" r="r" b="b"/>
              <a:pathLst>
                <a:path w="7720" h="4915" extrusionOk="0">
                  <a:moveTo>
                    <a:pt x="5987" y="693"/>
                  </a:moveTo>
                  <a:cubicBezTo>
                    <a:pt x="6207" y="693"/>
                    <a:pt x="6333" y="851"/>
                    <a:pt x="6333" y="1071"/>
                  </a:cubicBezTo>
                  <a:cubicBezTo>
                    <a:pt x="6302" y="1260"/>
                    <a:pt x="6144" y="1418"/>
                    <a:pt x="5987" y="1418"/>
                  </a:cubicBezTo>
                  <a:cubicBezTo>
                    <a:pt x="5798" y="1418"/>
                    <a:pt x="5640" y="1260"/>
                    <a:pt x="5640" y="1071"/>
                  </a:cubicBezTo>
                  <a:cubicBezTo>
                    <a:pt x="5640" y="851"/>
                    <a:pt x="5798" y="693"/>
                    <a:pt x="5987" y="693"/>
                  </a:cubicBezTo>
                  <a:close/>
                  <a:moveTo>
                    <a:pt x="3246" y="701"/>
                  </a:moveTo>
                  <a:cubicBezTo>
                    <a:pt x="3372" y="701"/>
                    <a:pt x="3498" y="772"/>
                    <a:pt x="3561" y="914"/>
                  </a:cubicBezTo>
                  <a:lnTo>
                    <a:pt x="4979" y="3686"/>
                  </a:lnTo>
                  <a:cubicBezTo>
                    <a:pt x="4979" y="3907"/>
                    <a:pt x="4884" y="4096"/>
                    <a:pt x="4727" y="4159"/>
                  </a:cubicBezTo>
                  <a:cubicBezTo>
                    <a:pt x="4695" y="4222"/>
                    <a:pt x="4601" y="4222"/>
                    <a:pt x="4569" y="4222"/>
                  </a:cubicBezTo>
                  <a:cubicBezTo>
                    <a:pt x="4443" y="4222"/>
                    <a:pt x="4349" y="4127"/>
                    <a:pt x="4254" y="4001"/>
                  </a:cubicBezTo>
                  <a:lnTo>
                    <a:pt x="4033" y="3497"/>
                  </a:lnTo>
                  <a:lnTo>
                    <a:pt x="2364" y="3497"/>
                  </a:lnTo>
                  <a:lnTo>
                    <a:pt x="2143" y="4001"/>
                  </a:lnTo>
                  <a:cubicBezTo>
                    <a:pt x="2075" y="4115"/>
                    <a:pt x="1940" y="4196"/>
                    <a:pt x="1811" y="4196"/>
                  </a:cubicBezTo>
                  <a:cubicBezTo>
                    <a:pt x="1762" y="4196"/>
                    <a:pt x="1714" y="4185"/>
                    <a:pt x="1671" y="4159"/>
                  </a:cubicBezTo>
                  <a:cubicBezTo>
                    <a:pt x="1513" y="4096"/>
                    <a:pt x="1419" y="3844"/>
                    <a:pt x="1513" y="3686"/>
                  </a:cubicBezTo>
                  <a:lnTo>
                    <a:pt x="2931" y="914"/>
                  </a:lnTo>
                  <a:cubicBezTo>
                    <a:pt x="2994" y="772"/>
                    <a:pt x="3120" y="701"/>
                    <a:pt x="3246" y="701"/>
                  </a:cubicBezTo>
                  <a:close/>
                  <a:moveTo>
                    <a:pt x="5955" y="2079"/>
                  </a:moveTo>
                  <a:cubicBezTo>
                    <a:pt x="6144" y="2079"/>
                    <a:pt x="6302" y="2237"/>
                    <a:pt x="6302" y="2426"/>
                  </a:cubicBezTo>
                  <a:lnTo>
                    <a:pt x="6302" y="3844"/>
                  </a:lnTo>
                  <a:cubicBezTo>
                    <a:pt x="6302" y="4064"/>
                    <a:pt x="6144" y="4222"/>
                    <a:pt x="5955" y="4222"/>
                  </a:cubicBezTo>
                  <a:cubicBezTo>
                    <a:pt x="5766" y="4222"/>
                    <a:pt x="5609" y="4064"/>
                    <a:pt x="5609" y="3844"/>
                  </a:cubicBezTo>
                  <a:lnTo>
                    <a:pt x="5609" y="2426"/>
                  </a:lnTo>
                  <a:cubicBezTo>
                    <a:pt x="5609" y="2237"/>
                    <a:pt x="5766" y="2079"/>
                    <a:pt x="5955" y="2079"/>
                  </a:cubicBezTo>
                  <a:close/>
                  <a:moveTo>
                    <a:pt x="347" y="0"/>
                  </a:moveTo>
                  <a:cubicBezTo>
                    <a:pt x="158" y="0"/>
                    <a:pt x="1" y="158"/>
                    <a:pt x="1" y="347"/>
                  </a:cubicBezTo>
                  <a:lnTo>
                    <a:pt x="1" y="4568"/>
                  </a:lnTo>
                  <a:cubicBezTo>
                    <a:pt x="1" y="4757"/>
                    <a:pt x="158" y="4915"/>
                    <a:pt x="347" y="4915"/>
                  </a:cubicBezTo>
                  <a:lnTo>
                    <a:pt x="7720" y="4915"/>
                  </a:lnTo>
                  <a:lnTo>
                    <a:pt x="77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4" name="Google Shape;9614;p87"/>
          <p:cNvGrpSpPr/>
          <p:nvPr/>
        </p:nvGrpSpPr>
        <p:grpSpPr>
          <a:xfrm>
            <a:off x="2645769" y="4095090"/>
            <a:ext cx="355258" cy="355258"/>
            <a:chOff x="-44502875" y="3576975"/>
            <a:chExt cx="300100" cy="300100"/>
          </a:xfrm>
        </p:grpSpPr>
        <p:sp>
          <p:nvSpPr>
            <p:cNvPr id="9615" name="Google Shape;9615;p87"/>
            <p:cNvSpPr/>
            <p:nvPr/>
          </p:nvSpPr>
          <p:spPr>
            <a:xfrm>
              <a:off x="-44466650" y="3576975"/>
              <a:ext cx="53600" cy="18925"/>
            </a:xfrm>
            <a:custGeom>
              <a:avLst/>
              <a:gdLst/>
              <a:ahLst/>
              <a:cxnLst/>
              <a:rect l="l" t="t" r="r" b="b"/>
              <a:pathLst>
                <a:path w="2144" h="757" extrusionOk="0">
                  <a:moveTo>
                    <a:pt x="348" y="1"/>
                  </a:moveTo>
                  <a:cubicBezTo>
                    <a:pt x="158" y="1"/>
                    <a:pt x="1" y="158"/>
                    <a:pt x="1" y="347"/>
                  </a:cubicBezTo>
                  <a:lnTo>
                    <a:pt x="1" y="757"/>
                  </a:lnTo>
                  <a:lnTo>
                    <a:pt x="2143" y="757"/>
                  </a:lnTo>
                  <a:lnTo>
                    <a:pt x="2143" y="347"/>
                  </a:lnTo>
                  <a:cubicBezTo>
                    <a:pt x="2143" y="158"/>
                    <a:pt x="1986"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87"/>
            <p:cNvSpPr/>
            <p:nvPr/>
          </p:nvSpPr>
          <p:spPr>
            <a:xfrm>
              <a:off x="-44502875" y="3595100"/>
              <a:ext cx="283575" cy="281975"/>
            </a:xfrm>
            <a:custGeom>
              <a:avLst/>
              <a:gdLst/>
              <a:ahLst/>
              <a:cxnLst/>
              <a:rect l="l" t="t" r="r" b="b"/>
              <a:pathLst>
                <a:path w="11343" h="11279" extrusionOk="0">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87"/>
            <p:cNvSpPr/>
            <p:nvPr/>
          </p:nvSpPr>
          <p:spPr>
            <a:xfrm>
              <a:off x="-44221675" y="3788850"/>
              <a:ext cx="18900" cy="52800"/>
            </a:xfrm>
            <a:custGeom>
              <a:avLst/>
              <a:gdLst/>
              <a:ahLst/>
              <a:cxnLst/>
              <a:rect l="l" t="t" r="r" b="b"/>
              <a:pathLst>
                <a:path w="756" h="2112" extrusionOk="0">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8" name="Google Shape;9618;p87"/>
          <p:cNvGrpSpPr/>
          <p:nvPr/>
        </p:nvGrpSpPr>
        <p:grpSpPr>
          <a:xfrm>
            <a:off x="4858981" y="1820745"/>
            <a:ext cx="356196" cy="354670"/>
            <a:chOff x="-13946200" y="3647075"/>
            <a:chExt cx="353650" cy="352100"/>
          </a:xfrm>
        </p:grpSpPr>
        <p:sp>
          <p:nvSpPr>
            <p:cNvPr id="9619" name="Google Shape;9619;p87"/>
            <p:cNvSpPr/>
            <p:nvPr/>
          </p:nvSpPr>
          <p:spPr>
            <a:xfrm>
              <a:off x="-13717000" y="3647075"/>
              <a:ext cx="124450" cy="144150"/>
            </a:xfrm>
            <a:custGeom>
              <a:avLst/>
              <a:gdLst/>
              <a:ahLst/>
              <a:cxnLst/>
              <a:rect l="l" t="t" r="r" b="b"/>
              <a:pathLst>
                <a:path w="4978" h="5766" extrusionOk="0">
                  <a:moveTo>
                    <a:pt x="0" y="1"/>
                  </a:moveTo>
                  <a:lnTo>
                    <a:pt x="0" y="2868"/>
                  </a:lnTo>
                  <a:cubicBezTo>
                    <a:pt x="0" y="4317"/>
                    <a:pt x="1103" y="5514"/>
                    <a:pt x="2489" y="5703"/>
                  </a:cubicBezTo>
                  <a:cubicBezTo>
                    <a:pt x="1985" y="5167"/>
                    <a:pt x="1670" y="4474"/>
                    <a:pt x="1670" y="3687"/>
                  </a:cubicBezTo>
                  <a:lnTo>
                    <a:pt x="1670" y="2017"/>
                  </a:lnTo>
                  <a:cubicBezTo>
                    <a:pt x="1670" y="1796"/>
                    <a:pt x="1859" y="1607"/>
                    <a:pt x="2079" y="1607"/>
                  </a:cubicBezTo>
                  <a:cubicBezTo>
                    <a:pt x="2268" y="1607"/>
                    <a:pt x="2489" y="1796"/>
                    <a:pt x="2489" y="2017"/>
                  </a:cubicBezTo>
                  <a:lnTo>
                    <a:pt x="2489" y="3687"/>
                  </a:lnTo>
                  <a:cubicBezTo>
                    <a:pt x="2489" y="4821"/>
                    <a:pt x="3434" y="5766"/>
                    <a:pt x="4568" y="5766"/>
                  </a:cubicBezTo>
                  <a:lnTo>
                    <a:pt x="4978" y="5766"/>
                  </a:lnTo>
                  <a:lnTo>
                    <a:pt x="4978" y="379"/>
                  </a:lnTo>
                  <a:cubicBezTo>
                    <a:pt x="4978" y="127"/>
                    <a:pt x="4789" y="1"/>
                    <a:pt x="45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87"/>
            <p:cNvSpPr/>
            <p:nvPr/>
          </p:nvSpPr>
          <p:spPr>
            <a:xfrm>
              <a:off x="-13801275" y="3647075"/>
              <a:ext cx="63025" cy="61075"/>
            </a:xfrm>
            <a:custGeom>
              <a:avLst/>
              <a:gdLst/>
              <a:ahLst/>
              <a:cxnLst/>
              <a:rect l="l" t="t" r="r" b="b"/>
              <a:pathLst>
                <a:path w="2521" h="2443" extrusionOk="0">
                  <a:moveTo>
                    <a:pt x="0" y="1"/>
                  </a:moveTo>
                  <a:lnTo>
                    <a:pt x="0" y="2017"/>
                  </a:lnTo>
                  <a:cubicBezTo>
                    <a:pt x="347" y="2300"/>
                    <a:pt x="796" y="2442"/>
                    <a:pt x="1248" y="2442"/>
                  </a:cubicBezTo>
                  <a:cubicBezTo>
                    <a:pt x="1701" y="2442"/>
                    <a:pt x="2158" y="2300"/>
                    <a:pt x="2520" y="2017"/>
                  </a:cubicBezTo>
                  <a:lnTo>
                    <a:pt x="25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87"/>
            <p:cNvSpPr/>
            <p:nvPr/>
          </p:nvSpPr>
          <p:spPr>
            <a:xfrm>
              <a:off x="-13946200" y="3647075"/>
              <a:ext cx="124450" cy="143400"/>
            </a:xfrm>
            <a:custGeom>
              <a:avLst/>
              <a:gdLst/>
              <a:ahLst/>
              <a:cxnLst/>
              <a:rect l="l" t="t" r="r" b="b"/>
              <a:pathLst>
                <a:path w="4978" h="5736" extrusionOk="0">
                  <a:moveTo>
                    <a:pt x="441" y="1"/>
                  </a:moveTo>
                  <a:cubicBezTo>
                    <a:pt x="189" y="1"/>
                    <a:pt x="0" y="190"/>
                    <a:pt x="0" y="379"/>
                  </a:cubicBezTo>
                  <a:lnTo>
                    <a:pt x="0" y="5734"/>
                  </a:lnTo>
                  <a:lnTo>
                    <a:pt x="441" y="5734"/>
                  </a:lnTo>
                  <a:cubicBezTo>
                    <a:pt x="460" y="5735"/>
                    <a:pt x="478" y="5735"/>
                    <a:pt x="496" y="5735"/>
                  </a:cubicBezTo>
                  <a:cubicBezTo>
                    <a:pt x="1605" y="5735"/>
                    <a:pt x="2489" y="4802"/>
                    <a:pt x="2489" y="3687"/>
                  </a:cubicBezTo>
                  <a:lnTo>
                    <a:pt x="2489" y="2048"/>
                  </a:lnTo>
                  <a:cubicBezTo>
                    <a:pt x="2489" y="1796"/>
                    <a:pt x="2678" y="1607"/>
                    <a:pt x="2867" y="1607"/>
                  </a:cubicBezTo>
                  <a:cubicBezTo>
                    <a:pt x="3119" y="1607"/>
                    <a:pt x="3308" y="1796"/>
                    <a:pt x="3308" y="2048"/>
                  </a:cubicBezTo>
                  <a:lnTo>
                    <a:pt x="3308" y="3687"/>
                  </a:lnTo>
                  <a:cubicBezTo>
                    <a:pt x="3308" y="4474"/>
                    <a:pt x="2993" y="5199"/>
                    <a:pt x="2489" y="5703"/>
                  </a:cubicBezTo>
                  <a:cubicBezTo>
                    <a:pt x="3907" y="5514"/>
                    <a:pt x="4978" y="4317"/>
                    <a:pt x="4978" y="2868"/>
                  </a:cubicBezTo>
                  <a:lnTo>
                    <a:pt x="497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87"/>
            <p:cNvSpPr/>
            <p:nvPr/>
          </p:nvSpPr>
          <p:spPr>
            <a:xfrm>
              <a:off x="-13946200" y="3873900"/>
              <a:ext cx="352875" cy="125275"/>
            </a:xfrm>
            <a:custGeom>
              <a:avLst/>
              <a:gdLst/>
              <a:ahLst/>
              <a:cxnLst/>
              <a:rect l="l" t="t" r="r" b="b"/>
              <a:pathLst>
                <a:path w="14115" h="5011" extrusionOk="0">
                  <a:moveTo>
                    <a:pt x="4915" y="1"/>
                  </a:moveTo>
                  <a:lnTo>
                    <a:pt x="5766" y="1639"/>
                  </a:lnTo>
                  <a:cubicBezTo>
                    <a:pt x="5829" y="1797"/>
                    <a:pt x="5797" y="1986"/>
                    <a:pt x="5671" y="2112"/>
                  </a:cubicBezTo>
                  <a:cubicBezTo>
                    <a:pt x="5388" y="2332"/>
                    <a:pt x="5072" y="2458"/>
                    <a:pt x="4726" y="2458"/>
                  </a:cubicBezTo>
                  <a:cubicBezTo>
                    <a:pt x="4253" y="2458"/>
                    <a:pt x="3812" y="2206"/>
                    <a:pt x="3560" y="1828"/>
                  </a:cubicBezTo>
                  <a:cubicBezTo>
                    <a:pt x="3434" y="1671"/>
                    <a:pt x="3245" y="1592"/>
                    <a:pt x="3056" y="1592"/>
                  </a:cubicBezTo>
                  <a:cubicBezTo>
                    <a:pt x="2867" y="1592"/>
                    <a:pt x="2678" y="1671"/>
                    <a:pt x="2552" y="1828"/>
                  </a:cubicBezTo>
                  <a:cubicBezTo>
                    <a:pt x="2289" y="2214"/>
                    <a:pt x="1845" y="2411"/>
                    <a:pt x="1397" y="2411"/>
                  </a:cubicBezTo>
                  <a:cubicBezTo>
                    <a:pt x="931" y="2411"/>
                    <a:pt x="462" y="2199"/>
                    <a:pt x="189" y="1765"/>
                  </a:cubicBezTo>
                  <a:cubicBezTo>
                    <a:pt x="158" y="1702"/>
                    <a:pt x="95" y="1671"/>
                    <a:pt x="0" y="1608"/>
                  </a:cubicBezTo>
                  <a:lnTo>
                    <a:pt x="0" y="4569"/>
                  </a:lnTo>
                  <a:cubicBezTo>
                    <a:pt x="0" y="4821"/>
                    <a:pt x="189" y="5010"/>
                    <a:pt x="441" y="5010"/>
                  </a:cubicBezTo>
                  <a:lnTo>
                    <a:pt x="13705" y="5010"/>
                  </a:lnTo>
                  <a:cubicBezTo>
                    <a:pt x="13957" y="5010"/>
                    <a:pt x="14114" y="4821"/>
                    <a:pt x="14114" y="4569"/>
                  </a:cubicBezTo>
                  <a:lnTo>
                    <a:pt x="14114" y="1608"/>
                  </a:lnTo>
                  <a:cubicBezTo>
                    <a:pt x="14020" y="1671"/>
                    <a:pt x="13957" y="1702"/>
                    <a:pt x="13894" y="1765"/>
                  </a:cubicBezTo>
                  <a:cubicBezTo>
                    <a:pt x="13637" y="2199"/>
                    <a:pt x="13176" y="2411"/>
                    <a:pt x="12710" y="2411"/>
                  </a:cubicBezTo>
                  <a:cubicBezTo>
                    <a:pt x="12261" y="2411"/>
                    <a:pt x="11809" y="2214"/>
                    <a:pt x="11531" y="1828"/>
                  </a:cubicBezTo>
                  <a:cubicBezTo>
                    <a:pt x="11421" y="1671"/>
                    <a:pt x="11240" y="1592"/>
                    <a:pt x="11054" y="1592"/>
                  </a:cubicBezTo>
                  <a:cubicBezTo>
                    <a:pt x="10869" y="1592"/>
                    <a:pt x="10680" y="1671"/>
                    <a:pt x="10554" y="1828"/>
                  </a:cubicBezTo>
                  <a:cubicBezTo>
                    <a:pt x="10271" y="2206"/>
                    <a:pt x="9861" y="2458"/>
                    <a:pt x="9389" y="2458"/>
                  </a:cubicBezTo>
                  <a:cubicBezTo>
                    <a:pt x="9011" y="2458"/>
                    <a:pt x="8664" y="2332"/>
                    <a:pt x="8444" y="2112"/>
                  </a:cubicBezTo>
                  <a:cubicBezTo>
                    <a:pt x="8317" y="1986"/>
                    <a:pt x="8286" y="1797"/>
                    <a:pt x="8349" y="1639"/>
                  </a:cubicBezTo>
                  <a:lnTo>
                    <a:pt x="91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87"/>
            <p:cNvSpPr/>
            <p:nvPr/>
          </p:nvSpPr>
          <p:spPr>
            <a:xfrm>
              <a:off x="-13713850" y="3810125"/>
              <a:ext cx="120525" cy="105075"/>
            </a:xfrm>
            <a:custGeom>
              <a:avLst/>
              <a:gdLst/>
              <a:ahLst/>
              <a:cxnLst/>
              <a:rect l="l" t="t" r="r" b="b"/>
              <a:pathLst>
                <a:path w="4821" h="4203" extrusionOk="0">
                  <a:moveTo>
                    <a:pt x="2079" y="0"/>
                  </a:moveTo>
                  <a:lnTo>
                    <a:pt x="0" y="4190"/>
                  </a:lnTo>
                  <a:lnTo>
                    <a:pt x="189" y="4190"/>
                  </a:lnTo>
                  <a:cubicBezTo>
                    <a:pt x="378" y="4127"/>
                    <a:pt x="504" y="4064"/>
                    <a:pt x="599" y="3938"/>
                  </a:cubicBezTo>
                  <a:cubicBezTo>
                    <a:pt x="882" y="3529"/>
                    <a:pt x="1323" y="3324"/>
                    <a:pt x="1764" y="3324"/>
                  </a:cubicBezTo>
                  <a:cubicBezTo>
                    <a:pt x="2205" y="3324"/>
                    <a:pt x="2647" y="3529"/>
                    <a:pt x="2930" y="3938"/>
                  </a:cubicBezTo>
                  <a:cubicBezTo>
                    <a:pt x="3027" y="4099"/>
                    <a:pt x="3197" y="4202"/>
                    <a:pt x="3386" y="4202"/>
                  </a:cubicBezTo>
                  <a:cubicBezTo>
                    <a:pt x="3568" y="4202"/>
                    <a:pt x="3768" y="4107"/>
                    <a:pt x="3938" y="3875"/>
                  </a:cubicBezTo>
                  <a:cubicBezTo>
                    <a:pt x="4190" y="3560"/>
                    <a:pt x="4505" y="3403"/>
                    <a:pt x="4820" y="3308"/>
                  </a:cubicBezTo>
                  <a:lnTo>
                    <a:pt x="4820" y="95"/>
                  </a:lnTo>
                  <a:lnTo>
                    <a:pt x="2741" y="95"/>
                  </a:lnTo>
                  <a:cubicBezTo>
                    <a:pt x="2521" y="95"/>
                    <a:pt x="2332" y="32"/>
                    <a:pt x="20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87"/>
            <p:cNvSpPr/>
            <p:nvPr/>
          </p:nvSpPr>
          <p:spPr>
            <a:xfrm>
              <a:off x="-13946200" y="3810125"/>
              <a:ext cx="121300" cy="105175"/>
            </a:xfrm>
            <a:custGeom>
              <a:avLst/>
              <a:gdLst/>
              <a:ahLst/>
              <a:cxnLst/>
              <a:rect l="l" t="t" r="r" b="b"/>
              <a:pathLst>
                <a:path w="4852" h="4207" extrusionOk="0">
                  <a:moveTo>
                    <a:pt x="2773" y="0"/>
                  </a:moveTo>
                  <a:cubicBezTo>
                    <a:pt x="2521" y="32"/>
                    <a:pt x="2332" y="95"/>
                    <a:pt x="2080" y="95"/>
                  </a:cubicBezTo>
                  <a:lnTo>
                    <a:pt x="0" y="95"/>
                  </a:lnTo>
                  <a:lnTo>
                    <a:pt x="0" y="3340"/>
                  </a:lnTo>
                  <a:cubicBezTo>
                    <a:pt x="315" y="3434"/>
                    <a:pt x="630" y="3592"/>
                    <a:pt x="882" y="3907"/>
                  </a:cubicBezTo>
                  <a:cubicBezTo>
                    <a:pt x="1048" y="4118"/>
                    <a:pt x="1244" y="4206"/>
                    <a:pt x="1422" y="4206"/>
                  </a:cubicBezTo>
                  <a:cubicBezTo>
                    <a:pt x="1617" y="4206"/>
                    <a:pt x="1792" y="4102"/>
                    <a:pt x="1890" y="3938"/>
                  </a:cubicBezTo>
                  <a:cubicBezTo>
                    <a:pt x="2174" y="3529"/>
                    <a:pt x="2615" y="3324"/>
                    <a:pt x="3056" y="3324"/>
                  </a:cubicBezTo>
                  <a:cubicBezTo>
                    <a:pt x="3497" y="3324"/>
                    <a:pt x="3938" y="3529"/>
                    <a:pt x="4222" y="3938"/>
                  </a:cubicBezTo>
                  <a:cubicBezTo>
                    <a:pt x="4285" y="4096"/>
                    <a:pt x="4442" y="4190"/>
                    <a:pt x="4663" y="4190"/>
                  </a:cubicBezTo>
                  <a:lnTo>
                    <a:pt x="4852" y="4190"/>
                  </a:lnTo>
                  <a:lnTo>
                    <a:pt x="27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5" name="Google Shape;9625;p87"/>
          <p:cNvGrpSpPr/>
          <p:nvPr/>
        </p:nvGrpSpPr>
        <p:grpSpPr>
          <a:xfrm>
            <a:off x="6642374" y="1380228"/>
            <a:ext cx="357002" cy="354267"/>
            <a:chOff x="-12163025" y="3214275"/>
            <a:chExt cx="354450" cy="351700"/>
          </a:xfrm>
        </p:grpSpPr>
        <p:sp>
          <p:nvSpPr>
            <p:cNvPr id="9626" name="Google Shape;9626;p87"/>
            <p:cNvSpPr/>
            <p:nvPr/>
          </p:nvSpPr>
          <p:spPr>
            <a:xfrm>
              <a:off x="-12163025" y="3214275"/>
              <a:ext cx="354450" cy="165025"/>
            </a:xfrm>
            <a:custGeom>
              <a:avLst/>
              <a:gdLst/>
              <a:ahLst/>
              <a:cxnLst/>
              <a:rect l="l" t="t" r="r" b="b"/>
              <a:pathLst>
                <a:path w="14178" h="6601" extrusionOk="0">
                  <a:moveTo>
                    <a:pt x="10271" y="1812"/>
                  </a:moveTo>
                  <a:cubicBezTo>
                    <a:pt x="10649" y="1812"/>
                    <a:pt x="10996" y="1844"/>
                    <a:pt x="11342" y="1970"/>
                  </a:cubicBezTo>
                  <a:cubicBezTo>
                    <a:pt x="11626" y="2064"/>
                    <a:pt x="11846" y="2096"/>
                    <a:pt x="12130" y="2096"/>
                  </a:cubicBezTo>
                  <a:cubicBezTo>
                    <a:pt x="12350" y="2096"/>
                    <a:pt x="12508" y="2285"/>
                    <a:pt x="12508" y="2505"/>
                  </a:cubicBezTo>
                  <a:lnTo>
                    <a:pt x="12508" y="2820"/>
                  </a:lnTo>
                  <a:cubicBezTo>
                    <a:pt x="12508" y="3955"/>
                    <a:pt x="11563" y="4900"/>
                    <a:pt x="10429" y="4900"/>
                  </a:cubicBezTo>
                  <a:lnTo>
                    <a:pt x="9767" y="4900"/>
                  </a:lnTo>
                  <a:cubicBezTo>
                    <a:pt x="9105" y="4900"/>
                    <a:pt x="8507" y="4553"/>
                    <a:pt x="8192" y="3923"/>
                  </a:cubicBezTo>
                  <a:lnTo>
                    <a:pt x="7908" y="3324"/>
                  </a:lnTo>
                  <a:cubicBezTo>
                    <a:pt x="7877" y="3198"/>
                    <a:pt x="7908" y="3041"/>
                    <a:pt x="8034" y="2883"/>
                  </a:cubicBezTo>
                  <a:lnTo>
                    <a:pt x="8349" y="2568"/>
                  </a:lnTo>
                  <a:cubicBezTo>
                    <a:pt x="8979" y="1938"/>
                    <a:pt x="9735" y="1812"/>
                    <a:pt x="10271" y="1812"/>
                  </a:cubicBezTo>
                  <a:close/>
                  <a:moveTo>
                    <a:pt x="3939" y="1844"/>
                  </a:moveTo>
                  <a:cubicBezTo>
                    <a:pt x="4474" y="1844"/>
                    <a:pt x="5262" y="1970"/>
                    <a:pt x="5892" y="2600"/>
                  </a:cubicBezTo>
                  <a:lnTo>
                    <a:pt x="6207" y="2915"/>
                  </a:lnTo>
                  <a:cubicBezTo>
                    <a:pt x="6333" y="3041"/>
                    <a:pt x="6364" y="3230"/>
                    <a:pt x="6301" y="3387"/>
                  </a:cubicBezTo>
                  <a:lnTo>
                    <a:pt x="6018" y="3986"/>
                  </a:lnTo>
                  <a:cubicBezTo>
                    <a:pt x="5703" y="4585"/>
                    <a:pt x="5104" y="4963"/>
                    <a:pt x="4443" y="4963"/>
                  </a:cubicBezTo>
                  <a:lnTo>
                    <a:pt x="3781" y="4963"/>
                  </a:lnTo>
                  <a:cubicBezTo>
                    <a:pt x="2647" y="4963"/>
                    <a:pt x="1702" y="4018"/>
                    <a:pt x="1702" y="2883"/>
                  </a:cubicBezTo>
                  <a:lnTo>
                    <a:pt x="1702" y="2537"/>
                  </a:lnTo>
                  <a:lnTo>
                    <a:pt x="1733" y="2537"/>
                  </a:lnTo>
                  <a:cubicBezTo>
                    <a:pt x="1733" y="2285"/>
                    <a:pt x="1891" y="2127"/>
                    <a:pt x="2111" y="2127"/>
                  </a:cubicBezTo>
                  <a:cubicBezTo>
                    <a:pt x="2395" y="2127"/>
                    <a:pt x="2678" y="2096"/>
                    <a:pt x="2899" y="2001"/>
                  </a:cubicBezTo>
                  <a:cubicBezTo>
                    <a:pt x="3277" y="1907"/>
                    <a:pt x="3623" y="1844"/>
                    <a:pt x="3939" y="1844"/>
                  </a:cubicBezTo>
                  <a:close/>
                  <a:moveTo>
                    <a:pt x="13784" y="1"/>
                  </a:moveTo>
                  <a:cubicBezTo>
                    <a:pt x="13713" y="1"/>
                    <a:pt x="13642" y="16"/>
                    <a:pt x="13579" y="48"/>
                  </a:cubicBezTo>
                  <a:lnTo>
                    <a:pt x="13043" y="331"/>
                  </a:lnTo>
                  <a:cubicBezTo>
                    <a:pt x="12798" y="445"/>
                    <a:pt x="12552" y="502"/>
                    <a:pt x="12299" y="502"/>
                  </a:cubicBezTo>
                  <a:cubicBezTo>
                    <a:pt x="12131" y="502"/>
                    <a:pt x="11960" y="476"/>
                    <a:pt x="11783" y="426"/>
                  </a:cubicBezTo>
                  <a:cubicBezTo>
                    <a:pt x="11291" y="283"/>
                    <a:pt x="10793" y="213"/>
                    <a:pt x="10307" y="213"/>
                  </a:cubicBezTo>
                  <a:cubicBezTo>
                    <a:pt x="9083" y="213"/>
                    <a:pt x="7932" y="654"/>
                    <a:pt x="7121" y="1466"/>
                  </a:cubicBezTo>
                  <a:lnTo>
                    <a:pt x="7089" y="1497"/>
                  </a:lnTo>
                  <a:lnTo>
                    <a:pt x="7058" y="1466"/>
                  </a:lnTo>
                  <a:cubicBezTo>
                    <a:pt x="6246" y="654"/>
                    <a:pt x="5127" y="213"/>
                    <a:pt x="3898" y="213"/>
                  </a:cubicBezTo>
                  <a:cubicBezTo>
                    <a:pt x="3410" y="213"/>
                    <a:pt x="2905" y="283"/>
                    <a:pt x="2395" y="426"/>
                  </a:cubicBezTo>
                  <a:cubicBezTo>
                    <a:pt x="2231" y="476"/>
                    <a:pt x="2062" y="502"/>
                    <a:pt x="1892" y="502"/>
                  </a:cubicBezTo>
                  <a:cubicBezTo>
                    <a:pt x="1637" y="502"/>
                    <a:pt x="1380" y="445"/>
                    <a:pt x="1135" y="331"/>
                  </a:cubicBezTo>
                  <a:lnTo>
                    <a:pt x="599" y="48"/>
                  </a:lnTo>
                  <a:cubicBezTo>
                    <a:pt x="546" y="21"/>
                    <a:pt x="487" y="12"/>
                    <a:pt x="427" y="12"/>
                  </a:cubicBezTo>
                  <a:cubicBezTo>
                    <a:pt x="345" y="12"/>
                    <a:pt x="262" y="30"/>
                    <a:pt x="189" y="48"/>
                  </a:cubicBezTo>
                  <a:cubicBezTo>
                    <a:pt x="95" y="111"/>
                    <a:pt x="0" y="237"/>
                    <a:pt x="0" y="394"/>
                  </a:cubicBezTo>
                  <a:lnTo>
                    <a:pt x="0" y="2883"/>
                  </a:lnTo>
                  <a:cubicBezTo>
                    <a:pt x="63" y="4931"/>
                    <a:pt x="1733" y="6601"/>
                    <a:pt x="3781" y="6601"/>
                  </a:cubicBezTo>
                  <a:lnTo>
                    <a:pt x="4443" y="6601"/>
                  </a:lnTo>
                  <a:cubicBezTo>
                    <a:pt x="5514" y="6601"/>
                    <a:pt x="6490" y="6128"/>
                    <a:pt x="7121" y="5278"/>
                  </a:cubicBezTo>
                  <a:cubicBezTo>
                    <a:pt x="7751" y="6128"/>
                    <a:pt x="8727" y="6601"/>
                    <a:pt x="9798" y="6601"/>
                  </a:cubicBezTo>
                  <a:lnTo>
                    <a:pt x="10460" y="6601"/>
                  </a:lnTo>
                  <a:cubicBezTo>
                    <a:pt x="12508" y="6601"/>
                    <a:pt x="14178" y="4931"/>
                    <a:pt x="14178" y="2883"/>
                  </a:cubicBezTo>
                  <a:lnTo>
                    <a:pt x="14178" y="394"/>
                  </a:lnTo>
                  <a:cubicBezTo>
                    <a:pt x="14178" y="237"/>
                    <a:pt x="14083" y="142"/>
                    <a:pt x="13989" y="48"/>
                  </a:cubicBezTo>
                  <a:cubicBezTo>
                    <a:pt x="13926" y="16"/>
                    <a:pt x="13855" y="1"/>
                    <a:pt x="137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87"/>
            <p:cNvSpPr/>
            <p:nvPr/>
          </p:nvSpPr>
          <p:spPr>
            <a:xfrm>
              <a:off x="-12161450" y="3503725"/>
              <a:ext cx="41775" cy="62250"/>
            </a:xfrm>
            <a:custGeom>
              <a:avLst/>
              <a:gdLst/>
              <a:ahLst/>
              <a:cxnLst/>
              <a:rect l="l" t="t" r="r" b="b"/>
              <a:pathLst>
                <a:path w="1671" h="2490" extrusionOk="0">
                  <a:moveTo>
                    <a:pt x="0" y="1"/>
                  </a:moveTo>
                  <a:lnTo>
                    <a:pt x="0" y="1670"/>
                  </a:lnTo>
                  <a:cubicBezTo>
                    <a:pt x="0" y="2143"/>
                    <a:pt x="378" y="2490"/>
                    <a:pt x="851" y="2490"/>
                  </a:cubicBezTo>
                  <a:cubicBezTo>
                    <a:pt x="1324" y="2490"/>
                    <a:pt x="1670" y="2143"/>
                    <a:pt x="1670" y="1670"/>
                  </a:cubicBezTo>
                  <a:lnTo>
                    <a:pt x="16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87"/>
            <p:cNvSpPr/>
            <p:nvPr/>
          </p:nvSpPr>
          <p:spPr>
            <a:xfrm>
              <a:off x="-12161450" y="3350150"/>
              <a:ext cx="41775" cy="133125"/>
            </a:xfrm>
            <a:custGeom>
              <a:avLst/>
              <a:gdLst/>
              <a:ahLst/>
              <a:cxnLst/>
              <a:rect l="l" t="t" r="r" b="b"/>
              <a:pathLst>
                <a:path w="1671" h="5325" extrusionOk="0">
                  <a:moveTo>
                    <a:pt x="0" y="0"/>
                  </a:moveTo>
                  <a:lnTo>
                    <a:pt x="0" y="5325"/>
                  </a:lnTo>
                  <a:lnTo>
                    <a:pt x="1670" y="5325"/>
                  </a:lnTo>
                  <a:lnTo>
                    <a:pt x="1670" y="1481"/>
                  </a:lnTo>
                  <a:cubicBezTo>
                    <a:pt x="1009" y="1103"/>
                    <a:pt x="441" y="630"/>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9" name="Google Shape;9629;p87"/>
          <p:cNvGrpSpPr/>
          <p:nvPr/>
        </p:nvGrpSpPr>
        <p:grpSpPr>
          <a:xfrm>
            <a:off x="6643154" y="1819965"/>
            <a:ext cx="355441" cy="356232"/>
            <a:chOff x="-12160675" y="3647875"/>
            <a:chExt cx="352900" cy="353650"/>
          </a:xfrm>
        </p:grpSpPr>
        <p:sp>
          <p:nvSpPr>
            <p:cNvPr id="9630" name="Google Shape;9630;p87"/>
            <p:cNvSpPr/>
            <p:nvPr/>
          </p:nvSpPr>
          <p:spPr>
            <a:xfrm>
              <a:off x="-12059850" y="3958975"/>
              <a:ext cx="149675" cy="42550"/>
            </a:xfrm>
            <a:custGeom>
              <a:avLst/>
              <a:gdLst/>
              <a:ahLst/>
              <a:cxnLst/>
              <a:rect l="l" t="t" r="r" b="b"/>
              <a:pathLst>
                <a:path w="5987" h="1702" extrusionOk="0">
                  <a:moveTo>
                    <a:pt x="1" y="0"/>
                  </a:moveTo>
                  <a:lnTo>
                    <a:pt x="1009" y="1481"/>
                  </a:lnTo>
                  <a:cubicBezTo>
                    <a:pt x="1072" y="1607"/>
                    <a:pt x="1198" y="1702"/>
                    <a:pt x="1355" y="1702"/>
                  </a:cubicBezTo>
                  <a:lnTo>
                    <a:pt x="4663" y="1702"/>
                  </a:lnTo>
                  <a:cubicBezTo>
                    <a:pt x="4821" y="1702"/>
                    <a:pt x="4947" y="1607"/>
                    <a:pt x="5010" y="1481"/>
                  </a:cubicBezTo>
                  <a:lnTo>
                    <a:pt x="59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87"/>
            <p:cNvSpPr/>
            <p:nvPr/>
          </p:nvSpPr>
          <p:spPr>
            <a:xfrm>
              <a:off x="-11850350" y="3749475"/>
              <a:ext cx="42575" cy="149675"/>
            </a:xfrm>
            <a:custGeom>
              <a:avLst/>
              <a:gdLst/>
              <a:ahLst/>
              <a:cxnLst/>
              <a:rect l="l" t="t" r="r" b="b"/>
              <a:pathLst>
                <a:path w="1703" h="5987" extrusionOk="0">
                  <a:moveTo>
                    <a:pt x="1" y="0"/>
                  </a:moveTo>
                  <a:lnTo>
                    <a:pt x="1" y="5986"/>
                  </a:lnTo>
                  <a:lnTo>
                    <a:pt x="1513" y="4978"/>
                  </a:lnTo>
                  <a:cubicBezTo>
                    <a:pt x="1639" y="4915"/>
                    <a:pt x="1702" y="4789"/>
                    <a:pt x="1702" y="4631"/>
                  </a:cubicBezTo>
                  <a:lnTo>
                    <a:pt x="1702" y="1323"/>
                  </a:lnTo>
                  <a:cubicBezTo>
                    <a:pt x="1702" y="1166"/>
                    <a:pt x="1639" y="1040"/>
                    <a:pt x="1513" y="977"/>
                  </a:cubicBez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87"/>
            <p:cNvSpPr/>
            <p:nvPr/>
          </p:nvSpPr>
          <p:spPr>
            <a:xfrm>
              <a:off x="-12059850" y="3647875"/>
              <a:ext cx="148875" cy="42550"/>
            </a:xfrm>
            <a:custGeom>
              <a:avLst/>
              <a:gdLst/>
              <a:ahLst/>
              <a:cxnLst/>
              <a:rect l="l" t="t" r="r" b="b"/>
              <a:pathLst>
                <a:path w="5955" h="1702" extrusionOk="0">
                  <a:moveTo>
                    <a:pt x="1355" y="0"/>
                  </a:moveTo>
                  <a:cubicBezTo>
                    <a:pt x="1198" y="0"/>
                    <a:pt x="1072" y="63"/>
                    <a:pt x="977" y="189"/>
                  </a:cubicBezTo>
                  <a:lnTo>
                    <a:pt x="1" y="1701"/>
                  </a:lnTo>
                  <a:lnTo>
                    <a:pt x="5955" y="1701"/>
                  </a:lnTo>
                  <a:lnTo>
                    <a:pt x="4978" y="189"/>
                  </a:lnTo>
                  <a:cubicBezTo>
                    <a:pt x="4947" y="63"/>
                    <a:pt x="4821" y="0"/>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87"/>
            <p:cNvSpPr/>
            <p:nvPr/>
          </p:nvSpPr>
          <p:spPr>
            <a:xfrm>
              <a:off x="-12160675" y="3750250"/>
              <a:ext cx="41775" cy="148900"/>
            </a:xfrm>
            <a:custGeom>
              <a:avLst/>
              <a:gdLst/>
              <a:ahLst/>
              <a:cxnLst/>
              <a:rect l="l" t="t" r="r" b="b"/>
              <a:pathLst>
                <a:path w="1671" h="5956" extrusionOk="0">
                  <a:moveTo>
                    <a:pt x="1671" y="1"/>
                  </a:moveTo>
                  <a:lnTo>
                    <a:pt x="190" y="977"/>
                  </a:lnTo>
                  <a:cubicBezTo>
                    <a:pt x="64" y="1040"/>
                    <a:pt x="1" y="1166"/>
                    <a:pt x="1" y="1324"/>
                  </a:cubicBezTo>
                  <a:lnTo>
                    <a:pt x="1" y="4632"/>
                  </a:lnTo>
                  <a:cubicBezTo>
                    <a:pt x="1" y="4789"/>
                    <a:pt x="64" y="4915"/>
                    <a:pt x="190" y="4978"/>
                  </a:cubicBezTo>
                  <a:lnTo>
                    <a:pt x="1671" y="5955"/>
                  </a:lnTo>
                  <a:lnTo>
                    <a:pt x="167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87"/>
            <p:cNvSpPr/>
            <p:nvPr/>
          </p:nvSpPr>
          <p:spPr>
            <a:xfrm>
              <a:off x="-12099225" y="3710875"/>
              <a:ext cx="228425" cy="226200"/>
            </a:xfrm>
            <a:custGeom>
              <a:avLst/>
              <a:gdLst/>
              <a:ahLst/>
              <a:cxnLst/>
              <a:rect l="l" t="t" r="r" b="b"/>
              <a:pathLst>
                <a:path w="9137" h="9048" extrusionOk="0">
                  <a:moveTo>
                    <a:pt x="4569" y="820"/>
                  </a:moveTo>
                  <a:cubicBezTo>
                    <a:pt x="6616" y="820"/>
                    <a:pt x="8318" y="2489"/>
                    <a:pt x="8318" y="4537"/>
                  </a:cubicBezTo>
                  <a:cubicBezTo>
                    <a:pt x="8318" y="6553"/>
                    <a:pt x="6616" y="8255"/>
                    <a:pt x="4569" y="8255"/>
                  </a:cubicBezTo>
                  <a:cubicBezTo>
                    <a:pt x="2521" y="8255"/>
                    <a:pt x="882" y="6616"/>
                    <a:pt x="882" y="4537"/>
                  </a:cubicBezTo>
                  <a:cubicBezTo>
                    <a:pt x="882" y="2426"/>
                    <a:pt x="2521" y="820"/>
                    <a:pt x="4569" y="820"/>
                  </a:cubicBezTo>
                  <a:close/>
                  <a:moveTo>
                    <a:pt x="1260" y="0"/>
                  </a:moveTo>
                  <a:cubicBezTo>
                    <a:pt x="599" y="0"/>
                    <a:pt x="0" y="536"/>
                    <a:pt x="0" y="1229"/>
                  </a:cubicBezTo>
                  <a:lnTo>
                    <a:pt x="0" y="7845"/>
                  </a:lnTo>
                  <a:cubicBezTo>
                    <a:pt x="0" y="8507"/>
                    <a:pt x="567" y="9042"/>
                    <a:pt x="1260" y="9042"/>
                  </a:cubicBezTo>
                  <a:lnTo>
                    <a:pt x="7877" y="9042"/>
                  </a:lnTo>
                  <a:cubicBezTo>
                    <a:pt x="7910" y="9046"/>
                    <a:pt x="7944" y="9047"/>
                    <a:pt x="7977" y="9047"/>
                  </a:cubicBezTo>
                  <a:cubicBezTo>
                    <a:pt x="8598" y="9047"/>
                    <a:pt x="9137" y="8503"/>
                    <a:pt x="9137" y="7845"/>
                  </a:cubicBezTo>
                  <a:lnTo>
                    <a:pt x="9137" y="1229"/>
                  </a:lnTo>
                  <a:cubicBezTo>
                    <a:pt x="9137" y="536"/>
                    <a:pt x="8601" y="0"/>
                    <a:pt x="78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87"/>
            <p:cNvSpPr/>
            <p:nvPr/>
          </p:nvSpPr>
          <p:spPr>
            <a:xfrm>
              <a:off x="-12056700" y="3751825"/>
              <a:ext cx="144950" cy="144950"/>
            </a:xfrm>
            <a:custGeom>
              <a:avLst/>
              <a:gdLst/>
              <a:ahLst/>
              <a:cxnLst/>
              <a:rect l="l" t="t" r="r" b="b"/>
              <a:pathLst>
                <a:path w="5798" h="5798" extrusionOk="0">
                  <a:moveTo>
                    <a:pt x="2868" y="788"/>
                  </a:moveTo>
                  <a:cubicBezTo>
                    <a:pt x="4033" y="788"/>
                    <a:pt x="4947" y="1733"/>
                    <a:pt x="4947" y="2899"/>
                  </a:cubicBezTo>
                  <a:cubicBezTo>
                    <a:pt x="4947" y="4033"/>
                    <a:pt x="4033" y="4978"/>
                    <a:pt x="2868" y="4978"/>
                  </a:cubicBezTo>
                  <a:cubicBezTo>
                    <a:pt x="1733" y="4978"/>
                    <a:pt x="788" y="4033"/>
                    <a:pt x="788" y="2899"/>
                  </a:cubicBezTo>
                  <a:cubicBezTo>
                    <a:pt x="788" y="1733"/>
                    <a:pt x="1733" y="788"/>
                    <a:pt x="2868" y="788"/>
                  </a:cubicBezTo>
                  <a:close/>
                  <a:moveTo>
                    <a:pt x="2868" y="1"/>
                  </a:moveTo>
                  <a:cubicBezTo>
                    <a:pt x="1261" y="1"/>
                    <a:pt x="1" y="1324"/>
                    <a:pt x="1" y="2899"/>
                  </a:cubicBezTo>
                  <a:cubicBezTo>
                    <a:pt x="1" y="4506"/>
                    <a:pt x="1292" y="5798"/>
                    <a:pt x="2868" y="5798"/>
                  </a:cubicBezTo>
                  <a:cubicBezTo>
                    <a:pt x="4474" y="5798"/>
                    <a:pt x="5797" y="4506"/>
                    <a:pt x="5797" y="2899"/>
                  </a:cubicBezTo>
                  <a:cubicBezTo>
                    <a:pt x="5797" y="1324"/>
                    <a:pt x="4474" y="1"/>
                    <a:pt x="28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87"/>
            <p:cNvSpPr/>
            <p:nvPr/>
          </p:nvSpPr>
          <p:spPr>
            <a:xfrm>
              <a:off x="-12016525" y="3792775"/>
              <a:ext cx="63025" cy="63050"/>
            </a:xfrm>
            <a:custGeom>
              <a:avLst/>
              <a:gdLst/>
              <a:ahLst/>
              <a:cxnLst/>
              <a:rect l="l" t="t" r="r" b="b"/>
              <a:pathLst>
                <a:path w="2521" h="2522" extrusionOk="0">
                  <a:moveTo>
                    <a:pt x="1261" y="1"/>
                  </a:moveTo>
                  <a:cubicBezTo>
                    <a:pt x="567" y="1"/>
                    <a:pt x="0" y="537"/>
                    <a:pt x="0" y="1261"/>
                  </a:cubicBezTo>
                  <a:cubicBezTo>
                    <a:pt x="0" y="1954"/>
                    <a:pt x="567" y="2521"/>
                    <a:pt x="1261" y="2521"/>
                  </a:cubicBezTo>
                  <a:cubicBezTo>
                    <a:pt x="1954" y="2521"/>
                    <a:pt x="2521" y="1954"/>
                    <a:pt x="2521" y="1261"/>
                  </a:cubicBezTo>
                  <a:cubicBezTo>
                    <a:pt x="2521" y="537"/>
                    <a:pt x="1954"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7" name="Google Shape;9637;p87"/>
          <p:cNvGrpSpPr/>
          <p:nvPr/>
        </p:nvGrpSpPr>
        <p:grpSpPr>
          <a:xfrm>
            <a:off x="6653870" y="2264421"/>
            <a:ext cx="354635" cy="356232"/>
            <a:chOff x="-12160675" y="4081850"/>
            <a:chExt cx="352100" cy="353650"/>
          </a:xfrm>
        </p:grpSpPr>
        <p:sp>
          <p:nvSpPr>
            <p:cNvPr id="9638" name="Google Shape;9638;p87"/>
            <p:cNvSpPr/>
            <p:nvPr/>
          </p:nvSpPr>
          <p:spPr>
            <a:xfrm>
              <a:off x="-12014950" y="4081850"/>
              <a:ext cx="61450" cy="62275"/>
            </a:xfrm>
            <a:custGeom>
              <a:avLst/>
              <a:gdLst/>
              <a:ahLst/>
              <a:cxnLst/>
              <a:rect l="l" t="t" r="r" b="b"/>
              <a:pathLst>
                <a:path w="2458" h="2491" extrusionOk="0">
                  <a:moveTo>
                    <a:pt x="1198" y="0"/>
                  </a:moveTo>
                  <a:cubicBezTo>
                    <a:pt x="536" y="0"/>
                    <a:pt x="0" y="599"/>
                    <a:pt x="0" y="1260"/>
                  </a:cubicBezTo>
                  <a:cubicBezTo>
                    <a:pt x="0" y="1922"/>
                    <a:pt x="536" y="2489"/>
                    <a:pt x="1198" y="2489"/>
                  </a:cubicBezTo>
                  <a:cubicBezTo>
                    <a:pt x="1216" y="2490"/>
                    <a:pt x="1235" y="2490"/>
                    <a:pt x="1253" y="2490"/>
                  </a:cubicBezTo>
                  <a:cubicBezTo>
                    <a:pt x="1892" y="2490"/>
                    <a:pt x="2458" y="1965"/>
                    <a:pt x="2458" y="1260"/>
                  </a:cubicBezTo>
                  <a:cubicBezTo>
                    <a:pt x="2458" y="599"/>
                    <a:pt x="1922" y="0"/>
                    <a:pt x="1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87"/>
            <p:cNvSpPr/>
            <p:nvPr/>
          </p:nvSpPr>
          <p:spPr>
            <a:xfrm>
              <a:off x="-12077175" y="4352000"/>
              <a:ext cx="186700" cy="83500"/>
            </a:xfrm>
            <a:custGeom>
              <a:avLst/>
              <a:gdLst/>
              <a:ahLst/>
              <a:cxnLst/>
              <a:rect l="l" t="t" r="r" b="b"/>
              <a:pathLst>
                <a:path w="7468" h="3340" extrusionOk="0">
                  <a:moveTo>
                    <a:pt x="1639" y="0"/>
                  </a:moveTo>
                  <a:cubicBezTo>
                    <a:pt x="1166" y="0"/>
                    <a:pt x="820" y="347"/>
                    <a:pt x="820" y="819"/>
                  </a:cubicBezTo>
                  <a:lnTo>
                    <a:pt x="820" y="1670"/>
                  </a:lnTo>
                  <a:cubicBezTo>
                    <a:pt x="347" y="1670"/>
                    <a:pt x="0" y="2048"/>
                    <a:pt x="0" y="2521"/>
                  </a:cubicBezTo>
                  <a:lnTo>
                    <a:pt x="0" y="2899"/>
                  </a:lnTo>
                  <a:cubicBezTo>
                    <a:pt x="0" y="3151"/>
                    <a:pt x="189" y="3340"/>
                    <a:pt x="410" y="3340"/>
                  </a:cubicBezTo>
                  <a:lnTo>
                    <a:pt x="7026" y="3340"/>
                  </a:lnTo>
                  <a:cubicBezTo>
                    <a:pt x="7278" y="3340"/>
                    <a:pt x="7467" y="3151"/>
                    <a:pt x="7467" y="2899"/>
                  </a:cubicBezTo>
                  <a:lnTo>
                    <a:pt x="7467" y="2521"/>
                  </a:lnTo>
                  <a:cubicBezTo>
                    <a:pt x="7467" y="2048"/>
                    <a:pt x="7121" y="1670"/>
                    <a:pt x="6648" y="1670"/>
                  </a:cubicBezTo>
                  <a:lnTo>
                    <a:pt x="6648" y="819"/>
                  </a:lnTo>
                  <a:cubicBezTo>
                    <a:pt x="6616" y="347"/>
                    <a:pt x="6207" y="0"/>
                    <a:pt x="57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87"/>
            <p:cNvSpPr/>
            <p:nvPr/>
          </p:nvSpPr>
          <p:spPr>
            <a:xfrm>
              <a:off x="-11911775" y="4186000"/>
              <a:ext cx="103200" cy="101425"/>
            </a:xfrm>
            <a:custGeom>
              <a:avLst/>
              <a:gdLst/>
              <a:ahLst/>
              <a:cxnLst/>
              <a:rect l="l" t="t" r="r" b="b"/>
              <a:pathLst>
                <a:path w="4128" h="4057" extrusionOk="0">
                  <a:moveTo>
                    <a:pt x="2060" y="1"/>
                  </a:moveTo>
                  <a:cubicBezTo>
                    <a:pt x="1914" y="1"/>
                    <a:pt x="1765" y="72"/>
                    <a:pt x="1670" y="213"/>
                  </a:cubicBezTo>
                  <a:lnTo>
                    <a:pt x="1198" y="1190"/>
                  </a:lnTo>
                  <a:lnTo>
                    <a:pt x="221" y="1663"/>
                  </a:lnTo>
                  <a:cubicBezTo>
                    <a:pt x="63" y="1757"/>
                    <a:pt x="0" y="1852"/>
                    <a:pt x="0" y="2009"/>
                  </a:cubicBezTo>
                  <a:cubicBezTo>
                    <a:pt x="0" y="2167"/>
                    <a:pt x="63" y="2324"/>
                    <a:pt x="221" y="2356"/>
                  </a:cubicBezTo>
                  <a:lnTo>
                    <a:pt x="1198" y="2828"/>
                  </a:lnTo>
                  <a:lnTo>
                    <a:pt x="1670" y="3836"/>
                  </a:lnTo>
                  <a:cubicBezTo>
                    <a:pt x="1765" y="3994"/>
                    <a:pt x="1891" y="4057"/>
                    <a:pt x="2048" y="4057"/>
                  </a:cubicBezTo>
                  <a:cubicBezTo>
                    <a:pt x="2206" y="4057"/>
                    <a:pt x="2363" y="3994"/>
                    <a:pt x="2395" y="3836"/>
                  </a:cubicBezTo>
                  <a:lnTo>
                    <a:pt x="2867" y="2828"/>
                  </a:lnTo>
                  <a:lnTo>
                    <a:pt x="3907" y="2356"/>
                  </a:lnTo>
                  <a:cubicBezTo>
                    <a:pt x="4065" y="2293"/>
                    <a:pt x="4128" y="2167"/>
                    <a:pt x="4128" y="2009"/>
                  </a:cubicBezTo>
                  <a:cubicBezTo>
                    <a:pt x="4128" y="1852"/>
                    <a:pt x="4033" y="1757"/>
                    <a:pt x="3939" y="1663"/>
                  </a:cubicBezTo>
                  <a:lnTo>
                    <a:pt x="2899" y="1190"/>
                  </a:lnTo>
                  <a:lnTo>
                    <a:pt x="2426" y="213"/>
                  </a:lnTo>
                  <a:cubicBezTo>
                    <a:pt x="2348" y="72"/>
                    <a:pt x="2206" y="1"/>
                    <a:pt x="20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87"/>
            <p:cNvSpPr/>
            <p:nvPr/>
          </p:nvSpPr>
          <p:spPr>
            <a:xfrm>
              <a:off x="-12160675" y="4186000"/>
              <a:ext cx="104000" cy="101425"/>
            </a:xfrm>
            <a:custGeom>
              <a:avLst/>
              <a:gdLst/>
              <a:ahLst/>
              <a:cxnLst/>
              <a:rect l="l" t="t" r="r" b="b"/>
              <a:pathLst>
                <a:path w="4160" h="4057" extrusionOk="0">
                  <a:moveTo>
                    <a:pt x="2092" y="1"/>
                  </a:moveTo>
                  <a:cubicBezTo>
                    <a:pt x="1946" y="1"/>
                    <a:pt x="1797" y="72"/>
                    <a:pt x="1702" y="213"/>
                  </a:cubicBezTo>
                  <a:lnTo>
                    <a:pt x="1230" y="1190"/>
                  </a:lnTo>
                  <a:lnTo>
                    <a:pt x="221" y="1663"/>
                  </a:lnTo>
                  <a:cubicBezTo>
                    <a:pt x="64" y="1757"/>
                    <a:pt x="1" y="1852"/>
                    <a:pt x="1" y="2009"/>
                  </a:cubicBezTo>
                  <a:cubicBezTo>
                    <a:pt x="1" y="2167"/>
                    <a:pt x="64" y="2324"/>
                    <a:pt x="221" y="2387"/>
                  </a:cubicBezTo>
                  <a:lnTo>
                    <a:pt x="1230" y="2860"/>
                  </a:lnTo>
                  <a:lnTo>
                    <a:pt x="1702" y="3836"/>
                  </a:lnTo>
                  <a:cubicBezTo>
                    <a:pt x="1797" y="3994"/>
                    <a:pt x="1923" y="4057"/>
                    <a:pt x="2080" y="4057"/>
                  </a:cubicBezTo>
                  <a:cubicBezTo>
                    <a:pt x="2238" y="4057"/>
                    <a:pt x="2395" y="3994"/>
                    <a:pt x="2427" y="3836"/>
                  </a:cubicBezTo>
                  <a:lnTo>
                    <a:pt x="2899" y="2860"/>
                  </a:lnTo>
                  <a:lnTo>
                    <a:pt x="3876" y="2387"/>
                  </a:lnTo>
                  <a:cubicBezTo>
                    <a:pt x="4034" y="2324"/>
                    <a:pt x="4160" y="2167"/>
                    <a:pt x="4160" y="2009"/>
                  </a:cubicBezTo>
                  <a:cubicBezTo>
                    <a:pt x="4160" y="1852"/>
                    <a:pt x="4065" y="1694"/>
                    <a:pt x="3939" y="1663"/>
                  </a:cubicBezTo>
                  <a:lnTo>
                    <a:pt x="2931" y="1190"/>
                  </a:lnTo>
                  <a:lnTo>
                    <a:pt x="2458" y="213"/>
                  </a:lnTo>
                  <a:cubicBezTo>
                    <a:pt x="2380" y="72"/>
                    <a:pt x="2238" y="1"/>
                    <a:pt x="20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87"/>
            <p:cNvSpPr/>
            <p:nvPr/>
          </p:nvSpPr>
          <p:spPr>
            <a:xfrm>
              <a:off x="-12049600" y="4144075"/>
              <a:ext cx="127600" cy="67750"/>
            </a:xfrm>
            <a:custGeom>
              <a:avLst/>
              <a:gdLst/>
              <a:ahLst/>
              <a:cxnLst/>
              <a:rect l="l" t="t" r="r" b="b"/>
              <a:pathLst>
                <a:path w="5104" h="2710" extrusionOk="0">
                  <a:moveTo>
                    <a:pt x="851" y="0"/>
                  </a:moveTo>
                  <a:cubicBezTo>
                    <a:pt x="819" y="32"/>
                    <a:pt x="662" y="63"/>
                    <a:pt x="599" y="189"/>
                  </a:cubicBezTo>
                  <a:cubicBezTo>
                    <a:pt x="63" y="945"/>
                    <a:pt x="0" y="1890"/>
                    <a:pt x="347" y="2710"/>
                  </a:cubicBezTo>
                  <a:lnTo>
                    <a:pt x="2394" y="1670"/>
                  </a:lnTo>
                  <a:cubicBezTo>
                    <a:pt x="2426" y="1638"/>
                    <a:pt x="2521" y="1638"/>
                    <a:pt x="2552" y="1638"/>
                  </a:cubicBezTo>
                  <a:cubicBezTo>
                    <a:pt x="2647" y="1638"/>
                    <a:pt x="2678" y="1638"/>
                    <a:pt x="2710" y="1670"/>
                  </a:cubicBezTo>
                  <a:lnTo>
                    <a:pt x="4757" y="2710"/>
                  </a:lnTo>
                  <a:cubicBezTo>
                    <a:pt x="5104" y="1890"/>
                    <a:pt x="5041" y="945"/>
                    <a:pt x="4537" y="189"/>
                  </a:cubicBezTo>
                  <a:cubicBezTo>
                    <a:pt x="4442" y="63"/>
                    <a:pt x="4316" y="0"/>
                    <a:pt x="41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87"/>
            <p:cNvSpPr/>
            <p:nvPr/>
          </p:nvSpPr>
          <p:spPr>
            <a:xfrm>
              <a:off x="-12033850" y="4212600"/>
              <a:ext cx="99250" cy="118150"/>
            </a:xfrm>
            <a:custGeom>
              <a:avLst/>
              <a:gdLst/>
              <a:ahLst/>
              <a:cxnLst/>
              <a:rect l="l" t="t" r="r" b="b"/>
              <a:pathLst>
                <a:path w="3970" h="4726" extrusionOk="0">
                  <a:moveTo>
                    <a:pt x="1575" y="0"/>
                  </a:moveTo>
                  <a:lnTo>
                    <a:pt x="0" y="788"/>
                  </a:lnTo>
                  <a:lnTo>
                    <a:pt x="662" y="4726"/>
                  </a:lnTo>
                  <a:lnTo>
                    <a:pt x="3308" y="4726"/>
                  </a:lnTo>
                  <a:lnTo>
                    <a:pt x="3970" y="788"/>
                  </a:lnTo>
                  <a:lnTo>
                    <a:pt x="2395" y="0"/>
                  </a:lnTo>
                  <a:lnTo>
                    <a:pt x="2395" y="1827"/>
                  </a:lnTo>
                  <a:cubicBezTo>
                    <a:pt x="2395" y="2048"/>
                    <a:pt x="2206" y="2268"/>
                    <a:pt x="1954" y="2268"/>
                  </a:cubicBezTo>
                  <a:cubicBezTo>
                    <a:pt x="1733" y="2268"/>
                    <a:pt x="1575" y="2048"/>
                    <a:pt x="1575" y="1827"/>
                  </a:cubicBezTo>
                  <a:lnTo>
                    <a:pt x="157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4" name="Google Shape;9644;p87"/>
          <p:cNvGrpSpPr/>
          <p:nvPr/>
        </p:nvGrpSpPr>
        <p:grpSpPr>
          <a:xfrm>
            <a:off x="4858836" y="2738864"/>
            <a:ext cx="355416" cy="355652"/>
            <a:chOff x="-10391650" y="3180600"/>
            <a:chExt cx="352875" cy="353075"/>
          </a:xfrm>
        </p:grpSpPr>
        <p:sp>
          <p:nvSpPr>
            <p:cNvPr id="9645" name="Google Shape;9645;p87"/>
            <p:cNvSpPr/>
            <p:nvPr/>
          </p:nvSpPr>
          <p:spPr>
            <a:xfrm>
              <a:off x="-10390875" y="3263500"/>
              <a:ext cx="352100" cy="42550"/>
            </a:xfrm>
            <a:custGeom>
              <a:avLst/>
              <a:gdLst/>
              <a:ahLst/>
              <a:cxnLst/>
              <a:rect l="l" t="t" r="r" b="b"/>
              <a:pathLst>
                <a:path w="14084" h="1702" extrusionOk="0">
                  <a:moveTo>
                    <a:pt x="820" y="1"/>
                  </a:moveTo>
                  <a:cubicBezTo>
                    <a:pt x="347" y="1"/>
                    <a:pt x="1" y="379"/>
                    <a:pt x="1" y="851"/>
                  </a:cubicBezTo>
                  <a:lnTo>
                    <a:pt x="1" y="1261"/>
                  </a:lnTo>
                  <a:cubicBezTo>
                    <a:pt x="1" y="1513"/>
                    <a:pt x="190" y="1702"/>
                    <a:pt x="410" y="1702"/>
                  </a:cubicBezTo>
                  <a:lnTo>
                    <a:pt x="13674" y="1702"/>
                  </a:lnTo>
                  <a:cubicBezTo>
                    <a:pt x="13894" y="1702"/>
                    <a:pt x="14083" y="1513"/>
                    <a:pt x="14083" y="1261"/>
                  </a:cubicBezTo>
                  <a:lnTo>
                    <a:pt x="14083" y="851"/>
                  </a:lnTo>
                  <a:cubicBezTo>
                    <a:pt x="14083" y="410"/>
                    <a:pt x="13705" y="1"/>
                    <a:pt x="132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87"/>
            <p:cNvSpPr/>
            <p:nvPr/>
          </p:nvSpPr>
          <p:spPr>
            <a:xfrm>
              <a:off x="-10391650" y="3451750"/>
              <a:ext cx="352875" cy="81925"/>
            </a:xfrm>
            <a:custGeom>
              <a:avLst/>
              <a:gdLst/>
              <a:ahLst/>
              <a:cxnLst/>
              <a:rect l="l" t="t" r="r" b="b"/>
              <a:pathLst>
                <a:path w="14115" h="3277" extrusionOk="0">
                  <a:moveTo>
                    <a:pt x="2079" y="0"/>
                  </a:moveTo>
                  <a:cubicBezTo>
                    <a:pt x="1418" y="0"/>
                    <a:pt x="819" y="536"/>
                    <a:pt x="819" y="1229"/>
                  </a:cubicBezTo>
                  <a:lnTo>
                    <a:pt x="819" y="1607"/>
                  </a:lnTo>
                  <a:cubicBezTo>
                    <a:pt x="347" y="1607"/>
                    <a:pt x="0" y="1954"/>
                    <a:pt x="0" y="2458"/>
                  </a:cubicBezTo>
                  <a:lnTo>
                    <a:pt x="0" y="2867"/>
                  </a:lnTo>
                  <a:cubicBezTo>
                    <a:pt x="0" y="3119"/>
                    <a:pt x="189" y="3277"/>
                    <a:pt x="378" y="3277"/>
                  </a:cubicBezTo>
                  <a:lnTo>
                    <a:pt x="13642" y="3277"/>
                  </a:lnTo>
                  <a:cubicBezTo>
                    <a:pt x="13894" y="3277"/>
                    <a:pt x="14083" y="3088"/>
                    <a:pt x="14083" y="2867"/>
                  </a:cubicBezTo>
                  <a:lnTo>
                    <a:pt x="14083" y="2458"/>
                  </a:lnTo>
                  <a:cubicBezTo>
                    <a:pt x="14114" y="1954"/>
                    <a:pt x="13736" y="1607"/>
                    <a:pt x="13295" y="1607"/>
                  </a:cubicBezTo>
                  <a:lnTo>
                    <a:pt x="13295" y="1229"/>
                  </a:lnTo>
                  <a:cubicBezTo>
                    <a:pt x="13295" y="567"/>
                    <a:pt x="12760" y="0"/>
                    <a:pt x="120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87"/>
            <p:cNvSpPr/>
            <p:nvPr/>
          </p:nvSpPr>
          <p:spPr>
            <a:xfrm>
              <a:off x="-10327075" y="3180600"/>
              <a:ext cx="223700" cy="62450"/>
            </a:xfrm>
            <a:custGeom>
              <a:avLst/>
              <a:gdLst/>
              <a:ahLst/>
              <a:cxnLst/>
              <a:rect l="l" t="t" r="r" b="b"/>
              <a:pathLst>
                <a:path w="8948" h="2498" extrusionOk="0">
                  <a:moveTo>
                    <a:pt x="4490" y="1"/>
                  </a:moveTo>
                  <a:cubicBezTo>
                    <a:pt x="4419" y="1"/>
                    <a:pt x="4348" y="24"/>
                    <a:pt x="4285" y="72"/>
                  </a:cubicBezTo>
                  <a:lnTo>
                    <a:pt x="0" y="2498"/>
                  </a:lnTo>
                  <a:lnTo>
                    <a:pt x="8948" y="2498"/>
                  </a:lnTo>
                  <a:lnTo>
                    <a:pt x="4695" y="72"/>
                  </a:lnTo>
                  <a:cubicBezTo>
                    <a:pt x="4632" y="24"/>
                    <a:pt x="4561" y="1"/>
                    <a:pt x="44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87"/>
            <p:cNvSpPr/>
            <p:nvPr/>
          </p:nvSpPr>
          <p:spPr>
            <a:xfrm>
              <a:off x="-10245950" y="3325725"/>
              <a:ext cx="61450" cy="104775"/>
            </a:xfrm>
            <a:custGeom>
              <a:avLst/>
              <a:gdLst/>
              <a:ahLst/>
              <a:cxnLst/>
              <a:rect l="l" t="t" r="r" b="b"/>
              <a:pathLst>
                <a:path w="2458" h="4191" extrusionOk="0">
                  <a:moveTo>
                    <a:pt x="0" y="1"/>
                  </a:moveTo>
                  <a:lnTo>
                    <a:pt x="0" y="4191"/>
                  </a:lnTo>
                  <a:lnTo>
                    <a:pt x="2458" y="4191"/>
                  </a:lnTo>
                  <a:lnTo>
                    <a:pt x="245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87"/>
            <p:cNvSpPr/>
            <p:nvPr/>
          </p:nvSpPr>
          <p:spPr>
            <a:xfrm>
              <a:off x="-10142775" y="3325725"/>
              <a:ext cx="63025" cy="104775"/>
            </a:xfrm>
            <a:custGeom>
              <a:avLst/>
              <a:gdLst/>
              <a:ahLst/>
              <a:cxnLst/>
              <a:rect l="l" t="t" r="r" b="b"/>
              <a:pathLst>
                <a:path w="2521" h="4191" extrusionOk="0">
                  <a:moveTo>
                    <a:pt x="1" y="1"/>
                  </a:moveTo>
                  <a:lnTo>
                    <a:pt x="1" y="4191"/>
                  </a:lnTo>
                  <a:lnTo>
                    <a:pt x="2521" y="4191"/>
                  </a:lnTo>
                  <a:lnTo>
                    <a:pt x="25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87"/>
            <p:cNvSpPr/>
            <p:nvPr/>
          </p:nvSpPr>
          <p:spPr>
            <a:xfrm>
              <a:off x="-10350700" y="3325725"/>
              <a:ext cx="62250" cy="104775"/>
            </a:xfrm>
            <a:custGeom>
              <a:avLst/>
              <a:gdLst/>
              <a:ahLst/>
              <a:cxnLst/>
              <a:rect l="l" t="t" r="r" b="b"/>
              <a:pathLst>
                <a:path w="2490" h="4191" extrusionOk="0">
                  <a:moveTo>
                    <a:pt x="0" y="1"/>
                  </a:moveTo>
                  <a:lnTo>
                    <a:pt x="0" y="4191"/>
                  </a:lnTo>
                  <a:lnTo>
                    <a:pt x="2489" y="4191"/>
                  </a:lnTo>
                  <a:lnTo>
                    <a:pt x="24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1" name="Google Shape;9651;p87"/>
          <p:cNvGrpSpPr/>
          <p:nvPr/>
        </p:nvGrpSpPr>
        <p:grpSpPr>
          <a:xfrm>
            <a:off x="4858835" y="3215662"/>
            <a:ext cx="354635" cy="353890"/>
            <a:chOff x="-10390875" y="3616350"/>
            <a:chExt cx="352100" cy="351325"/>
          </a:xfrm>
        </p:grpSpPr>
        <p:sp>
          <p:nvSpPr>
            <p:cNvPr id="9652" name="Google Shape;9652;p87"/>
            <p:cNvSpPr/>
            <p:nvPr/>
          </p:nvSpPr>
          <p:spPr>
            <a:xfrm>
              <a:off x="-10308950" y="3780175"/>
              <a:ext cx="186675" cy="104800"/>
            </a:xfrm>
            <a:custGeom>
              <a:avLst/>
              <a:gdLst/>
              <a:ahLst/>
              <a:cxnLst/>
              <a:rect l="l" t="t" r="r" b="b"/>
              <a:pathLst>
                <a:path w="7467" h="4192" extrusionOk="0">
                  <a:moveTo>
                    <a:pt x="0" y="1"/>
                  </a:moveTo>
                  <a:lnTo>
                    <a:pt x="0" y="4191"/>
                  </a:lnTo>
                  <a:lnTo>
                    <a:pt x="7467" y="4191"/>
                  </a:lnTo>
                  <a:lnTo>
                    <a:pt x="74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87"/>
            <p:cNvSpPr/>
            <p:nvPr/>
          </p:nvSpPr>
          <p:spPr>
            <a:xfrm>
              <a:off x="-10390875" y="3698275"/>
              <a:ext cx="352100" cy="269400"/>
            </a:xfrm>
            <a:custGeom>
              <a:avLst/>
              <a:gdLst/>
              <a:ahLst/>
              <a:cxnLst/>
              <a:rect l="l" t="t" r="r" b="b"/>
              <a:pathLst>
                <a:path w="14084" h="10776" extrusionOk="0">
                  <a:moveTo>
                    <a:pt x="11216" y="2426"/>
                  </a:moveTo>
                  <a:cubicBezTo>
                    <a:pt x="11468" y="2426"/>
                    <a:pt x="11626" y="2615"/>
                    <a:pt x="11626" y="2867"/>
                  </a:cubicBezTo>
                  <a:lnTo>
                    <a:pt x="11626" y="7845"/>
                  </a:lnTo>
                  <a:cubicBezTo>
                    <a:pt x="11626" y="8097"/>
                    <a:pt x="11437" y="8255"/>
                    <a:pt x="11216" y="8255"/>
                  </a:cubicBezTo>
                  <a:lnTo>
                    <a:pt x="2931" y="8255"/>
                  </a:lnTo>
                  <a:cubicBezTo>
                    <a:pt x="2678" y="8255"/>
                    <a:pt x="2489" y="8066"/>
                    <a:pt x="2489" y="7845"/>
                  </a:cubicBezTo>
                  <a:lnTo>
                    <a:pt x="2489" y="2867"/>
                  </a:lnTo>
                  <a:cubicBezTo>
                    <a:pt x="2489" y="2615"/>
                    <a:pt x="2678" y="2426"/>
                    <a:pt x="2931" y="2426"/>
                  </a:cubicBezTo>
                  <a:close/>
                  <a:moveTo>
                    <a:pt x="1670" y="0"/>
                  </a:moveTo>
                  <a:cubicBezTo>
                    <a:pt x="757" y="0"/>
                    <a:pt x="1" y="725"/>
                    <a:pt x="1" y="1639"/>
                  </a:cubicBezTo>
                  <a:cubicBezTo>
                    <a:pt x="1" y="2237"/>
                    <a:pt x="316" y="2773"/>
                    <a:pt x="820" y="3056"/>
                  </a:cubicBezTo>
                  <a:lnTo>
                    <a:pt x="820" y="7719"/>
                  </a:lnTo>
                  <a:cubicBezTo>
                    <a:pt x="316" y="7971"/>
                    <a:pt x="1" y="8538"/>
                    <a:pt x="1" y="9137"/>
                  </a:cubicBezTo>
                  <a:cubicBezTo>
                    <a:pt x="1" y="10019"/>
                    <a:pt x="757" y="10775"/>
                    <a:pt x="1670" y="10775"/>
                  </a:cubicBezTo>
                  <a:cubicBezTo>
                    <a:pt x="2237" y="10775"/>
                    <a:pt x="2805" y="10460"/>
                    <a:pt x="3057" y="9956"/>
                  </a:cubicBezTo>
                  <a:lnTo>
                    <a:pt x="11027" y="9956"/>
                  </a:lnTo>
                  <a:cubicBezTo>
                    <a:pt x="11311" y="10460"/>
                    <a:pt x="11846" y="10775"/>
                    <a:pt x="12445" y="10775"/>
                  </a:cubicBezTo>
                  <a:cubicBezTo>
                    <a:pt x="13359" y="10775"/>
                    <a:pt x="14083" y="10019"/>
                    <a:pt x="14083" y="9137"/>
                  </a:cubicBezTo>
                  <a:cubicBezTo>
                    <a:pt x="14083" y="8538"/>
                    <a:pt x="13800" y="7971"/>
                    <a:pt x="13264" y="7719"/>
                  </a:cubicBezTo>
                  <a:lnTo>
                    <a:pt x="13264" y="3056"/>
                  </a:lnTo>
                  <a:cubicBezTo>
                    <a:pt x="13800" y="2741"/>
                    <a:pt x="14083" y="2237"/>
                    <a:pt x="14083" y="1639"/>
                  </a:cubicBezTo>
                  <a:cubicBezTo>
                    <a:pt x="14083" y="725"/>
                    <a:pt x="13359" y="0"/>
                    <a:pt x="12445" y="0"/>
                  </a:cubicBezTo>
                  <a:cubicBezTo>
                    <a:pt x="11846" y="0"/>
                    <a:pt x="11311" y="315"/>
                    <a:pt x="11027" y="820"/>
                  </a:cubicBezTo>
                  <a:lnTo>
                    <a:pt x="3057" y="820"/>
                  </a:lnTo>
                  <a:cubicBezTo>
                    <a:pt x="2805" y="315"/>
                    <a:pt x="2237"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87"/>
            <p:cNvSpPr/>
            <p:nvPr/>
          </p:nvSpPr>
          <p:spPr>
            <a:xfrm>
              <a:off x="-10268000" y="3616350"/>
              <a:ext cx="103975" cy="81150"/>
            </a:xfrm>
            <a:custGeom>
              <a:avLst/>
              <a:gdLst/>
              <a:ahLst/>
              <a:cxnLst/>
              <a:rect l="l" t="t" r="r" b="b"/>
              <a:pathLst>
                <a:path w="4159" h="3246" extrusionOk="0">
                  <a:moveTo>
                    <a:pt x="2048" y="1"/>
                  </a:moveTo>
                  <a:cubicBezTo>
                    <a:pt x="1387" y="1"/>
                    <a:pt x="851" y="536"/>
                    <a:pt x="851" y="1230"/>
                  </a:cubicBezTo>
                  <a:cubicBezTo>
                    <a:pt x="851" y="1450"/>
                    <a:pt x="914" y="1671"/>
                    <a:pt x="1040" y="1891"/>
                  </a:cubicBezTo>
                  <a:lnTo>
                    <a:pt x="0" y="3246"/>
                  </a:lnTo>
                  <a:lnTo>
                    <a:pt x="1072" y="3246"/>
                  </a:lnTo>
                  <a:lnTo>
                    <a:pt x="1733" y="2364"/>
                  </a:lnTo>
                  <a:cubicBezTo>
                    <a:pt x="1859" y="2395"/>
                    <a:pt x="1985" y="2427"/>
                    <a:pt x="2080" y="2427"/>
                  </a:cubicBezTo>
                  <a:cubicBezTo>
                    <a:pt x="2206" y="2427"/>
                    <a:pt x="2332" y="2395"/>
                    <a:pt x="2458" y="2364"/>
                  </a:cubicBezTo>
                  <a:lnTo>
                    <a:pt x="3119" y="3246"/>
                  </a:lnTo>
                  <a:lnTo>
                    <a:pt x="4159" y="3246"/>
                  </a:lnTo>
                  <a:lnTo>
                    <a:pt x="3119" y="1891"/>
                  </a:lnTo>
                  <a:cubicBezTo>
                    <a:pt x="3245" y="1671"/>
                    <a:pt x="3308" y="1450"/>
                    <a:pt x="3308" y="1230"/>
                  </a:cubicBezTo>
                  <a:cubicBezTo>
                    <a:pt x="3308" y="536"/>
                    <a:pt x="2773"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5" name="Google Shape;9655;p87"/>
          <p:cNvGrpSpPr/>
          <p:nvPr/>
        </p:nvGrpSpPr>
        <p:grpSpPr>
          <a:xfrm>
            <a:off x="7525810" y="2740327"/>
            <a:ext cx="312585" cy="354670"/>
            <a:chOff x="-10370400" y="4049550"/>
            <a:chExt cx="310350" cy="352100"/>
          </a:xfrm>
        </p:grpSpPr>
        <p:sp>
          <p:nvSpPr>
            <p:cNvPr id="9656" name="Google Shape;9656;p87"/>
            <p:cNvSpPr/>
            <p:nvPr/>
          </p:nvSpPr>
          <p:spPr>
            <a:xfrm>
              <a:off x="-10308175" y="4224400"/>
              <a:ext cx="185900" cy="115800"/>
            </a:xfrm>
            <a:custGeom>
              <a:avLst/>
              <a:gdLst/>
              <a:ahLst/>
              <a:cxnLst/>
              <a:rect l="l" t="t" r="r" b="b"/>
              <a:pathLst>
                <a:path w="7436" h="4632" extrusionOk="0">
                  <a:moveTo>
                    <a:pt x="1" y="1"/>
                  </a:moveTo>
                  <a:lnTo>
                    <a:pt x="1" y="4632"/>
                  </a:lnTo>
                  <a:lnTo>
                    <a:pt x="1639" y="4632"/>
                  </a:lnTo>
                  <a:lnTo>
                    <a:pt x="1639" y="1261"/>
                  </a:lnTo>
                  <a:cubicBezTo>
                    <a:pt x="1639" y="1040"/>
                    <a:pt x="1859" y="883"/>
                    <a:pt x="2048" y="883"/>
                  </a:cubicBezTo>
                  <a:cubicBezTo>
                    <a:pt x="2269" y="883"/>
                    <a:pt x="2489" y="1072"/>
                    <a:pt x="2489" y="1261"/>
                  </a:cubicBezTo>
                  <a:lnTo>
                    <a:pt x="2489" y="4632"/>
                  </a:lnTo>
                  <a:lnTo>
                    <a:pt x="3309" y="4632"/>
                  </a:lnTo>
                  <a:lnTo>
                    <a:pt x="3309" y="1261"/>
                  </a:lnTo>
                  <a:cubicBezTo>
                    <a:pt x="3309" y="1040"/>
                    <a:pt x="3498" y="883"/>
                    <a:pt x="3750" y="883"/>
                  </a:cubicBezTo>
                  <a:cubicBezTo>
                    <a:pt x="3970" y="883"/>
                    <a:pt x="4128" y="1072"/>
                    <a:pt x="4128" y="1261"/>
                  </a:cubicBezTo>
                  <a:lnTo>
                    <a:pt x="4128" y="4632"/>
                  </a:lnTo>
                  <a:lnTo>
                    <a:pt x="4947" y="4632"/>
                  </a:lnTo>
                  <a:lnTo>
                    <a:pt x="4947" y="1261"/>
                  </a:lnTo>
                  <a:cubicBezTo>
                    <a:pt x="4947" y="1040"/>
                    <a:pt x="5167" y="883"/>
                    <a:pt x="5388" y="883"/>
                  </a:cubicBezTo>
                  <a:cubicBezTo>
                    <a:pt x="5640" y="883"/>
                    <a:pt x="5829" y="1072"/>
                    <a:pt x="5829" y="1261"/>
                  </a:cubicBezTo>
                  <a:lnTo>
                    <a:pt x="5829" y="4632"/>
                  </a:lnTo>
                  <a:lnTo>
                    <a:pt x="7436" y="4632"/>
                  </a:lnTo>
                  <a:lnTo>
                    <a:pt x="74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87"/>
            <p:cNvSpPr/>
            <p:nvPr/>
          </p:nvSpPr>
          <p:spPr>
            <a:xfrm>
              <a:off x="-10292425" y="4121225"/>
              <a:ext cx="159125" cy="30750"/>
            </a:xfrm>
            <a:custGeom>
              <a:avLst/>
              <a:gdLst/>
              <a:ahLst/>
              <a:cxnLst/>
              <a:rect l="l" t="t" r="r" b="b"/>
              <a:pathLst>
                <a:path w="6365" h="1230" extrusionOk="0">
                  <a:moveTo>
                    <a:pt x="694" y="0"/>
                  </a:moveTo>
                  <a:cubicBezTo>
                    <a:pt x="694" y="158"/>
                    <a:pt x="662" y="316"/>
                    <a:pt x="631" y="442"/>
                  </a:cubicBezTo>
                  <a:cubicBezTo>
                    <a:pt x="505" y="757"/>
                    <a:pt x="284" y="1040"/>
                    <a:pt x="1" y="1229"/>
                  </a:cubicBezTo>
                  <a:lnTo>
                    <a:pt x="6365" y="1229"/>
                  </a:lnTo>
                  <a:cubicBezTo>
                    <a:pt x="6018" y="1040"/>
                    <a:pt x="5798" y="788"/>
                    <a:pt x="5672" y="442"/>
                  </a:cubicBezTo>
                  <a:cubicBezTo>
                    <a:pt x="5577" y="284"/>
                    <a:pt x="5577" y="126"/>
                    <a:pt x="5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87"/>
            <p:cNvSpPr/>
            <p:nvPr/>
          </p:nvSpPr>
          <p:spPr>
            <a:xfrm>
              <a:off x="-10370400" y="4049550"/>
              <a:ext cx="310350" cy="91400"/>
            </a:xfrm>
            <a:custGeom>
              <a:avLst/>
              <a:gdLst/>
              <a:ahLst/>
              <a:cxnLst/>
              <a:rect l="l" t="t" r="r" b="b"/>
              <a:pathLst>
                <a:path w="12414" h="3656" extrusionOk="0">
                  <a:moveTo>
                    <a:pt x="2049" y="1"/>
                  </a:moveTo>
                  <a:cubicBezTo>
                    <a:pt x="977" y="1"/>
                    <a:pt x="95" y="820"/>
                    <a:pt x="1" y="1891"/>
                  </a:cubicBezTo>
                  <a:cubicBezTo>
                    <a:pt x="95" y="2867"/>
                    <a:pt x="946" y="3655"/>
                    <a:pt x="1954" y="3655"/>
                  </a:cubicBezTo>
                  <a:cubicBezTo>
                    <a:pt x="2427" y="3655"/>
                    <a:pt x="2773" y="3340"/>
                    <a:pt x="2899" y="3025"/>
                  </a:cubicBezTo>
                  <a:cubicBezTo>
                    <a:pt x="2931" y="2867"/>
                    <a:pt x="2962" y="2678"/>
                    <a:pt x="2805" y="2521"/>
                  </a:cubicBezTo>
                  <a:cubicBezTo>
                    <a:pt x="2729" y="2461"/>
                    <a:pt x="2618" y="2422"/>
                    <a:pt x="2520" y="2422"/>
                  </a:cubicBezTo>
                  <a:cubicBezTo>
                    <a:pt x="2411" y="2422"/>
                    <a:pt x="2317" y="2469"/>
                    <a:pt x="2301" y="2584"/>
                  </a:cubicBezTo>
                  <a:cubicBezTo>
                    <a:pt x="2274" y="2793"/>
                    <a:pt x="2097" y="2915"/>
                    <a:pt x="1911" y="2915"/>
                  </a:cubicBezTo>
                  <a:cubicBezTo>
                    <a:pt x="1873" y="2915"/>
                    <a:pt x="1834" y="2910"/>
                    <a:pt x="1796" y="2899"/>
                  </a:cubicBezTo>
                  <a:cubicBezTo>
                    <a:pt x="1544" y="2867"/>
                    <a:pt x="1418" y="2647"/>
                    <a:pt x="1481" y="2395"/>
                  </a:cubicBezTo>
                  <a:cubicBezTo>
                    <a:pt x="1595" y="1848"/>
                    <a:pt x="2036" y="1594"/>
                    <a:pt x="2500" y="1594"/>
                  </a:cubicBezTo>
                  <a:cubicBezTo>
                    <a:pt x="2811" y="1594"/>
                    <a:pt x="3132" y="1708"/>
                    <a:pt x="3372" y="1922"/>
                  </a:cubicBezTo>
                  <a:lnTo>
                    <a:pt x="3466" y="2048"/>
                  </a:lnTo>
                  <a:lnTo>
                    <a:pt x="8917" y="2048"/>
                  </a:lnTo>
                  <a:lnTo>
                    <a:pt x="9043" y="1922"/>
                  </a:lnTo>
                  <a:cubicBezTo>
                    <a:pt x="9262" y="1715"/>
                    <a:pt x="9561" y="1612"/>
                    <a:pt x="9856" y="1612"/>
                  </a:cubicBezTo>
                  <a:cubicBezTo>
                    <a:pt x="10325" y="1612"/>
                    <a:pt x="10785" y="1873"/>
                    <a:pt x="10901" y="2395"/>
                  </a:cubicBezTo>
                  <a:cubicBezTo>
                    <a:pt x="10964" y="2647"/>
                    <a:pt x="10838" y="2836"/>
                    <a:pt x="10618" y="2899"/>
                  </a:cubicBezTo>
                  <a:cubicBezTo>
                    <a:pt x="10575" y="2910"/>
                    <a:pt x="10533" y="2915"/>
                    <a:pt x="10494" y="2915"/>
                  </a:cubicBezTo>
                  <a:cubicBezTo>
                    <a:pt x="10304" y="2915"/>
                    <a:pt x="10161" y="2793"/>
                    <a:pt x="10082" y="2584"/>
                  </a:cubicBezTo>
                  <a:cubicBezTo>
                    <a:pt x="10066" y="2469"/>
                    <a:pt x="9963" y="2422"/>
                    <a:pt x="9851" y="2422"/>
                  </a:cubicBezTo>
                  <a:cubicBezTo>
                    <a:pt x="9749" y="2422"/>
                    <a:pt x="9638" y="2461"/>
                    <a:pt x="9578" y="2521"/>
                  </a:cubicBezTo>
                  <a:cubicBezTo>
                    <a:pt x="9421" y="2678"/>
                    <a:pt x="9452" y="2867"/>
                    <a:pt x="9515" y="3025"/>
                  </a:cubicBezTo>
                  <a:cubicBezTo>
                    <a:pt x="9610" y="3340"/>
                    <a:pt x="10019" y="3655"/>
                    <a:pt x="10460" y="3655"/>
                  </a:cubicBezTo>
                  <a:cubicBezTo>
                    <a:pt x="11311" y="3655"/>
                    <a:pt x="12067" y="3056"/>
                    <a:pt x="12288" y="2269"/>
                  </a:cubicBezTo>
                  <a:cubicBezTo>
                    <a:pt x="12288" y="2206"/>
                    <a:pt x="12351" y="2111"/>
                    <a:pt x="12351" y="2048"/>
                  </a:cubicBezTo>
                  <a:cubicBezTo>
                    <a:pt x="12414" y="883"/>
                    <a:pt x="11468" y="1"/>
                    <a:pt x="103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87"/>
            <p:cNvSpPr/>
            <p:nvPr/>
          </p:nvSpPr>
          <p:spPr>
            <a:xfrm>
              <a:off x="-10328650" y="4173200"/>
              <a:ext cx="226850" cy="30750"/>
            </a:xfrm>
            <a:custGeom>
              <a:avLst/>
              <a:gdLst/>
              <a:ahLst/>
              <a:cxnLst/>
              <a:rect l="l" t="t" r="r" b="b"/>
              <a:pathLst>
                <a:path w="9074" h="1230" extrusionOk="0">
                  <a:moveTo>
                    <a:pt x="0" y="1"/>
                  </a:moveTo>
                  <a:cubicBezTo>
                    <a:pt x="0" y="694"/>
                    <a:pt x="536" y="1229"/>
                    <a:pt x="1198" y="1229"/>
                  </a:cubicBezTo>
                  <a:lnTo>
                    <a:pt x="7814" y="1229"/>
                  </a:lnTo>
                  <a:cubicBezTo>
                    <a:pt x="8507" y="1229"/>
                    <a:pt x="9074" y="694"/>
                    <a:pt x="90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87"/>
            <p:cNvSpPr/>
            <p:nvPr/>
          </p:nvSpPr>
          <p:spPr>
            <a:xfrm>
              <a:off x="-10328650" y="4360650"/>
              <a:ext cx="226850" cy="41000"/>
            </a:xfrm>
            <a:custGeom>
              <a:avLst/>
              <a:gdLst/>
              <a:ahLst/>
              <a:cxnLst/>
              <a:rect l="l" t="t" r="r" b="b"/>
              <a:pathLst>
                <a:path w="9074" h="1640" extrusionOk="0">
                  <a:moveTo>
                    <a:pt x="410" y="1"/>
                  </a:moveTo>
                  <a:cubicBezTo>
                    <a:pt x="189" y="1"/>
                    <a:pt x="0" y="190"/>
                    <a:pt x="0" y="379"/>
                  </a:cubicBezTo>
                  <a:lnTo>
                    <a:pt x="0" y="1230"/>
                  </a:lnTo>
                  <a:cubicBezTo>
                    <a:pt x="0" y="1450"/>
                    <a:pt x="189" y="1639"/>
                    <a:pt x="410" y="1639"/>
                  </a:cubicBezTo>
                  <a:lnTo>
                    <a:pt x="8696" y="1639"/>
                  </a:lnTo>
                  <a:cubicBezTo>
                    <a:pt x="8916" y="1639"/>
                    <a:pt x="9074" y="1450"/>
                    <a:pt x="9074" y="1230"/>
                  </a:cubicBezTo>
                  <a:lnTo>
                    <a:pt x="9074" y="379"/>
                  </a:lnTo>
                  <a:cubicBezTo>
                    <a:pt x="9074" y="158"/>
                    <a:pt x="8885" y="1"/>
                    <a:pt x="86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1" name="Google Shape;9661;p87"/>
          <p:cNvGrpSpPr/>
          <p:nvPr/>
        </p:nvGrpSpPr>
        <p:grpSpPr>
          <a:xfrm>
            <a:off x="6630066" y="2739268"/>
            <a:ext cx="379236" cy="354847"/>
            <a:chOff x="-8674650" y="3210975"/>
            <a:chExt cx="376525" cy="352275"/>
          </a:xfrm>
        </p:grpSpPr>
        <p:sp>
          <p:nvSpPr>
            <p:cNvPr id="9662" name="Google Shape;9662;p87"/>
            <p:cNvSpPr/>
            <p:nvPr/>
          </p:nvSpPr>
          <p:spPr>
            <a:xfrm>
              <a:off x="-8542325" y="3335375"/>
              <a:ext cx="112650" cy="104375"/>
            </a:xfrm>
            <a:custGeom>
              <a:avLst/>
              <a:gdLst/>
              <a:ahLst/>
              <a:cxnLst/>
              <a:rect l="l" t="t" r="r" b="b"/>
              <a:pathLst>
                <a:path w="4506" h="4175" extrusionOk="0">
                  <a:moveTo>
                    <a:pt x="2226" y="843"/>
                  </a:moveTo>
                  <a:cubicBezTo>
                    <a:pt x="2537" y="843"/>
                    <a:pt x="2852" y="969"/>
                    <a:pt x="3120" y="1221"/>
                  </a:cubicBezTo>
                  <a:cubicBezTo>
                    <a:pt x="3624" y="1694"/>
                    <a:pt x="3624" y="2545"/>
                    <a:pt x="3120" y="3017"/>
                  </a:cubicBezTo>
                  <a:cubicBezTo>
                    <a:pt x="2883" y="3238"/>
                    <a:pt x="2568" y="3348"/>
                    <a:pt x="2249" y="3348"/>
                  </a:cubicBezTo>
                  <a:cubicBezTo>
                    <a:pt x="1930" y="3348"/>
                    <a:pt x="1607" y="3238"/>
                    <a:pt x="1355" y="3017"/>
                  </a:cubicBezTo>
                  <a:cubicBezTo>
                    <a:pt x="883" y="2545"/>
                    <a:pt x="883" y="1694"/>
                    <a:pt x="1355" y="1221"/>
                  </a:cubicBezTo>
                  <a:cubicBezTo>
                    <a:pt x="1607" y="969"/>
                    <a:pt x="1915" y="843"/>
                    <a:pt x="2226" y="843"/>
                  </a:cubicBezTo>
                  <a:close/>
                  <a:moveTo>
                    <a:pt x="2277" y="1"/>
                  </a:moveTo>
                  <a:cubicBezTo>
                    <a:pt x="1749" y="1"/>
                    <a:pt x="1214" y="197"/>
                    <a:pt x="788" y="591"/>
                  </a:cubicBezTo>
                  <a:cubicBezTo>
                    <a:pt x="1" y="1379"/>
                    <a:pt x="1" y="2765"/>
                    <a:pt x="788" y="3584"/>
                  </a:cubicBezTo>
                  <a:cubicBezTo>
                    <a:pt x="1182" y="3978"/>
                    <a:pt x="1718" y="4175"/>
                    <a:pt x="2253" y="4175"/>
                  </a:cubicBezTo>
                  <a:cubicBezTo>
                    <a:pt x="2789" y="4175"/>
                    <a:pt x="3324" y="3978"/>
                    <a:pt x="3718" y="3584"/>
                  </a:cubicBezTo>
                  <a:cubicBezTo>
                    <a:pt x="4506" y="2797"/>
                    <a:pt x="4506" y="1442"/>
                    <a:pt x="3718" y="591"/>
                  </a:cubicBezTo>
                  <a:cubicBezTo>
                    <a:pt x="3324" y="197"/>
                    <a:pt x="2805" y="1"/>
                    <a:pt x="22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87"/>
            <p:cNvSpPr/>
            <p:nvPr/>
          </p:nvSpPr>
          <p:spPr>
            <a:xfrm>
              <a:off x="-8496650" y="3377125"/>
              <a:ext cx="22875" cy="20900"/>
            </a:xfrm>
            <a:custGeom>
              <a:avLst/>
              <a:gdLst/>
              <a:ahLst/>
              <a:cxnLst/>
              <a:rect l="l" t="t" r="r" b="b"/>
              <a:pathLst>
                <a:path w="915" h="836" extrusionOk="0">
                  <a:moveTo>
                    <a:pt x="458" y="0"/>
                  </a:moveTo>
                  <a:cubicBezTo>
                    <a:pt x="348" y="0"/>
                    <a:pt x="237" y="40"/>
                    <a:pt x="159" y="118"/>
                  </a:cubicBezTo>
                  <a:cubicBezTo>
                    <a:pt x="1" y="276"/>
                    <a:pt x="1" y="560"/>
                    <a:pt x="159" y="717"/>
                  </a:cubicBezTo>
                  <a:cubicBezTo>
                    <a:pt x="237" y="796"/>
                    <a:pt x="348" y="835"/>
                    <a:pt x="458" y="835"/>
                  </a:cubicBezTo>
                  <a:cubicBezTo>
                    <a:pt x="568" y="835"/>
                    <a:pt x="678" y="796"/>
                    <a:pt x="757" y="717"/>
                  </a:cubicBezTo>
                  <a:cubicBezTo>
                    <a:pt x="915" y="560"/>
                    <a:pt x="915" y="276"/>
                    <a:pt x="757" y="118"/>
                  </a:cubicBezTo>
                  <a:cubicBezTo>
                    <a:pt x="678" y="40"/>
                    <a:pt x="568" y="0"/>
                    <a:pt x="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87"/>
            <p:cNvSpPr/>
            <p:nvPr/>
          </p:nvSpPr>
          <p:spPr>
            <a:xfrm>
              <a:off x="-8540750" y="3332825"/>
              <a:ext cx="242625" cy="230425"/>
            </a:xfrm>
            <a:custGeom>
              <a:avLst/>
              <a:gdLst/>
              <a:ahLst/>
              <a:cxnLst/>
              <a:rect l="l" t="t" r="r" b="b"/>
              <a:pathLst>
                <a:path w="9705" h="9217" extrusionOk="0">
                  <a:moveTo>
                    <a:pt x="8917" y="0"/>
                  </a:moveTo>
                  <a:lnTo>
                    <a:pt x="4978" y="1449"/>
                  </a:lnTo>
                  <a:cubicBezTo>
                    <a:pt x="5262" y="2521"/>
                    <a:pt x="4947" y="3529"/>
                    <a:pt x="4254" y="4253"/>
                  </a:cubicBezTo>
                  <a:cubicBezTo>
                    <a:pt x="3721" y="4763"/>
                    <a:pt x="2999" y="5069"/>
                    <a:pt x="2241" y="5069"/>
                  </a:cubicBezTo>
                  <a:cubicBezTo>
                    <a:pt x="1969" y="5069"/>
                    <a:pt x="1693" y="5030"/>
                    <a:pt x="1418" y="4946"/>
                  </a:cubicBezTo>
                  <a:lnTo>
                    <a:pt x="1" y="8853"/>
                  </a:lnTo>
                  <a:cubicBezTo>
                    <a:pt x="727" y="9095"/>
                    <a:pt x="1483" y="9216"/>
                    <a:pt x="2238" y="9216"/>
                  </a:cubicBezTo>
                  <a:cubicBezTo>
                    <a:pt x="4038" y="9216"/>
                    <a:pt x="5830" y="8528"/>
                    <a:pt x="7184" y="7152"/>
                  </a:cubicBezTo>
                  <a:cubicBezTo>
                    <a:pt x="9137" y="5230"/>
                    <a:pt x="9704" y="2426"/>
                    <a:pt x="89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87"/>
            <p:cNvSpPr/>
            <p:nvPr/>
          </p:nvSpPr>
          <p:spPr>
            <a:xfrm>
              <a:off x="-8645500" y="3428125"/>
              <a:ext cx="120525" cy="118950"/>
            </a:xfrm>
            <a:custGeom>
              <a:avLst/>
              <a:gdLst/>
              <a:ahLst/>
              <a:cxnLst/>
              <a:rect l="l" t="t" r="r" b="b"/>
              <a:pathLst>
                <a:path w="4821" h="4758" extrusionOk="0">
                  <a:moveTo>
                    <a:pt x="3939" y="0"/>
                  </a:moveTo>
                  <a:lnTo>
                    <a:pt x="1" y="1418"/>
                  </a:lnTo>
                  <a:cubicBezTo>
                    <a:pt x="347" y="2143"/>
                    <a:pt x="788" y="2804"/>
                    <a:pt x="1387" y="3403"/>
                  </a:cubicBezTo>
                  <a:cubicBezTo>
                    <a:pt x="1985" y="3970"/>
                    <a:pt x="2678" y="4442"/>
                    <a:pt x="3403" y="4757"/>
                  </a:cubicBezTo>
                  <a:lnTo>
                    <a:pt x="4821" y="819"/>
                  </a:lnTo>
                  <a:cubicBezTo>
                    <a:pt x="4663" y="756"/>
                    <a:pt x="4506" y="599"/>
                    <a:pt x="4348" y="473"/>
                  </a:cubicBezTo>
                  <a:cubicBezTo>
                    <a:pt x="4191" y="315"/>
                    <a:pt x="4065" y="158"/>
                    <a:pt x="39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87"/>
            <p:cNvSpPr/>
            <p:nvPr/>
          </p:nvSpPr>
          <p:spPr>
            <a:xfrm>
              <a:off x="-8448600" y="3227275"/>
              <a:ext cx="122900" cy="122900"/>
            </a:xfrm>
            <a:custGeom>
              <a:avLst/>
              <a:gdLst/>
              <a:ahLst/>
              <a:cxnLst/>
              <a:rect l="l" t="t" r="r" b="b"/>
              <a:pathLst>
                <a:path w="4916" h="4916" extrusionOk="0">
                  <a:moveTo>
                    <a:pt x="1419" y="1"/>
                  </a:moveTo>
                  <a:lnTo>
                    <a:pt x="1" y="3939"/>
                  </a:lnTo>
                  <a:cubicBezTo>
                    <a:pt x="190" y="4065"/>
                    <a:pt x="410" y="4191"/>
                    <a:pt x="568" y="4380"/>
                  </a:cubicBezTo>
                  <a:cubicBezTo>
                    <a:pt x="725" y="4537"/>
                    <a:pt x="883" y="4726"/>
                    <a:pt x="977" y="4915"/>
                  </a:cubicBezTo>
                  <a:lnTo>
                    <a:pt x="4916" y="3466"/>
                  </a:lnTo>
                  <a:cubicBezTo>
                    <a:pt x="4569" y="2710"/>
                    <a:pt x="4096" y="2017"/>
                    <a:pt x="3498" y="1418"/>
                  </a:cubicBezTo>
                  <a:cubicBezTo>
                    <a:pt x="2931" y="820"/>
                    <a:pt x="2175" y="347"/>
                    <a:pt x="1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87"/>
            <p:cNvSpPr/>
            <p:nvPr/>
          </p:nvSpPr>
          <p:spPr>
            <a:xfrm>
              <a:off x="-8674650" y="3210975"/>
              <a:ext cx="241825" cy="232925"/>
            </a:xfrm>
            <a:custGeom>
              <a:avLst/>
              <a:gdLst/>
              <a:ahLst/>
              <a:cxnLst/>
              <a:rect l="l" t="t" r="r" b="b"/>
              <a:pathLst>
                <a:path w="9673" h="9317" extrusionOk="0">
                  <a:moveTo>
                    <a:pt x="7515" y="0"/>
                  </a:moveTo>
                  <a:cubicBezTo>
                    <a:pt x="5700" y="0"/>
                    <a:pt x="3894" y="698"/>
                    <a:pt x="2521" y="2070"/>
                  </a:cubicBezTo>
                  <a:cubicBezTo>
                    <a:pt x="568" y="3992"/>
                    <a:pt x="1" y="6827"/>
                    <a:pt x="820" y="9316"/>
                  </a:cubicBezTo>
                  <a:lnTo>
                    <a:pt x="4758" y="7899"/>
                  </a:lnTo>
                  <a:cubicBezTo>
                    <a:pt x="4475" y="6796"/>
                    <a:pt x="4790" y="5693"/>
                    <a:pt x="5514" y="5000"/>
                  </a:cubicBezTo>
                  <a:cubicBezTo>
                    <a:pt x="6037" y="4454"/>
                    <a:pt x="6793" y="4194"/>
                    <a:pt x="7538" y="4194"/>
                  </a:cubicBezTo>
                  <a:cubicBezTo>
                    <a:pt x="7781" y="4194"/>
                    <a:pt x="8023" y="4221"/>
                    <a:pt x="8255" y="4276"/>
                  </a:cubicBezTo>
                  <a:lnTo>
                    <a:pt x="9673" y="337"/>
                  </a:lnTo>
                  <a:cubicBezTo>
                    <a:pt x="8970" y="112"/>
                    <a:pt x="8242" y="0"/>
                    <a:pt x="7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8" name="Google Shape;9668;p87"/>
          <p:cNvGrpSpPr/>
          <p:nvPr/>
        </p:nvGrpSpPr>
        <p:grpSpPr>
          <a:xfrm>
            <a:off x="5301563" y="1820745"/>
            <a:ext cx="356221" cy="354670"/>
            <a:chOff x="-13512225" y="3647075"/>
            <a:chExt cx="353675" cy="352100"/>
          </a:xfrm>
        </p:grpSpPr>
        <p:sp>
          <p:nvSpPr>
            <p:cNvPr id="9669" name="Google Shape;9669;p87"/>
            <p:cNvSpPr/>
            <p:nvPr/>
          </p:nvSpPr>
          <p:spPr>
            <a:xfrm>
              <a:off x="-13344475" y="3876275"/>
              <a:ext cx="19725" cy="19725"/>
            </a:xfrm>
            <a:custGeom>
              <a:avLst/>
              <a:gdLst/>
              <a:ahLst/>
              <a:cxnLst/>
              <a:rect l="l" t="t" r="r" b="b"/>
              <a:pathLst>
                <a:path w="789" h="789" extrusionOk="0">
                  <a:moveTo>
                    <a:pt x="411" y="0"/>
                  </a:moveTo>
                  <a:cubicBezTo>
                    <a:pt x="190" y="0"/>
                    <a:pt x="1" y="158"/>
                    <a:pt x="1" y="379"/>
                  </a:cubicBezTo>
                  <a:cubicBezTo>
                    <a:pt x="1" y="599"/>
                    <a:pt x="190" y="788"/>
                    <a:pt x="411" y="788"/>
                  </a:cubicBezTo>
                  <a:cubicBezTo>
                    <a:pt x="600" y="788"/>
                    <a:pt x="789" y="599"/>
                    <a:pt x="789" y="379"/>
                  </a:cubicBezTo>
                  <a:cubicBezTo>
                    <a:pt x="789" y="158"/>
                    <a:pt x="600" y="0"/>
                    <a:pt x="4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87"/>
            <p:cNvSpPr/>
            <p:nvPr/>
          </p:nvSpPr>
          <p:spPr>
            <a:xfrm>
              <a:off x="-13268850" y="3854225"/>
              <a:ext cx="110300" cy="62250"/>
            </a:xfrm>
            <a:custGeom>
              <a:avLst/>
              <a:gdLst/>
              <a:ahLst/>
              <a:cxnLst/>
              <a:rect l="l" t="t" r="r" b="b"/>
              <a:pathLst>
                <a:path w="4412" h="2490" extrusionOk="0">
                  <a:moveTo>
                    <a:pt x="0" y="0"/>
                  </a:moveTo>
                  <a:cubicBezTo>
                    <a:pt x="189" y="410"/>
                    <a:pt x="284" y="788"/>
                    <a:pt x="284" y="1229"/>
                  </a:cubicBezTo>
                  <a:cubicBezTo>
                    <a:pt x="284" y="1670"/>
                    <a:pt x="158" y="2111"/>
                    <a:pt x="0" y="2489"/>
                  </a:cubicBezTo>
                  <a:lnTo>
                    <a:pt x="4411" y="2489"/>
                  </a:lnTo>
                  <a:lnTo>
                    <a:pt x="441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87"/>
            <p:cNvSpPr/>
            <p:nvPr/>
          </p:nvSpPr>
          <p:spPr>
            <a:xfrm>
              <a:off x="-13512225" y="3936925"/>
              <a:ext cx="353675" cy="62250"/>
            </a:xfrm>
            <a:custGeom>
              <a:avLst/>
              <a:gdLst/>
              <a:ahLst/>
              <a:cxnLst/>
              <a:rect l="l" t="t" r="r" b="b"/>
              <a:pathLst>
                <a:path w="14147" h="2490" extrusionOk="0">
                  <a:moveTo>
                    <a:pt x="63" y="0"/>
                  </a:moveTo>
                  <a:lnTo>
                    <a:pt x="63" y="1261"/>
                  </a:lnTo>
                  <a:cubicBezTo>
                    <a:pt x="0" y="1954"/>
                    <a:pt x="568" y="2489"/>
                    <a:pt x="1261" y="2489"/>
                  </a:cubicBezTo>
                  <a:lnTo>
                    <a:pt x="12886" y="2489"/>
                  </a:lnTo>
                  <a:cubicBezTo>
                    <a:pt x="13548" y="2489"/>
                    <a:pt x="14146" y="1954"/>
                    <a:pt x="14146" y="1261"/>
                  </a:cubicBezTo>
                  <a:lnTo>
                    <a:pt x="14146" y="0"/>
                  </a:lnTo>
                  <a:lnTo>
                    <a:pt x="9137" y="0"/>
                  </a:lnTo>
                  <a:cubicBezTo>
                    <a:pt x="8633" y="536"/>
                    <a:pt x="7877" y="851"/>
                    <a:pt x="7089" y="851"/>
                  </a:cubicBezTo>
                  <a:cubicBezTo>
                    <a:pt x="6301" y="851"/>
                    <a:pt x="5608" y="536"/>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87"/>
            <p:cNvSpPr/>
            <p:nvPr/>
          </p:nvSpPr>
          <p:spPr>
            <a:xfrm>
              <a:off x="-13387000" y="3833750"/>
              <a:ext cx="104775" cy="104775"/>
            </a:xfrm>
            <a:custGeom>
              <a:avLst/>
              <a:gdLst/>
              <a:ahLst/>
              <a:cxnLst/>
              <a:rect l="l" t="t" r="r" b="b"/>
              <a:pathLst>
                <a:path w="4191" h="4191" extrusionOk="0">
                  <a:moveTo>
                    <a:pt x="2080" y="819"/>
                  </a:moveTo>
                  <a:cubicBezTo>
                    <a:pt x="2773" y="819"/>
                    <a:pt x="3340" y="1386"/>
                    <a:pt x="3340" y="2048"/>
                  </a:cubicBezTo>
                  <a:cubicBezTo>
                    <a:pt x="3340" y="2710"/>
                    <a:pt x="2773" y="3308"/>
                    <a:pt x="2080" y="3308"/>
                  </a:cubicBezTo>
                  <a:cubicBezTo>
                    <a:pt x="1418" y="3308"/>
                    <a:pt x="820" y="2773"/>
                    <a:pt x="820" y="2048"/>
                  </a:cubicBezTo>
                  <a:cubicBezTo>
                    <a:pt x="820" y="1355"/>
                    <a:pt x="1387" y="819"/>
                    <a:pt x="2080" y="819"/>
                  </a:cubicBezTo>
                  <a:close/>
                  <a:moveTo>
                    <a:pt x="2080" y="0"/>
                  </a:moveTo>
                  <a:cubicBezTo>
                    <a:pt x="946" y="0"/>
                    <a:pt x="1" y="945"/>
                    <a:pt x="1" y="2080"/>
                  </a:cubicBezTo>
                  <a:cubicBezTo>
                    <a:pt x="1" y="3214"/>
                    <a:pt x="946" y="4190"/>
                    <a:pt x="2080" y="4190"/>
                  </a:cubicBezTo>
                  <a:cubicBezTo>
                    <a:pt x="3246" y="4190"/>
                    <a:pt x="4191" y="3245"/>
                    <a:pt x="4191" y="2080"/>
                  </a:cubicBezTo>
                  <a:cubicBezTo>
                    <a:pt x="4191" y="945"/>
                    <a:pt x="3183"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87"/>
            <p:cNvSpPr/>
            <p:nvPr/>
          </p:nvSpPr>
          <p:spPr>
            <a:xfrm>
              <a:off x="-13512225" y="3855000"/>
              <a:ext cx="111875" cy="62250"/>
            </a:xfrm>
            <a:custGeom>
              <a:avLst/>
              <a:gdLst/>
              <a:ahLst/>
              <a:cxnLst/>
              <a:rect l="l" t="t" r="r" b="b"/>
              <a:pathLst>
                <a:path w="4475" h="2490" extrusionOk="0">
                  <a:moveTo>
                    <a:pt x="0" y="1"/>
                  </a:moveTo>
                  <a:lnTo>
                    <a:pt x="0" y="2490"/>
                  </a:lnTo>
                  <a:lnTo>
                    <a:pt x="4474" y="2490"/>
                  </a:lnTo>
                  <a:cubicBezTo>
                    <a:pt x="4317" y="2112"/>
                    <a:pt x="4191" y="1671"/>
                    <a:pt x="4191" y="1230"/>
                  </a:cubicBezTo>
                  <a:cubicBezTo>
                    <a:pt x="4191" y="788"/>
                    <a:pt x="4317" y="379"/>
                    <a:pt x="44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87"/>
            <p:cNvSpPr/>
            <p:nvPr/>
          </p:nvSpPr>
          <p:spPr>
            <a:xfrm>
              <a:off x="-13490175" y="3730575"/>
              <a:ext cx="62250" cy="40975"/>
            </a:xfrm>
            <a:custGeom>
              <a:avLst/>
              <a:gdLst/>
              <a:ahLst/>
              <a:cxnLst/>
              <a:rect l="l" t="t" r="r" b="b"/>
              <a:pathLst>
                <a:path w="2490" h="1639" extrusionOk="0">
                  <a:moveTo>
                    <a:pt x="1261" y="0"/>
                  </a:moveTo>
                  <a:cubicBezTo>
                    <a:pt x="536" y="0"/>
                    <a:pt x="1" y="536"/>
                    <a:pt x="1" y="1260"/>
                  </a:cubicBezTo>
                  <a:lnTo>
                    <a:pt x="1" y="1638"/>
                  </a:lnTo>
                  <a:lnTo>
                    <a:pt x="2489" y="1638"/>
                  </a:lnTo>
                  <a:lnTo>
                    <a:pt x="2489" y="1260"/>
                  </a:lnTo>
                  <a:cubicBezTo>
                    <a:pt x="2489" y="599"/>
                    <a:pt x="1922"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87"/>
            <p:cNvSpPr/>
            <p:nvPr/>
          </p:nvSpPr>
          <p:spPr>
            <a:xfrm>
              <a:off x="-13241275" y="3730575"/>
              <a:ext cx="62225" cy="40975"/>
            </a:xfrm>
            <a:custGeom>
              <a:avLst/>
              <a:gdLst/>
              <a:ahLst/>
              <a:cxnLst/>
              <a:rect l="l" t="t" r="r" b="b"/>
              <a:pathLst>
                <a:path w="2489" h="1639" extrusionOk="0">
                  <a:moveTo>
                    <a:pt x="1260" y="0"/>
                  </a:moveTo>
                  <a:cubicBezTo>
                    <a:pt x="599" y="0"/>
                    <a:pt x="0" y="536"/>
                    <a:pt x="0" y="1260"/>
                  </a:cubicBezTo>
                  <a:lnTo>
                    <a:pt x="0" y="1638"/>
                  </a:lnTo>
                  <a:lnTo>
                    <a:pt x="2489" y="1638"/>
                  </a:lnTo>
                  <a:lnTo>
                    <a:pt x="2489" y="1260"/>
                  </a:lnTo>
                  <a:cubicBezTo>
                    <a:pt x="2489" y="599"/>
                    <a:pt x="1922" y="0"/>
                    <a:pt x="12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87"/>
            <p:cNvSpPr/>
            <p:nvPr/>
          </p:nvSpPr>
          <p:spPr>
            <a:xfrm>
              <a:off x="-13427950" y="3647075"/>
              <a:ext cx="186700" cy="63025"/>
            </a:xfrm>
            <a:custGeom>
              <a:avLst/>
              <a:gdLst/>
              <a:ahLst/>
              <a:cxnLst/>
              <a:rect l="l" t="t" r="r" b="b"/>
              <a:pathLst>
                <a:path w="7468" h="2521" extrusionOk="0">
                  <a:moveTo>
                    <a:pt x="820" y="1"/>
                  </a:moveTo>
                  <a:cubicBezTo>
                    <a:pt x="347" y="1"/>
                    <a:pt x="0" y="347"/>
                    <a:pt x="0" y="820"/>
                  </a:cubicBezTo>
                  <a:lnTo>
                    <a:pt x="0" y="1670"/>
                  </a:lnTo>
                  <a:cubicBezTo>
                    <a:pt x="0" y="2143"/>
                    <a:pt x="347" y="2521"/>
                    <a:pt x="820" y="2521"/>
                  </a:cubicBezTo>
                  <a:lnTo>
                    <a:pt x="6648" y="2521"/>
                  </a:lnTo>
                  <a:cubicBezTo>
                    <a:pt x="7089" y="2521"/>
                    <a:pt x="7467" y="2143"/>
                    <a:pt x="7467" y="1670"/>
                  </a:cubicBezTo>
                  <a:lnTo>
                    <a:pt x="7467" y="820"/>
                  </a:lnTo>
                  <a:cubicBezTo>
                    <a:pt x="7467" y="347"/>
                    <a:pt x="7121" y="1"/>
                    <a:pt x="66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87"/>
            <p:cNvSpPr/>
            <p:nvPr/>
          </p:nvSpPr>
          <p:spPr>
            <a:xfrm>
              <a:off x="-13512225" y="3773100"/>
              <a:ext cx="353675" cy="60675"/>
            </a:xfrm>
            <a:custGeom>
              <a:avLst/>
              <a:gdLst/>
              <a:ahLst/>
              <a:cxnLst/>
              <a:rect l="l" t="t" r="r" b="b"/>
              <a:pathLst>
                <a:path w="14147" h="2427" extrusionOk="0">
                  <a:moveTo>
                    <a:pt x="4726" y="0"/>
                  </a:moveTo>
                  <a:lnTo>
                    <a:pt x="4348" y="819"/>
                  </a:lnTo>
                  <a:lnTo>
                    <a:pt x="1261" y="819"/>
                  </a:lnTo>
                  <a:cubicBezTo>
                    <a:pt x="599" y="819"/>
                    <a:pt x="0" y="1355"/>
                    <a:pt x="0" y="2048"/>
                  </a:cubicBezTo>
                  <a:lnTo>
                    <a:pt x="0" y="2426"/>
                  </a:lnTo>
                  <a:lnTo>
                    <a:pt x="5041" y="2426"/>
                  </a:lnTo>
                  <a:cubicBezTo>
                    <a:pt x="5608" y="1922"/>
                    <a:pt x="6301" y="1607"/>
                    <a:pt x="7089" y="1607"/>
                  </a:cubicBezTo>
                  <a:cubicBezTo>
                    <a:pt x="7877" y="1607"/>
                    <a:pt x="8633" y="1922"/>
                    <a:pt x="9137" y="2426"/>
                  </a:cubicBezTo>
                  <a:lnTo>
                    <a:pt x="14146" y="2426"/>
                  </a:lnTo>
                  <a:lnTo>
                    <a:pt x="14146" y="2048"/>
                  </a:lnTo>
                  <a:cubicBezTo>
                    <a:pt x="14146" y="1355"/>
                    <a:pt x="13611" y="819"/>
                    <a:pt x="12886" y="819"/>
                  </a:cubicBezTo>
                  <a:lnTo>
                    <a:pt x="9830" y="819"/>
                  </a:lnTo>
                  <a:lnTo>
                    <a:pt x="942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87"/>
            <p:cNvSpPr/>
            <p:nvPr/>
          </p:nvSpPr>
          <p:spPr>
            <a:xfrm>
              <a:off x="-13411400" y="3730575"/>
              <a:ext cx="153600" cy="20500"/>
            </a:xfrm>
            <a:custGeom>
              <a:avLst/>
              <a:gdLst/>
              <a:ahLst/>
              <a:cxnLst/>
              <a:rect l="l" t="t" r="r" b="b"/>
              <a:pathLst>
                <a:path w="6144" h="820" extrusionOk="0">
                  <a:moveTo>
                    <a:pt x="0" y="0"/>
                  </a:moveTo>
                  <a:lnTo>
                    <a:pt x="599" y="819"/>
                  </a:lnTo>
                  <a:lnTo>
                    <a:pt x="5545" y="819"/>
                  </a:lnTo>
                  <a:lnTo>
                    <a:pt x="614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9" name="Google Shape;9679;p87"/>
          <p:cNvGrpSpPr/>
          <p:nvPr/>
        </p:nvGrpSpPr>
        <p:grpSpPr>
          <a:xfrm>
            <a:off x="5311876" y="2264811"/>
            <a:ext cx="356221" cy="355451"/>
            <a:chOff x="-13512225" y="4080275"/>
            <a:chExt cx="353675" cy="352875"/>
          </a:xfrm>
        </p:grpSpPr>
        <p:sp>
          <p:nvSpPr>
            <p:cNvPr id="9680" name="Google Shape;9680;p87"/>
            <p:cNvSpPr/>
            <p:nvPr/>
          </p:nvSpPr>
          <p:spPr>
            <a:xfrm>
              <a:off x="-13512225" y="4203925"/>
              <a:ext cx="353675" cy="229225"/>
            </a:xfrm>
            <a:custGeom>
              <a:avLst/>
              <a:gdLst/>
              <a:ahLst/>
              <a:cxnLst/>
              <a:rect l="l" t="t" r="r" b="b"/>
              <a:pathLst>
                <a:path w="14147" h="9169" extrusionOk="0">
                  <a:moveTo>
                    <a:pt x="5407" y="1717"/>
                  </a:moveTo>
                  <a:cubicBezTo>
                    <a:pt x="5482" y="1717"/>
                    <a:pt x="5561" y="1733"/>
                    <a:pt x="5640" y="1765"/>
                  </a:cubicBezTo>
                  <a:lnTo>
                    <a:pt x="9767" y="4254"/>
                  </a:lnTo>
                  <a:cubicBezTo>
                    <a:pt x="9893" y="4348"/>
                    <a:pt x="9987" y="4443"/>
                    <a:pt x="9987" y="4600"/>
                  </a:cubicBezTo>
                  <a:cubicBezTo>
                    <a:pt x="9987" y="4758"/>
                    <a:pt x="9893" y="4915"/>
                    <a:pt x="9767" y="5010"/>
                  </a:cubicBezTo>
                  <a:lnTo>
                    <a:pt x="5640" y="7499"/>
                  </a:lnTo>
                  <a:cubicBezTo>
                    <a:pt x="5577" y="7530"/>
                    <a:pt x="5506" y="7546"/>
                    <a:pt x="5431" y="7546"/>
                  </a:cubicBezTo>
                  <a:cubicBezTo>
                    <a:pt x="5356" y="7546"/>
                    <a:pt x="5277" y="7530"/>
                    <a:pt x="5199" y="7499"/>
                  </a:cubicBezTo>
                  <a:cubicBezTo>
                    <a:pt x="5104" y="7404"/>
                    <a:pt x="5010" y="7278"/>
                    <a:pt x="5010" y="7121"/>
                  </a:cubicBezTo>
                  <a:lnTo>
                    <a:pt x="5010" y="2143"/>
                  </a:lnTo>
                  <a:cubicBezTo>
                    <a:pt x="5010" y="1985"/>
                    <a:pt x="5104" y="1859"/>
                    <a:pt x="5199" y="1765"/>
                  </a:cubicBezTo>
                  <a:cubicBezTo>
                    <a:pt x="5262" y="1733"/>
                    <a:pt x="5333" y="1717"/>
                    <a:pt x="5407" y="1717"/>
                  </a:cubicBezTo>
                  <a:close/>
                  <a:moveTo>
                    <a:pt x="63" y="0"/>
                  </a:moveTo>
                  <a:lnTo>
                    <a:pt x="63" y="7971"/>
                  </a:lnTo>
                  <a:cubicBezTo>
                    <a:pt x="0" y="8633"/>
                    <a:pt x="568" y="9168"/>
                    <a:pt x="1261" y="9168"/>
                  </a:cubicBezTo>
                  <a:lnTo>
                    <a:pt x="12886" y="9168"/>
                  </a:lnTo>
                  <a:cubicBezTo>
                    <a:pt x="13548" y="9168"/>
                    <a:pt x="14146" y="8633"/>
                    <a:pt x="14146" y="7908"/>
                  </a:cubicBezTo>
                  <a:lnTo>
                    <a:pt x="1414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87"/>
            <p:cNvSpPr/>
            <p:nvPr/>
          </p:nvSpPr>
          <p:spPr>
            <a:xfrm>
              <a:off x="-13366525" y="4275600"/>
              <a:ext cx="73275" cy="88225"/>
            </a:xfrm>
            <a:custGeom>
              <a:avLst/>
              <a:gdLst/>
              <a:ahLst/>
              <a:cxnLst/>
              <a:rect l="l" t="t" r="r" b="b"/>
              <a:pathLst>
                <a:path w="2931" h="3529" extrusionOk="0">
                  <a:moveTo>
                    <a:pt x="1" y="0"/>
                  </a:moveTo>
                  <a:lnTo>
                    <a:pt x="1" y="3529"/>
                  </a:lnTo>
                  <a:lnTo>
                    <a:pt x="2931" y="1733"/>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87"/>
            <p:cNvSpPr/>
            <p:nvPr/>
          </p:nvSpPr>
          <p:spPr>
            <a:xfrm>
              <a:off x="-13398800" y="4143275"/>
              <a:ext cx="65375" cy="40975"/>
            </a:xfrm>
            <a:custGeom>
              <a:avLst/>
              <a:gdLst/>
              <a:ahLst/>
              <a:cxnLst/>
              <a:rect l="l" t="t" r="r" b="b"/>
              <a:pathLst>
                <a:path w="2615" h="1639" extrusionOk="0">
                  <a:moveTo>
                    <a:pt x="1103" y="1"/>
                  </a:moveTo>
                  <a:lnTo>
                    <a:pt x="0" y="1639"/>
                  </a:lnTo>
                  <a:lnTo>
                    <a:pt x="1512" y="1639"/>
                  </a:lnTo>
                  <a:lnTo>
                    <a:pt x="261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87"/>
            <p:cNvSpPr/>
            <p:nvPr/>
          </p:nvSpPr>
          <p:spPr>
            <a:xfrm>
              <a:off x="-13336575" y="4143275"/>
              <a:ext cx="64600" cy="40975"/>
            </a:xfrm>
            <a:custGeom>
              <a:avLst/>
              <a:gdLst/>
              <a:ahLst/>
              <a:cxnLst/>
              <a:rect l="l" t="t" r="r" b="b"/>
              <a:pathLst>
                <a:path w="2584" h="1639" extrusionOk="0">
                  <a:moveTo>
                    <a:pt x="1103" y="1"/>
                  </a:moveTo>
                  <a:lnTo>
                    <a:pt x="0" y="1639"/>
                  </a:lnTo>
                  <a:lnTo>
                    <a:pt x="1481" y="1639"/>
                  </a:lnTo>
                  <a:lnTo>
                    <a:pt x="25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87"/>
            <p:cNvSpPr/>
            <p:nvPr/>
          </p:nvSpPr>
          <p:spPr>
            <a:xfrm>
              <a:off x="-13398800" y="4081050"/>
              <a:ext cx="65375" cy="40975"/>
            </a:xfrm>
            <a:custGeom>
              <a:avLst/>
              <a:gdLst/>
              <a:ahLst/>
              <a:cxnLst/>
              <a:rect l="l" t="t" r="r" b="b"/>
              <a:pathLst>
                <a:path w="2615" h="1639" extrusionOk="0">
                  <a:moveTo>
                    <a:pt x="0" y="1"/>
                  </a:moveTo>
                  <a:lnTo>
                    <a:pt x="1103" y="1639"/>
                  </a:lnTo>
                  <a:lnTo>
                    <a:pt x="2615" y="1639"/>
                  </a:lnTo>
                  <a:lnTo>
                    <a:pt x="1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87"/>
            <p:cNvSpPr/>
            <p:nvPr/>
          </p:nvSpPr>
          <p:spPr>
            <a:xfrm>
              <a:off x="-13274375" y="4143275"/>
              <a:ext cx="64625" cy="40975"/>
            </a:xfrm>
            <a:custGeom>
              <a:avLst/>
              <a:gdLst/>
              <a:ahLst/>
              <a:cxnLst/>
              <a:rect l="l" t="t" r="r" b="b"/>
              <a:pathLst>
                <a:path w="2585" h="1639" extrusionOk="0">
                  <a:moveTo>
                    <a:pt x="1104" y="1"/>
                  </a:moveTo>
                  <a:lnTo>
                    <a:pt x="1" y="1639"/>
                  </a:lnTo>
                  <a:lnTo>
                    <a:pt x="1482" y="1639"/>
                  </a:lnTo>
                  <a:lnTo>
                    <a:pt x="258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87"/>
            <p:cNvSpPr/>
            <p:nvPr/>
          </p:nvSpPr>
          <p:spPr>
            <a:xfrm>
              <a:off x="-13212925" y="4081050"/>
              <a:ext cx="54375" cy="40975"/>
            </a:xfrm>
            <a:custGeom>
              <a:avLst/>
              <a:gdLst/>
              <a:ahLst/>
              <a:cxnLst/>
              <a:rect l="l" t="t" r="r" b="b"/>
              <a:pathLst>
                <a:path w="2175" h="1639" extrusionOk="0">
                  <a:moveTo>
                    <a:pt x="0" y="1"/>
                  </a:moveTo>
                  <a:lnTo>
                    <a:pt x="1103" y="1639"/>
                  </a:lnTo>
                  <a:lnTo>
                    <a:pt x="2174" y="1639"/>
                  </a:lnTo>
                  <a:lnTo>
                    <a:pt x="2174" y="820"/>
                  </a:lnTo>
                  <a:cubicBezTo>
                    <a:pt x="2174" y="347"/>
                    <a:pt x="1796" y="1"/>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87"/>
            <p:cNvSpPr/>
            <p:nvPr/>
          </p:nvSpPr>
          <p:spPr>
            <a:xfrm>
              <a:off x="-13212925" y="4143275"/>
              <a:ext cx="54375" cy="40975"/>
            </a:xfrm>
            <a:custGeom>
              <a:avLst/>
              <a:gdLst/>
              <a:ahLst/>
              <a:cxnLst/>
              <a:rect l="l" t="t" r="r" b="b"/>
              <a:pathLst>
                <a:path w="2175" h="1639" extrusionOk="0">
                  <a:moveTo>
                    <a:pt x="1103" y="1"/>
                  </a:moveTo>
                  <a:lnTo>
                    <a:pt x="0" y="1639"/>
                  </a:lnTo>
                  <a:lnTo>
                    <a:pt x="2174" y="1639"/>
                  </a:lnTo>
                  <a:lnTo>
                    <a:pt x="217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87"/>
            <p:cNvSpPr/>
            <p:nvPr/>
          </p:nvSpPr>
          <p:spPr>
            <a:xfrm>
              <a:off x="-13274375" y="4081050"/>
              <a:ext cx="64625" cy="40975"/>
            </a:xfrm>
            <a:custGeom>
              <a:avLst/>
              <a:gdLst/>
              <a:ahLst/>
              <a:cxnLst/>
              <a:rect l="l" t="t" r="r" b="b"/>
              <a:pathLst>
                <a:path w="2585" h="1639" extrusionOk="0">
                  <a:moveTo>
                    <a:pt x="1" y="1"/>
                  </a:moveTo>
                  <a:lnTo>
                    <a:pt x="1104" y="1639"/>
                  </a:lnTo>
                  <a:lnTo>
                    <a:pt x="2584" y="1639"/>
                  </a:lnTo>
                  <a:lnTo>
                    <a:pt x="14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87"/>
            <p:cNvSpPr/>
            <p:nvPr/>
          </p:nvSpPr>
          <p:spPr>
            <a:xfrm>
              <a:off x="-13336575" y="4081050"/>
              <a:ext cx="64600" cy="40975"/>
            </a:xfrm>
            <a:custGeom>
              <a:avLst/>
              <a:gdLst/>
              <a:ahLst/>
              <a:cxnLst/>
              <a:rect l="l" t="t" r="r" b="b"/>
              <a:pathLst>
                <a:path w="2584" h="1639" extrusionOk="0">
                  <a:moveTo>
                    <a:pt x="0" y="1"/>
                  </a:moveTo>
                  <a:lnTo>
                    <a:pt x="1103" y="1639"/>
                  </a:lnTo>
                  <a:lnTo>
                    <a:pt x="2583" y="1639"/>
                  </a:lnTo>
                  <a:lnTo>
                    <a:pt x="14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87"/>
            <p:cNvSpPr/>
            <p:nvPr/>
          </p:nvSpPr>
          <p:spPr>
            <a:xfrm>
              <a:off x="-13512225" y="4080275"/>
              <a:ext cx="123675" cy="103200"/>
            </a:xfrm>
            <a:custGeom>
              <a:avLst/>
              <a:gdLst/>
              <a:ahLst/>
              <a:cxnLst/>
              <a:rect l="l" t="t" r="r" b="b"/>
              <a:pathLst>
                <a:path w="4947" h="4128" extrusionOk="0">
                  <a:moveTo>
                    <a:pt x="2489" y="1260"/>
                  </a:moveTo>
                  <a:cubicBezTo>
                    <a:pt x="2962" y="1260"/>
                    <a:pt x="3371" y="1607"/>
                    <a:pt x="3371" y="2080"/>
                  </a:cubicBezTo>
                  <a:cubicBezTo>
                    <a:pt x="3371" y="2552"/>
                    <a:pt x="2962" y="2899"/>
                    <a:pt x="2489" y="2899"/>
                  </a:cubicBezTo>
                  <a:cubicBezTo>
                    <a:pt x="2017" y="2899"/>
                    <a:pt x="1670" y="2552"/>
                    <a:pt x="1670" y="2080"/>
                  </a:cubicBezTo>
                  <a:cubicBezTo>
                    <a:pt x="1670" y="1607"/>
                    <a:pt x="2017" y="1260"/>
                    <a:pt x="2489" y="1260"/>
                  </a:cubicBezTo>
                  <a:close/>
                  <a:moveTo>
                    <a:pt x="1261" y="0"/>
                  </a:moveTo>
                  <a:cubicBezTo>
                    <a:pt x="599" y="0"/>
                    <a:pt x="0" y="536"/>
                    <a:pt x="0" y="1260"/>
                  </a:cubicBezTo>
                  <a:lnTo>
                    <a:pt x="0" y="4127"/>
                  </a:lnTo>
                  <a:lnTo>
                    <a:pt x="3560" y="4127"/>
                  </a:lnTo>
                  <a:lnTo>
                    <a:pt x="4947" y="2080"/>
                  </a:lnTo>
                  <a:lnTo>
                    <a:pt x="356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1" name="Google Shape;9691;p87"/>
          <p:cNvGrpSpPr/>
          <p:nvPr/>
        </p:nvGrpSpPr>
        <p:grpSpPr>
          <a:xfrm>
            <a:off x="7084956" y="1412172"/>
            <a:ext cx="356196" cy="290379"/>
            <a:chOff x="-11728250" y="3245400"/>
            <a:chExt cx="353650" cy="288275"/>
          </a:xfrm>
        </p:grpSpPr>
        <p:sp>
          <p:nvSpPr>
            <p:cNvPr id="9692" name="Google Shape;9692;p87"/>
            <p:cNvSpPr/>
            <p:nvPr/>
          </p:nvSpPr>
          <p:spPr>
            <a:xfrm>
              <a:off x="-11603025" y="3389725"/>
              <a:ext cx="104775" cy="143950"/>
            </a:xfrm>
            <a:custGeom>
              <a:avLst/>
              <a:gdLst/>
              <a:ahLst/>
              <a:cxnLst/>
              <a:rect l="l" t="t" r="r" b="b"/>
              <a:pathLst>
                <a:path w="4191" h="5758" extrusionOk="0">
                  <a:moveTo>
                    <a:pt x="2096" y="0"/>
                  </a:moveTo>
                  <a:cubicBezTo>
                    <a:pt x="1560" y="0"/>
                    <a:pt x="1024" y="197"/>
                    <a:pt x="631" y="591"/>
                  </a:cubicBezTo>
                  <a:cubicBezTo>
                    <a:pt x="252" y="1001"/>
                    <a:pt x="63" y="1505"/>
                    <a:pt x="63" y="2040"/>
                  </a:cubicBezTo>
                  <a:cubicBezTo>
                    <a:pt x="63" y="2261"/>
                    <a:pt x="95" y="2418"/>
                    <a:pt x="126" y="2576"/>
                  </a:cubicBezTo>
                  <a:lnTo>
                    <a:pt x="1387" y="3048"/>
                  </a:lnTo>
                  <a:lnTo>
                    <a:pt x="158" y="4372"/>
                  </a:lnTo>
                  <a:cubicBezTo>
                    <a:pt x="0" y="4561"/>
                    <a:pt x="0" y="4813"/>
                    <a:pt x="158" y="4970"/>
                  </a:cubicBezTo>
                  <a:cubicBezTo>
                    <a:pt x="662" y="5474"/>
                    <a:pt x="1387" y="5758"/>
                    <a:pt x="2111" y="5758"/>
                  </a:cubicBezTo>
                  <a:cubicBezTo>
                    <a:pt x="2836" y="5758"/>
                    <a:pt x="3497" y="5474"/>
                    <a:pt x="4033" y="4970"/>
                  </a:cubicBezTo>
                  <a:cubicBezTo>
                    <a:pt x="4191" y="4813"/>
                    <a:pt x="4191" y="4561"/>
                    <a:pt x="4033" y="4372"/>
                  </a:cubicBezTo>
                  <a:lnTo>
                    <a:pt x="2804" y="3048"/>
                  </a:lnTo>
                  <a:lnTo>
                    <a:pt x="4065" y="2576"/>
                  </a:lnTo>
                  <a:cubicBezTo>
                    <a:pt x="4096" y="2418"/>
                    <a:pt x="4159" y="2198"/>
                    <a:pt x="4159" y="2040"/>
                  </a:cubicBezTo>
                  <a:cubicBezTo>
                    <a:pt x="4159" y="1505"/>
                    <a:pt x="3939" y="1001"/>
                    <a:pt x="3560" y="591"/>
                  </a:cubicBezTo>
                  <a:cubicBezTo>
                    <a:pt x="3167" y="197"/>
                    <a:pt x="2631" y="0"/>
                    <a:pt x="2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87"/>
            <p:cNvSpPr/>
            <p:nvPr/>
          </p:nvSpPr>
          <p:spPr>
            <a:xfrm>
              <a:off x="-11647125" y="3246175"/>
              <a:ext cx="86650" cy="133925"/>
            </a:xfrm>
            <a:custGeom>
              <a:avLst/>
              <a:gdLst/>
              <a:ahLst/>
              <a:cxnLst/>
              <a:rect l="l" t="t" r="r" b="b"/>
              <a:pathLst>
                <a:path w="3466" h="5357" extrusionOk="0">
                  <a:moveTo>
                    <a:pt x="3466" y="1"/>
                  </a:moveTo>
                  <a:cubicBezTo>
                    <a:pt x="2205" y="64"/>
                    <a:pt x="1008" y="473"/>
                    <a:pt x="0" y="1135"/>
                  </a:cubicBezTo>
                  <a:lnTo>
                    <a:pt x="2426" y="5356"/>
                  </a:lnTo>
                  <a:cubicBezTo>
                    <a:pt x="2741" y="5167"/>
                    <a:pt x="3056" y="5041"/>
                    <a:pt x="3466" y="5010"/>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87"/>
            <p:cNvSpPr/>
            <p:nvPr/>
          </p:nvSpPr>
          <p:spPr>
            <a:xfrm>
              <a:off x="-11540025" y="3245400"/>
              <a:ext cx="86675" cy="133900"/>
            </a:xfrm>
            <a:custGeom>
              <a:avLst/>
              <a:gdLst/>
              <a:ahLst/>
              <a:cxnLst/>
              <a:rect l="l" t="t" r="r" b="b"/>
              <a:pathLst>
                <a:path w="3467" h="5356" extrusionOk="0">
                  <a:moveTo>
                    <a:pt x="1" y="0"/>
                  </a:moveTo>
                  <a:lnTo>
                    <a:pt x="1" y="4978"/>
                  </a:lnTo>
                  <a:cubicBezTo>
                    <a:pt x="379" y="5041"/>
                    <a:pt x="725" y="5135"/>
                    <a:pt x="1040" y="5356"/>
                  </a:cubicBezTo>
                  <a:lnTo>
                    <a:pt x="3466" y="1134"/>
                  </a:lnTo>
                  <a:cubicBezTo>
                    <a:pt x="2458" y="473"/>
                    <a:pt x="1261" y="63"/>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87"/>
            <p:cNvSpPr/>
            <p:nvPr/>
          </p:nvSpPr>
          <p:spPr>
            <a:xfrm>
              <a:off x="-11498275" y="3285550"/>
              <a:ext cx="123675" cy="160700"/>
            </a:xfrm>
            <a:custGeom>
              <a:avLst/>
              <a:gdLst/>
              <a:ahLst/>
              <a:cxnLst/>
              <a:rect l="l" t="t" r="r" b="b"/>
              <a:pathLst>
                <a:path w="4947" h="6428" extrusionOk="0">
                  <a:moveTo>
                    <a:pt x="2426" y="1"/>
                  </a:moveTo>
                  <a:lnTo>
                    <a:pt x="1" y="4254"/>
                  </a:lnTo>
                  <a:cubicBezTo>
                    <a:pt x="505" y="4790"/>
                    <a:pt x="788" y="5483"/>
                    <a:pt x="788" y="6207"/>
                  </a:cubicBezTo>
                  <a:lnTo>
                    <a:pt x="788" y="6428"/>
                  </a:lnTo>
                  <a:lnTo>
                    <a:pt x="4663" y="4947"/>
                  </a:lnTo>
                  <a:cubicBezTo>
                    <a:pt x="4884" y="4884"/>
                    <a:pt x="4947" y="4727"/>
                    <a:pt x="4947" y="4538"/>
                  </a:cubicBezTo>
                  <a:cubicBezTo>
                    <a:pt x="4726" y="2710"/>
                    <a:pt x="3781" y="1135"/>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87"/>
            <p:cNvSpPr/>
            <p:nvPr/>
          </p:nvSpPr>
          <p:spPr>
            <a:xfrm>
              <a:off x="-11728250" y="3286350"/>
              <a:ext cx="125250" cy="160700"/>
            </a:xfrm>
            <a:custGeom>
              <a:avLst/>
              <a:gdLst/>
              <a:ahLst/>
              <a:cxnLst/>
              <a:rect l="l" t="t" r="r" b="b"/>
              <a:pathLst>
                <a:path w="5010" h="6428" extrusionOk="0">
                  <a:moveTo>
                    <a:pt x="2584" y="0"/>
                  </a:moveTo>
                  <a:cubicBezTo>
                    <a:pt x="1229" y="1103"/>
                    <a:pt x="284" y="2678"/>
                    <a:pt x="63" y="4537"/>
                  </a:cubicBezTo>
                  <a:cubicBezTo>
                    <a:pt x="0" y="4726"/>
                    <a:pt x="126" y="4884"/>
                    <a:pt x="315" y="4978"/>
                  </a:cubicBezTo>
                  <a:lnTo>
                    <a:pt x="4222" y="6427"/>
                  </a:lnTo>
                  <a:lnTo>
                    <a:pt x="4222" y="6238"/>
                  </a:lnTo>
                  <a:cubicBezTo>
                    <a:pt x="4222" y="5482"/>
                    <a:pt x="4505" y="4758"/>
                    <a:pt x="5009" y="4254"/>
                  </a:cubicBezTo>
                  <a:lnTo>
                    <a:pt x="25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7" name="Google Shape;9697;p87"/>
          <p:cNvGrpSpPr/>
          <p:nvPr/>
        </p:nvGrpSpPr>
        <p:grpSpPr>
          <a:xfrm>
            <a:off x="7117464" y="2264811"/>
            <a:ext cx="311804" cy="355451"/>
            <a:chOff x="-11703850" y="4081850"/>
            <a:chExt cx="309575" cy="352875"/>
          </a:xfrm>
        </p:grpSpPr>
        <p:sp>
          <p:nvSpPr>
            <p:cNvPr id="9698" name="Google Shape;9698;p87"/>
            <p:cNvSpPr/>
            <p:nvPr/>
          </p:nvSpPr>
          <p:spPr>
            <a:xfrm>
              <a:off x="-11703850" y="4081850"/>
              <a:ext cx="309575" cy="125250"/>
            </a:xfrm>
            <a:custGeom>
              <a:avLst/>
              <a:gdLst/>
              <a:ahLst/>
              <a:cxnLst/>
              <a:rect l="l" t="t" r="r" b="b"/>
              <a:pathLst>
                <a:path w="12383" h="5010" extrusionOk="0">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87"/>
            <p:cNvSpPr/>
            <p:nvPr/>
          </p:nvSpPr>
          <p:spPr>
            <a:xfrm>
              <a:off x="-11622725" y="4288975"/>
              <a:ext cx="144175" cy="63050"/>
            </a:xfrm>
            <a:custGeom>
              <a:avLst/>
              <a:gdLst/>
              <a:ahLst/>
              <a:cxnLst/>
              <a:rect l="l" t="t" r="r" b="b"/>
              <a:pathLst>
                <a:path w="5767" h="2522" extrusionOk="0">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87"/>
            <p:cNvSpPr/>
            <p:nvPr/>
          </p:nvSpPr>
          <p:spPr>
            <a:xfrm>
              <a:off x="-11596725" y="4364600"/>
              <a:ext cx="36250" cy="70125"/>
            </a:xfrm>
            <a:custGeom>
              <a:avLst/>
              <a:gdLst/>
              <a:ahLst/>
              <a:cxnLst/>
              <a:rect l="l" t="t" r="r" b="b"/>
              <a:pathLst>
                <a:path w="1450" h="2805" extrusionOk="0">
                  <a:moveTo>
                    <a:pt x="0" y="0"/>
                  </a:moveTo>
                  <a:lnTo>
                    <a:pt x="253" y="2804"/>
                  </a:lnTo>
                  <a:lnTo>
                    <a:pt x="1450" y="2804"/>
                  </a:lnTo>
                  <a:lnTo>
                    <a:pt x="1450" y="284"/>
                  </a:lnTo>
                  <a:cubicBezTo>
                    <a:pt x="883" y="221"/>
                    <a:pt x="410" y="158"/>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87"/>
            <p:cNvSpPr/>
            <p:nvPr/>
          </p:nvSpPr>
          <p:spPr>
            <a:xfrm>
              <a:off x="-11540025" y="4364600"/>
              <a:ext cx="37050" cy="70125"/>
            </a:xfrm>
            <a:custGeom>
              <a:avLst/>
              <a:gdLst/>
              <a:ahLst/>
              <a:cxnLst/>
              <a:rect l="l" t="t" r="r" b="b"/>
              <a:pathLst>
                <a:path w="1482" h="2805" extrusionOk="0">
                  <a:moveTo>
                    <a:pt x="1482" y="0"/>
                  </a:moveTo>
                  <a:lnTo>
                    <a:pt x="1482" y="0"/>
                  </a:lnTo>
                  <a:cubicBezTo>
                    <a:pt x="1040" y="126"/>
                    <a:pt x="505" y="221"/>
                    <a:pt x="1" y="221"/>
                  </a:cubicBezTo>
                  <a:lnTo>
                    <a:pt x="1" y="2741"/>
                  </a:lnTo>
                  <a:lnTo>
                    <a:pt x="1198" y="2741"/>
                  </a:lnTo>
                  <a:lnTo>
                    <a:pt x="1198" y="2804"/>
                  </a:lnTo>
                  <a:lnTo>
                    <a:pt x="14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87"/>
            <p:cNvSpPr/>
            <p:nvPr/>
          </p:nvSpPr>
          <p:spPr>
            <a:xfrm>
              <a:off x="-11610900" y="4227550"/>
              <a:ext cx="50425" cy="51225"/>
            </a:xfrm>
            <a:custGeom>
              <a:avLst/>
              <a:gdLst/>
              <a:ahLst/>
              <a:cxnLst/>
              <a:rect l="l" t="t" r="r" b="b"/>
              <a:pathLst>
                <a:path w="2017" h="2049" extrusionOk="0">
                  <a:moveTo>
                    <a:pt x="0" y="1"/>
                  </a:moveTo>
                  <a:lnTo>
                    <a:pt x="189" y="2048"/>
                  </a:lnTo>
                  <a:cubicBezTo>
                    <a:pt x="725" y="1859"/>
                    <a:pt x="1355" y="1702"/>
                    <a:pt x="2017" y="1670"/>
                  </a:cubicBezTo>
                  <a:lnTo>
                    <a:pt x="201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87"/>
            <p:cNvSpPr/>
            <p:nvPr/>
          </p:nvSpPr>
          <p:spPr>
            <a:xfrm>
              <a:off x="-11540025" y="4228350"/>
              <a:ext cx="50450" cy="51200"/>
            </a:xfrm>
            <a:custGeom>
              <a:avLst/>
              <a:gdLst/>
              <a:ahLst/>
              <a:cxnLst/>
              <a:rect l="l" t="t" r="r" b="b"/>
              <a:pathLst>
                <a:path w="2018" h="2048" extrusionOk="0">
                  <a:moveTo>
                    <a:pt x="1" y="0"/>
                  </a:moveTo>
                  <a:lnTo>
                    <a:pt x="1" y="1670"/>
                  </a:lnTo>
                  <a:cubicBezTo>
                    <a:pt x="694" y="1701"/>
                    <a:pt x="1293" y="1827"/>
                    <a:pt x="1828" y="2048"/>
                  </a:cubicBezTo>
                  <a:lnTo>
                    <a:pt x="20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87"/>
            <p:cNvSpPr/>
            <p:nvPr/>
          </p:nvSpPr>
          <p:spPr>
            <a:xfrm>
              <a:off x="-11489600" y="4227550"/>
              <a:ext cx="92175" cy="207175"/>
            </a:xfrm>
            <a:custGeom>
              <a:avLst/>
              <a:gdLst/>
              <a:ahLst/>
              <a:cxnLst/>
              <a:rect l="l" t="t" r="r" b="b"/>
              <a:pathLst>
                <a:path w="3687" h="8287" extrusionOk="0">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87"/>
            <p:cNvSpPr/>
            <p:nvPr/>
          </p:nvSpPr>
          <p:spPr>
            <a:xfrm>
              <a:off x="-11703850" y="4227550"/>
              <a:ext cx="92175" cy="207175"/>
            </a:xfrm>
            <a:custGeom>
              <a:avLst/>
              <a:gdLst/>
              <a:ahLst/>
              <a:cxnLst/>
              <a:rect l="l" t="t" r="r" b="b"/>
              <a:pathLst>
                <a:path w="3687" h="8287" extrusionOk="0">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6" name="Google Shape;9706;p87"/>
          <p:cNvGrpSpPr/>
          <p:nvPr/>
        </p:nvGrpSpPr>
        <p:grpSpPr>
          <a:xfrm>
            <a:off x="5306120" y="2738964"/>
            <a:ext cx="357002" cy="355451"/>
            <a:chOff x="-9958475" y="3180025"/>
            <a:chExt cx="354450" cy="352875"/>
          </a:xfrm>
        </p:grpSpPr>
        <p:sp>
          <p:nvSpPr>
            <p:cNvPr id="9707" name="Google Shape;9707;p87"/>
            <p:cNvSpPr/>
            <p:nvPr/>
          </p:nvSpPr>
          <p:spPr>
            <a:xfrm>
              <a:off x="-9958475" y="3491125"/>
              <a:ext cx="354450" cy="41775"/>
            </a:xfrm>
            <a:custGeom>
              <a:avLst/>
              <a:gdLst/>
              <a:ahLst/>
              <a:cxnLst/>
              <a:rect l="l" t="t" r="r" b="b"/>
              <a:pathLst>
                <a:path w="14178" h="1671" extrusionOk="0">
                  <a:moveTo>
                    <a:pt x="1702" y="1"/>
                  </a:moveTo>
                  <a:cubicBezTo>
                    <a:pt x="1387" y="1"/>
                    <a:pt x="1135" y="158"/>
                    <a:pt x="977" y="442"/>
                  </a:cubicBezTo>
                  <a:lnTo>
                    <a:pt x="442" y="442"/>
                  </a:lnTo>
                  <a:cubicBezTo>
                    <a:pt x="190" y="442"/>
                    <a:pt x="1" y="631"/>
                    <a:pt x="1" y="820"/>
                  </a:cubicBezTo>
                  <a:cubicBezTo>
                    <a:pt x="1" y="1072"/>
                    <a:pt x="190" y="1261"/>
                    <a:pt x="442" y="1261"/>
                  </a:cubicBezTo>
                  <a:lnTo>
                    <a:pt x="977" y="1261"/>
                  </a:lnTo>
                  <a:cubicBezTo>
                    <a:pt x="1135" y="1513"/>
                    <a:pt x="1387" y="1670"/>
                    <a:pt x="1702" y="1670"/>
                  </a:cubicBezTo>
                  <a:lnTo>
                    <a:pt x="12477" y="1670"/>
                  </a:lnTo>
                  <a:cubicBezTo>
                    <a:pt x="12792" y="1670"/>
                    <a:pt x="13044" y="1513"/>
                    <a:pt x="13170" y="1261"/>
                  </a:cubicBezTo>
                  <a:lnTo>
                    <a:pt x="13737" y="1261"/>
                  </a:lnTo>
                  <a:cubicBezTo>
                    <a:pt x="13957" y="1261"/>
                    <a:pt x="14178" y="1072"/>
                    <a:pt x="14178" y="820"/>
                  </a:cubicBezTo>
                  <a:cubicBezTo>
                    <a:pt x="14178" y="631"/>
                    <a:pt x="13957" y="442"/>
                    <a:pt x="13737" y="442"/>
                  </a:cubicBezTo>
                  <a:lnTo>
                    <a:pt x="13170" y="442"/>
                  </a:lnTo>
                  <a:cubicBezTo>
                    <a:pt x="13044" y="190"/>
                    <a:pt x="12792" y="1"/>
                    <a:pt x="12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87"/>
            <p:cNvSpPr/>
            <p:nvPr/>
          </p:nvSpPr>
          <p:spPr>
            <a:xfrm>
              <a:off x="-9958475" y="3180025"/>
              <a:ext cx="354450" cy="42550"/>
            </a:xfrm>
            <a:custGeom>
              <a:avLst/>
              <a:gdLst/>
              <a:ahLst/>
              <a:cxnLst/>
              <a:rect l="l" t="t" r="r" b="b"/>
              <a:pathLst>
                <a:path w="14178" h="1702" extrusionOk="0">
                  <a:moveTo>
                    <a:pt x="1702" y="0"/>
                  </a:moveTo>
                  <a:cubicBezTo>
                    <a:pt x="1387" y="0"/>
                    <a:pt x="1135" y="158"/>
                    <a:pt x="977" y="441"/>
                  </a:cubicBezTo>
                  <a:lnTo>
                    <a:pt x="442" y="441"/>
                  </a:lnTo>
                  <a:cubicBezTo>
                    <a:pt x="190" y="441"/>
                    <a:pt x="1" y="630"/>
                    <a:pt x="1" y="819"/>
                  </a:cubicBezTo>
                  <a:cubicBezTo>
                    <a:pt x="1" y="1040"/>
                    <a:pt x="190" y="1260"/>
                    <a:pt x="442" y="1260"/>
                  </a:cubicBezTo>
                  <a:lnTo>
                    <a:pt x="977" y="1260"/>
                  </a:lnTo>
                  <a:cubicBezTo>
                    <a:pt x="1135" y="1512"/>
                    <a:pt x="1387" y="1701"/>
                    <a:pt x="1702" y="1701"/>
                  </a:cubicBezTo>
                  <a:lnTo>
                    <a:pt x="12477" y="1701"/>
                  </a:lnTo>
                  <a:cubicBezTo>
                    <a:pt x="12792" y="1701"/>
                    <a:pt x="13044" y="1544"/>
                    <a:pt x="13170" y="1260"/>
                  </a:cubicBezTo>
                  <a:lnTo>
                    <a:pt x="13737" y="1260"/>
                  </a:lnTo>
                  <a:cubicBezTo>
                    <a:pt x="13957" y="1260"/>
                    <a:pt x="14178" y="1071"/>
                    <a:pt x="14178" y="819"/>
                  </a:cubicBezTo>
                  <a:cubicBezTo>
                    <a:pt x="14178" y="599"/>
                    <a:pt x="13957" y="441"/>
                    <a:pt x="13737" y="441"/>
                  </a:cubicBezTo>
                  <a:lnTo>
                    <a:pt x="13170" y="441"/>
                  </a:lnTo>
                  <a:cubicBezTo>
                    <a:pt x="13044" y="189"/>
                    <a:pt x="12792" y="0"/>
                    <a:pt x="124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87"/>
            <p:cNvSpPr/>
            <p:nvPr/>
          </p:nvSpPr>
          <p:spPr>
            <a:xfrm>
              <a:off x="-9916725" y="3243025"/>
              <a:ext cx="270175" cy="228425"/>
            </a:xfrm>
            <a:custGeom>
              <a:avLst/>
              <a:gdLst/>
              <a:ahLst/>
              <a:cxnLst/>
              <a:rect l="l" t="t" r="r" b="b"/>
              <a:pathLst>
                <a:path w="10807" h="9137" extrusionOk="0">
                  <a:moveTo>
                    <a:pt x="7940" y="820"/>
                  </a:moveTo>
                  <a:cubicBezTo>
                    <a:pt x="8160" y="820"/>
                    <a:pt x="8349" y="1040"/>
                    <a:pt x="8349" y="1261"/>
                  </a:cubicBezTo>
                  <a:cubicBezTo>
                    <a:pt x="8349" y="1513"/>
                    <a:pt x="8160" y="1670"/>
                    <a:pt x="7940" y="1670"/>
                  </a:cubicBezTo>
                  <a:lnTo>
                    <a:pt x="2962" y="1670"/>
                  </a:lnTo>
                  <a:cubicBezTo>
                    <a:pt x="2741" y="1670"/>
                    <a:pt x="2521" y="1450"/>
                    <a:pt x="2521" y="1261"/>
                  </a:cubicBezTo>
                  <a:cubicBezTo>
                    <a:pt x="2521" y="1040"/>
                    <a:pt x="2741" y="820"/>
                    <a:pt x="2962" y="820"/>
                  </a:cubicBezTo>
                  <a:close/>
                  <a:moveTo>
                    <a:pt x="6270" y="2489"/>
                  </a:moveTo>
                  <a:cubicBezTo>
                    <a:pt x="6459" y="2489"/>
                    <a:pt x="6680" y="2679"/>
                    <a:pt x="6680" y="2931"/>
                  </a:cubicBezTo>
                  <a:cubicBezTo>
                    <a:pt x="6680" y="3151"/>
                    <a:pt x="6459" y="3340"/>
                    <a:pt x="6270" y="3340"/>
                  </a:cubicBezTo>
                  <a:lnTo>
                    <a:pt x="3781" y="3340"/>
                  </a:lnTo>
                  <a:cubicBezTo>
                    <a:pt x="3561" y="3340"/>
                    <a:pt x="3403" y="3151"/>
                    <a:pt x="3403" y="2931"/>
                  </a:cubicBezTo>
                  <a:cubicBezTo>
                    <a:pt x="3403" y="2679"/>
                    <a:pt x="3592" y="2489"/>
                    <a:pt x="3781" y="2489"/>
                  </a:cubicBezTo>
                  <a:close/>
                  <a:moveTo>
                    <a:pt x="7940" y="4128"/>
                  </a:moveTo>
                  <a:cubicBezTo>
                    <a:pt x="8160" y="4128"/>
                    <a:pt x="8349" y="4348"/>
                    <a:pt x="8349" y="4569"/>
                  </a:cubicBezTo>
                  <a:cubicBezTo>
                    <a:pt x="8349" y="4789"/>
                    <a:pt x="8160" y="5010"/>
                    <a:pt x="7940" y="5010"/>
                  </a:cubicBezTo>
                  <a:lnTo>
                    <a:pt x="2962" y="5010"/>
                  </a:lnTo>
                  <a:cubicBezTo>
                    <a:pt x="2741" y="5010"/>
                    <a:pt x="2521" y="4789"/>
                    <a:pt x="2521" y="4569"/>
                  </a:cubicBezTo>
                  <a:cubicBezTo>
                    <a:pt x="2521" y="4348"/>
                    <a:pt x="2741" y="4128"/>
                    <a:pt x="2962" y="4128"/>
                  </a:cubicBezTo>
                  <a:close/>
                  <a:moveTo>
                    <a:pt x="6312" y="5826"/>
                  </a:moveTo>
                  <a:cubicBezTo>
                    <a:pt x="6490" y="5826"/>
                    <a:pt x="6680" y="6005"/>
                    <a:pt x="6680" y="6239"/>
                  </a:cubicBezTo>
                  <a:cubicBezTo>
                    <a:pt x="6680" y="6459"/>
                    <a:pt x="6459" y="6617"/>
                    <a:pt x="6270" y="6617"/>
                  </a:cubicBezTo>
                  <a:lnTo>
                    <a:pt x="3781" y="6617"/>
                  </a:lnTo>
                  <a:cubicBezTo>
                    <a:pt x="3561" y="6617"/>
                    <a:pt x="3403" y="6428"/>
                    <a:pt x="3403" y="6239"/>
                  </a:cubicBezTo>
                  <a:cubicBezTo>
                    <a:pt x="3403" y="5987"/>
                    <a:pt x="3592" y="5829"/>
                    <a:pt x="3781" y="5829"/>
                  </a:cubicBezTo>
                  <a:lnTo>
                    <a:pt x="6270" y="5829"/>
                  </a:lnTo>
                  <a:cubicBezTo>
                    <a:pt x="6284" y="5827"/>
                    <a:pt x="6298" y="5826"/>
                    <a:pt x="6312" y="5826"/>
                  </a:cubicBezTo>
                  <a:close/>
                  <a:moveTo>
                    <a:pt x="7940" y="7436"/>
                  </a:moveTo>
                  <a:cubicBezTo>
                    <a:pt x="8160" y="7436"/>
                    <a:pt x="8349" y="7656"/>
                    <a:pt x="8349" y="7877"/>
                  </a:cubicBezTo>
                  <a:cubicBezTo>
                    <a:pt x="8349" y="8129"/>
                    <a:pt x="8160" y="8286"/>
                    <a:pt x="7940" y="8286"/>
                  </a:cubicBezTo>
                  <a:lnTo>
                    <a:pt x="2962" y="8286"/>
                  </a:lnTo>
                  <a:cubicBezTo>
                    <a:pt x="2741" y="8286"/>
                    <a:pt x="2521" y="8066"/>
                    <a:pt x="2521" y="7877"/>
                  </a:cubicBezTo>
                  <a:cubicBezTo>
                    <a:pt x="2521" y="7656"/>
                    <a:pt x="2741" y="7436"/>
                    <a:pt x="2962" y="7436"/>
                  </a:cubicBezTo>
                  <a:close/>
                  <a:moveTo>
                    <a:pt x="1" y="1"/>
                  </a:moveTo>
                  <a:lnTo>
                    <a:pt x="1" y="5388"/>
                  </a:lnTo>
                  <a:cubicBezTo>
                    <a:pt x="1" y="5545"/>
                    <a:pt x="95" y="5703"/>
                    <a:pt x="253" y="5766"/>
                  </a:cubicBezTo>
                  <a:lnTo>
                    <a:pt x="1166" y="6239"/>
                  </a:lnTo>
                  <a:lnTo>
                    <a:pt x="253" y="6711"/>
                  </a:lnTo>
                  <a:cubicBezTo>
                    <a:pt x="127" y="6743"/>
                    <a:pt x="1" y="6900"/>
                    <a:pt x="1" y="7058"/>
                  </a:cubicBezTo>
                  <a:lnTo>
                    <a:pt x="1" y="9137"/>
                  </a:lnTo>
                  <a:lnTo>
                    <a:pt x="10807" y="9137"/>
                  </a:lnTo>
                  <a:lnTo>
                    <a:pt x="10807" y="3750"/>
                  </a:lnTo>
                  <a:cubicBezTo>
                    <a:pt x="10807" y="3592"/>
                    <a:pt x="10712" y="3435"/>
                    <a:pt x="10555" y="3403"/>
                  </a:cubicBezTo>
                  <a:lnTo>
                    <a:pt x="9673" y="2931"/>
                  </a:lnTo>
                  <a:lnTo>
                    <a:pt x="10555" y="2458"/>
                  </a:lnTo>
                  <a:cubicBezTo>
                    <a:pt x="10712" y="2363"/>
                    <a:pt x="10807" y="2237"/>
                    <a:pt x="10807" y="2080"/>
                  </a:cubicBezTo>
                  <a:lnTo>
                    <a:pt x="108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0" name="Google Shape;9710;p87"/>
          <p:cNvGrpSpPr/>
          <p:nvPr/>
        </p:nvGrpSpPr>
        <p:grpSpPr>
          <a:xfrm>
            <a:off x="5315247" y="3214945"/>
            <a:ext cx="337966" cy="355325"/>
            <a:chOff x="-9949025" y="3615575"/>
            <a:chExt cx="335550" cy="352750"/>
          </a:xfrm>
        </p:grpSpPr>
        <p:sp>
          <p:nvSpPr>
            <p:cNvPr id="9711" name="Google Shape;9711;p87"/>
            <p:cNvSpPr/>
            <p:nvPr/>
          </p:nvSpPr>
          <p:spPr>
            <a:xfrm>
              <a:off x="-9800950" y="3615575"/>
              <a:ext cx="61475" cy="61450"/>
            </a:xfrm>
            <a:custGeom>
              <a:avLst/>
              <a:gdLst/>
              <a:ahLst/>
              <a:cxnLst/>
              <a:rect l="l" t="t" r="r" b="b"/>
              <a:pathLst>
                <a:path w="2459" h="2458" extrusionOk="0">
                  <a:moveTo>
                    <a:pt x="1261" y="0"/>
                  </a:moveTo>
                  <a:cubicBezTo>
                    <a:pt x="568" y="0"/>
                    <a:pt x="1" y="567"/>
                    <a:pt x="1" y="1261"/>
                  </a:cubicBezTo>
                  <a:cubicBezTo>
                    <a:pt x="1" y="1922"/>
                    <a:pt x="536" y="2458"/>
                    <a:pt x="1261" y="2458"/>
                  </a:cubicBezTo>
                  <a:cubicBezTo>
                    <a:pt x="1891" y="2458"/>
                    <a:pt x="2458" y="1922"/>
                    <a:pt x="2458" y="1261"/>
                  </a:cubicBezTo>
                  <a:cubicBezTo>
                    <a:pt x="2458" y="567"/>
                    <a:pt x="1923" y="0"/>
                    <a:pt x="12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87"/>
            <p:cNvSpPr/>
            <p:nvPr/>
          </p:nvSpPr>
          <p:spPr>
            <a:xfrm>
              <a:off x="-9949025" y="3688650"/>
              <a:ext cx="335550" cy="279675"/>
            </a:xfrm>
            <a:custGeom>
              <a:avLst/>
              <a:gdLst/>
              <a:ahLst/>
              <a:cxnLst/>
              <a:rect l="l" t="t" r="r" b="b"/>
              <a:pathLst>
                <a:path w="13422" h="11187" extrusionOk="0">
                  <a:moveTo>
                    <a:pt x="5523" y="1"/>
                  </a:moveTo>
                  <a:cubicBezTo>
                    <a:pt x="5383" y="1"/>
                    <a:pt x="5245" y="34"/>
                    <a:pt x="5136" y="102"/>
                  </a:cubicBezTo>
                  <a:lnTo>
                    <a:pt x="599" y="2969"/>
                  </a:lnTo>
                  <a:cubicBezTo>
                    <a:pt x="158" y="3158"/>
                    <a:pt x="1" y="3630"/>
                    <a:pt x="190" y="4071"/>
                  </a:cubicBezTo>
                  <a:cubicBezTo>
                    <a:pt x="360" y="4370"/>
                    <a:pt x="617" y="4538"/>
                    <a:pt x="892" y="4538"/>
                  </a:cubicBezTo>
                  <a:cubicBezTo>
                    <a:pt x="1024" y="4538"/>
                    <a:pt x="1160" y="4500"/>
                    <a:pt x="1293" y="4418"/>
                  </a:cubicBezTo>
                  <a:lnTo>
                    <a:pt x="4727" y="2055"/>
                  </a:lnTo>
                  <a:cubicBezTo>
                    <a:pt x="5073" y="3441"/>
                    <a:pt x="5231" y="3851"/>
                    <a:pt x="5987" y="4985"/>
                  </a:cubicBezTo>
                  <a:lnTo>
                    <a:pt x="4033" y="6812"/>
                  </a:lnTo>
                  <a:cubicBezTo>
                    <a:pt x="3750" y="7096"/>
                    <a:pt x="3655" y="7505"/>
                    <a:pt x="3876" y="7852"/>
                  </a:cubicBezTo>
                  <a:lnTo>
                    <a:pt x="5703" y="10750"/>
                  </a:lnTo>
                  <a:cubicBezTo>
                    <a:pt x="5873" y="11026"/>
                    <a:pt x="6141" y="11187"/>
                    <a:pt x="6433" y="11187"/>
                  </a:cubicBezTo>
                  <a:cubicBezTo>
                    <a:pt x="6576" y="11187"/>
                    <a:pt x="6724" y="11148"/>
                    <a:pt x="6869" y="11066"/>
                  </a:cubicBezTo>
                  <a:cubicBezTo>
                    <a:pt x="7247" y="10845"/>
                    <a:pt x="7373" y="10372"/>
                    <a:pt x="7121" y="9931"/>
                  </a:cubicBezTo>
                  <a:lnTo>
                    <a:pt x="5640" y="7568"/>
                  </a:lnTo>
                  <a:lnTo>
                    <a:pt x="7594" y="5678"/>
                  </a:lnTo>
                  <a:lnTo>
                    <a:pt x="12886" y="2780"/>
                  </a:lnTo>
                  <a:cubicBezTo>
                    <a:pt x="13264" y="2591"/>
                    <a:pt x="13422" y="2055"/>
                    <a:pt x="13233" y="1677"/>
                  </a:cubicBezTo>
                  <a:cubicBezTo>
                    <a:pt x="13102" y="1394"/>
                    <a:pt x="12822" y="1217"/>
                    <a:pt x="12526" y="1217"/>
                  </a:cubicBezTo>
                  <a:cubicBezTo>
                    <a:pt x="12393" y="1217"/>
                    <a:pt x="12257" y="1252"/>
                    <a:pt x="12130" y="1331"/>
                  </a:cubicBezTo>
                  <a:lnTo>
                    <a:pt x="7342" y="4008"/>
                  </a:lnTo>
                  <a:cubicBezTo>
                    <a:pt x="6774" y="3158"/>
                    <a:pt x="6302" y="2307"/>
                    <a:pt x="6302" y="889"/>
                  </a:cubicBezTo>
                  <a:cubicBezTo>
                    <a:pt x="6270" y="574"/>
                    <a:pt x="6239" y="322"/>
                    <a:pt x="6018" y="165"/>
                  </a:cubicBezTo>
                  <a:cubicBezTo>
                    <a:pt x="5893" y="58"/>
                    <a:pt x="5707" y="1"/>
                    <a:pt x="55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87"/>
            <p:cNvSpPr/>
            <p:nvPr/>
          </p:nvSpPr>
          <p:spPr>
            <a:xfrm>
              <a:off x="-9947450" y="3657100"/>
              <a:ext cx="106350" cy="50650"/>
            </a:xfrm>
            <a:custGeom>
              <a:avLst/>
              <a:gdLst/>
              <a:ahLst/>
              <a:cxnLst/>
              <a:rect l="l" t="t" r="r" b="b"/>
              <a:pathLst>
                <a:path w="4254" h="2026" extrusionOk="0">
                  <a:moveTo>
                    <a:pt x="910" y="0"/>
                  </a:moveTo>
                  <a:cubicBezTo>
                    <a:pt x="499" y="0"/>
                    <a:pt x="178" y="268"/>
                    <a:pt x="64" y="639"/>
                  </a:cubicBezTo>
                  <a:cubicBezTo>
                    <a:pt x="1" y="1112"/>
                    <a:pt x="253" y="1553"/>
                    <a:pt x="694" y="1616"/>
                  </a:cubicBezTo>
                  <a:lnTo>
                    <a:pt x="2427" y="2025"/>
                  </a:lnTo>
                  <a:lnTo>
                    <a:pt x="4254" y="891"/>
                  </a:lnTo>
                  <a:lnTo>
                    <a:pt x="1041" y="9"/>
                  </a:lnTo>
                  <a:cubicBezTo>
                    <a:pt x="996" y="3"/>
                    <a:pt x="953" y="0"/>
                    <a:pt x="9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4" name="Google Shape;9714;p87"/>
          <p:cNvGrpSpPr/>
          <p:nvPr/>
        </p:nvGrpSpPr>
        <p:grpSpPr>
          <a:xfrm>
            <a:off x="7950093" y="2738451"/>
            <a:ext cx="360175" cy="358423"/>
            <a:chOff x="-9961625" y="4048175"/>
            <a:chExt cx="357600" cy="355825"/>
          </a:xfrm>
        </p:grpSpPr>
        <p:sp>
          <p:nvSpPr>
            <p:cNvPr id="9715" name="Google Shape;9715;p87"/>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87"/>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87"/>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87"/>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87"/>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87"/>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1" name="Google Shape;9721;p87"/>
          <p:cNvGrpSpPr/>
          <p:nvPr/>
        </p:nvGrpSpPr>
        <p:grpSpPr>
          <a:xfrm>
            <a:off x="6636814" y="3213963"/>
            <a:ext cx="364959" cy="357289"/>
            <a:chOff x="-8680950" y="3624225"/>
            <a:chExt cx="362350" cy="354700"/>
          </a:xfrm>
        </p:grpSpPr>
        <p:sp>
          <p:nvSpPr>
            <p:cNvPr id="9722" name="Google Shape;9722;p87"/>
            <p:cNvSpPr/>
            <p:nvPr/>
          </p:nvSpPr>
          <p:spPr>
            <a:xfrm>
              <a:off x="-8512400" y="3686450"/>
              <a:ext cx="130775" cy="129800"/>
            </a:xfrm>
            <a:custGeom>
              <a:avLst/>
              <a:gdLst/>
              <a:ahLst/>
              <a:cxnLst/>
              <a:rect l="l" t="t" r="r" b="b"/>
              <a:pathLst>
                <a:path w="5231" h="5192" extrusionOk="0">
                  <a:moveTo>
                    <a:pt x="4065" y="1"/>
                  </a:moveTo>
                  <a:lnTo>
                    <a:pt x="158" y="3876"/>
                  </a:lnTo>
                  <a:cubicBezTo>
                    <a:pt x="1" y="4096"/>
                    <a:pt x="1" y="4317"/>
                    <a:pt x="158" y="4474"/>
                  </a:cubicBezTo>
                  <a:lnTo>
                    <a:pt x="757" y="5073"/>
                  </a:lnTo>
                  <a:cubicBezTo>
                    <a:pt x="836" y="5152"/>
                    <a:pt x="938" y="5191"/>
                    <a:pt x="1041" y="5191"/>
                  </a:cubicBezTo>
                  <a:cubicBezTo>
                    <a:pt x="1143" y="5191"/>
                    <a:pt x="1245" y="5152"/>
                    <a:pt x="1324" y="5073"/>
                  </a:cubicBezTo>
                  <a:lnTo>
                    <a:pt x="5231" y="1166"/>
                  </a:lnTo>
                  <a:lnTo>
                    <a:pt x="406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87"/>
            <p:cNvSpPr/>
            <p:nvPr/>
          </p:nvSpPr>
          <p:spPr>
            <a:xfrm>
              <a:off x="-8395825" y="3624225"/>
              <a:ext cx="77225" cy="77225"/>
            </a:xfrm>
            <a:custGeom>
              <a:avLst/>
              <a:gdLst/>
              <a:ahLst/>
              <a:cxnLst/>
              <a:rect l="l" t="t" r="r" b="b"/>
              <a:pathLst>
                <a:path w="3089" h="3089" extrusionOk="0">
                  <a:moveTo>
                    <a:pt x="1607" y="1"/>
                  </a:moveTo>
                  <a:cubicBezTo>
                    <a:pt x="1481" y="1"/>
                    <a:pt x="1355" y="64"/>
                    <a:pt x="1292" y="158"/>
                  </a:cubicBezTo>
                  <a:lnTo>
                    <a:pt x="1" y="1891"/>
                  </a:lnTo>
                  <a:lnTo>
                    <a:pt x="1198" y="3088"/>
                  </a:lnTo>
                  <a:lnTo>
                    <a:pt x="2931" y="1797"/>
                  </a:lnTo>
                  <a:cubicBezTo>
                    <a:pt x="3057" y="1734"/>
                    <a:pt x="3088" y="1608"/>
                    <a:pt x="3088" y="1482"/>
                  </a:cubicBezTo>
                  <a:lnTo>
                    <a:pt x="3088" y="442"/>
                  </a:lnTo>
                  <a:cubicBezTo>
                    <a:pt x="3057" y="190"/>
                    <a:pt x="2868" y="1"/>
                    <a:pt x="2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87"/>
            <p:cNvSpPr/>
            <p:nvPr/>
          </p:nvSpPr>
          <p:spPr>
            <a:xfrm>
              <a:off x="-8676125" y="3883875"/>
              <a:ext cx="98375" cy="92925"/>
            </a:xfrm>
            <a:custGeom>
              <a:avLst/>
              <a:gdLst/>
              <a:ahLst/>
              <a:cxnLst/>
              <a:rect l="l" t="t" r="r" b="b"/>
              <a:pathLst>
                <a:path w="3935" h="3717" extrusionOk="0">
                  <a:moveTo>
                    <a:pt x="2478" y="0"/>
                  </a:moveTo>
                  <a:cubicBezTo>
                    <a:pt x="2338" y="0"/>
                    <a:pt x="2197" y="75"/>
                    <a:pt x="2108" y="201"/>
                  </a:cubicBezTo>
                  <a:lnTo>
                    <a:pt x="154" y="3130"/>
                  </a:lnTo>
                  <a:cubicBezTo>
                    <a:pt x="0" y="3413"/>
                    <a:pt x="244" y="3717"/>
                    <a:pt x="527" y="3717"/>
                  </a:cubicBezTo>
                  <a:cubicBezTo>
                    <a:pt x="591" y="3717"/>
                    <a:pt x="657" y="3701"/>
                    <a:pt x="721" y="3666"/>
                  </a:cubicBezTo>
                  <a:lnTo>
                    <a:pt x="3620" y="1744"/>
                  </a:lnTo>
                  <a:cubicBezTo>
                    <a:pt x="3903" y="1618"/>
                    <a:pt x="3935" y="1303"/>
                    <a:pt x="3746" y="1114"/>
                  </a:cubicBezTo>
                  <a:lnTo>
                    <a:pt x="2769" y="138"/>
                  </a:lnTo>
                  <a:cubicBezTo>
                    <a:pt x="2688" y="43"/>
                    <a:pt x="2583" y="0"/>
                    <a:pt x="24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87"/>
            <p:cNvSpPr/>
            <p:nvPr/>
          </p:nvSpPr>
          <p:spPr>
            <a:xfrm>
              <a:off x="-8680950" y="3708850"/>
              <a:ext cx="282800" cy="270075"/>
            </a:xfrm>
            <a:custGeom>
              <a:avLst/>
              <a:gdLst/>
              <a:ahLst/>
              <a:cxnLst/>
              <a:rect l="l" t="t" r="r" b="b"/>
              <a:pathLst>
                <a:path w="11312" h="10803" extrusionOk="0">
                  <a:moveTo>
                    <a:pt x="4337" y="4327"/>
                  </a:moveTo>
                  <a:cubicBezTo>
                    <a:pt x="4656" y="4327"/>
                    <a:pt x="4979" y="4445"/>
                    <a:pt x="5231" y="4681"/>
                  </a:cubicBezTo>
                  <a:cubicBezTo>
                    <a:pt x="5388" y="4839"/>
                    <a:pt x="5388" y="5122"/>
                    <a:pt x="5231" y="5280"/>
                  </a:cubicBezTo>
                  <a:cubicBezTo>
                    <a:pt x="5152" y="5359"/>
                    <a:pt x="5050" y="5398"/>
                    <a:pt x="4947" y="5398"/>
                  </a:cubicBezTo>
                  <a:cubicBezTo>
                    <a:pt x="4845" y="5398"/>
                    <a:pt x="4742" y="5359"/>
                    <a:pt x="4664" y="5280"/>
                  </a:cubicBezTo>
                  <a:cubicBezTo>
                    <a:pt x="4585" y="5201"/>
                    <a:pt x="4475" y="5162"/>
                    <a:pt x="4364" y="5162"/>
                  </a:cubicBezTo>
                  <a:cubicBezTo>
                    <a:pt x="4254" y="5162"/>
                    <a:pt x="4144" y="5201"/>
                    <a:pt x="4065" y="5280"/>
                  </a:cubicBezTo>
                  <a:cubicBezTo>
                    <a:pt x="3829" y="5516"/>
                    <a:pt x="3514" y="5634"/>
                    <a:pt x="3195" y="5634"/>
                  </a:cubicBezTo>
                  <a:cubicBezTo>
                    <a:pt x="2876" y="5634"/>
                    <a:pt x="2553" y="5516"/>
                    <a:pt x="2301" y="5280"/>
                  </a:cubicBezTo>
                  <a:cubicBezTo>
                    <a:pt x="2143" y="5122"/>
                    <a:pt x="2143" y="4839"/>
                    <a:pt x="2301" y="4681"/>
                  </a:cubicBezTo>
                  <a:cubicBezTo>
                    <a:pt x="2379" y="4602"/>
                    <a:pt x="2482" y="4563"/>
                    <a:pt x="2584" y="4563"/>
                  </a:cubicBezTo>
                  <a:cubicBezTo>
                    <a:pt x="2687" y="4563"/>
                    <a:pt x="2789" y="4602"/>
                    <a:pt x="2868" y="4681"/>
                  </a:cubicBezTo>
                  <a:cubicBezTo>
                    <a:pt x="2947" y="4760"/>
                    <a:pt x="3057" y="4799"/>
                    <a:pt x="3167" y="4799"/>
                  </a:cubicBezTo>
                  <a:cubicBezTo>
                    <a:pt x="3277" y="4799"/>
                    <a:pt x="3388" y="4760"/>
                    <a:pt x="3466" y="4681"/>
                  </a:cubicBezTo>
                  <a:cubicBezTo>
                    <a:pt x="3703" y="4445"/>
                    <a:pt x="4018" y="4327"/>
                    <a:pt x="4337" y="4327"/>
                  </a:cubicBezTo>
                  <a:close/>
                  <a:moveTo>
                    <a:pt x="6097" y="5697"/>
                  </a:moveTo>
                  <a:cubicBezTo>
                    <a:pt x="6207" y="5697"/>
                    <a:pt x="6318" y="5737"/>
                    <a:pt x="6396" y="5815"/>
                  </a:cubicBezTo>
                  <a:cubicBezTo>
                    <a:pt x="6869" y="6288"/>
                    <a:pt x="6869" y="7076"/>
                    <a:pt x="6396" y="7611"/>
                  </a:cubicBezTo>
                  <a:cubicBezTo>
                    <a:pt x="6239" y="7769"/>
                    <a:pt x="6239" y="8021"/>
                    <a:pt x="6396" y="8178"/>
                  </a:cubicBezTo>
                  <a:cubicBezTo>
                    <a:pt x="6554" y="8336"/>
                    <a:pt x="6554" y="8619"/>
                    <a:pt x="6396" y="8777"/>
                  </a:cubicBezTo>
                  <a:cubicBezTo>
                    <a:pt x="6318" y="8856"/>
                    <a:pt x="6207" y="8895"/>
                    <a:pt x="6097" y="8895"/>
                  </a:cubicBezTo>
                  <a:cubicBezTo>
                    <a:pt x="5987" y="8895"/>
                    <a:pt x="5877" y="8856"/>
                    <a:pt x="5798" y="8777"/>
                  </a:cubicBezTo>
                  <a:cubicBezTo>
                    <a:pt x="5325" y="8304"/>
                    <a:pt x="5325" y="7517"/>
                    <a:pt x="5798" y="7013"/>
                  </a:cubicBezTo>
                  <a:cubicBezTo>
                    <a:pt x="5955" y="6855"/>
                    <a:pt x="5955" y="6571"/>
                    <a:pt x="5798" y="6414"/>
                  </a:cubicBezTo>
                  <a:cubicBezTo>
                    <a:pt x="5640" y="6256"/>
                    <a:pt x="5640" y="5973"/>
                    <a:pt x="5798" y="5815"/>
                  </a:cubicBezTo>
                  <a:cubicBezTo>
                    <a:pt x="5877" y="5737"/>
                    <a:pt x="5987" y="5697"/>
                    <a:pt x="6097" y="5697"/>
                  </a:cubicBezTo>
                  <a:close/>
                  <a:moveTo>
                    <a:pt x="6968" y="1"/>
                  </a:moveTo>
                  <a:cubicBezTo>
                    <a:pt x="6230" y="1"/>
                    <a:pt x="5491" y="269"/>
                    <a:pt x="4916" y="806"/>
                  </a:cubicBezTo>
                  <a:lnTo>
                    <a:pt x="4286" y="1468"/>
                  </a:lnTo>
                  <a:cubicBezTo>
                    <a:pt x="4191" y="1562"/>
                    <a:pt x="4128" y="1783"/>
                    <a:pt x="4222" y="1909"/>
                  </a:cubicBezTo>
                  <a:cubicBezTo>
                    <a:pt x="4380" y="2255"/>
                    <a:pt x="4286" y="2633"/>
                    <a:pt x="4065" y="2854"/>
                  </a:cubicBezTo>
                  <a:cubicBezTo>
                    <a:pt x="3892" y="3027"/>
                    <a:pt x="3643" y="3124"/>
                    <a:pt x="3401" y="3124"/>
                  </a:cubicBezTo>
                  <a:cubicBezTo>
                    <a:pt x="3203" y="3124"/>
                    <a:pt x="3010" y="3059"/>
                    <a:pt x="2868" y="2917"/>
                  </a:cubicBezTo>
                  <a:lnTo>
                    <a:pt x="2616" y="2633"/>
                  </a:lnTo>
                  <a:cubicBezTo>
                    <a:pt x="2537" y="2555"/>
                    <a:pt x="2427" y="2515"/>
                    <a:pt x="2316" y="2515"/>
                  </a:cubicBezTo>
                  <a:cubicBezTo>
                    <a:pt x="2206" y="2515"/>
                    <a:pt x="2096" y="2555"/>
                    <a:pt x="2017" y="2633"/>
                  </a:cubicBezTo>
                  <a:lnTo>
                    <a:pt x="1419" y="3232"/>
                  </a:lnTo>
                  <a:cubicBezTo>
                    <a:pt x="158" y="4492"/>
                    <a:pt x="1" y="6445"/>
                    <a:pt x="946" y="7895"/>
                  </a:cubicBezTo>
                  <a:lnTo>
                    <a:pt x="1608" y="6792"/>
                  </a:lnTo>
                  <a:cubicBezTo>
                    <a:pt x="1765" y="6477"/>
                    <a:pt x="2143" y="6256"/>
                    <a:pt x="2521" y="6225"/>
                  </a:cubicBezTo>
                  <a:cubicBezTo>
                    <a:pt x="2590" y="6214"/>
                    <a:pt x="2659" y="6209"/>
                    <a:pt x="2726" y="6209"/>
                  </a:cubicBezTo>
                  <a:cubicBezTo>
                    <a:pt x="3056" y="6209"/>
                    <a:pt x="3357" y="6336"/>
                    <a:pt x="3592" y="6571"/>
                  </a:cubicBezTo>
                  <a:lnTo>
                    <a:pt x="4569" y="7548"/>
                  </a:lnTo>
                  <a:cubicBezTo>
                    <a:pt x="4853" y="7832"/>
                    <a:pt x="4979" y="8210"/>
                    <a:pt x="4916" y="8619"/>
                  </a:cubicBezTo>
                  <a:cubicBezTo>
                    <a:pt x="4884" y="8997"/>
                    <a:pt x="4601" y="9312"/>
                    <a:pt x="4286" y="9533"/>
                  </a:cubicBezTo>
                  <a:lnTo>
                    <a:pt x="3246" y="10195"/>
                  </a:lnTo>
                  <a:cubicBezTo>
                    <a:pt x="3867" y="10600"/>
                    <a:pt x="4575" y="10802"/>
                    <a:pt x="5283" y="10802"/>
                  </a:cubicBezTo>
                  <a:cubicBezTo>
                    <a:pt x="6227" y="10802"/>
                    <a:pt x="7170" y="10442"/>
                    <a:pt x="7909" y="9722"/>
                  </a:cubicBezTo>
                  <a:lnTo>
                    <a:pt x="8507" y="9123"/>
                  </a:lnTo>
                  <a:cubicBezTo>
                    <a:pt x="8665" y="8966"/>
                    <a:pt x="8665" y="8682"/>
                    <a:pt x="8507" y="8525"/>
                  </a:cubicBezTo>
                  <a:lnTo>
                    <a:pt x="8224" y="8273"/>
                  </a:lnTo>
                  <a:cubicBezTo>
                    <a:pt x="7909" y="7958"/>
                    <a:pt x="7972" y="7391"/>
                    <a:pt x="8287" y="7076"/>
                  </a:cubicBezTo>
                  <a:cubicBezTo>
                    <a:pt x="8432" y="6930"/>
                    <a:pt x="8659" y="6840"/>
                    <a:pt x="8887" y="6840"/>
                  </a:cubicBezTo>
                  <a:cubicBezTo>
                    <a:pt x="9005" y="6840"/>
                    <a:pt x="9124" y="6864"/>
                    <a:pt x="9232" y="6918"/>
                  </a:cubicBezTo>
                  <a:cubicBezTo>
                    <a:pt x="9294" y="6955"/>
                    <a:pt x="9361" y="6973"/>
                    <a:pt x="9427" y="6973"/>
                  </a:cubicBezTo>
                  <a:cubicBezTo>
                    <a:pt x="9529" y="6973"/>
                    <a:pt x="9628" y="6931"/>
                    <a:pt x="9704" y="6855"/>
                  </a:cubicBezTo>
                  <a:lnTo>
                    <a:pt x="10334" y="6225"/>
                  </a:lnTo>
                  <a:cubicBezTo>
                    <a:pt x="11154" y="5185"/>
                    <a:pt x="11311" y="3831"/>
                    <a:pt x="10713" y="2696"/>
                  </a:cubicBezTo>
                  <a:lnTo>
                    <a:pt x="10713" y="2696"/>
                  </a:lnTo>
                  <a:lnTo>
                    <a:pt x="8665" y="4744"/>
                  </a:lnTo>
                  <a:cubicBezTo>
                    <a:pt x="8428" y="4980"/>
                    <a:pt x="8113" y="5099"/>
                    <a:pt x="7794" y="5099"/>
                  </a:cubicBezTo>
                  <a:cubicBezTo>
                    <a:pt x="7475" y="5099"/>
                    <a:pt x="7152" y="4980"/>
                    <a:pt x="6900" y="4744"/>
                  </a:cubicBezTo>
                  <a:lnTo>
                    <a:pt x="6302" y="4177"/>
                  </a:lnTo>
                  <a:cubicBezTo>
                    <a:pt x="5829" y="3705"/>
                    <a:pt x="5829" y="2917"/>
                    <a:pt x="6302" y="2381"/>
                  </a:cubicBezTo>
                  <a:lnTo>
                    <a:pt x="8350" y="334"/>
                  </a:lnTo>
                  <a:cubicBezTo>
                    <a:pt x="7918" y="112"/>
                    <a:pt x="7443" y="1"/>
                    <a:pt x="69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87"/>
            <p:cNvSpPr/>
            <p:nvPr/>
          </p:nvSpPr>
          <p:spPr>
            <a:xfrm>
              <a:off x="-8440725" y="3857375"/>
              <a:ext cx="117400" cy="86450"/>
            </a:xfrm>
            <a:custGeom>
              <a:avLst/>
              <a:gdLst/>
              <a:ahLst/>
              <a:cxnLst/>
              <a:rect l="l" t="t" r="r" b="b"/>
              <a:pathLst>
                <a:path w="4696" h="3458" extrusionOk="0">
                  <a:moveTo>
                    <a:pt x="1765" y="0"/>
                  </a:moveTo>
                  <a:cubicBezTo>
                    <a:pt x="1608" y="284"/>
                    <a:pt x="1419" y="567"/>
                    <a:pt x="1198" y="788"/>
                  </a:cubicBezTo>
                  <a:lnTo>
                    <a:pt x="568" y="1418"/>
                  </a:lnTo>
                  <a:cubicBezTo>
                    <a:pt x="410" y="1576"/>
                    <a:pt x="190" y="1702"/>
                    <a:pt x="1" y="1733"/>
                  </a:cubicBezTo>
                  <a:lnTo>
                    <a:pt x="442" y="2174"/>
                  </a:lnTo>
                  <a:cubicBezTo>
                    <a:pt x="830" y="2563"/>
                    <a:pt x="1382" y="2767"/>
                    <a:pt x="1930" y="2767"/>
                  </a:cubicBezTo>
                  <a:cubicBezTo>
                    <a:pt x="2316" y="2767"/>
                    <a:pt x="2700" y="2666"/>
                    <a:pt x="3025" y="2458"/>
                  </a:cubicBezTo>
                  <a:lnTo>
                    <a:pt x="3939" y="3340"/>
                  </a:lnTo>
                  <a:cubicBezTo>
                    <a:pt x="4018" y="3419"/>
                    <a:pt x="4128" y="3458"/>
                    <a:pt x="4238" y="3458"/>
                  </a:cubicBezTo>
                  <a:cubicBezTo>
                    <a:pt x="4349" y="3458"/>
                    <a:pt x="4459" y="3419"/>
                    <a:pt x="4538" y="3340"/>
                  </a:cubicBezTo>
                  <a:cubicBezTo>
                    <a:pt x="4695" y="3182"/>
                    <a:pt x="4695" y="2930"/>
                    <a:pt x="4538" y="2773"/>
                  </a:cubicBezTo>
                  <a:lnTo>
                    <a:pt x="17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87"/>
            <p:cNvSpPr/>
            <p:nvPr/>
          </p:nvSpPr>
          <p:spPr>
            <a:xfrm>
              <a:off x="-8638400" y="3630725"/>
              <a:ext cx="86650" cy="115625"/>
            </a:xfrm>
            <a:custGeom>
              <a:avLst/>
              <a:gdLst/>
              <a:ahLst/>
              <a:cxnLst/>
              <a:rect l="l" t="t" r="r" b="b"/>
              <a:pathLst>
                <a:path w="3466" h="4625" extrusionOk="0">
                  <a:moveTo>
                    <a:pt x="457" y="1"/>
                  </a:moveTo>
                  <a:cubicBezTo>
                    <a:pt x="347" y="1"/>
                    <a:pt x="236" y="40"/>
                    <a:pt x="158" y="119"/>
                  </a:cubicBezTo>
                  <a:cubicBezTo>
                    <a:pt x="0" y="277"/>
                    <a:pt x="0" y="560"/>
                    <a:pt x="158" y="718"/>
                  </a:cubicBezTo>
                  <a:lnTo>
                    <a:pt x="1071" y="1631"/>
                  </a:lnTo>
                  <a:cubicBezTo>
                    <a:pt x="819" y="1978"/>
                    <a:pt x="693" y="2387"/>
                    <a:pt x="693" y="2765"/>
                  </a:cubicBezTo>
                  <a:cubicBezTo>
                    <a:pt x="693" y="3269"/>
                    <a:pt x="914" y="3805"/>
                    <a:pt x="1292" y="4183"/>
                  </a:cubicBezTo>
                  <a:lnTo>
                    <a:pt x="1733" y="4624"/>
                  </a:lnTo>
                  <a:cubicBezTo>
                    <a:pt x="1764" y="4435"/>
                    <a:pt x="1890" y="4215"/>
                    <a:pt x="2048" y="4057"/>
                  </a:cubicBezTo>
                  <a:lnTo>
                    <a:pt x="2678" y="3427"/>
                  </a:lnTo>
                  <a:cubicBezTo>
                    <a:pt x="2899" y="3206"/>
                    <a:pt x="3182" y="3017"/>
                    <a:pt x="3466" y="2860"/>
                  </a:cubicBezTo>
                  <a:lnTo>
                    <a:pt x="756" y="119"/>
                  </a:lnTo>
                  <a:cubicBezTo>
                    <a:pt x="677" y="40"/>
                    <a:pt x="567" y="1"/>
                    <a:pt x="4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8" name="Google Shape;9728;p87"/>
          <p:cNvGrpSpPr/>
          <p:nvPr/>
        </p:nvGrpSpPr>
        <p:grpSpPr>
          <a:xfrm>
            <a:off x="5773058" y="1379624"/>
            <a:ext cx="313365" cy="355476"/>
            <a:chOff x="-13056975" y="3212300"/>
            <a:chExt cx="311125" cy="352900"/>
          </a:xfrm>
        </p:grpSpPr>
        <p:sp>
          <p:nvSpPr>
            <p:cNvPr id="9729" name="Google Shape;9729;p87"/>
            <p:cNvSpPr/>
            <p:nvPr/>
          </p:nvSpPr>
          <p:spPr>
            <a:xfrm>
              <a:off x="-12972700" y="3273750"/>
              <a:ext cx="144950" cy="229225"/>
            </a:xfrm>
            <a:custGeom>
              <a:avLst/>
              <a:gdLst/>
              <a:ahLst/>
              <a:cxnLst/>
              <a:rect l="l" t="t" r="r" b="b"/>
              <a:pathLst>
                <a:path w="5798" h="9169" extrusionOk="0">
                  <a:moveTo>
                    <a:pt x="0" y="0"/>
                  </a:moveTo>
                  <a:lnTo>
                    <a:pt x="0" y="819"/>
                  </a:lnTo>
                  <a:lnTo>
                    <a:pt x="851" y="819"/>
                  </a:lnTo>
                  <a:lnTo>
                    <a:pt x="851" y="8538"/>
                  </a:lnTo>
                  <a:lnTo>
                    <a:pt x="788" y="8538"/>
                  </a:lnTo>
                  <a:cubicBezTo>
                    <a:pt x="1071" y="8696"/>
                    <a:pt x="1355" y="8853"/>
                    <a:pt x="1639" y="8948"/>
                  </a:cubicBezTo>
                  <a:lnTo>
                    <a:pt x="1639" y="851"/>
                  </a:lnTo>
                  <a:lnTo>
                    <a:pt x="2458" y="851"/>
                  </a:lnTo>
                  <a:lnTo>
                    <a:pt x="2458" y="9137"/>
                  </a:lnTo>
                  <a:cubicBezTo>
                    <a:pt x="2615" y="9137"/>
                    <a:pt x="2741" y="9168"/>
                    <a:pt x="2899" y="9168"/>
                  </a:cubicBezTo>
                  <a:cubicBezTo>
                    <a:pt x="3056" y="9168"/>
                    <a:pt x="3151" y="9137"/>
                    <a:pt x="3308" y="9137"/>
                  </a:cubicBezTo>
                  <a:lnTo>
                    <a:pt x="3308" y="851"/>
                  </a:lnTo>
                  <a:lnTo>
                    <a:pt x="4159" y="851"/>
                  </a:lnTo>
                  <a:lnTo>
                    <a:pt x="4159" y="8948"/>
                  </a:lnTo>
                  <a:cubicBezTo>
                    <a:pt x="4411" y="8822"/>
                    <a:pt x="4695" y="8696"/>
                    <a:pt x="4978" y="8538"/>
                  </a:cubicBezTo>
                  <a:lnTo>
                    <a:pt x="4978" y="819"/>
                  </a:lnTo>
                  <a:lnTo>
                    <a:pt x="5797" y="819"/>
                  </a:lnTo>
                  <a:lnTo>
                    <a:pt x="57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87"/>
            <p:cNvSpPr/>
            <p:nvPr/>
          </p:nvSpPr>
          <p:spPr>
            <a:xfrm>
              <a:off x="-12808875" y="3212300"/>
              <a:ext cx="63025" cy="278075"/>
            </a:xfrm>
            <a:custGeom>
              <a:avLst/>
              <a:gdLst/>
              <a:ahLst/>
              <a:cxnLst/>
              <a:rect l="l" t="t" r="r" b="b"/>
              <a:pathLst>
                <a:path w="2521" h="11123" extrusionOk="0">
                  <a:moveTo>
                    <a:pt x="1261" y="1"/>
                  </a:moveTo>
                  <a:cubicBezTo>
                    <a:pt x="599" y="1"/>
                    <a:pt x="0" y="568"/>
                    <a:pt x="0" y="1230"/>
                  </a:cubicBezTo>
                  <a:lnTo>
                    <a:pt x="0" y="5514"/>
                  </a:lnTo>
                  <a:cubicBezTo>
                    <a:pt x="0" y="5672"/>
                    <a:pt x="32" y="5829"/>
                    <a:pt x="158" y="5987"/>
                  </a:cubicBezTo>
                  <a:cubicBezTo>
                    <a:pt x="536" y="6617"/>
                    <a:pt x="788" y="7310"/>
                    <a:pt x="851" y="8003"/>
                  </a:cubicBezTo>
                  <a:cubicBezTo>
                    <a:pt x="945" y="8759"/>
                    <a:pt x="756" y="9452"/>
                    <a:pt x="347" y="10114"/>
                  </a:cubicBezTo>
                  <a:lnTo>
                    <a:pt x="1607" y="11122"/>
                  </a:lnTo>
                  <a:cubicBezTo>
                    <a:pt x="2174" y="10208"/>
                    <a:pt x="2521" y="9137"/>
                    <a:pt x="2521" y="8003"/>
                  </a:cubicBezTo>
                  <a:cubicBezTo>
                    <a:pt x="2489" y="7026"/>
                    <a:pt x="2174" y="6113"/>
                    <a:pt x="1702" y="5294"/>
                  </a:cubicBezTo>
                  <a:lnTo>
                    <a:pt x="1702" y="4979"/>
                  </a:lnTo>
                  <a:lnTo>
                    <a:pt x="1702" y="2395"/>
                  </a:lnTo>
                  <a:lnTo>
                    <a:pt x="1891" y="2301"/>
                  </a:lnTo>
                  <a:cubicBezTo>
                    <a:pt x="2269" y="2049"/>
                    <a:pt x="2521" y="1671"/>
                    <a:pt x="2521" y="1230"/>
                  </a:cubicBezTo>
                  <a:cubicBezTo>
                    <a:pt x="2521" y="568"/>
                    <a:pt x="1954" y="1"/>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87"/>
            <p:cNvSpPr/>
            <p:nvPr/>
          </p:nvSpPr>
          <p:spPr>
            <a:xfrm>
              <a:off x="-13056975" y="3212300"/>
              <a:ext cx="63025" cy="278075"/>
            </a:xfrm>
            <a:custGeom>
              <a:avLst/>
              <a:gdLst/>
              <a:ahLst/>
              <a:cxnLst/>
              <a:rect l="l" t="t" r="r" b="b"/>
              <a:pathLst>
                <a:path w="2521" h="11123" extrusionOk="0">
                  <a:moveTo>
                    <a:pt x="1260" y="1"/>
                  </a:moveTo>
                  <a:cubicBezTo>
                    <a:pt x="567" y="1"/>
                    <a:pt x="0" y="568"/>
                    <a:pt x="0" y="1230"/>
                  </a:cubicBezTo>
                  <a:cubicBezTo>
                    <a:pt x="32" y="1671"/>
                    <a:pt x="284" y="2112"/>
                    <a:pt x="662" y="2301"/>
                  </a:cubicBezTo>
                  <a:lnTo>
                    <a:pt x="851" y="2427"/>
                  </a:lnTo>
                  <a:lnTo>
                    <a:pt x="851" y="4979"/>
                  </a:lnTo>
                  <a:lnTo>
                    <a:pt x="851" y="5294"/>
                  </a:lnTo>
                  <a:cubicBezTo>
                    <a:pt x="378" y="6113"/>
                    <a:pt x="63" y="7026"/>
                    <a:pt x="32" y="8003"/>
                  </a:cubicBezTo>
                  <a:cubicBezTo>
                    <a:pt x="32" y="9137"/>
                    <a:pt x="378" y="10208"/>
                    <a:pt x="945" y="11122"/>
                  </a:cubicBezTo>
                  <a:lnTo>
                    <a:pt x="2206" y="10145"/>
                  </a:lnTo>
                  <a:cubicBezTo>
                    <a:pt x="1859" y="9515"/>
                    <a:pt x="1639" y="8791"/>
                    <a:pt x="1702" y="8035"/>
                  </a:cubicBezTo>
                  <a:lnTo>
                    <a:pt x="1702" y="8003"/>
                  </a:lnTo>
                  <a:cubicBezTo>
                    <a:pt x="1733" y="7279"/>
                    <a:pt x="1954" y="6585"/>
                    <a:pt x="2363" y="5987"/>
                  </a:cubicBezTo>
                  <a:cubicBezTo>
                    <a:pt x="2458" y="5829"/>
                    <a:pt x="2521" y="5672"/>
                    <a:pt x="2521" y="5514"/>
                  </a:cubicBezTo>
                  <a:lnTo>
                    <a:pt x="2521" y="1230"/>
                  </a:lnTo>
                  <a:cubicBezTo>
                    <a:pt x="2521" y="568"/>
                    <a:pt x="1954" y="1"/>
                    <a:pt x="12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87"/>
            <p:cNvSpPr/>
            <p:nvPr/>
          </p:nvSpPr>
          <p:spPr>
            <a:xfrm>
              <a:off x="-13020750" y="3483250"/>
              <a:ext cx="240250" cy="81950"/>
            </a:xfrm>
            <a:custGeom>
              <a:avLst/>
              <a:gdLst/>
              <a:ahLst/>
              <a:cxnLst/>
              <a:rect l="l" t="t" r="r" b="b"/>
              <a:pathLst>
                <a:path w="9610" h="3278" extrusionOk="0">
                  <a:moveTo>
                    <a:pt x="1261" y="1"/>
                  </a:moveTo>
                  <a:lnTo>
                    <a:pt x="0" y="977"/>
                  </a:lnTo>
                  <a:cubicBezTo>
                    <a:pt x="1103" y="2395"/>
                    <a:pt x="2867" y="3277"/>
                    <a:pt x="4821" y="3277"/>
                  </a:cubicBezTo>
                  <a:cubicBezTo>
                    <a:pt x="6743" y="3277"/>
                    <a:pt x="8475" y="2363"/>
                    <a:pt x="9610" y="977"/>
                  </a:cubicBezTo>
                  <a:lnTo>
                    <a:pt x="8349" y="1"/>
                  </a:lnTo>
                  <a:cubicBezTo>
                    <a:pt x="7530" y="946"/>
                    <a:pt x="6270" y="1639"/>
                    <a:pt x="4821" y="1639"/>
                  </a:cubicBezTo>
                  <a:cubicBezTo>
                    <a:pt x="3466" y="1639"/>
                    <a:pt x="2143" y="1009"/>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3" name="Google Shape;9733;p87"/>
          <p:cNvGrpSpPr/>
          <p:nvPr/>
        </p:nvGrpSpPr>
        <p:grpSpPr>
          <a:xfrm>
            <a:off x="5750446" y="1820418"/>
            <a:ext cx="358588" cy="355325"/>
            <a:chOff x="-13077450" y="3647075"/>
            <a:chExt cx="356025" cy="352750"/>
          </a:xfrm>
        </p:grpSpPr>
        <p:sp>
          <p:nvSpPr>
            <p:cNvPr id="9734" name="Google Shape;9734;p87"/>
            <p:cNvSpPr/>
            <p:nvPr/>
          </p:nvSpPr>
          <p:spPr>
            <a:xfrm>
              <a:off x="-13014450" y="3708500"/>
              <a:ext cx="104000" cy="145750"/>
            </a:xfrm>
            <a:custGeom>
              <a:avLst/>
              <a:gdLst/>
              <a:ahLst/>
              <a:cxnLst/>
              <a:rect l="l" t="t" r="r" b="b"/>
              <a:pathLst>
                <a:path w="4160" h="5830" extrusionOk="0">
                  <a:moveTo>
                    <a:pt x="2899" y="820"/>
                  </a:moveTo>
                  <a:cubicBezTo>
                    <a:pt x="3151" y="820"/>
                    <a:pt x="3309" y="1041"/>
                    <a:pt x="3309" y="1261"/>
                  </a:cubicBezTo>
                  <a:cubicBezTo>
                    <a:pt x="3309" y="1513"/>
                    <a:pt x="3088" y="1671"/>
                    <a:pt x="2899" y="1671"/>
                  </a:cubicBezTo>
                  <a:lnTo>
                    <a:pt x="1198" y="1671"/>
                  </a:lnTo>
                  <a:cubicBezTo>
                    <a:pt x="977" y="1671"/>
                    <a:pt x="788" y="1482"/>
                    <a:pt x="788" y="1261"/>
                  </a:cubicBezTo>
                  <a:cubicBezTo>
                    <a:pt x="788" y="1041"/>
                    <a:pt x="977" y="820"/>
                    <a:pt x="1198" y="820"/>
                  </a:cubicBezTo>
                  <a:close/>
                  <a:moveTo>
                    <a:pt x="2899" y="2490"/>
                  </a:moveTo>
                  <a:cubicBezTo>
                    <a:pt x="3151" y="2490"/>
                    <a:pt x="3309" y="2679"/>
                    <a:pt x="3309" y="2868"/>
                  </a:cubicBezTo>
                  <a:cubicBezTo>
                    <a:pt x="3309" y="3151"/>
                    <a:pt x="3088" y="3309"/>
                    <a:pt x="2899" y="3309"/>
                  </a:cubicBezTo>
                  <a:lnTo>
                    <a:pt x="1198" y="3309"/>
                  </a:lnTo>
                  <a:cubicBezTo>
                    <a:pt x="977" y="3309"/>
                    <a:pt x="788" y="3120"/>
                    <a:pt x="788" y="2868"/>
                  </a:cubicBezTo>
                  <a:cubicBezTo>
                    <a:pt x="788" y="2647"/>
                    <a:pt x="977" y="2490"/>
                    <a:pt x="1198" y="2490"/>
                  </a:cubicBezTo>
                  <a:close/>
                  <a:moveTo>
                    <a:pt x="2899" y="4191"/>
                  </a:moveTo>
                  <a:cubicBezTo>
                    <a:pt x="3151" y="4191"/>
                    <a:pt x="3309" y="4380"/>
                    <a:pt x="3309" y="4632"/>
                  </a:cubicBezTo>
                  <a:cubicBezTo>
                    <a:pt x="3309" y="4821"/>
                    <a:pt x="3088" y="5010"/>
                    <a:pt x="2899" y="5010"/>
                  </a:cubicBezTo>
                  <a:lnTo>
                    <a:pt x="1198" y="5010"/>
                  </a:lnTo>
                  <a:cubicBezTo>
                    <a:pt x="977" y="5010"/>
                    <a:pt x="788" y="4821"/>
                    <a:pt x="788" y="4632"/>
                  </a:cubicBezTo>
                  <a:cubicBezTo>
                    <a:pt x="788" y="4380"/>
                    <a:pt x="977" y="4191"/>
                    <a:pt x="1198" y="4191"/>
                  </a:cubicBezTo>
                  <a:close/>
                  <a:moveTo>
                    <a:pt x="1" y="1"/>
                  </a:moveTo>
                  <a:lnTo>
                    <a:pt x="1" y="5829"/>
                  </a:lnTo>
                  <a:lnTo>
                    <a:pt x="4159" y="5829"/>
                  </a:lnTo>
                  <a:lnTo>
                    <a:pt x="4159" y="1261"/>
                  </a:lnTo>
                  <a:cubicBezTo>
                    <a:pt x="4128" y="600"/>
                    <a:pt x="3561" y="1"/>
                    <a:pt x="28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87"/>
            <p:cNvSpPr/>
            <p:nvPr/>
          </p:nvSpPr>
          <p:spPr>
            <a:xfrm>
              <a:off x="-12890800" y="3708500"/>
              <a:ext cx="104775" cy="145750"/>
            </a:xfrm>
            <a:custGeom>
              <a:avLst/>
              <a:gdLst/>
              <a:ahLst/>
              <a:cxnLst/>
              <a:rect l="l" t="t" r="r" b="b"/>
              <a:pathLst>
                <a:path w="4191" h="5830" extrusionOk="0">
                  <a:moveTo>
                    <a:pt x="2931" y="820"/>
                  </a:moveTo>
                  <a:cubicBezTo>
                    <a:pt x="3151" y="852"/>
                    <a:pt x="3340" y="1041"/>
                    <a:pt x="3340" y="1261"/>
                  </a:cubicBezTo>
                  <a:cubicBezTo>
                    <a:pt x="3340" y="1513"/>
                    <a:pt x="3151" y="1671"/>
                    <a:pt x="2931" y="1671"/>
                  </a:cubicBezTo>
                  <a:lnTo>
                    <a:pt x="1230" y="1671"/>
                  </a:lnTo>
                  <a:cubicBezTo>
                    <a:pt x="1009" y="1671"/>
                    <a:pt x="820" y="1482"/>
                    <a:pt x="820" y="1261"/>
                  </a:cubicBezTo>
                  <a:cubicBezTo>
                    <a:pt x="820" y="1041"/>
                    <a:pt x="1040" y="820"/>
                    <a:pt x="1230" y="820"/>
                  </a:cubicBezTo>
                  <a:close/>
                  <a:moveTo>
                    <a:pt x="2931" y="2490"/>
                  </a:moveTo>
                  <a:cubicBezTo>
                    <a:pt x="3151" y="2490"/>
                    <a:pt x="3340" y="2679"/>
                    <a:pt x="3340" y="2868"/>
                  </a:cubicBezTo>
                  <a:cubicBezTo>
                    <a:pt x="3340" y="3151"/>
                    <a:pt x="3151" y="3309"/>
                    <a:pt x="2931" y="3309"/>
                  </a:cubicBezTo>
                  <a:lnTo>
                    <a:pt x="1230" y="3309"/>
                  </a:lnTo>
                  <a:cubicBezTo>
                    <a:pt x="1009" y="3309"/>
                    <a:pt x="820" y="3120"/>
                    <a:pt x="820" y="2868"/>
                  </a:cubicBezTo>
                  <a:cubicBezTo>
                    <a:pt x="820" y="2647"/>
                    <a:pt x="1040" y="2490"/>
                    <a:pt x="1230" y="2490"/>
                  </a:cubicBezTo>
                  <a:close/>
                  <a:moveTo>
                    <a:pt x="2931" y="4191"/>
                  </a:moveTo>
                  <a:cubicBezTo>
                    <a:pt x="3151" y="4191"/>
                    <a:pt x="3340" y="4380"/>
                    <a:pt x="3340" y="4632"/>
                  </a:cubicBezTo>
                  <a:cubicBezTo>
                    <a:pt x="3340" y="4821"/>
                    <a:pt x="3151" y="5010"/>
                    <a:pt x="2931" y="5010"/>
                  </a:cubicBezTo>
                  <a:lnTo>
                    <a:pt x="1230" y="5010"/>
                  </a:lnTo>
                  <a:cubicBezTo>
                    <a:pt x="1009" y="5010"/>
                    <a:pt x="820" y="4821"/>
                    <a:pt x="820" y="4632"/>
                  </a:cubicBezTo>
                  <a:cubicBezTo>
                    <a:pt x="820" y="4380"/>
                    <a:pt x="1040" y="4191"/>
                    <a:pt x="1230" y="4191"/>
                  </a:cubicBezTo>
                  <a:close/>
                  <a:moveTo>
                    <a:pt x="1261" y="1"/>
                  </a:moveTo>
                  <a:cubicBezTo>
                    <a:pt x="568" y="1"/>
                    <a:pt x="1" y="600"/>
                    <a:pt x="1" y="1261"/>
                  </a:cubicBezTo>
                  <a:lnTo>
                    <a:pt x="1" y="5829"/>
                  </a:lnTo>
                  <a:lnTo>
                    <a:pt x="4191" y="5829"/>
                  </a:lnTo>
                  <a:lnTo>
                    <a:pt x="41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87"/>
            <p:cNvSpPr/>
            <p:nvPr/>
          </p:nvSpPr>
          <p:spPr>
            <a:xfrm>
              <a:off x="-13077450" y="3647075"/>
              <a:ext cx="356025" cy="352750"/>
            </a:xfrm>
            <a:custGeom>
              <a:avLst/>
              <a:gdLst/>
              <a:ahLst/>
              <a:cxnLst/>
              <a:rect l="l" t="t" r="r" b="b"/>
              <a:pathLst>
                <a:path w="14241" h="14110" extrusionOk="0">
                  <a:moveTo>
                    <a:pt x="12130" y="1670"/>
                  </a:moveTo>
                  <a:cubicBezTo>
                    <a:pt x="12350" y="1670"/>
                    <a:pt x="12508" y="1891"/>
                    <a:pt x="12508" y="2080"/>
                  </a:cubicBezTo>
                  <a:lnTo>
                    <a:pt x="12508" y="8727"/>
                  </a:lnTo>
                  <a:lnTo>
                    <a:pt x="12476" y="8727"/>
                  </a:lnTo>
                  <a:cubicBezTo>
                    <a:pt x="12476" y="8979"/>
                    <a:pt x="12287" y="9168"/>
                    <a:pt x="12067" y="9168"/>
                  </a:cubicBezTo>
                  <a:lnTo>
                    <a:pt x="2111" y="9168"/>
                  </a:lnTo>
                  <a:cubicBezTo>
                    <a:pt x="1890" y="9168"/>
                    <a:pt x="1733" y="8979"/>
                    <a:pt x="1733" y="8727"/>
                  </a:cubicBezTo>
                  <a:lnTo>
                    <a:pt x="1733" y="2080"/>
                  </a:lnTo>
                  <a:cubicBezTo>
                    <a:pt x="1733" y="1828"/>
                    <a:pt x="1922" y="1670"/>
                    <a:pt x="2111" y="1670"/>
                  </a:cubicBezTo>
                  <a:lnTo>
                    <a:pt x="5450" y="1670"/>
                  </a:lnTo>
                  <a:cubicBezTo>
                    <a:pt x="6144" y="1670"/>
                    <a:pt x="6711" y="1985"/>
                    <a:pt x="7120" y="2521"/>
                  </a:cubicBezTo>
                  <a:cubicBezTo>
                    <a:pt x="7498" y="1985"/>
                    <a:pt x="8097" y="1670"/>
                    <a:pt x="8790" y="1670"/>
                  </a:cubicBezTo>
                  <a:close/>
                  <a:moveTo>
                    <a:pt x="1260" y="1"/>
                  </a:moveTo>
                  <a:cubicBezTo>
                    <a:pt x="567" y="1"/>
                    <a:pt x="0" y="536"/>
                    <a:pt x="0" y="1229"/>
                  </a:cubicBezTo>
                  <a:lnTo>
                    <a:pt x="0" y="9547"/>
                  </a:lnTo>
                  <a:cubicBezTo>
                    <a:pt x="0" y="10240"/>
                    <a:pt x="536" y="10775"/>
                    <a:pt x="1260" y="10775"/>
                  </a:cubicBezTo>
                  <a:lnTo>
                    <a:pt x="6238" y="10775"/>
                  </a:lnTo>
                  <a:lnTo>
                    <a:pt x="4285" y="13422"/>
                  </a:lnTo>
                  <a:cubicBezTo>
                    <a:pt x="4159" y="13611"/>
                    <a:pt x="4159" y="13863"/>
                    <a:pt x="4348" y="14020"/>
                  </a:cubicBezTo>
                  <a:cubicBezTo>
                    <a:pt x="4439" y="14059"/>
                    <a:pt x="4531" y="14082"/>
                    <a:pt x="4617" y="14082"/>
                  </a:cubicBezTo>
                  <a:cubicBezTo>
                    <a:pt x="4740" y="14082"/>
                    <a:pt x="4854" y="14036"/>
                    <a:pt x="4946" y="13926"/>
                  </a:cubicBezTo>
                  <a:lnTo>
                    <a:pt x="6679" y="11594"/>
                  </a:lnTo>
                  <a:lnTo>
                    <a:pt x="6679" y="12855"/>
                  </a:lnTo>
                  <a:cubicBezTo>
                    <a:pt x="6679" y="13107"/>
                    <a:pt x="6900" y="13296"/>
                    <a:pt x="7120" y="13296"/>
                  </a:cubicBezTo>
                  <a:cubicBezTo>
                    <a:pt x="7341" y="13296"/>
                    <a:pt x="7561" y="13107"/>
                    <a:pt x="7561" y="12855"/>
                  </a:cubicBezTo>
                  <a:lnTo>
                    <a:pt x="7561" y="11594"/>
                  </a:lnTo>
                  <a:lnTo>
                    <a:pt x="9294" y="13926"/>
                  </a:lnTo>
                  <a:cubicBezTo>
                    <a:pt x="9352" y="14041"/>
                    <a:pt x="9480" y="14109"/>
                    <a:pt x="9614" y="14109"/>
                  </a:cubicBezTo>
                  <a:cubicBezTo>
                    <a:pt x="9700" y="14109"/>
                    <a:pt x="9788" y="14082"/>
                    <a:pt x="9861" y="14020"/>
                  </a:cubicBezTo>
                  <a:cubicBezTo>
                    <a:pt x="10082" y="13894"/>
                    <a:pt x="10113" y="13611"/>
                    <a:pt x="9956" y="13422"/>
                  </a:cubicBezTo>
                  <a:lnTo>
                    <a:pt x="8002" y="10775"/>
                  </a:lnTo>
                  <a:lnTo>
                    <a:pt x="12980" y="10775"/>
                  </a:lnTo>
                  <a:cubicBezTo>
                    <a:pt x="13673" y="10775"/>
                    <a:pt x="14240" y="10240"/>
                    <a:pt x="14240" y="9547"/>
                  </a:cubicBezTo>
                  <a:lnTo>
                    <a:pt x="14240" y="1229"/>
                  </a:lnTo>
                  <a:cubicBezTo>
                    <a:pt x="14114" y="536"/>
                    <a:pt x="13579" y="1"/>
                    <a:pt x="128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7" name="Google Shape;9737;p87"/>
          <p:cNvGrpSpPr/>
          <p:nvPr/>
        </p:nvGrpSpPr>
        <p:grpSpPr>
          <a:xfrm>
            <a:off x="5761552" y="2264018"/>
            <a:ext cx="357002" cy="357037"/>
            <a:chOff x="-13079025" y="4079475"/>
            <a:chExt cx="354450" cy="354450"/>
          </a:xfrm>
        </p:grpSpPr>
        <p:sp>
          <p:nvSpPr>
            <p:cNvPr id="9738" name="Google Shape;9738;p87"/>
            <p:cNvSpPr/>
            <p:nvPr/>
          </p:nvSpPr>
          <p:spPr>
            <a:xfrm>
              <a:off x="-13004200" y="4079475"/>
              <a:ext cx="207150" cy="63050"/>
            </a:xfrm>
            <a:custGeom>
              <a:avLst/>
              <a:gdLst/>
              <a:ahLst/>
              <a:cxnLst/>
              <a:rect l="l" t="t" r="r" b="b"/>
              <a:pathLst>
                <a:path w="8286" h="2522" extrusionOk="0">
                  <a:moveTo>
                    <a:pt x="4159" y="1"/>
                  </a:moveTo>
                  <a:cubicBezTo>
                    <a:pt x="1859" y="1"/>
                    <a:pt x="0" y="568"/>
                    <a:pt x="0" y="1261"/>
                  </a:cubicBezTo>
                  <a:cubicBezTo>
                    <a:pt x="0" y="1986"/>
                    <a:pt x="1859" y="2521"/>
                    <a:pt x="4159" y="2521"/>
                  </a:cubicBezTo>
                  <a:cubicBezTo>
                    <a:pt x="6427" y="2521"/>
                    <a:pt x="8286" y="1986"/>
                    <a:pt x="8286" y="1261"/>
                  </a:cubicBezTo>
                  <a:cubicBezTo>
                    <a:pt x="8286" y="568"/>
                    <a:pt x="6427" y="1"/>
                    <a:pt x="4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87"/>
            <p:cNvSpPr/>
            <p:nvPr/>
          </p:nvSpPr>
          <p:spPr>
            <a:xfrm>
              <a:off x="-13079025" y="4303175"/>
              <a:ext cx="354450" cy="130750"/>
            </a:xfrm>
            <a:custGeom>
              <a:avLst/>
              <a:gdLst/>
              <a:ahLst/>
              <a:cxnLst/>
              <a:rect l="l" t="t" r="r" b="b"/>
              <a:pathLst>
                <a:path w="14178" h="5230" extrusionOk="0">
                  <a:moveTo>
                    <a:pt x="2773" y="0"/>
                  </a:moveTo>
                  <a:cubicBezTo>
                    <a:pt x="1040" y="536"/>
                    <a:pt x="0" y="1355"/>
                    <a:pt x="0" y="2331"/>
                  </a:cubicBezTo>
                  <a:cubicBezTo>
                    <a:pt x="0" y="4222"/>
                    <a:pt x="3686" y="5230"/>
                    <a:pt x="7057" y="5230"/>
                  </a:cubicBezTo>
                  <a:cubicBezTo>
                    <a:pt x="10460" y="5230"/>
                    <a:pt x="14114" y="4222"/>
                    <a:pt x="14114" y="2331"/>
                  </a:cubicBezTo>
                  <a:cubicBezTo>
                    <a:pt x="14177" y="1355"/>
                    <a:pt x="13169" y="567"/>
                    <a:pt x="11436" y="0"/>
                  </a:cubicBezTo>
                  <a:lnTo>
                    <a:pt x="11247" y="1985"/>
                  </a:lnTo>
                  <a:cubicBezTo>
                    <a:pt x="11216" y="2993"/>
                    <a:pt x="9830" y="3560"/>
                    <a:pt x="7089" y="3560"/>
                  </a:cubicBezTo>
                  <a:cubicBezTo>
                    <a:pt x="5577" y="3560"/>
                    <a:pt x="2962" y="3371"/>
                    <a:pt x="2962" y="1890"/>
                  </a:cubicBezTo>
                  <a:lnTo>
                    <a:pt x="277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87"/>
            <p:cNvSpPr/>
            <p:nvPr/>
          </p:nvSpPr>
          <p:spPr>
            <a:xfrm>
              <a:off x="-12986875" y="4313400"/>
              <a:ext cx="173300" cy="58300"/>
            </a:xfrm>
            <a:custGeom>
              <a:avLst/>
              <a:gdLst/>
              <a:ahLst/>
              <a:cxnLst/>
              <a:rect l="l" t="t" r="r" b="b"/>
              <a:pathLst>
                <a:path w="6932" h="2332" extrusionOk="0">
                  <a:moveTo>
                    <a:pt x="0" y="1"/>
                  </a:moveTo>
                  <a:lnTo>
                    <a:pt x="158" y="1481"/>
                  </a:lnTo>
                  <a:cubicBezTo>
                    <a:pt x="158" y="1954"/>
                    <a:pt x="1638" y="2332"/>
                    <a:pt x="3466" y="2332"/>
                  </a:cubicBezTo>
                  <a:cubicBezTo>
                    <a:pt x="4159" y="2332"/>
                    <a:pt x="6774" y="2206"/>
                    <a:pt x="6774" y="1481"/>
                  </a:cubicBezTo>
                  <a:lnTo>
                    <a:pt x="6931" y="1"/>
                  </a:lnTo>
                  <a:lnTo>
                    <a:pt x="6931" y="1"/>
                  </a:lnTo>
                  <a:cubicBezTo>
                    <a:pt x="5860" y="442"/>
                    <a:pt x="4694" y="662"/>
                    <a:pt x="3466" y="662"/>
                  </a:cubicBezTo>
                  <a:cubicBezTo>
                    <a:pt x="2237" y="662"/>
                    <a:pt x="1040" y="442"/>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87"/>
            <p:cNvSpPr/>
            <p:nvPr/>
          </p:nvSpPr>
          <p:spPr>
            <a:xfrm>
              <a:off x="-13004200" y="4143275"/>
              <a:ext cx="206375" cy="166225"/>
            </a:xfrm>
            <a:custGeom>
              <a:avLst/>
              <a:gdLst/>
              <a:ahLst/>
              <a:cxnLst/>
              <a:rect l="l" t="t" r="r" b="b"/>
              <a:pathLst>
                <a:path w="8255" h="6649" extrusionOk="0">
                  <a:moveTo>
                    <a:pt x="8254" y="1"/>
                  </a:moveTo>
                  <a:lnTo>
                    <a:pt x="8254" y="1"/>
                  </a:lnTo>
                  <a:cubicBezTo>
                    <a:pt x="6994" y="725"/>
                    <a:pt x="4694" y="820"/>
                    <a:pt x="4096" y="820"/>
                  </a:cubicBezTo>
                  <a:cubicBezTo>
                    <a:pt x="3529" y="820"/>
                    <a:pt x="1260" y="788"/>
                    <a:pt x="0" y="32"/>
                  </a:cubicBezTo>
                  <a:lnTo>
                    <a:pt x="0" y="32"/>
                  </a:lnTo>
                  <a:lnTo>
                    <a:pt x="567" y="5892"/>
                  </a:lnTo>
                  <a:cubicBezTo>
                    <a:pt x="1638" y="6365"/>
                    <a:pt x="2836" y="6648"/>
                    <a:pt x="4096" y="6648"/>
                  </a:cubicBezTo>
                  <a:cubicBezTo>
                    <a:pt x="5356" y="6648"/>
                    <a:pt x="6585" y="6365"/>
                    <a:pt x="7656" y="5892"/>
                  </a:cubicBezTo>
                  <a:lnTo>
                    <a:pt x="825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2" name="Google Shape;9742;p87"/>
          <p:cNvGrpSpPr/>
          <p:nvPr/>
        </p:nvGrpSpPr>
        <p:grpSpPr>
          <a:xfrm>
            <a:off x="7534619" y="1380027"/>
            <a:ext cx="356221" cy="354670"/>
            <a:chOff x="-11292700" y="3213875"/>
            <a:chExt cx="353675" cy="352100"/>
          </a:xfrm>
        </p:grpSpPr>
        <p:sp>
          <p:nvSpPr>
            <p:cNvPr id="9743" name="Google Shape;9743;p87"/>
            <p:cNvSpPr/>
            <p:nvPr/>
          </p:nvSpPr>
          <p:spPr>
            <a:xfrm>
              <a:off x="-11178500" y="3213875"/>
              <a:ext cx="124475" cy="124475"/>
            </a:xfrm>
            <a:custGeom>
              <a:avLst/>
              <a:gdLst/>
              <a:ahLst/>
              <a:cxnLst/>
              <a:rect l="l" t="t" r="r" b="b"/>
              <a:pathLst>
                <a:path w="4979" h="4979" extrusionOk="0">
                  <a:moveTo>
                    <a:pt x="2489" y="1671"/>
                  </a:moveTo>
                  <a:cubicBezTo>
                    <a:pt x="2962" y="1671"/>
                    <a:pt x="3309" y="2049"/>
                    <a:pt x="3309" y="2521"/>
                  </a:cubicBezTo>
                  <a:cubicBezTo>
                    <a:pt x="3309" y="2994"/>
                    <a:pt x="2962" y="3340"/>
                    <a:pt x="2489" y="3340"/>
                  </a:cubicBezTo>
                  <a:cubicBezTo>
                    <a:pt x="2017" y="3340"/>
                    <a:pt x="1670" y="2994"/>
                    <a:pt x="1670" y="2521"/>
                  </a:cubicBezTo>
                  <a:cubicBezTo>
                    <a:pt x="1639" y="2049"/>
                    <a:pt x="2017" y="1671"/>
                    <a:pt x="2489" y="1671"/>
                  </a:cubicBezTo>
                  <a:close/>
                  <a:moveTo>
                    <a:pt x="2489" y="1"/>
                  </a:moveTo>
                  <a:cubicBezTo>
                    <a:pt x="2048" y="1"/>
                    <a:pt x="1891" y="221"/>
                    <a:pt x="1702" y="537"/>
                  </a:cubicBezTo>
                  <a:cubicBezTo>
                    <a:pt x="1555" y="523"/>
                    <a:pt x="1414" y="498"/>
                    <a:pt x="1278" y="498"/>
                  </a:cubicBezTo>
                  <a:cubicBezTo>
                    <a:pt x="1094" y="498"/>
                    <a:pt x="920" y="544"/>
                    <a:pt x="757" y="726"/>
                  </a:cubicBezTo>
                  <a:cubicBezTo>
                    <a:pt x="442" y="1041"/>
                    <a:pt x="505" y="1324"/>
                    <a:pt x="568" y="1734"/>
                  </a:cubicBezTo>
                  <a:cubicBezTo>
                    <a:pt x="221" y="1923"/>
                    <a:pt x="1" y="2080"/>
                    <a:pt x="1" y="2521"/>
                  </a:cubicBezTo>
                  <a:cubicBezTo>
                    <a:pt x="1" y="2931"/>
                    <a:pt x="221" y="3088"/>
                    <a:pt x="568" y="3309"/>
                  </a:cubicBezTo>
                  <a:cubicBezTo>
                    <a:pt x="473" y="3687"/>
                    <a:pt x="442" y="3939"/>
                    <a:pt x="757" y="4254"/>
                  </a:cubicBezTo>
                  <a:cubicBezTo>
                    <a:pt x="938" y="4436"/>
                    <a:pt x="1109" y="4481"/>
                    <a:pt x="1288" y="4481"/>
                  </a:cubicBezTo>
                  <a:cubicBezTo>
                    <a:pt x="1419" y="4481"/>
                    <a:pt x="1555" y="4456"/>
                    <a:pt x="1702" y="4443"/>
                  </a:cubicBezTo>
                  <a:cubicBezTo>
                    <a:pt x="1922" y="4758"/>
                    <a:pt x="2080" y="4979"/>
                    <a:pt x="2489" y="4979"/>
                  </a:cubicBezTo>
                  <a:cubicBezTo>
                    <a:pt x="2931" y="4979"/>
                    <a:pt x="3088" y="4758"/>
                    <a:pt x="3277" y="4443"/>
                  </a:cubicBezTo>
                  <a:cubicBezTo>
                    <a:pt x="3431" y="4469"/>
                    <a:pt x="3565" y="4495"/>
                    <a:pt x="3690" y="4495"/>
                  </a:cubicBezTo>
                  <a:cubicBezTo>
                    <a:pt x="3871" y="4495"/>
                    <a:pt x="4036" y="4441"/>
                    <a:pt x="4222" y="4254"/>
                  </a:cubicBezTo>
                  <a:cubicBezTo>
                    <a:pt x="4537" y="3939"/>
                    <a:pt x="4443" y="3655"/>
                    <a:pt x="4411" y="3309"/>
                  </a:cubicBezTo>
                  <a:cubicBezTo>
                    <a:pt x="4726" y="3057"/>
                    <a:pt x="4978" y="2899"/>
                    <a:pt x="4978" y="2521"/>
                  </a:cubicBezTo>
                  <a:cubicBezTo>
                    <a:pt x="4978" y="2080"/>
                    <a:pt x="4726" y="1923"/>
                    <a:pt x="4411" y="1734"/>
                  </a:cubicBezTo>
                  <a:cubicBezTo>
                    <a:pt x="4506" y="1324"/>
                    <a:pt x="4537" y="1041"/>
                    <a:pt x="4222" y="726"/>
                  </a:cubicBezTo>
                  <a:cubicBezTo>
                    <a:pt x="4041" y="544"/>
                    <a:pt x="3870" y="498"/>
                    <a:pt x="3691" y="498"/>
                  </a:cubicBezTo>
                  <a:cubicBezTo>
                    <a:pt x="3560" y="498"/>
                    <a:pt x="3424" y="523"/>
                    <a:pt x="3277" y="537"/>
                  </a:cubicBezTo>
                  <a:cubicBezTo>
                    <a:pt x="3025" y="221"/>
                    <a:pt x="2868"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87"/>
            <p:cNvSpPr/>
            <p:nvPr/>
          </p:nvSpPr>
          <p:spPr>
            <a:xfrm>
              <a:off x="-11292700" y="3255625"/>
              <a:ext cx="117375" cy="124475"/>
            </a:xfrm>
            <a:custGeom>
              <a:avLst/>
              <a:gdLst/>
              <a:ahLst/>
              <a:cxnLst/>
              <a:rect l="l" t="t" r="r" b="b"/>
              <a:pathLst>
                <a:path w="4695" h="4979" extrusionOk="0">
                  <a:moveTo>
                    <a:pt x="2521" y="1670"/>
                  </a:moveTo>
                  <a:cubicBezTo>
                    <a:pt x="2993" y="1670"/>
                    <a:pt x="3340" y="2017"/>
                    <a:pt x="3340" y="2490"/>
                  </a:cubicBezTo>
                  <a:cubicBezTo>
                    <a:pt x="3340" y="2962"/>
                    <a:pt x="2993" y="3309"/>
                    <a:pt x="2521" y="3309"/>
                  </a:cubicBezTo>
                  <a:cubicBezTo>
                    <a:pt x="2048" y="3309"/>
                    <a:pt x="1702" y="2962"/>
                    <a:pt x="1702" y="2490"/>
                  </a:cubicBezTo>
                  <a:cubicBezTo>
                    <a:pt x="1702" y="2017"/>
                    <a:pt x="2048" y="1670"/>
                    <a:pt x="2521" y="1670"/>
                  </a:cubicBezTo>
                  <a:close/>
                  <a:moveTo>
                    <a:pt x="2552" y="1"/>
                  </a:moveTo>
                  <a:cubicBezTo>
                    <a:pt x="2111" y="1"/>
                    <a:pt x="1954" y="253"/>
                    <a:pt x="1765" y="568"/>
                  </a:cubicBezTo>
                  <a:cubicBezTo>
                    <a:pt x="1618" y="554"/>
                    <a:pt x="1476" y="530"/>
                    <a:pt x="1339" y="530"/>
                  </a:cubicBezTo>
                  <a:cubicBezTo>
                    <a:pt x="1151" y="530"/>
                    <a:pt x="969" y="575"/>
                    <a:pt x="788" y="757"/>
                  </a:cubicBezTo>
                  <a:cubicBezTo>
                    <a:pt x="473" y="1072"/>
                    <a:pt x="536" y="1355"/>
                    <a:pt x="599" y="1702"/>
                  </a:cubicBezTo>
                  <a:cubicBezTo>
                    <a:pt x="252" y="1891"/>
                    <a:pt x="0" y="2048"/>
                    <a:pt x="0" y="2490"/>
                  </a:cubicBezTo>
                  <a:cubicBezTo>
                    <a:pt x="0" y="2931"/>
                    <a:pt x="221" y="3088"/>
                    <a:pt x="536" y="3277"/>
                  </a:cubicBezTo>
                  <a:cubicBezTo>
                    <a:pt x="473" y="3687"/>
                    <a:pt x="441" y="3907"/>
                    <a:pt x="756" y="4222"/>
                  </a:cubicBezTo>
                  <a:cubicBezTo>
                    <a:pt x="943" y="4409"/>
                    <a:pt x="1107" y="4463"/>
                    <a:pt x="1295" y="4463"/>
                  </a:cubicBezTo>
                  <a:cubicBezTo>
                    <a:pt x="1425" y="4463"/>
                    <a:pt x="1566" y="4437"/>
                    <a:pt x="1733" y="4411"/>
                  </a:cubicBezTo>
                  <a:cubicBezTo>
                    <a:pt x="1954" y="4726"/>
                    <a:pt x="2111" y="4978"/>
                    <a:pt x="2521" y="4978"/>
                  </a:cubicBezTo>
                  <a:cubicBezTo>
                    <a:pt x="2962" y="4978"/>
                    <a:pt x="3119" y="4726"/>
                    <a:pt x="3308" y="4411"/>
                  </a:cubicBezTo>
                  <a:cubicBezTo>
                    <a:pt x="3458" y="4449"/>
                    <a:pt x="3588" y="4476"/>
                    <a:pt x="3710" y="4476"/>
                  </a:cubicBezTo>
                  <a:cubicBezTo>
                    <a:pt x="3896" y="4476"/>
                    <a:pt x="4063" y="4412"/>
                    <a:pt x="4254" y="4222"/>
                  </a:cubicBezTo>
                  <a:cubicBezTo>
                    <a:pt x="4569" y="3907"/>
                    <a:pt x="4474" y="3624"/>
                    <a:pt x="4443" y="3277"/>
                  </a:cubicBezTo>
                  <a:cubicBezTo>
                    <a:pt x="4583" y="3183"/>
                    <a:pt x="4592" y="3175"/>
                    <a:pt x="4592" y="3175"/>
                  </a:cubicBezTo>
                  <a:lnTo>
                    <a:pt x="4592" y="3175"/>
                  </a:lnTo>
                  <a:cubicBezTo>
                    <a:pt x="4592" y="3175"/>
                    <a:pt x="4592" y="3175"/>
                    <a:pt x="4592" y="3175"/>
                  </a:cubicBezTo>
                  <a:cubicBezTo>
                    <a:pt x="4594" y="3175"/>
                    <a:pt x="4606" y="3170"/>
                    <a:pt x="4695" y="3120"/>
                  </a:cubicBezTo>
                  <a:cubicBezTo>
                    <a:pt x="4411" y="2805"/>
                    <a:pt x="4254" y="2427"/>
                    <a:pt x="4254" y="2017"/>
                  </a:cubicBezTo>
                  <a:cubicBezTo>
                    <a:pt x="3939" y="1702"/>
                    <a:pt x="3781" y="1324"/>
                    <a:pt x="3781" y="851"/>
                  </a:cubicBezTo>
                  <a:cubicBezTo>
                    <a:pt x="3781" y="725"/>
                    <a:pt x="3781" y="631"/>
                    <a:pt x="3812" y="536"/>
                  </a:cubicBezTo>
                  <a:cubicBezTo>
                    <a:pt x="3754" y="517"/>
                    <a:pt x="3710" y="509"/>
                    <a:pt x="3671" y="509"/>
                  </a:cubicBezTo>
                  <a:cubicBezTo>
                    <a:pt x="3583" y="509"/>
                    <a:pt x="3514" y="546"/>
                    <a:pt x="3340" y="568"/>
                  </a:cubicBezTo>
                  <a:cubicBezTo>
                    <a:pt x="3119" y="253"/>
                    <a:pt x="2962" y="1"/>
                    <a:pt x="25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87"/>
            <p:cNvSpPr/>
            <p:nvPr/>
          </p:nvSpPr>
          <p:spPr>
            <a:xfrm>
              <a:off x="-11056425" y="3254850"/>
              <a:ext cx="117400" cy="125250"/>
            </a:xfrm>
            <a:custGeom>
              <a:avLst/>
              <a:gdLst/>
              <a:ahLst/>
              <a:cxnLst/>
              <a:rect l="l" t="t" r="r" b="b"/>
              <a:pathLst>
                <a:path w="4696" h="5010" extrusionOk="0">
                  <a:moveTo>
                    <a:pt x="2175" y="1701"/>
                  </a:moveTo>
                  <a:cubicBezTo>
                    <a:pt x="2647" y="1701"/>
                    <a:pt x="2994" y="2048"/>
                    <a:pt x="2994" y="2521"/>
                  </a:cubicBezTo>
                  <a:cubicBezTo>
                    <a:pt x="2994" y="2962"/>
                    <a:pt x="2616" y="3340"/>
                    <a:pt x="2175" y="3340"/>
                  </a:cubicBezTo>
                  <a:cubicBezTo>
                    <a:pt x="1702" y="3340"/>
                    <a:pt x="1324" y="2993"/>
                    <a:pt x="1324" y="2521"/>
                  </a:cubicBezTo>
                  <a:cubicBezTo>
                    <a:pt x="1324" y="2048"/>
                    <a:pt x="1702" y="1701"/>
                    <a:pt x="2175" y="1701"/>
                  </a:cubicBezTo>
                  <a:close/>
                  <a:moveTo>
                    <a:pt x="2112" y="0"/>
                  </a:moveTo>
                  <a:cubicBezTo>
                    <a:pt x="1702" y="0"/>
                    <a:pt x="1545" y="221"/>
                    <a:pt x="1324" y="567"/>
                  </a:cubicBezTo>
                  <a:cubicBezTo>
                    <a:pt x="1022" y="511"/>
                    <a:pt x="957" y="499"/>
                    <a:pt x="927" y="499"/>
                  </a:cubicBezTo>
                  <a:cubicBezTo>
                    <a:pt x="907" y="499"/>
                    <a:pt x="902" y="504"/>
                    <a:pt x="852" y="504"/>
                  </a:cubicBezTo>
                  <a:cubicBezTo>
                    <a:pt x="915" y="630"/>
                    <a:pt x="915" y="725"/>
                    <a:pt x="915" y="819"/>
                  </a:cubicBezTo>
                  <a:cubicBezTo>
                    <a:pt x="915" y="1260"/>
                    <a:pt x="757" y="1701"/>
                    <a:pt x="442" y="2016"/>
                  </a:cubicBezTo>
                  <a:cubicBezTo>
                    <a:pt x="442" y="2458"/>
                    <a:pt x="284" y="2836"/>
                    <a:pt x="1" y="3119"/>
                  </a:cubicBezTo>
                  <a:lnTo>
                    <a:pt x="32" y="3151"/>
                  </a:lnTo>
                  <a:lnTo>
                    <a:pt x="221" y="3308"/>
                  </a:lnTo>
                  <a:cubicBezTo>
                    <a:pt x="158" y="3718"/>
                    <a:pt x="127" y="3938"/>
                    <a:pt x="442" y="4253"/>
                  </a:cubicBezTo>
                  <a:cubicBezTo>
                    <a:pt x="628" y="4440"/>
                    <a:pt x="793" y="4494"/>
                    <a:pt x="974" y="4494"/>
                  </a:cubicBezTo>
                  <a:cubicBezTo>
                    <a:pt x="1099" y="4494"/>
                    <a:pt x="1233" y="4468"/>
                    <a:pt x="1387" y="4442"/>
                  </a:cubicBezTo>
                  <a:cubicBezTo>
                    <a:pt x="1608" y="4757"/>
                    <a:pt x="1765" y="5009"/>
                    <a:pt x="2175" y="5009"/>
                  </a:cubicBezTo>
                  <a:cubicBezTo>
                    <a:pt x="2584" y="5009"/>
                    <a:pt x="2742" y="4757"/>
                    <a:pt x="2962" y="4442"/>
                  </a:cubicBezTo>
                  <a:cubicBezTo>
                    <a:pt x="3112" y="4480"/>
                    <a:pt x="3247" y="4507"/>
                    <a:pt x="3375" y="4507"/>
                  </a:cubicBezTo>
                  <a:cubicBezTo>
                    <a:pt x="3570" y="4507"/>
                    <a:pt x="3749" y="4443"/>
                    <a:pt x="3939" y="4253"/>
                  </a:cubicBezTo>
                  <a:cubicBezTo>
                    <a:pt x="4254" y="3938"/>
                    <a:pt x="4160" y="3655"/>
                    <a:pt x="4128" y="3308"/>
                  </a:cubicBezTo>
                  <a:cubicBezTo>
                    <a:pt x="4443" y="3088"/>
                    <a:pt x="4695" y="2930"/>
                    <a:pt x="4695" y="2521"/>
                  </a:cubicBezTo>
                  <a:cubicBezTo>
                    <a:pt x="4632" y="2079"/>
                    <a:pt x="4412" y="1922"/>
                    <a:pt x="4097" y="1701"/>
                  </a:cubicBezTo>
                  <a:cubicBezTo>
                    <a:pt x="4191" y="1292"/>
                    <a:pt x="4223" y="1071"/>
                    <a:pt x="3907" y="756"/>
                  </a:cubicBezTo>
                  <a:cubicBezTo>
                    <a:pt x="3721" y="570"/>
                    <a:pt x="3546" y="516"/>
                    <a:pt x="3349" y="516"/>
                  </a:cubicBezTo>
                  <a:cubicBezTo>
                    <a:pt x="3213" y="516"/>
                    <a:pt x="3067" y="542"/>
                    <a:pt x="2899" y="567"/>
                  </a:cubicBezTo>
                  <a:cubicBezTo>
                    <a:pt x="2679" y="221"/>
                    <a:pt x="2521" y="0"/>
                    <a:pt x="21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87"/>
            <p:cNvSpPr/>
            <p:nvPr/>
          </p:nvSpPr>
          <p:spPr>
            <a:xfrm>
              <a:off x="-11209225" y="3503725"/>
              <a:ext cx="188275" cy="62250"/>
            </a:xfrm>
            <a:custGeom>
              <a:avLst/>
              <a:gdLst/>
              <a:ahLst/>
              <a:cxnLst/>
              <a:rect l="l" t="t" r="r" b="b"/>
              <a:pathLst>
                <a:path w="7531" h="2490" extrusionOk="0">
                  <a:moveTo>
                    <a:pt x="1356" y="1"/>
                  </a:moveTo>
                  <a:lnTo>
                    <a:pt x="127" y="1859"/>
                  </a:lnTo>
                  <a:cubicBezTo>
                    <a:pt x="1" y="2017"/>
                    <a:pt x="32" y="2206"/>
                    <a:pt x="158" y="2364"/>
                  </a:cubicBezTo>
                  <a:cubicBezTo>
                    <a:pt x="179" y="2448"/>
                    <a:pt x="284" y="2490"/>
                    <a:pt x="408" y="2490"/>
                  </a:cubicBezTo>
                  <a:cubicBezTo>
                    <a:pt x="470" y="2490"/>
                    <a:pt x="536" y="2479"/>
                    <a:pt x="600" y="2458"/>
                  </a:cubicBezTo>
                  <a:lnTo>
                    <a:pt x="1419" y="2017"/>
                  </a:lnTo>
                  <a:cubicBezTo>
                    <a:pt x="1623" y="1922"/>
                    <a:pt x="1844" y="1875"/>
                    <a:pt x="2064" y="1875"/>
                  </a:cubicBezTo>
                  <a:cubicBezTo>
                    <a:pt x="2285" y="1875"/>
                    <a:pt x="2506" y="1922"/>
                    <a:pt x="2710" y="2017"/>
                  </a:cubicBezTo>
                  <a:cubicBezTo>
                    <a:pt x="3025" y="2175"/>
                    <a:pt x="3372" y="2253"/>
                    <a:pt x="3718" y="2253"/>
                  </a:cubicBezTo>
                  <a:cubicBezTo>
                    <a:pt x="4065" y="2253"/>
                    <a:pt x="4412" y="2175"/>
                    <a:pt x="4727" y="2017"/>
                  </a:cubicBezTo>
                  <a:cubicBezTo>
                    <a:pt x="4931" y="1922"/>
                    <a:pt x="5152" y="1875"/>
                    <a:pt x="5373" y="1875"/>
                  </a:cubicBezTo>
                  <a:cubicBezTo>
                    <a:pt x="5593" y="1875"/>
                    <a:pt x="5814" y="1922"/>
                    <a:pt x="6018" y="2017"/>
                  </a:cubicBezTo>
                  <a:lnTo>
                    <a:pt x="6869" y="2458"/>
                  </a:lnTo>
                  <a:cubicBezTo>
                    <a:pt x="6921" y="2479"/>
                    <a:pt x="6978" y="2490"/>
                    <a:pt x="7035" y="2490"/>
                  </a:cubicBezTo>
                  <a:cubicBezTo>
                    <a:pt x="7149" y="2490"/>
                    <a:pt x="7268" y="2448"/>
                    <a:pt x="7373" y="2364"/>
                  </a:cubicBezTo>
                  <a:cubicBezTo>
                    <a:pt x="7499" y="2206"/>
                    <a:pt x="7531" y="2017"/>
                    <a:pt x="7405" y="1859"/>
                  </a:cubicBezTo>
                  <a:lnTo>
                    <a:pt x="617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87"/>
            <p:cNvSpPr/>
            <p:nvPr/>
          </p:nvSpPr>
          <p:spPr>
            <a:xfrm>
              <a:off x="-11167475" y="3462775"/>
              <a:ext cx="103200" cy="20500"/>
            </a:xfrm>
            <a:custGeom>
              <a:avLst/>
              <a:gdLst/>
              <a:ahLst/>
              <a:cxnLst/>
              <a:rect l="l" t="t" r="r" b="b"/>
              <a:pathLst>
                <a:path w="4128" h="820" extrusionOk="0">
                  <a:moveTo>
                    <a:pt x="1" y="0"/>
                  </a:moveTo>
                  <a:lnTo>
                    <a:pt x="1" y="820"/>
                  </a:lnTo>
                  <a:lnTo>
                    <a:pt x="4128" y="820"/>
                  </a:ln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87"/>
            <p:cNvSpPr/>
            <p:nvPr/>
          </p:nvSpPr>
          <p:spPr>
            <a:xfrm>
              <a:off x="-11213150" y="3344625"/>
              <a:ext cx="141000" cy="97700"/>
            </a:xfrm>
            <a:custGeom>
              <a:avLst/>
              <a:gdLst/>
              <a:ahLst/>
              <a:cxnLst/>
              <a:rect l="l" t="t" r="r" b="b"/>
              <a:pathLst>
                <a:path w="5640" h="3908" extrusionOk="0">
                  <a:moveTo>
                    <a:pt x="2206" y="1"/>
                  </a:moveTo>
                  <a:lnTo>
                    <a:pt x="2080" y="64"/>
                  </a:lnTo>
                  <a:cubicBezTo>
                    <a:pt x="2080" y="442"/>
                    <a:pt x="2017" y="851"/>
                    <a:pt x="1607" y="1261"/>
                  </a:cubicBezTo>
                  <a:cubicBezTo>
                    <a:pt x="1292" y="1576"/>
                    <a:pt x="946" y="1733"/>
                    <a:pt x="504" y="1733"/>
                  </a:cubicBezTo>
                  <a:lnTo>
                    <a:pt x="441" y="1733"/>
                  </a:lnTo>
                  <a:cubicBezTo>
                    <a:pt x="315" y="1860"/>
                    <a:pt x="158" y="1954"/>
                    <a:pt x="0" y="2080"/>
                  </a:cubicBezTo>
                  <a:lnTo>
                    <a:pt x="1355" y="3907"/>
                  </a:lnTo>
                  <a:lnTo>
                    <a:pt x="4411" y="3907"/>
                  </a:lnTo>
                  <a:lnTo>
                    <a:pt x="5608" y="536"/>
                  </a:lnTo>
                  <a:cubicBezTo>
                    <a:pt x="5640" y="379"/>
                    <a:pt x="5608" y="221"/>
                    <a:pt x="5608" y="127"/>
                  </a:cubicBezTo>
                  <a:lnTo>
                    <a:pt x="5482" y="32"/>
                  </a:lnTo>
                  <a:cubicBezTo>
                    <a:pt x="5356" y="64"/>
                    <a:pt x="5199" y="64"/>
                    <a:pt x="5073" y="64"/>
                  </a:cubicBezTo>
                  <a:lnTo>
                    <a:pt x="5010" y="64"/>
                  </a:lnTo>
                  <a:cubicBezTo>
                    <a:pt x="4758" y="347"/>
                    <a:pt x="4411" y="599"/>
                    <a:pt x="3875" y="599"/>
                  </a:cubicBezTo>
                  <a:cubicBezTo>
                    <a:pt x="3308" y="599"/>
                    <a:pt x="2962" y="347"/>
                    <a:pt x="2678" y="64"/>
                  </a:cubicBezTo>
                  <a:lnTo>
                    <a:pt x="2647" y="64"/>
                  </a:lnTo>
                  <a:cubicBezTo>
                    <a:pt x="2489" y="64"/>
                    <a:pt x="2363" y="32"/>
                    <a:pt x="22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87"/>
            <p:cNvSpPr/>
            <p:nvPr/>
          </p:nvSpPr>
          <p:spPr>
            <a:xfrm>
              <a:off x="-11080825" y="3379275"/>
              <a:ext cx="59100" cy="61475"/>
            </a:xfrm>
            <a:custGeom>
              <a:avLst/>
              <a:gdLst/>
              <a:ahLst/>
              <a:cxnLst/>
              <a:rect l="l" t="t" r="r" b="b"/>
              <a:pathLst>
                <a:path w="2364" h="2459" extrusionOk="0">
                  <a:moveTo>
                    <a:pt x="882" y="1"/>
                  </a:moveTo>
                  <a:lnTo>
                    <a:pt x="0" y="2458"/>
                  </a:lnTo>
                  <a:lnTo>
                    <a:pt x="1008" y="2458"/>
                  </a:lnTo>
                  <a:lnTo>
                    <a:pt x="2363" y="663"/>
                  </a:lnTo>
                  <a:cubicBezTo>
                    <a:pt x="2237" y="568"/>
                    <a:pt x="2080" y="474"/>
                    <a:pt x="1954" y="347"/>
                  </a:cubicBezTo>
                  <a:lnTo>
                    <a:pt x="1891" y="347"/>
                  </a:lnTo>
                  <a:cubicBezTo>
                    <a:pt x="1512" y="347"/>
                    <a:pt x="1197" y="221"/>
                    <a:pt x="8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0" name="Google Shape;9750;p87"/>
          <p:cNvGrpSpPr/>
          <p:nvPr/>
        </p:nvGrpSpPr>
        <p:grpSpPr>
          <a:xfrm>
            <a:off x="7528677" y="1819965"/>
            <a:ext cx="368106" cy="356232"/>
            <a:chOff x="-11299000" y="3647875"/>
            <a:chExt cx="365475" cy="353650"/>
          </a:xfrm>
        </p:grpSpPr>
        <p:sp>
          <p:nvSpPr>
            <p:cNvPr id="9751" name="Google Shape;9751;p87"/>
            <p:cNvSpPr/>
            <p:nvPr/>
          </p:nvSpPr>
          <p:spPr>
            <a:xfrm>
              <a:off x="-11299000" y="3734700"/>
              <a:ext cx="142575" cy="134325"/>
            </a:xfrm>
            <a:custGeom>
              <a:avLst/>
              <a:gdLst/>
              <a:ahLst/>
              <a:cxnLst/>
              <a:rect l="l" t="t" r="r" b="b"/>
              <a:pathLst>
                <a:path w="5703" h="5373" extrusionOk="0">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87"/>
            <p:cNvSpPr/>
            <p:nvPr/>
          </p:nvSpPr>
          <p:spPr>
            <a:xfrm>
              <a:off x="-11076100" y="3734700"/>
              <a:ext cx="142575" cy="134325"/>
            </a:xfrm>
            <a:custGeom>
              <a:avLst/>
              <a:gdLst/>
              <a:ahLst/>
              <a:cxnLst/>
              <a:rect l="l" t="t" r="r" b="b"/>
              <a:pathLst>
                <a:path w="5703" h="5373" extrusionOk="0">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87"/>
            <p:cNvSpPr/>
            <p:nvPr/>
          </p:nvSpPr>
          <p:spPr>
            <a:xfrm>
              <a:off x="-11254900" y="3917225"/>
              <a:ext cx="124475" cy="84300"/>
            </a:xfrm>
            <a:custGeom>
              <a:avLst/>
              <a:gdLst/>
              <a:ahLst/>
              <a:cxnLst/>
              <a:rect l="l" t="t" r="r" b="b"/>
              <a:pathLst>
                <a:path w="4979" h="3372" extrusionOk="0">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87"/>
            <p:cNvSpPr/>
            <p:nvPr/>
          </p:nvSpPr>
          <p:spPr>
            <a:xfrm>
              <a:off x="-11099725" y="3838475"/>
              <a:ext cx="55150" cy="50425"/>
            </a:xfrm>
            <a:custGeom>
              <a:avLst/>
              <a:gdLst/>
              <a:ahLst/>
              <a:cxnLst/>
              <a:rect l="l" t="t" r="r" b="b"/>
              <a:pathLst>
                <a:path w="2206" h="2017" extrusionOk="0">
                  <a:moveTo>
                    <a:pt x="1197" y="0"/>
                  </a:moveTo>
                  <a:lnTo>
                    <a:pt x="0" y="914"/>
                  </a:lnTo>
                  <a:lnTo>
                    <a:pt x="1323" y="2017"/>
                  </a:lnTo>
                  <a:lnTo>
                    <a:pt x="2205" y="1040"/>
                  </a:lnTo>
                  <a:lnTo>
                    <a:pt x="11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87"/>
            <p:cNvSpPr/>
            <p:nvPr/>
          </p:nvSpPr>
          <p:spPr>
            <a:xfrm>
              <a:off x="-11187950" y="3836900"/>
              <a:ext cx="210325" cy="162275"/>
            </a:xfrm>
            <a:custGeom>
              <a:avLst/>
              <a:gdLst/>
              <a:ahLst/>
              <a:cxnLst/>
              <a:rect l="l" t="t" r="r" b="b"/>
              <a:pathLst>
                <a:path w="8413" h="6491" extrusionOk="0">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87"/>
            <p:cNvSpPr/>
            <p:nvPr/>
          </p:nvSpPr>
          <p:spPr>
            <a:xfrm>
              <a:off x="-11292700" y="3647875"/>
              <a:ext cx="353675" cy="87450"/>
            </a:xfrm>
            <a:custGeom>
              <a:avLst/>
              <a:gdLst/>
              <a:ahLst/>
              <a:cxnLst/>
              <a:rect l="l" t="t" r="r" b="b"/>
              <a:pathLst>
                <a:path w="14147" h="3498" extrusionOk="0">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7" name="Google Shape;9757;p87"/>
          <p:cNvGrpSpPr/>
          <p:nvPr/>
        </p:nvGrpSpPr>
        <p:grpSpPr>
          <a:xfrm>
            <a:off x="7544139" y="2275916"/>
            <a:ext cx="357808" cy="333240"/>
            <a:chOff x="-11295075" y="4092875"/>
            <a:chExt cx="355250" cy="330825"/>
          </a:xfrm>
        </p:grpSpPr>
        <p:sp>
          <p:nvSpPr>
            <p:cNvPr id="9758" name="Google Shape;9758;p87"/>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87"/>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87"/>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87"/>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87"/>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3" name="Google Shape;9763;p87"/>
          <p:cNvGrpSpPr/>
          <p:nvPr/>
        </p:nvGrpSpPr>
        <p:grpSpPr>
          <a:xfrm>
            <a:off x="5769739" y="2738964"/>
            <a:ext cx="312585" cy="355451"/>
            <a:chOff x="-9500075" y="3180800"/>
            <a:chExt cx="310350" cy="352875"/>
          </a:xfrm>
        </p:grpSpPr>
        <p:sp>
          <p:nvSpPr>
            <p:cNvPr id="9764" name="Google Shape;9764;p87"/>
            <p:cNvSpPr/>
            <p:nvPr/>
          </p:nvSpPr>
          <p:spPr>
            <a:xfrm>
              <a:off x="-9429175" y="3332825"/>
              <a:ext cx="82725" cy="55150"/>
            </a:xfrm>
            <a:custGeom>
              <a:avLst/>
              <a:gdLst/>
              <a:ahLst/>
              <a:cxnLst/>
              <a:rect l="l" t="t" r="r" b="b"/>
              <a:pathLst>
                <a:path w="3309" h="2206" extrusionOk="0">
                  <a:moveTo>
                    <a:pt x="1670" y="0"/>
                  </a:moveTo>
                  <a:lnTo>
                    <a:pt x="0" y="2205"/>
                  </a:lnTo>
                  <a:lnTo>
                    <a:pt x="3308" y="2205"/>
                  </a:lnTo>
                  <a:lnTo>
                    <a:pt x="16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87"/>
            <p:cNvSpPr/>
            <p:nvPr/>
          </p:nvSpPr>
          <p:spPr>
            <a:xfrm>
              <a:off x="-9335450" y="3274525"/>
              <a:ext cx="19700" cy="19725"/>
            </a:xfrm>
            <a:custGeom>
              <a:avLst/>
              <a:gdLst/>
              <a:ahLst/>
              <a:cxnLst/>
              <a:rect l="l" t="t" r="r" b="b"/>
              <a:pathLst>
                <a:path w="788" h="789" extrusionOk="0">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87"/>
            <p:cNvSpPr/>
            <p:nvPr/>
          </p:nvSpPr>
          <p:spPr>
            <a:xfrm>
              <a:off x="-9330725" y="3351725"/>
              <a:ext cx="62250" cy="36250"/>
            </a:xfrm>
            <a:custGeom>
              <a:avLst/>
              <a:gdLst/>
              <a:ahLst/>
              <a:cxnLst/>
              <a:rect l="l" t="t" r="r" b="b"/>
              <a:pathLst>
                <a:path w="2490" h="1450" extrusionOk="0">
                  <a:moveTo>
                    <a:pt x="1040" y="0"/>
                  </a:moveTo>
                  <a:lnTo>
                    <a:pt x="0" y="977"/>
                  </a:lnTo>
                  <a:lnTo>
                    <a:pt x="410" y="1449"/>
                  </a:lnTo>
                  <a:lnTo>
                    <a:pt x="2489" y="1449"/>
                  </a:lnTo>
                  <a:lnTo>
                    <a:pt x="104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87"/>
            <p:cNvSpPr/>
            <p:nvPr/>
          </p:nvSpPr>
          <p:spPr>
            <a:xfrm>
              <a:off x="-9440200" y="3220975"/>
              <a:ext cx="186675" cy="152025"/>
            </a:xfrm>
            <a:custGeom>
              <a:avLst/>
              <a:gdLst/>
              <a:ahLst/>
              <a:cxnLst/>
              <a:rect l="l" t="t" r="r" b="b"/>
              <a:pathLst>
                <a:path w="7467" h="6081" extrusionOk="0">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87"/>
            <p:cNvSpPr/>
            <p:nvPr/>
          </p:nvSpPr>
          <p:spPr>
            <a:xfrm>
              <a:off x="-9500075" y="3222550"/>
              <a:ext cx="310350" cy="228425"/>
            </a:xfrm>
            <a:custGeom>
              <a:avLst/>
              <a:gdLst/>
              <a:ahLst/>
              <a:cxnLst/>
              <a:rect l="l" t="t" r="r" b="b"/>
              <a:pathLst>
                <a:path w="12414" h="9137" extrusionOk="0">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87"/>
            <p:cNvSpPr/>
            <p:nvPr/>
          </p:nvSpPr>
          <p:spPr>
            <a:xfrm>
              <a:off x="-9398475" y="3180800"/>
              <a:ext cx="103200" cy="21300"/>
            </a:xfrm>
            <a:custGeom>
              <a:avLst/>
              <a:gdLst/>
              <a:ahLst/>
              <a:cxnLst/>
              <a:rect l="l" t="t" r="r" b="b"/>
              <a:pathLst>
                <a:path w="4128" h="852" extrusionOk="0">
                  <a:moveTo>
                    <a:pt x="820" y="1"/>
                  </a:moveTo>
                  <a:cubicBezTo>
                    <a:pt x="347" y="1"/>
                    <a:pt x="1" y="379"/>
                    <a:pt x="1" y="851"/>
                  </a:cubicBezTo>
                  <a:lnTo>
                    <a:pt x="4128" y="851"/>
                  </a:lnTo>
                  <a:cubicBezTo>
                    <a:pt x="4128" y="379"/>
                    <a:pt x="3781" y="1"/>
                    <a:pt x="3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87"/>
            <p:cNvSpPr/>
            <p:nvPr/>
          </p:nvSpPr>
          <p:spPr>
            <a:xfrm>
              <a:off x="-9460700" y="3471450"/>
              <a:ext cx="41775" cy="62225"/>
            </a:xfrm>
            <a:custGeom>
              <a:avLst/>
              <a:gdLst/>
              <a:ahLst/>
              <a:cxnLst/>
              <a:rect l="l" t="t" r="r" b="b"/>
              <a:pathLst>
                <a:path w="1671" h="2489" extrusionOk="0">
                  <a:moveTo>
                    <a:pt x="1" y="0"/>
                  </a:moveTo>
                  <a:lnTo>
                    <a:pt x="1" y="1670"/>
                  </a:lnTo>
                  <a:cubicBezTo>
                    <a:pt x="1" y="2142"/>
                    <a:pt x="347" y="2489"/>
                    <a:pt x="820" y="2489"/>
                  </a:cubicBezTo>
                  <a:cubicBezTo>
                    <a:pt x="1293" y="2489"/>
                    <a:pt x="1671" y="2142"/>
                    <a:pt x="1671" y="1670"/>
                  </a:cubicBezTo>
                  <a:lnTo>
                    <a:pt x="167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87"/>
            <p:cNvSpPr/>
            <p:nvPr/>
          </p:nvSpPr>
          <p:spPr>
            <a:xfrm>
              <a:off x="-9274800" y="3471450"/>
              <a:ext cx="41750" cy="62225"/>
            </a:xfrm>
            <a:custGeom>
              <a:avLst/>
              <a:gdLst/>
              <a:ahLst/>
              <a:cxnLst/>
              <a:rect l="l" t="t" r="r" b="b"/>
              <a:pathLst>
                <a:path w="1670" h="2489" extrusionOk="0">
                  <a:moveTo>
                    <a:pt x="0" y="0"/>
                  </a:moveTo>
                  <a:lnTo>
                    <a:pt x="0" y="1670"/>
                  </a:lnTo>
                  <a:cubicBezTo>
                    <a:pt x="0" y="2142"/>
                    <a:pt x="378" y="2489"/>
                    <a:pt x="851" y="2489"/>
                  </a:cubicBezTo>
                  <a:cubicBezTo>
                    <a:pt x="1323" y="2489"/>
                    <a:pt x="1670" y="2142"/>
                    <a:pt x="1670" y="1670"/>
                  </a:cubicBezTo>
                  <a:lnTo>
                    <a:pt x="16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87"/>
            <p:cNvSpPr/>
            <p:nvPr/>
          </p:nvSpPr>
          <p:spPr>
            <a:xfrm>
              <a:off x="-9398475" y="3471450"/>
              <a:ext cx="103200" cy="20500"/>
            </a:xfrm>
            <a:custGeom>
              <a:avLst/>
              <a:gdLst/>
              <a:ahLst/>
              <a:cxnLst/>
              <a:rect l="l" t="t" r="r" b="b"/>
              <a:pathLst>
                <a:path w="4128" h="820" extrusionOk="0">
                  <a:moveTo>
                    <a:pt x="1" y="0"/>
                  </a:moveTo>
                  <a:lnTo>
                    <a:pt x="1" y="819"/>
                  </a:lnTo>
                  <a:lnTo>
                    <a:pt x="4128" y="819"/>
                  </a:lnTo>
                  <a:lnTo>
                    <a:pt x="412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3" name="Google Shape;9773;p87"/>
          <p:cNvGrpSpPr/>
          <p:nvPr/>
        </p:nvGrpSpPr>
        <p:grpSpPr>
          <a:xfrm>
            <a:off x="5747530" y="3214479"/>
            <a:ext cx="356221" cy="356257"/>
            <a:chOff x="-9523700" y="3614000"/>
            <a:chExt cx="353675" cy="353675"/>
          </a:xfrm>
        </p:grpSpPr>
        <p:sp>
          <p:nvSpPr>
            <p:cNvPr id="9774" name="Google Shape;9774;p87"/>
            <p:cNvSpPr/>
            <p:nvPr/>
          </p:nvSpPr>
          <p:spPr>
            <a:xfrm>
              <a:off x="-95237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828" y="1198"/>
                    <a:pt x="2489" y="1198"/>
                  </a:cubicBezTo>
                  <a:close/>
                  <a:moveTo>
                    <a:pt x="2489" y="1"/>
                  </a:moveTo>
                  <a:cubicBezTo>
                    <a:pt x="1103" y="1"/>
                    <a:pt x="1" y="1103"/>
                    <a:pt x="1" y="2458"/>
                  </a:cubicBezTo>
                  <a:cubicBezTo>
                    <a:pt x="1" y="3844"/>
                    <a:pt x="1135" y="4947"/>
                    <a:pt x="2489" y="4947"/>
                  </a:cubicBezTo>
                  <a:cubicBezTo>
                    <a:pt x="3876" y="4947"/>
                    <a:pt x="4978" y="3844"/>
                    <a:pt x="4978" y="2458"/>
                  </a:cubicBezTo>
                  <a:cubicBezTo>
                    <a:pt x="4978" y="1103"/>
                    <a:pt x="3876"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87"/>
            <p:cNvSpPr/>
            <p:nvPr/>
          </p:nvSpPr>
          <p:spPr>
            <a:xfrm>
              <a:off x="-9515825" y="3656525"/>
              <a:ext cx="116600" cy="195350"/>
            </a:xfrm>
            <a:custGeom>
              <a:avLst/>
              <a:gdLst/>
              <a:ahLst/>
              <a:cxnLst/>
              <a:rect l="l" t="t" r="r" b="b"/>
              <a:pathLst>
                <a:path w="4664" h="7814" extrusionOk="0">
                  <a:moveTo>
                    <a:pt x="2994" y="1"/>
                  </a:moveTo>
                  <a:cubicBezTo>
                    <a:pt x="2206" y="1"/>
                    <a:pt x="1513" y="536"/>
                    <a:pt x="1387" y="1324"/>
                  </a:cubicBezTo>
                  <a:lnTo>
                    <a:pt x="1" y="7499"/>
                  </a:lnTo>
                  <a:cubicBezTo>
                    <a:pt x="599" y="6963"/>
                    <a:pt x="1355" y="6648"/>
                    <a:pt x="2174" y="6648"/>
                  </a:cubicBezTo>
                  <a:cubicBezTo>
                    <a:pt x="3151" y="6648"/>
                    <a:pt x="4065" y="7089"/>
                    <a:pt x="4663" y="7814"/>
                  </a:cubicBezTo>
                  <a:lnTo>
                    <a:pt x="4663" y="1639"/>
                  </a:lnTo>
                  <a:cubicBezTo>
                    <a:pt x="4663" y="757"/>
                    <a:pt x="3907" y="1"/>
                    <a:pt x="29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6" name="Google Shape;9776;p87"/>
            <p:cNvSpPr/>
            <p:nvPr/>
          </p:nvSpPr>
          <p:spPr>
            <a:xfrm>
              <a:off x="-9481175" y="3614000"/>
              <a:ext cx="80375" cy="37050"/>
            </a:xfrm>
            <a:custGeom>
              <a:avLst/>
              <a:gdLst/>
              <a:ahLst/>
              <a:cxnLst/>
              <a:rect l="l" t="t" r="r" b="b"/>
              <a:pathLst>
                <a:path w="3215" h="1482" extrusionOk="0">
                  <a:moveTo>
                    <a:pt x="1608" y="0"/>
                  </a:moveTo>
                  <a:cubicBezTo>
                    <a:pt x="788" y="63"/>
                    <a:pt x="127" y="693"/>
                    <a:pt x="1" y="1481"/>
                  </a:cubicBezTo>
                  <a:cubicBezTo>
                    <a:pt x="442" y="1072"/>
                    <a:pt x="1009" y="851"/>
                    <a:pt x="1608" y="851"/>
                  </a:cubicBezTo>
                  <a:cubicBezTo>
                    <a:pt x="2238" y="851"/>
                    <a:pt x="2805" y="1072"/>
                    <a:pt x="3214" y="1481"/>
                  </a:cubicBezTo>
                  <a:cubicBezTo>
                    <a:pt x="3120" y="630"/>
                    <a:pt x="2427" y="0"/>
                    <a:pt x="16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7" name="Google Shape;9777;p87"/>
            <p:cNvSpPr/>
            <p:nvPr/>
          </p:nvSpPr>
          <p:spPr>
            <a:xfrm>
              <a:off x="-92945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796" y="1198"/>
                    <a:pt x="2489" y="1198"/>
                  </a:cubicBezTo>
                  <a:close/>
                  <a:moveTo>
                    <a:pt x="2489" y="1"/>
                  </a:moveTo>
                  <a:cubicBezTo>
                    <a:pt x="1103" y="1"/>
                    <a:pt x="0" y="1103"/>
                    <a:pt x="0" y="2458"/>
                  </a:cubicBezTo>
                  <a:cubicBezTo>
                    <a:pt x="0" y="3844"/>
                    <a:pt x="1103" y="4947"/>
                    <a:pt x="2489" y="4947"/>
                  </a:cubicBezTo>
                  <a:cubicBezTo>
                    <a:pt x="3876" y="4947"/>
                    <a:pt x="4978" y="3844"/>
                    <a:pt x="4978" y="2458"/>
                  </a:cubicBezTo>
                  <a:cubicBezTo>
                    <a:pt x="4978" y="1103"/>
                    <a:pt x="3876" y="1"/>
                    <a:pt x="2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8" name="Google Shape;9778;p87"/>
            <p:cNvSpPr/>
            <p:nvPr/>
          </p:nvSpPr>
          <p:spPr>
            <a:xfrm>
              <a:off x="-9294500" y="3656525"/>
              <a:ext cx="116600" cy="195350"/>
            </a:xfrm>
            <a:custGeom>
              <a:avLst/>
              <a:gdLst/>
              <a:ahLst/>
              <a:cxnLst/>
              <a:rect l="l" t="t" r="r" b="b"/>
              <a:pathLst>
                <a:path w="4664" h="7814" extrusionOk="0">
                  <a:moveTo>
                    <a:pt x="1670" y="1"/>
                  </a:moveTo>
                  <a:cubicBezTo>
                    <a:pt x="757" y="1"/>
                    <a:pt x="0" y="757"/>
                    <a:pt x="0" y="1639"/>
                  </a:cubicBezTo>
                  <a:lnTo>
                    <a:pt x="0" y="7814"/>
                  </a:lnTo>
                  <a:cubicBezTo>
                    <a:pt x="599" y="7089"/>
                    <a:pt x="1513" y="6648"/>
                    <a:pt x="2489" y="6648"/>
                  </a:cubicBezTo>
                  <a:cubicBezTo>
                    <a:pt x="3308" y="6648"/>
                    <a:pt x="4065" y="6963"/>
                    <a:pt x="4663" y="7499"/>
                  </a:cubicBezTo>
                  <a:lnTo>
                    <a:pt x="3277" y="1324"/>
                  </a:lnTo>
                  <a:cubicBezTo>
                    <a:pt x="3119" y="536"/>
                    <a:pt x="2458"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87"/>
            <p:cNvSpPr/>
            <p:nvPr/>
          </p:nvSpPr>
          <p:spPr>
            <a:xfrm>
              <a:off x="-9294500" y="3615575"/>
              <a:ext cx="81150" cy="36250"/>
            </a:xfrm>
            <a:custGeom>
              <a:avLst/>
              <a:gdLst/>
              <a:ahLst/>
              <a:cxnLst/>
              <a:rect l="l" t="t" r="r" b="b"/>
              <a:pathLst>
                <a:path w="3246" h="1450" extrusionOk="0">
                  <a:moveTo>
                    <a:pt x="1639" y="0"/>
                  </a:moveTo>
                  <a:cubicBezTo>
                    <a:pt x="788" y="0"/>
                    <a:pt x="126" y="630"/>
                    <a:pt x="0" y="1450"/>
                  </a:cubicBezTo>
                  <a:cubicBezTo>
                    <a:pt x="442" y="1040"/>
                    <a:pt x="1040" y="820"/>
                    <a:pt x="1639" y="820"/>
                  </a:cubicBezTo>
                  <a:cubicBezTo>
                    <a:pt x="2269" y="820"/>
                    <a:pt x="2804" y="1040"/>
                    <a:pt x="3245" y="1450"/>
                  </a:cubicBezTo>
                  <a:cubicBezTo>
                    <a:pt x="3119" y="599"/>
                    <a:pt x="2458" y="0"/>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87"/>
            <p:cNvSpPr/>
            <p:nvPr/>
          </p:nvSpPr>
          <p:spPr>
            <a:xfrm>
              <a:off x="-9378775" y="3822725"/>
              <a:ext cx="63025" cy="41750"/>
            </a:xfrm>
            <a:custGeom>
              <a:avLst/>
              <a:gdLst/>
              <a:ahLst/>
              <a:cxnLst/>
              <a:rect l="l" t="t" r="r" b="b"/>
              <a:pathLst>
                <a:path w="2521" h="1670" extrusionOk="0">
                  <a:moveTo>
                    <a:pt x="0" y="0"/>
                  </a:moveTo>
                  <a:lnTo>
                    <a:pt x="0" y="1670"/>
                  </a:lnTo>
                  <a:lnTo>
                    <a:pt x="2521" y="1670"/>
                  </a:lnTo>
                  <a:lnTo>
                    <a:pt x="25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87"/>
            <p:cNvSpPr/>
            <p:nvPr/>
          </p:nvSpPr>
          <p:spPr>
            <a:xfrm>
              <a:off x="-9336250" y="3739225"/>
              <a:ext cx="21300" cy="63050"/>
            </a:xfrm>
            <a:custGeom>
              <a:avLst/>
              <a:gdLst/>
              <a:ahLst/>
              <a:cxnLst/>
              <a:rect l="l" t="t" r="r" b="b"/>
              <a:pathLst>
                <a:path w="852" h="2522" extrusionOk="0">
                  <a:moveTo>
                    <a:pt x="1" y="1"/>
                  </a:moveTo>
                  <a:lnTo>
                    <a:pt x="1" y="2521"/>
                  </a:lnTo>
                  <a:lnTo>
                    <a:pt x="851" y="2521"/>
                  </a:lnTo>
                  <a:lnTo>
                    <a:pt x="8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87"/>
            <p:cNvSpPr/>
            <p:nvPr/>
          </p:nvSpPr>
          <p:spPr>
            <a:xfrm>
              <a:off x="-9378775" y="3739225"/>
              <a:ext cx="20500" cy="63050"/>
            </a:xfrm>
            <a:custGeom>
              <a:avLst/>
              <a:gdLst/>
              <a:ahLst/>
              <a:cxnLst/>
              <a:rect l="l" t="t" r="r" b="b"/>
              <a:pathLst>
                <a:path w="820" h="2522" extrusionOk="0">
                  <a:moveTo>
                    <a:pt x="0" y="1"/>
                  </a:moveTo>
                  <a:lnTo>
                    <a:pt x="0" y="2521"/>
                  </a:lnTo>
                  <a:lnTo>
                    <a:pt x="820" y="2521"/>
                  </a:lnTo>
                  <a:lnTo>
                    <a:pt x="82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3" name="Google Shape;9783;p87"/>
          <p:cNvGrpSpPr/>
          <p:nvPr/>
        </p:nvGrpSpPr>
        <p:grpSpPr>
          <a:xfrm>
            <a:off x="7532481" y="3237121"/>
            <a:ext cx="356221" cy="354670"/>
            <a:chOff x="-9523700" y="4049550"/>
            <a:chExt cx="353675" cy="352100"/>
          </a:xfrm>
        </p:grpSpPr>
        <p:sp>
          <p:nvSpPr>
            <p:cNvPr id="9784" name="Google Shape;9784;p87"/>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87"/>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87"/>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87"/>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87"/>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87"/>
            <p:cNvSpPr/>
            <p:nvPr/>
          </p:nvSpPr>
          <p:spPr>
            <a:xfrm>
              <a:off x="-9393750" y="4214950"/>
              <a:ext cx="93750" cy="104000"/>
            </a:xfrm>
            <a:custGeom>
              <a:avLst/>
              <a:gdLst/>
              <a:ahLst/>
              <a:cxnLst/>
              <a:rect l="l" t="t" r="r" b="b"/>
              <a:pathLst>
                <a:path w="3750" h="4160" extrusionOk="0">
                  <a:moveTo>
                    <a:pt x="1828" y="1"/>
                  </a:moveTo>
                  <a:lnTo>
                    <a:pt x="1" y="4159"/>
                  </a:lnTo>
                  <a:lnTo>
                    <a:pt x="3750" y="4159"/>
                  </a:lnTo>
                  <a:lnTo>
                    <a:pt x="19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87"/>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1" name="Google Shape;9791;p87"/>
          <p:cNvGrpSpPr/>
          <p:nvPr/>
        </p:nvGrpSpPr>
        <p:grpSpPr>
          <a:xfrm>
            <a:off x="7088596" y="3237094"/>
            <a:ext cx="357002" cy="311029"/>
            <a:chOff x="-8209150" y="3659675"/>
            <a:chExt cx="354450" cy="308775"/>
          </a:xfrm>
        </p:grpSpPr>
        <p:sp>
          <p:nvSpPr>
            <p:cNvPr id="9792" name="Google Shape;9792;p87"/>
            <p:cNvSpPr/>
            <p:nvPr/>
          </p:nvSpPr>
          <p:spPr>
            <a:xfrm>
              <a:off x="-8209150" y="3907775"/>
              <a:ext cx="353675" cy="60675"/>
            </a:xfrm>
            <a:custGeom>
              <a:avLst/>
              <a:gdLst/>
              <a:ahLst/>
              <a:cxnLst/>
              <a:rect l="l" t="t" r="r" b="b"/>
              <a:pathLst>
                <a:path w="14147" h="2427" extrusionOk="0">
                  <a:moveTo>
                    <a:pt x="1261" y="1"/>
                  </a:moveTo>
                  <a:cubicBezTo>
                    <a:pt x="599" y="1"/>
                    <a:pt x="0" y="536"/>
                    <a:pt x="0" y="1229"/>
                  </a:cubicBezTo>
                  <a:lnTo>
                    <a:pt x="0" y="2048"/>
                  </a:lnTo>
                  <a:cubicBezTo>
                    <a:pt x="0" y="2269"/>
                    <a:pt x="189" y="2427"/>
                    <a:pt x="378" y="2427"/>
                  </a:cubicBezTo>
                  <a:lnTo>
                    <a:pt x="13673" y="2427"/>
                  </a:lnTo>
                  <a:cubicBezTo>
                    <a:pt x="13894" y="2427"/>
                    <a:pt x="14052" y="2238"/>
                    <a:pt x="14052" y="2048"/>
                  </a:cubicBezTo>
                  <a:lnTo>
                    <a:pt x="14052" y="1229"/>
                  </a:lnTo>
                  <a:cubicBezTo>
                    <a:pt x="14146" y="599"/>
                    <a:pt x="13579" y="1"/>
                    <a:pt x="128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87"/>
            <p:cNvSpPr/>
            <p:nvPr/>
          </p:nvSpPr>
          <p:spPr>
            <a:xfrm>
              <a:off x="-8188675" y="3825075"/>
              <a:ext cx="311125" cy="63050"/>
            </a:xfrm>
            <a:custGeom>
              <a:avLst/>
              <a:gdLst/>
              <a:ahLst/>
              <a:cxnLst/>
              <a:rect l="l" t="t" r="r" b="b"/>
              <a:pathLst>
                <a:path w="12445" h="2522" extrusionOk="0">
                  <a:moveTo>
                    <a:pt x="442" y="1"/>
                  </a:moveTo>
                  <a:cubicBezTo>
                    <a:pt x="189" y="1"/>
                    <a:pt x="0" y="190"/>
                    <a:pt x="0" y="410"/>
                  </a:cubicBezTo>
                  <a:lnTo>
                    <a:pt x="0" y="2521"/>
                  </a:lnTo>
                  <a:lnTo>
                    <a:pt x="3308" y="2521"/>
                  </a:lnTo>
                  <a:lnTo>
                    <a:pt x="3308" y="2080"/>
                  </a:lnTo>
                  <a:cubicBezTo>
                    <a:pt x="3308" y="1828"/>
                    <a:pt x="3497" y="1670"/>
                    <a:pt x="3718" y="1670"/>
                  </a:cubicBezTo>
                  <a:cubicBezTo>
                    <a:pt x="3939" y="1670"/>
                    <a:pt x="4128" y="1891"/>
                    <a:pt x="4128" y="2080"/>
                  </a:cubicBezTo>
                  <a:lnTo>
                    <a:pt x="4128" y="2521"/>
                  </a:lnTo>
                  <a:lnTo>
                    <a:pt x="5797" y="2521"/>
                  </a:lnTo>
                  <a:lnTo>
                    <a:pt x="5797" y="2080"/>
                  </a:lnTo>
                  <a:cubicBezTo>
                    <a:pt x="5797" y="1828"/>
                    <a:pt x="5986" y="1670"/>
                    <a:pt x="6238" y="1670"/>
                  </a:cubicBezTo>
                  <a:cubicBezTo>
                    <a:pt x="6459" y="1670"/>
                    <a:pt x="6616" y="1891"/>
                    <a:pt x="6616" y="2080"/>
                  </a:cubicBezTo>
                  <a:lnTo>
                    <a:pt x="6616" y="2521"/>
                  </a:lnTo>
                  <a:lnTo>
                    <a:pt x="8318" y="2521"/>
                  </a:lnTo>
                  <a:lnTo>
                    <a:pt x="8318" y="2080"/>
                  </a:lnTo>
                  <a:cubicBezTo>
                    <a:pt x="8318" y="1828"/>
                    <a:pt x="8507" y="1670"/>
                    <a:pt x="8696" y="1670"/>
                  </a:cubicBezTo>
                  <a:cubicBezTo>
                    <a:pt x="8948" y="1670"/>
                    <a:pt x="9105" y="1891"/>
                    <a:pt x="9105" y="2080"/>
                  </a:cubicBezTo>
                  <a:lnTo>
                    <a:pt x="9105" y="2521"/>
                  </a:lnTo>
                  <a:lnTo>
                    <a:pt x="12445" y="2521"/>
                  </a:lnTo>
                  <a:lnTo>
                    <a:pt x="12445" y="410"/>
                  </a:lnTo>
                  <a:cubicBezTo>
                    <a:pt x="12445" y="190"/>
                    <a:pt x="12256" y="1"/>
                    <a:pt x="120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87"/>
            <p:cNvSpPr/>
            <p:nvPr/>
          </p:nvSpPr>
          <p:spPr>
            <a:xfrm>
              <a:off x="-7913800" y="3743175"/>
              <a:ext cx="59100" cy="62250"/>
            </a:xfrm>
            <a:custGeom>
              <a:avLst/>
              <a:gdLst/>
              <a:ahLst/>
              <a:cxnLst/>
              <a:rect l="l" t="t" r="r" b="b"/>
              <a:pathLst>
                <a:path w="2364" h="2490" extrusionOk="0">
                  <a:moveTo>
                    <a:pt x="1922" y="0"/>
                  </a:moveTo>
                  <a:cubicBezTo>
                    <a:pt x="1261" y="0"/>
                    <a:pt x="599" y="189"/>
                    <a:pt x="1" y="567"/>
                  </a:cubicBezTo>
                  <a:cubicBezTo>
                    <a:pt x="284" y="1134"/>
                    <a:pt x="473" y="1827"/>
                    <a:pt x="536" y="2489"/>
                  </a:cubicBezTo>
                  <a:lnTo>
                    <a:pt x="1796" y="2489"/>
                  </a:lnTo>
                  <a:lnTo>
                    <a:pt x="2332" y="504"/>
                  </a:lnTo>
                  <a:cubicBezTo>
                    <a:pt x="2364" y="410"/>
                    <a:pt x="2332" y="284"/>
                    <a:pt x="2238" y="158"/>
                  </a:cubicBezTo>
                  <a:cubicBezTo>
                    <a:pt x="2175" y="32"/>
                    <a:pt x="2048" y="0"/>
                    <a:pt x="19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87"/>
            <p:cNvSpPr/>
            <p:nvPr/>
          </p:nvSpPr>
          <p:spPr>
            <a:xfrm>
              <a:off x="-8105975" y="3659675"/>
              <a:ext cx="185125" cy="145750"/>
            </a:xfrm>
            <a:custGeom>
              <a:avLst/>
              <a:gdLst/>
              <a:ahLst/>
              <a:cxnLst/>
              <a:rect l="l" t="t" r="r" b="b"/>
              <a:pathLst>
                <a:path w="7405" h="5830" extrusionOk="0">
                  <a:moveTo>
                    <a:pt x="442" y="1"/>
                  </a:moveTo>
                  <a:cubicBezTo>
                    <a:pt x="316" y="1"/>
                    <a:pt x="158" y="64"/>
                    <a:pt x="95" y="190"/>
                  </a:cubicBezTo>
                  <a:cubicBezTo>
                    <a:pt x="0" y="316"/>
                    <a:pt x="0" y="442"/>
                    <a:pt x="32" y="599"/>
                  </a:cubicBezTo>
                  <a:lnTo>
                    <a:pt x="2017" y="5829"/>
                  </a:lnTo>
                  <a:lnTo>
                    <a:pt x="7404" y="5829"/>
                  </a:lnTo>
                  <a:cubicBezTo>
                    <a:pt x="6806" y="2521"/>
                    <a:pt x="3907"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87"/>
            <p:cNvSpPr/>
            <p:nvPr/>
          </p:nvSpPr>
          <p:spPr>
            <a:xfrm>
              <a:off x="-8168975" y="3700625"/>
              <a:ext cx="91375" cy="104000"/>
            </a:xfrm>
            <a:custGeom>
              <a:avLst/>
              <a:gdLst/>
              <a:ahLst/>
              <a:cxnLst/>
              <a:rect l="l" t="t" r="r" b="b"/>
              <a:pathLst>
                <a:path w="3655" h="4160" extrusionOk="0">
                  <a:moveTo>
                    <a:pt x="473" y="1"/>
                  </a:moveTo>
                  <a:cubicBezTo>
                    <a:pt x="347" y="1"/>
                    <a:pt x="189" y="95"/>
                    <a:pt x="126" y="158"/>
                  </a:cubicBezTo>
                  <a:cubicBezTo>
                    <a:pt x="32" y="284"/>
                    <a:pt x="0" y="410"/>
                    <a:pt x="95" y="505"/>
                  </a:cubicBezTo>
                  <a:lnTo>
                    <a:pt x="1260" y="4097"/>
                  </a:lnTo>
                  <a:lnTo>
                    <a:pt x="3631" y="4097"/>
                  </a:lnTo>
                  <a:lnTo>
                    <a:pt x="2205" y="284"/>
                  </a:lnTo>
                  <a:cubicBezTo>
                    <a:pt x="1670" y="95"/>
                    <a:pt x="1071" y="1"/>
                    <a:pt x="473" y="1"/>
                  </a:cubicBezTo>
                  <a:close/>
                  <a:moveTo>
                    <a:pt x="3631" y="4097"/>
                  </a:moveTo>
                  <a:lnTo>
                    <a:pt x="3655" y="4160"/>
                  </a:lnTo>
                  <a:lnTo>
                    <a:pt x="3655" y="4097"/>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87"/>
            <p:cNvSpPr/>
            <p:nvPr/>
          </p:nvSpPr>
          <p:spPr>
            <a:xfrm>
              <a:off x="-8209150" y="3742375"/>
              <a:ext cx="50425" cy="61475"/>
            </a:xfrm>
            <a:custGeom>
              <a:avLst/>
              <a:gdLst/>
              <a:ahLst/>
              <a:cxnLst/>
              <a:rect l="l" t="t" r="r" b="b"/>
              <a:pathLst>
                <a:path w="2017" h="2459" extrusionOk="0">
                  <a:moveTo>
                    <a:pt x="441" y="1"/>
                  </a:moveTo>
                  <a:cubicBezTo>
                    <a:pt x="315" y="1"/>
                    <a:pt x="189" y="32"/>
                    <a:pt x="126" y="158"/>
                  </a:cubicBezTo>
                  <a:cubicBezTo>
                    <a:pt x="32" y="253"/>
                    <a:pt x="0" y="379"/>
                    <a:pt x="32" y="505"/>
                  </a:cubicBezTo>
                  <a:lnTo>
                    <a:pt x="504" y="2458"/>
                  </a:lnTo>
                  <a:lnTo>
                    <a:pt x="2017" y="2458"/>
                  </a:lnTo>
                  <a:lnTo>
                    <a:pt x="1229" y="64"/>
                  </a:lnTo>
                  <a:cubicBezTo>
                    <a:pt x="977" y="32"/>
                    <a:pt x="693" y="1"/>
                    <a:pt x="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8" name="Google Shape;9798;p87"/>
          <p:cNvGrpSpPr/>
          <p:nvPr/>
        </p:nvGrpSpPr>
        <p:grpSpPr>
          <a:xfrm>
            <a:off x="6202157" y="2266007"/>
            <a:ext cx="356221" cy="353059"/>
            <a:chOff x="-12643475" y="4081850"/>
            <a:chExt cx="353675" cy="350500"/>
          </a:xfrm>
        </p:grpSpPr>
        <p:sp>
          <p:nvSpPr>
            <p:cNvPr id="9799" name="Google Shape;9799;p87"/>
            <p:cNvSpPr/>
            <p:nvPr/>
          </p:nvSpPr>
          <p:spPr>
            <a:xfrm>
              <a:off x="-12552125" y="4262400"/>
              <a:ext cx="22875" cy="20125"/>
            </a:xfrm>
            <a:custGeom>
              <a:avLst/>
              <a:gdLst/>
              <a:ahLst/>
              <a:cxnLst/>
              <a:rect l="l" t="t" r="r" b="b"/>
              <a:pathLst>
                <a:path w="915" h="805" extrusionOk="0">
                  <a:moveTo>
                    <a:pt x="458" y="1"/>
                  </a:moveTo>
                  <a:cubicBezTo>
                    <a:pt x="348" y="1"/>
                    <a:pt x="237" y="40"/>
                    <a:pt x="158" y="119"/>
                  </a:cubicBezTo>
                  <a:cubicBezTo>
                    <a:pt x="1" y="276"/>
                    <a:pt x="1" y="528"/>
                    <a:pt x="158" y="686"/>
                  </a:cubicBezTo>
                  <a:cubicBezTo>
                    <a:pt x="237" y="765"/>
                    <a:pt x="348" y="804"/>
                    <a:pt x="458" y="804"/>
                  </a:cubicBezTo>
                  <a:cubicBezTo>
                    <a:pt x="568" y="804"/>
                    <a:pt x="678" y="765"/>
                    <a:pt x="757" y="686"/>
                  </a:cubicBezTo>
                  <a:cubicBezTo>
                    <a:pt x="915" y="528"/>
                    <a:pt x="915" y="276"/>
                    <a:pt x="757" y="119"/>
                  </a:cubicBezTo>
                  <a:cubicBezTo>
                    <a:pt x="678" y="40"/>
                    <a:pt x="568" y="1"/>
                    <a:pt x="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0" name="Google Shape;9800;p87"/>
            <p:cNvSpPr/>
            <p:nvPr/>
          </p:nvSpPr>
          <p:spPr>
            <a:xfrm>
              <a:off x="-12480450" y="4241725"/>
              <a:ext cx="69350" cy="47275"/>
            </a:xfrm>
            <a:custGeom>
              <a:avLst/>
              <a:gdLst/>
              <a:ahLst/>
              <a:cxnLst/>
              <a:rect l="l" t="t" r="r" b="b"/>
              <a:pathLst>
                <a:path w="2774" h="1891" extrusionOk="0">
                  <a:moveTo>
                    <a:pt x="568" y="1"/>
                  </a:moveTo>
                  <a:lnTo>
                    <a:pt x="1" y="568"/>
                  </a:lnTo>
                  <a:lnTo>
                    <a:pt x="2206" y="1891"/>
                  </a:lnTo>
                  <a:lnTo>
                    <a:pt x="2773" y="1324"/>
                  </a:lnTo>
                  <a:lnTo>
                    <a:pt x="5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87"/>
            <p:cNvSpPr/>
            <p:nvPr/>
          </p:nvSpPr>
          <p:spPr>
            <a:xfrm>
              <a:off x="-12643475" y="4081850"/>
              <a:ext cx="353675" cy="350500"/>
            </a:xfrm>
            <a:custGeom>
              <a:avLst/>
              <a:gdLst/>
              <a:ahLst/>
              <a:cxnLst/>
              <a:rect l="l" t="t" r="r" b="b"/>
              <a:pathLst>
                <a:path w="14147" h="14020" extrusionOk="0">
                  <a:moveTo>
                    <a:pt x="8207" y="3127"/>
                  </a:moveTo>
                  <a:cubicBezTo>
                    <a:pt x="8318" y="3127"/>
                    <a:pt x="8428" y="3166"/>
                    <a:pt x="8507" y="3245"/>
                  </a:cubicBezTo>
                  <a:lnTo>
                    <a:pt x="9105" y="3812"/>
                  </a:lnTo>
                  <a:cubicBezTo>
                    <a:pt x="9263" y="3970"/>
                    <a:pt x="9263" y="4253"/>
                    <a:pt x="9105" y="4411"/>
                  </a:cubicBezTo>
                  <a:cubicBezTo>
                    <a:pt x="9027" y="4490"/>
                    <a:pt x="8916" y="4529"/>
                    <a:pt x="8806" y="4529"/>
                  </a:cubicBezTo>
                  <a:cubicBezTo>
                    <a:pt x="8696" y="4529"/>
                    <a:pt x="8585" y="4490"/>
                    <a:pt x="8507" y="4411"/>
                  </a:cubicBezTo>
                  <a:lnTo>
                    <a:pt x="7908" y="3812"/>
                  </a:lnTo>
                  <a:cubicBezTo>
                    <a:pt x="7751" y="3655"/>
                    <a:pt x="7751" y="3403"/>
                    <a:pt x="7908" y="3245"/>
                  </a:cubicBezTo>
                  <a:cubicBezTo>
                    <a:pt x="7987" y="3166"/>
                    <a:pt x="8097" y="3127"/>
                    <a:pt x="8207" y="3127"/>
                  </a:cubicBezTo>
                  <a:close/>
                  <a:moveTo>
                    <a:pt x="9940" y="4860"/>
                  </a:moveTo>
                  <a:cubicBezTo>
                    <a:pt x="10050" y="4860"/>
                    <a:pt x="10161" y="4899"/>
                    <a:pt x="10239" y="4978"/>
                  </a:cubicBezTo>
                  <a:lnTo>
                    <a:pt x="10838" y="5545"/>
                  </a:lnTo>
                  <a:cubicBezTo>
                    <a:pt x="10996" y="5766"/>
                    <a:pt x="10996" y="5986"/>
                    <a:pt x="10838" y="6144"/>
                  </a:cubicBezTo>
                  <a:cubicBezTo>
                    <a:pt x="10759" y="6222"/>
                    <a:pt x="10649" y="6262"/>
                    <a:pt x="10539" y="6262"/>
                  </a:cubicBezTo>
                  <a:cubicBezTo>
                    <a:pt x="10429" y="6262"/>
                    <a:pt x="10318" y="6222"/>
                    <a:pt x="10239" y="6144"/>
                  </a:cubicBezTo>
                  <a:lnTo>
                    <a:pt x="9641" y="5545"/>
                  </a:lnTo>
                  <a:cubicBezTo>
                    <a:pt x="9483" y="5388"/>
                    <a:pt x="9483" y="5136"/>
                    <a:pt x="9641" y="4978"/>
                  </a:cubicBezTo>
                  <a:cubicBezTo>
                    <a:pt x="9720" y="4899"/>
                    <a:pt x="9830" y="4860"/>
                    <a:pt x="9940" y="4860"/>
                  </a:cubicBezTo>
                  <a:close/>
                  <a:moveTo>
                    <a:pt x="7058" y="5467"/>
                  </a:moveTo>
                  <a:cubicBezTo>
                    <a:pt x="7125" y="5467"/>
                    <a:pt x="7192" y="5481"/>
                    <a:pt x="7247" y="5514"/>
                  </a:cubicBezTo>
                  <a:lnTo>
                    <a:pt x="10145" y="7278"/>
                  </a:lnTo>
                  <a:cubicBezTo>
                    <a:pt x="10397" y="7404"/>
                    <a:pt x="10429" y="7719"/>
                    <a:pt x="10271" y="7908"/>
                  </a:cubicBezTo>
                  <a:lnTo>
                    <a:pt x="7373" y="10838"/>
                  </a:lnTo>
                  <a:cubicBezTo>
                    <a:pt x="7136" y="11074"/>
                    <a:pt x="6821" y="11192"/>
                    <a:pt x="6498" y="11192"/>
                  </a:cubicBezTo>
                  <a:cubicBezTo>
                    <a:pt x="6175" y="11192"/>
                    <a:pt x="5845" y="11074"/>
                    <a:pt x="5577" y="10838"/>
                  </a:cubicBezTo>
                  <a:cubicBezTo>
                    <a:pt x="5104" y="10365"/>
                    <a:pt x="5104" y="9578"/>
                    <a:pt x="5577" y="9074"/>
                  </a:cubicBezTo>
                  <a:cubicBezTo>
                    <a:pt x="5813" y="8837"/>
                    <a:pt x="6144" y="8719"/>
                    <a:pt x="6475" y="8719"/>
                  </a:cubicBezTo>
                  <a:cubicBezTo>
                    <a:pt x="6805" y="8719"/>
                    <a:pt x="7136" y="8837"/>
                    <a:pt x="7373" y="9074"/>
                  </a:cubicBezTo>
                  <a:cubicBezTo>
                    <a:pt x="7467" y="9168"/>
                    <a:pt x="7562" y="9294"/>
                    <a:pt x="7593" y="9420"/>
                  </a:cubicBezTo>
                  <a:lnTo>
                    <a:pt x="8160" y="8853"/>
                  </a:lnTo>
                  <a:lnTo>
                    <a:pt x="5955" y="7561"/>
                  </a:lnTo>
                  <a:lnTo>
                    <a:pt x="5010" y="8507"/>
                  </a:lnTo>
                  <a:cubicBezTo>
                    <a:pt x="4773" y="8743"/>
                    <a:pt x="4458" y="8861"/>
                    <a:pt x="4135" y="8861"/>
                  </a:cubicBezTo>
                  <a:cubicBezTo>
                    <a:pt x="3812" y="8861"/>
                    <a:pt x="3482" y="8743"/>
                    <a:pt x="3214" y="8507"/>
                  </a:cubicBezTo>
                  <a:cubicBezTo>
                    <a:pt x="2741" y="8034"/>
                    <a:pt x="2741" y="7246"/>
                    <a:pt x="3214" y="6742"/>
                  </a:cubicBezTo>
                  <a:cubicBezTo>
                    <a:pt x="3450" y="6506"/>
                    <a:pt x="3781" y="6388"/>
                    <a:pt x="4112" y="6388"/>
                  </a:cubicBezTo>
                  <a:cubicBezTo>
                    <a:pt x="4443" y="6388"/>
                    <a:pt x="4773" y="6506"/>
                    <a:pt x="5010" y="6742"/>
                  </a:cubicBezTo>
                  <a:cubicBezTo>
                    <a:pt x="5104" y="6837"/>
                    <a:pt x="5199" y="6963"/>
                    <a:pt x="5230" y="7089"/>
                  </a:cubicBezTo>
                  <a:lnTo>
                    <a:pt x="6742" y="5577"/>
                  </a:lnTo>
                  <a:cubicBezTo>
                    <a:pt x="6804" y="5515"/>
                    <a:pt x="6932" y="5467"/>
                    <a:pt x="7058" y="5467"/>
                  </a:cubicBezTo>
                  <a:close/>
                  <a:moveTo>
                    <a:pt x="9042" y="0"/>
                  </a:moveTo>
                  <a:cubicBezTo>
                    <a:pt x="8948" y="0"/>
                    <a:pt x="8853" y="32"/>
                    <a:pt x="8790" y="126"/>
                  </a:cubicBezTo>
                  <a:cubicBezTo>
                    <a:pt x="8711" y="205"/>
                    <a:pt x="8601" y="244"/>
                    <a:pt x="8491" y="244"/>
                  </a:cubicBezTo>
                  <a:cubicBezTo>
                    <a:pt x="8381" y="244"/>
                    <a:pt x="8270" y="205"/>
                    <a:pt x="8192" y="126"/>
                  </a:cubicBezTo>
                  <a:cubicBezTo>
                    <a:pt x="8113" y="47"/>
                    <a:pt x="8003" y="8"/>
                    <a:pt x="7892" y="8"/>
                  </a:cubicBezTo>
                  <a:cubicBezTo>
                    <a:pt x="7782" y="8"/>
                    <a:pt x="7672" y="47"/>
                    <a:pt x="7593" y="126"/>
                  </a:cubicBezTo>
                  <a:lnTo>
                    <a:pt x="6490" y="1229"/>
                  </a:lnTo>
                  <a:lnTo>
                    <a:pt x="7373" y="2080"/>
                  </a:lnTo>
                  <a:cubicBezTo>
                    <a:pt x="7530" y="2237"/>
                    <a:pt x="7530" y="2521"/>
                    <a:pt x="7373" y="2678"/>
                  </a:cubicBezTo>
                  <a:cubicBezTo>
                    <a:pt x="7294" y="2757"/>
                    <a:pt x="7184" y="2796"/>
                    <a:pt x="7073" y="2796"/>
                  </a:cubicBezTo>
                  <a:cubicBezTo>
                    <a:pt x="6963" y="2796"/>
                    <a:pt x="6853" y="2757"/>
                    <a:pt x="6774" y="2678"/>
                  </a:cubicBezTo>
                  <a:lnTo>
                    <a:pt x="5892" y="1828"/>
                  </a:lnTo>
                  <a:lnTo>
                    <a:pt x="158" y="7561"/>
                  </a:lnTo>
                  <a:cubicBezTo>
                    <a:pt x="0" y="7719"/>
                    <a:pt x="0" y="8002"/>
                    <a:pt x="158" y="8160"/>
                  </a:cubicBezTo>
                  <a:cubicBezTo>
                    <a:pt x="221" y="8223"/>
                    <a:pt x="284" y="8349"/>
                    <a:pt x="284" y="8444"/>
                  </a:cubicBezTo>
                  <a:cubicBezTo>
                    <a:pt x="284" y="8538"/>
                    <a:pt x="221" y="8633"/>
                    <a:pt x="158" y="8696"/>
                  </a:cubicBezTo>
                  <a:cubicBezTo>
                    <a:pt x="63" y="8790"/>
                    <a:pt x="32" y="8916"/>
                    <a:pt x="32" y="8979"/>
                  </a:cubicBezTo>
                  <a:cubicBezTo>
                    <a:pt x="32" y="9105"/>
                    <a:pt x="63" y="9168"/>
                    <a:pt x="158" y="9263"/>
                  </a:cubicBezTo>
                  <a:lnTo>
                    <a:pt x="756" y="9861"/>
                  </a:lnTo>
                  <a:cubicBezTo>
                    <a:pt x="820" y="9924"/>
                    <a:pt x="946" y="9956"/>
                    <a:pt x="1009" y="9956"/>
                  </a:cubicBezTo>
                  <a:cubicBezTo>
                    <a:pt x="1135" y="9956"/>
                    <a:pt x="1229" y="9924"/>
                    <a:pt x="1292" y="9861"/>
                  </a:cubicBezTo>
                  <a:cubicBezTo>
                    <a:pt x="1371" y="9782"/>
                    <a:pt x="1481" y="9743"/>
                    <a:pt x="1591" y="9743"/>
                  </a:cubicBezTo>
                  <a:cubicBezTo>
                    <a:pt x="1702" y="9743"/>
                    <a:pt x="1812" y="9782"/>
                    <a:pt x="1891" y="9861"/>
                  </a:cubicBezTo>
                  <a:cubicBezTo>
                    <a:pt x="1985" y="9924"/>
                    <a:pt x="2017" y="10050"/>
                    <a:pt x="2017" y="10113"/>
                  </a:cubicBezTo>
                  <a:cubicBezTo>
                    <a:pt x="2017" y="10239"/>
                    <a:pt x="1985" y="10334"/>
                    <a:pt x="1891" y="10397"/>
                  </a:cubicBezTo>
                  <a:cubicBezTo>
                    <a:pt x="1733" y="10554"/>
                    <a:pt x="1733" y="10838"/>
                    <a:pt x="1891" y="10995"/>
                  </a:cubicBezTo>
                  <a:lnTo>
                    <a:pt x="3088" y="12161"/>
                  </a:lnTo>
                  <a:cubicBezTo>
                    <a:pt x="3167" y="12240"/>
                    <a:pt x="3269" y="12279"/>
                    <a:pt x="3371" y="12279"/>
                  </a:cubicBezTo>
                  <a:cubicBezTo>
                    <a:pt x="3474" y="12279"/>
                    <a:pt x="3576" y="12240"/>
                    <a:pt x="3655" y="12161"/>
                  </a:cubicBezTo>
                  <a:cubicBezTo>
                    <a:pt x="3734" y="12082"/>
                    <a:pt x="3844" y="12043"/>
                    <a:pt x="3954" y="12043"/>
                  </a:cubicBezTo>
                  <a:cubicBezTo>
                    <a:pt x="4065" y="12043"/>
                    <a:pt x="4175" y="12082"/>
                    <a:pt x="4254" y="12161"/>
                  </a:cubicBezTo>
                  <a:cubicBezTo>
                    <a:pt x="4411" y="12319"/>
                    <a:pt x="4411" y="12602"/>
                    <a:pt x="4254" y="12760"/>
                  </a:cubicBezTo>
                  <a:cubicBezTo>
                    <a:pt x="4159" y="12854"/>
                    <a:pt x="4128" y="12949"/>
                    <a:pt x="4128" y="13043"/>
                  </a:cubicBezTo>
                  <a:cubicBezTo>
                    <a:pt x="4128" y="13169"/>
                    <a:pt x="4159" y="13232"/>
                    <a:pt x="4254" y="13327"/>
                  </a:cubicBezTo>
                  <a:lnTo>
                    <a:pt x="4852" y="13894"/>
                  </a:lnTo>
                  <a:cubicBezTo>
                    <a:pt x="4915" y="13988"/>
                    <a:pt x="5041" y="14020"/>
                    <a:pt x="5136" y="14020"/>
                  </a:cubicBezTo>
                  <a:cubicBezTo>
                    <a:pt x="5230" y="14020"/>
                    <a:pt x="5325" y="13988"/>
                    <a:pt x="5388" y="13894"/>
                  </a:cubicBezTo>
                  <a:cubicBezTo>
                    <a:pt x="5466" y="13815"/>
                    <a:pt x="5577" y="13776"/>
                    <a:pt x="5687" y="13776"/>
                  </a:cubicBezTo>
                  <a:cubicBezTo>
                    <a:pt x="5797" y="13776"/>
                    <a:pt x="5908" y="13815"/>
                    <a:pt x="5986" y="13894"/>
                  </a:cubicBezTo>
                  <a:cubicBezTo>
                    <a:pt x="6081" y="13988"/>
                    <a:pt x="6175" y="14020"/>
                    <a:pt x="6270" y="14020"/>
                  </a:cubicBezTo>
                  <a:cubicBezTo>
                    <a:pt x="6396" y="14020"/>
                    <a:pt x="6459" y="13988"/>
                    <a:pt x="6553" y="13894"/>
                  </a:cubicBezTo>
                  <a:lnTo>
                    <a:pt x="12287" y="8160"/>
                  </a:lnTo>
                  <a:lnTo>
                    <a:pt x="11437" y="7278"/>
                  </a:lnTo>
                  <a:cubicBezTo>
                    <a:pt x="11248" y="7120"/>
                    <a:pt x="11248" y="6837"/>
                    <a:pt x="11437" y="6711"/>
                  </a:cubicBezTo>
                  <a:cubicBezTo>
                    <a:pt x="11515" y="6632"/>
                    <a:pt x="11618" y="6593"/>
                    <a:pt x="11720" y="6593"/>
                  </a:cubicBezTo>
                  <a:cubicBezTo>
                    <a:pt x="11823" y="6593"/>
                    <a:pt x="11925" y="6632"/>
                    <a:pt x="12004" y="6711"/>
                  </a:cubicBezTo>
                  <a:lnTo>
                    <a:pt x="12886" y="7561"/>
                  </a:lnTo>
                  <a:lnTo>
                    <a:pt x="13989" y="6459"/>
                  </a:lnTo>
                  <a:cubicBezTo>
                    <a:pt x="14146" y="6301"/>
                    <a:pt x="14146" y="6018"/>
                    <a:pt x="13989" y="5860"/>
                  </a:cubicBezTo>
                  <a:cubicBezTo>
                    <a:pt x="13894" y="5797"/>
                    <a:pt x="13863" y="5671"/>
                    <a:pt x="13863" y="5608"/>
                  </a:cubicBezTo>
                  <a:cubicBezTo>
                    <a:pt x="13863" y="5482"/>
                    <a:pt x="13894" y="5388"/>
                    <a:pt x="13989" y="5325"/>
                  </a:cubicBezTo>
                  <a:cubicBezTo>
                    <a:pt x="14115" y="5293"/>
                    <a:pt x="14146" y="5167"/>
                    <a:pt x="14146" y="5041"/>
                  </a:cubicBezTo>
                  <a:cubicBezTo>
                    <a:pt x="14146" y="4915"/>
                    <a:pt x="14115" y="4852"/>
                    <a:pt x="14020" y="4757"/>
                  </a:cubicBezTo>
                  <a:lnTo>
                    <a:pt x="13421" y="4190"/>
                  </a:lnTo>
                  <a:cubicBezTo>
                    <a:pt x="13358" y="4096"/>
                    <a:pt x="13232" y="4064"/>
                    <a:pt x="13138" y="4064"/>
                  </a:cubicBezTo>
                  <a:cubicBezTo>
                    <a:pt x="13075" y="4064"/>
                    <a:pt x="12949" y="4096"/>
                    <a:pt x="12886" y="4190"/>
                  </a:cubicBezTo>
                  <a:cubicBezTo>
                    <a:pt x="12807" y="4269"/>
                    <a:pt x="12697" y="4309"/>
                    <a:pt x="12587" y="4309"/>
                  </a:cubicBezTo>
                  <a:cubicBezTo>
                    <a:pt x="12476" y="4309"/>
                    <a:pt x="12366" y="4269"/>
                    <a:pt x="12287" y="4190"/>
                  </a:cubicBezTo>
                  <a:cubicBezTo>
                    <a:pt x="12193" y="4096"/>
                    <a:pt x="12161" y="3970"/>
                    <a:pt x="12161" y="3907"/>
                  </a:cubicBezTo>
                  <a:cubicBezTo>
                    <a:pt x="12161" y="3781"/>
                    <a:pt x="12193" y="3718"/>
                    <a:pt x="12287" y="3623"/>
                  </a:cubicBezTo>
                  <a:cubicBezTo>
                    <a:pt x="12445" y="3466"/>
                    <a:pt x="12445" y="3182"/>
                    <a:pt x="12287" y="3025"/>
                  </a:cubicBezTo>
                  <a:lnTo>
                    <a:pt x="11090" y="1859"/>
                  </a:lnTo>
                  <a:cubicBezTo>
                    <a:pt x="11011" y="1780"/>
                    <a:pt x="10909" y="1741"/>
                    <a:pt x="10807" y="1741"/>
                  </a:cubicBezTo>
                  <a:cubicBezTo>
                    <a:pt x="10704" y="1741"/>
                    <a:pt x="10602" y="1780"/>
                    <a:pt x="10523" y="1859"/>
                  </a:cubicBezTo>
                  <a:cubicBezTo>
                    <a:pt x="10444" y="1938"/>
                    <a:pt x="10334" y="1977"/>
                    <a:pt x="10224" y="1977"/>
                  </a:cubicBezTo>
                  <a:cubicBezTo>
                    <a:pt x="10113" y="1977"/>
                    <a:pt x="10003" y="1938"/>
                    <a:pt x="9924" y="1859"/>
                  </a:cubicBezTo>
                  <a:cubicBezTo>
                    <a:pt x="9767" y="1701"/>
                    <a:pt x="9767" y="1418"/>
                    <a:pt x="9924" y="1260"/>
                  </a:cubicBezTo>
                  <a:cubicBezTo>
                    <a:pt x="9987" y="1197"/>
                    <a:pt x="10050" y="1071"/>
                    <a:pt x="10050" y="977"/>
                  </a:cubicBezTo>
                  <a:cubicBezTo>
                    <a:pt x="10050" y="882"/>
                    <a:pt x="9987" y="788"/>
                    <a:pt x="9924" y="725"/>
                  </a:cubicBezTo>
                  <a:lnTo>
                    <a:pt x="9326" y="126"/>
                  </a:lnTo>
                  <a:cubicBezTo>
                    <a:pt x="9263" y="32"/>
                    <a:pt x="9137" y="0"/>
                    <a:pt x="90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87"/>
            <p:cNvSpPr/>
            <p:nvPr/>
          </p:nvSpPr>
          <p:spPr>
            <a:xfrm>
              <a:off x="-12493050" y="4319900"/>
              <a:ext cx="22875" cy="20900"/>
            </a:xfrm>
            <a:custGeom>
              <a:avLst/>
              <a:gdLst/>
              <a:ahLst/>
              <a:cxnLst/>
              <a:rect l="l" t="t" r="r" b="b"/>
              <a:pathLst>
                <a:path w="915" h="836" extrusionOk="0">
                  <a:moveTo>
                    <a:pt x="446" y="1"/>
                  </a:moveTo>
                  <a:cubicBezTo>
                    <a:pt x="339" y="1"/>
                    <a:pt x="237" y="40"/>
                    <a:pt x="158" y="119"/>
                  </a:cubicBezTo>
                  <a:cubicBezTo>
                    <a:pt x="1" y="276"/>
                    <a:pt x="1" y="560"/>
                    <a:pt x="158" y="717"/>
                  </a:cubicBezTo>
                  <a:cubicBezTo>
                    <a:pt x="237" y="796"/>
                    <a:pt x="347" y="835"/>
                    <a:pt x="458" y="835"/>
                  </a:cubicBezTo>
                  <a:cubicBezTo>
                    <a:pt x="568" y="835"/>
                    <a:pt x="678" y="796"/>
                    <a:pt x="757" y="717"/>
                  </a:cubicBezTo>
                  <a:cubicBezTo>
                    <a:pt x="914" y="560"/>
                    <a:pt x="914" y="276"/>
                    <a:pt x="757" y="119"/>
                  </a:cubicBezTo>
                  <a:cubicBezTo>
                    <a:pt x="662" y="40"/>
                    <a:pt x="552" y="1"/>
                    <a:pt x="4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3" name="Google Shape;9803;p87"/>
          <p:cNvSpPr/>
          <p:nvPr/>
        </p:nvSpPr>
        <p:spPr>
          <a:xfrm>
            <a:off x="8015262" y="1820647"/>
            <a:ext cx="273732" cy="354519"/>
          </a:xfrm>
          <a:custGeom>
            <a:avLst/>
            <a:gdLst/>
            <a:ahLst/>
            <a:cxnLst/>
            <a:rect l="l" t="t" r="r" b="b"/>
            <a:pathLst>
              <a:path w="10871" h="14078" extrusionOk="0">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4" name="Google Shape;9804;p87"/>
          <p:cNvGrpSpPr/>
          <p:nvPr/>
        </p:nvGrpSpPr>
        <p:grpSpPr>
          <a:xfrm>
            <a:off x="7984757" y="2275916"/>
            <a:ext cx="356221" cy="333240"/>
            <a:chOff x="-10858725" y="4092875"/>
            <a:chExt cx="353675" cy="330825"/>
          </a:xfrm>
        </p:grpSpPr>
        <p:sp>
          <p:nvSpPr>
            <p:cNvPr id="9805" name="Google Shape;9805;p87"/>
            <p:cNvSpPr/>
            <p:nvPr/>
          </p:nvSpPr>
          <p:spPr>
            <a:xfrm>
              <a:off x="-10795700" y="4237000"/>
              <a:ext cx="41750" cy="41775"/>
            </a:xfrm>
            <a:custGeom>
              <a:avLst/>
              <a:gdLst/>
              <a:ahLst/>
              <a:cxnLst/>
              <a:rect l="l" t="t" r="r" b="b"/>
              <a:pathLst>
                <a:path w="1670" h="1671" extrusionOk="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6" name="Google Shape;9806;p87"/>
            <p:cNvSpPr/>
            <p:nvPr/>
          </p:nvSpPr>
          <p:spPr>
            <a:xfrm>
              <a:off x="-10713000" y="4154300"/>
              <a:ext cx="41750" cy="41775"/>
            </a:xfrm>
            <a:custGeom>
              <a:avLst/>
              <a:gdLst/>
              <a:ahLst/>
              <a:cxnLst/>
              <a:rect l="l" t="t" r="r" b="b"/>
              <a:pathLst>
                <a:path w="1670" h="1671" extrusionOk="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7" name="Google Shape;9807;p87"/>
            <p:cNvSpPr/>
            <p:nvPr/>
          </p:nvSpPr>
          <p:spPr>
            <a:xfrm>
              <a:off x="-10713000" y="4320500"/>
              <a:ext cx="41750" cy="40975"/>
            </a:xfrm>
            <a:custGeom>
              <a:avLst/>
              <a:gdLst/>
              <a:ahLst/>
              <a:cxnLst/>
              <a:rect l="l" t="t" r="r" b="b"/>
              <a:pathLst>
                <a:path w="1670" h="1639" extrusionOk="0">
                  <a:moveTo>
                    <a:pt x="851" y="0"/>
                  </a:moveTo>
                  <a:cubicBezTo>
                    <a:pt x="378" y="0"/>
                    <a:pt x="0" y="347"/>
                    <a:pt x="0" y="819"/>
                  </a:cubicBezTo>
                  <a:cubicBezTo>
                    <a:pt x="0" y="1260"/>
                    <a:pt x="378" y="1638"/>
                    <a:pt x="851" y="1638"/>
                  </a:cubicBezTo>
                  <a:cubicBezTo>
                    <a:pt x="1292" y="1638"/>
                    <a:pt x="1670" y="1260"/>
                    <a:pt x="1670" y="819"/>
                  </a:cubicBezTo>
                  <a:cubicBezTo>
                    <a:pt x="1670" y="347"/>
                    <a:pt x="1292" y="0"/>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8" name="Google Shape;9808;p87"/>
            <p:cNvSpPr/>
            <p:nvPr/>
          </p:nvSpPr>
          <p:spPr>
            <a:xfrm>
              <a:off x="-10858725" y="4092875"/>
              <a:ext cx="331625" cy="330825"/>
            </a:xfrm>
            <a:custGeom>
              <a:avLst/>
              <a:gdLst/>
              <a:ahLst/>
              <a:cxnLst/>
              <a:rect l="l" t="t" r="r" b="b"/>
              <a:pathLst>
                <a:path w="13265" h="13233" extrusionOk="0">
                  <a:moveTo>
                    <a:pt x="6648" y="1639"/>
                  </a:moveTo>
                  <a:cubicBezTo>
                    <a:pt x="7562" y="1639"/>
                    <a:pt x="8318" y="2395"/>
                    <a:pt x="8318" y="3308"/>
                  </a:cubicBezTo>
                  <a:cubicBezTo>
                    <a:pt x="8318" y="4222"/>
                    <a:pt x="7562" y="4947"/>
                    <a:pt x="6648" y="4947"/>
                  </a:cubicBezTo>
                  <a:cubicBezTo>
                    <a:pt x="5766" y="4947"/>
                    <a:pt x="5010" y="4222"/>
                    <a:pt x="5010" y="3308"/>
                  </a:cubicBezTo>
                  <a:cubicBezTo>
                    <a:pt x="5010" y="2395"/>
                    <a:pt x="5735" y="1639"/>
                    <a:pt x="6648" y="1639"/>
                  </a:cubicBezTo>
                  <a:close/>
                  <a:moveTo>
                    <a:pt x="6648" y="5797"/>
                  </a:moveTo>
                  <a:cubicBezTo>
                    <a:pt x="7121" y="5797"/>
                    <a:pt x="7499" y="6144"/>
                    <a:pt x="7499" y="6616"/>
                  </a:cubicBezTo>
                  <a:cubicBezTo>
                    <a:pt x="7499" y="7089"/>
                    <a:pt x="7121" y="7435"/>
                    <a:pt x="6648" y="7435"/>
                  </a:cubicBezTo>
                  <a:cubicBezTo>
                    <a:pt x="6207" y="7435"/>
                    <a:pt x="5829" y="7089"/>
                    <a:pt x="5829" y="6616"/>
                  </a:cubicBezTo>
                  <a:cubicBezTo>
                    <a:pt x="5829" y="6144"/>
                    <a:pt x="6207" y="5797"/>
                    <a:pt x="6648" y="5797"/>
                  </a:cubicBezTo>
                  <a:close/>
                  <a:moveTo>
                    <a:pt x="3372" y="4947"/>
                  </a:moveTo>
                  <a:cubicBezTo>
                    <a:pt x="4254" y="4947"/>
                    <a:pt x="5010" y="5703"/>
                    <a:pt x="5010" y="6616"/>
                  </a:cubicBezTo>
                  <a:cubicBezTo>
                    <a:pt x="5010" y="7530"/>
                    <a:pt x="4254" y="8255"/>
                    <a:pt x="3372" y="8255"/>
                  </a:cubicBezTo>
                  <a:cubicBezTo>
                    <a:pt x="2458" y="8255"/>
                    <a:pt x="1702" y="7530"/>
                    <a:pt x="1702" y="6616"/>
                  </a:cubicBezTo>
                  <a:cubicBezTo>
                    <a:pt x="1702" y="5703"/>
                    <a:pt x="2395" y="4947"/>
                    <a:pt x="3372" y="4947"/>
                  </a:cubicBezTo>
                  <a:close/>
                  <a:moveTo>
                    <a:pt x="9956" y="4947"/>
                  </a:moveTo>
                  <a:cubicBezTo>
                    <a:pt x="10870" y="4947"/>
                    <a:pt x="11626" y="5703"/>
                    <a:pt x="11626" y="6616"/>
                  </a:cubicBezTo>
                  <a:cubicBezTo>
                    <a:pt x="11626" y="7530"/>
                    <a:pt x="10870" y="8255"/>
                    <a:pt x="9956" y="8255"/>
                  </a:cubicBezTo>
                  <a:cubicBezTo>
                    <a:pt x="9074" y="8255"/>
                    <a:pt x="8318" y="7530"/>
                    <a:pt x="8318" y="6616"/>
                  </a:cubicBezTo>
                  <a:cubicBezTo>
                    <a:pt x="8318" y="5703"/>
                    <a:pt x="9011" y="4947"/>
                    <a:pt x="9956" y="4947"/>
                  </a:cubicBezTo>
                  <a:close/>
                  <a:moveTo>
                    <a:pt x="6648" y="8255"/>
                  </a:moveTo>
                  <a:cubicBezTo>
                    <a:pt x="7562" y="8255"/>
                    <a:pt x="8318" y="9011"/>
                    <a:pt x="8318" y="9924"/>
                  </a:cubicBezTo>
                  <a:cubicBezTo>
                    <a:pt x="8318" y="10838"/>
                    <a:pt x="7562" y="11563"/>
                    <a:pt x="6648" y="11563"/>
                  </a:cubicBezTo>
                  <a:cubicBezTo>
                    <a:pt x="5766" y="11563"/>
                    <a:pt x="5010" y="10838"/>
                    <a:pt x="5010" y="9924"/>
                  </a:cubicBezTo>
                  <a:cubicBezTo>
                    <a:pt x="5010" y="9011"/>
                    <a:pt x="5766" y="8255"/>
                    <a:pt x="6648" y="8255"/>
                  </a:cubicBezTo>
                  <a:close/>
                  <a:moveTo>
                    <a:pt x="6648" y="0"/>
                  </a:moveTo>
                  <a:cubicBezTo>
                    <a:pt x="2994" y="0"/>
                    <a:pt x="1" y="2962"/>
                    <a:pt x="1" y="6616"/>
                  </a:cubicBezTo>
                  <a:cubicBezTo>
                    <a:pt x="1" y="10271"/>
                    <a:pt x="2994" y="13232"/>
                    <a:pt x="6648" y="13232"/>
                  </a:cubicBezTo>
                  <a:cubicBezTo>
                    <a:pt x="10334" y="13232"/>
                    <a:pt x="13264" y="10271"/>
                    <a:pt x="13264" y="6616"/>
                  </a:cubicBezTo>
                  <a:cubicBezTo>
                    <a:pt x="13264" y="2962"/>
                    <a:pt x="10334"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9" name="Google Shape;9809;p87"/>
            <p:cNvSpPr/>
            <p:nvPr/>
          </p:nvSpPr>
          <p:spPr>
            <a:xfrm>
              <a:off x="-10630300" y="4237000"/>
              <a:ext cx="41750" cy="41775"/>
            </a:xfrm>
            <a:custGeom>
              <a:avLst/>
              <a:gdLst/>
              <a:ahLst/>
              <a:cxnLst/>
              <a:rect l="l" t="t" r="r" b="b"/>
              <a:pathLst>
                <a:path w="1670" h="1671" extrusionOk="0">
                  <a:moveTo>
                    <a:pt x="819" y="1"/>
                  </a:moveTo>
                  <a:cubicBezTo>
                    <a:pt x="378" y="1"/>
                    <a:pt x="0" y="379"/>
                    <a:pt x="0" y="851"/>
                  </a:cubicBezTo>
                  <a:cubicBezTo>
                    <a:pt x="0" y="1292"/>
                    <a:pt x="378" y="1670"/>
                    <a:pt x="819" y="1670"/>
                  </a:cubicBezTo>
                  <a:cubicBezTo>
                    <a:pt x="1292" y="1670"/>
                    <a:pt x="1670" y="1292"/>
                    <a:pt x="1670" y="851"/>
                  </a:cubicBezTo>
                  <a:cubicBezTo>
                    <a:pt x="1670" y="379"/>
                    <a:pt x="1292"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0" name="Google Shape;9810;p87"/>
            <p:cNvSpPr/>
            <p:nvPr/>
          </p:nvSpPr>
          <p:spPr>
            <a:xfrm>
              <a:off x="-10607475" y="4340975"/>
              <a:ext cx="102425" cy="82725"/>
            </a:xfrm>
            <a:custGeom>
              <a:avLst/>
              <a:gdLst/>
              <a:ahLst/>
              <a:cxnLst/>
              <a:rect l="l" t="t" r="r" b="b"/>
              <a:pathLst>
                <a:path w="4097" h="3309" extrusionOk="0">
                  <a:moveTo>
                    <a:pt x="3309" y="0"/>
                  </a:moveTo>
                  <a:cubicBezTo>
                    <a:pt x="2584" y="1418"/>
                    <a:pt x="1418" y="2584"/>
                    <a:pt x="1" y="3308"/>
                  </a:cubicBezTo>
                  <a:lnTo>
                    <a:pt x="3655" y="3308"/>
                  </a:lnTo>
                  <a:cubicBezTo>
                    <a:pt x="3907" y="3308"/>
                    <a:pt x="4096" y="3119"/>
                    <a:pt x="4096" y="2867"/>
                  </a:cubicBezTo>
                  <a:lnTo>
                    <a:pt x="4096" y="378"/>
                  </a:lnTo>
                  <a:cubicBezTo>
                    <a:pt x="4065" y="189"/>
                    <a:pt x="3907" y="0"/>
                    <a:pt x="36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1" name="Google Shape;9811;p87"/>
          <p:cNvGrpSpPr/>
          <p:nvPr/>
        </p:nvGrpSpPr>
        <p:grpSpPr>
          <a:xfrm>
            <a:off x="6243280" y="3214882"/>
            <a:ext cx="252278" cy="355451"/>
            <a:chOff x="-9039300" y="3614000"/>
            <a:chExt cx="250475" cy="352875"/>
          </a:xfrm>
        </p:grpSpPr>
        <p:sp>
          <p:nvSpPr>
            <p:cNvPr id="9812" name="Google Shape;9812;p87"/>
            <p:cNvSpPr/>
            <p:nvPr/>
          </p:nvSpPr>
          <p:spPr>
            <a:xfrm>
              <a:off x="-8944000" y="3614000"/>
              <a:ext cx="63025" cy="63025"/>
            </a:xfrm>
            <a:custGeom>
              <a:avLst/>
              <a:gdLst/>
              <a:ahLst/>
              <a:cxnLst/>
              <a:rect l="l" t="t" r="r" b="b"/>
              <a:pathLst>
                <a:path w="2521" h="2521" extrusionOk="0">
                  <a:moveTo>
                    <a:pt x="1260" y="0"/>
                  </a:moveTo>
                  <a:cubicBezTo>
                    <a:pt x="567" y="0"/>
                    <a:pt x="0" y="567"/>
                    <a:pt x="0" y="1261"/>
                  </a:cubicBezTo>
                  <a:cubicBezTo>
                    <a:pt x="0" y="1954"/>
                    <a:pt x="567" y="2521"/>
                    <a:pt x="1260" y="2521"/>
                  </a:cubicBezTo>
                  <a:cubicBezTo>
                    <a:pt x="1985" y="2521"/>
                    <a:pt x="2521" y="1954"/>
                    <a:pt x="2521" y="1261"/>
                  </a:cubicBezTo>
                  <a:cubicBezTo>
                    <a:pt x="2521" y="567"/>
                    <a:pt x="1985" y="0"/>
                    <a:pt x="12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3" name="Google Shape;9813;p87"/>
            <p:cNvSpPr/>
            <p:nvPr/>
          </p:nvSpPr>
          <p:spPr>
            <a:xfrm>
              <a:off x="-9039300" y="3696700"/>
              <a:ext cx="250475" cy="270175"/>
            </a:xfrm>
            <a:custGeom>
              <a:avLst/>
              <a:gdLst/>
              <a:ahLst/>
              <a:cxnLst/>
              <a:rect l="l" t="t" r="r" b="b"/>
              <a:pathLst>
                <a:path w="10019" h="10807" extrusionOk="0">
                  <a:moveTo>
                    <a:pt x="914" y="0"/>
                  </a:moveTo>
                  <a:cubicBezTo>
                    <a:pt x="473" y="32"/>
                    <a:pt x="126" y="410"/>
                    <a:pt x="126" y="883"/>
                  </a:cubicBezTo>
                  <a:cubicBezTo>
                    <a:pt x="126" y="1355"/>
                    <a:pt x="473" y="1702"/>
                    <a:pt x="945" y="1702"/>
                  </a:cubicBezTo>
                  <a:lnTo>
                    <a:pt x="4253" y="1702"/>
                  </a:lnTo>
                  <a:lnTo>
                    <a:pt x="4253" y="4033"/>
                  </a:lnTo>
                  <a:lnTo>
                    <a:pt x="441" y="6868"/>
                  </a:lnTo>
                  <a:cubicBezTo>
                    <a:pt x="95" y="7120"/>
                    <a:pt x="0" y="7656"/>
                    <a:pt x="284" y="8003"/>
                  </a:cubicBezTo>
                  <a:cubicBezTo>
                    <a:pt x="453" y="8210"/>
                    <a:pt x="713" y="8327"/>
                    <a:pt x="962" y="8327"/>
                  </a:cubicBezTo>
                  <a:cubicBezTo>
                    <a:pt x="1129" y="8327"/>
                    <a:pt x="1291" y="8274"/>
                    <a:pt x="1418" y="8160"/>
                  </a:cubicBezTo>
                  <a:lnTo>
                    <a:pt x="4222" y="6018"/>
                  </a:lnTo>
                  <a:lnTo>
                    <a:pt x="4222" y="9956"/>
                  </a:lnTo>
                  <a:cubicBezTo>
                    <a:pt x="4222" y="10428"/>
                    <a:pt x="4568" y="10807"/>
                    <a:pt x="5041" y="10807"/>
                  </a:cubicBezTo>
                  <a:cubicBezTo>
                    <a:pt x="5513" y="10807"/>
                    <a:pt x="5860" y="10460"/>
                    <a:pt x="5860" y="9956"/>
                  </a:cubicBezTo>
                  <a:lnTo>
                    <a:pt x="5860" y="1670"/>
                  </a:lnTo>
                  <a:lnTo>
                    <a:pt x="9168" y="1670"/>
                  </a:lnTo>
                  <a:cubicBezTo>
                    <a:pt x="9641" y="1670"/>
                    <a:pt x="10019" y="1292"/>
                    <a:pt x="10019" y="820"/>
                  </a:cubicBezTo>
                  <a:cubicBezTo>
                    <a:pt x="10019" y="347"/>
                    <a:pt x="9641" y="0"/>
                    <a:pt x="91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4" name="Google Shape;9814;p87"/>
          <p:cNvGrpSpPr/>
          <p:nvPr/>
        </p:nvGrpSpPr>
        <p:grpSpPr>
          <a:xfrm>
            <a:off x="7975246" y="3237121"/>
            <a:ext cx="354635" cy="354670"/>
            <a:chOff x="-9088150" y="4049550"/>
            <a:chExt cx="352100" cy="352100"/>
          </a:xfrm>
        </p:grpSpPr>
        <p:sp>
          <p:nvSpPr>
            <p:cNvPr id="9815" name="Google Shape;9815;p87"/>
            <p:cNvSpPr/>
            <p:nvPr/>
          </p:nvSpPr>
          <p:spPr>
            <a:xfrm>
              <a:off x="-9047975" y="4049550"/>
              <a:ext cx="290650" cy="165425"/>
            </a:xfrm>
            <a:custGeom>
              <a:avLst/>
              <a:gdLst/>
              <a:ahLst/>
              <a:cxnLst/>
              <a:rect l="l" t="t" r="r" b="b"/>
              <a:pathLst>
                <a:path w="11626" h="6617" extrusionOk="0">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6" name="Google Shape;9816;p87"/>
            <p:cNvSpPr/>
            <p:nvPr/>
          </p:nvSpPr>
          <p:spPr>
            <a:xfrm>
              <a:off x="-8964475" y="4157450"/>
              <a:ext cx="20500" cy="57525"/>
            </a:xfrm>
            <a:custGeom>
              <a:avLst/>
              <a:gdLst/>
              <a:ahLst/>
              <a:cxnLst/>
              <a:rect l="l" t="t" r="r" b="b"/>
              <a:pathLst>
                <a:path w="820" h="2301" extrusionOk="0">
                  <a:moveTo>
                    <a:pt x="0" y="1"/>
                  </a:moveTo>
                  <a:lnTo>
                    <a:pt x="0" y="2301"/>
                  </a:lnTo>
                  <a:lnTo>
                    <a:pt x="819" y="2301"/>
                  </a:lnTo>
                  <a:lnTo>
                    <a:pt x="819" y="946"/>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7" name="Google Shape;9817;p87"/>
            <p:cNvSpPr/>
            <p:nvPr/>
          </p:nvSpPr>
          <p:spPr>
            <a:xfrm>
              <a:off x="-9088150" y="4235425"/>
              <a:ext cx="352100" cy="82725"/>
            </a:xfrm>
            <a:custGeom>
              <a:avLst/>
              <a:gdLst/>
              <a:ahLst/>
              <a:cxnLst/>
              <a:rect l="l" t="t" r="r" b="b"/>
              <a:pathLst>
                <a:path w="14084" h="3309" extrusionOk="0">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87"/>
            <p:cNvSpPr/>
            <p:nvPr/>
          </p:nvSpPr>
          <p:spPr>
            <a:xfrm>
              <a:off x="-9064525" y="4338600"/>
              <a:ext cx="53600" cy="63050"/>
            </a:xfrm>
            <a:custGeom>
              <a:avLst/>
              <a:gdLst/>
              <a:ahLst/>
              <a:cxnLst/>
              <a:rect l="l" t="t" r="r" b="b"/>
              <a:pathLst>
                <a:path w="2144" h="2522" extrusionOk="0">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87"/>
            <p:cNvSpPr/>
            <p:nvPr/>
          </p:nvSpPr>
          <p:spPr>
            <a:xfrm>
              <a:off x="-8898325" y="4338600"/>
              <a:ext cx="54375" cy="63050"/>
            </a:xfrm>
            <a:custGeom>
              <a:avLst/>
              <a:gdLst/>
              <a:ahLst/>
              <a:cxnLst/>
              <a:rect l="l" t="t" r="r" b="b"/>
              <a:pathLst>
                <a:path w="2175" h="2522" extrusionOk="0">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87"/>
            <p:cNvSpPr/>
            <p:nvPr/>
          </p:nvSpPr>
          <p:spPr>
            <a:xfrm>
              <a:off x="-8814850" y="4338600"/>
              <a:ext cx="54375" cy="63050"/>
            </a:xfrm>
            <a:custGeom>
              <a:avLst/>
              <a:gdLst/>
              <a:ahLst/>
              <a:cxnLst/>
              <a:rect l="l" t="t" r="r" b="b"/>
              <a:pathLst>
                <a:path w="2175" h="2522" extrusionOk="0">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1" name="Google Shape;9821;p87"/>
          <p:cNvGrpSpPr/>
          <p:nvPr/>
        </p:nvGrpSpPr>
        <p:grpSpPr>
          <a:xfrm>
            <a:off x="7109610" y="2739354"/>
            <a:ext cx="315757" cy="354670"/>
            <a:chOff x="-8191825" y="3174500"/>
            <a:chExt cx="313500" cy="352100"/>
          </a:xfrm>
        </p:grpSpPr>
        <p:sp>
          <p:nvSpPr>
            <p:cNvPr id="9822" name="Google Shape;9822;p87"/>
            <p:cNvSpPr/>
            <p:nvPr/>
          </p:nvSpPr>
          <p:spPr>
            <a:xfrm>
              <a:off x="-8191825" y="3486400"/>
              <a:ext cx="310350" cy="40200"/>
            </a:xfrm>
            <a:custGeom>
              <a:avLst/>
              <a:gdLst/>
              <a:ahLst/>
              <a:cxnLst/>
              <a:rect l="l" t="t" r="r" b="b"/>
              <a:pathLst>
                <a:path w="12414" h="1608" extrusionOk="0">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87"/>
            <p:cNvSpPr/>
            <p:nvPr/>
          </p:nvSpPr>
          <p:spPr>
            <a:xfrm>
              <a:off x="-8188675" y="3318650"/>
              <a:ext cx="310350" cy="146500"/>
            </a:xfrm>
            <a:custGeom>
              <a:avLst/>
              <a:gdLst/>
              <a:ahLst/>
              <a:cxnLst/>
              <a:rect l="l" t="t" r="r" b="b"/>
              <a:pathLst>
                <a:path w="12414" h="5860" extrusionOk="0">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4" name="Google Shape;9824;p87"/>
            <p:cNvSpPr/>
            <p:nvPr/>
          </p:nvSpPr>
          <p:spPr>
            <a:xfrm>
              <a:off x="-8169775" y="3174500"/>
              <a:ext cx="267825" cy="129975"/>
            </a:xfrm>
            <a:custGeom>
              <a:avLst/>
              <a:gdLst/>
              <a:ahLst/>
              <a:cxnLst/>
              <a:rect l="l" t="t" r="r" b="b"/>
              <a:pathLst>
                <a:path w="10713" h="5199" extrusionOk="0">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5" name="Google Shape;9825;p87"/>
          <p:cNvGrpSpPr/>
          <p:nvPr/>
        </p:nvGrpSpPr>
        <p:grpSpPr>
          <a:xfrm>
            <a:off x="4858968" y="1379875"/>
            <a:ext cx="356221" cy="354973"/>
            <a:chOff x="-13947000" y="3212800"/>
            <a:chExt cx="353675" cy="352400"/>
          </a:xfrm>
        </p:grpSpPr>
        <p:sp>
          <p:nvSpPr>
            <p:cNvPr id="9826" name="Google Shape;9826;p87"/>
            <p:cNvSpPr/>
            <p:nvPr/>
          </p:nvSpPr>
          <p:spPr>
            <a:xfrm>
              <a:off x="-13947000" y="3212800"/>
              <a:ext cx="229225" cy="268125"/>
            </a:xfrm>
            <a:custGeom>
              <a:avLst/>
              <a:gdLst/>
              <a:ahLst/>
              <a:cxnLst/>
              <a:rect l="l" t="t" r="r" b="b"/>
              <a:pathLst>
                <a:path w="9169" h="10725" extrusionOk="0">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87"/>
            <p:cNvSpPr/>
            <p:nvPr/>
          </p:nvSpPr>
          <p:spPr>
            <a:xfrm>
              <a:off x="-13821775" y="3295600"/>
              <a:ext cx="228450" cy="269600"/>
            </a:xfrm>
            <a:custGeom>
              <a:avLst/>
              <a:gdLst/>
              <a:ahLst/>
              <a:cxnLst/>
              <a:rect l="l" t="t" r="r" b="b"/>
              <a:pathLst>
                <a:path w="9138" h="10784" extrusionOk="0">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8" name="Google Shape;9828;p87"/>
          <p:cNvSpPr/>
          <p:nvPr/>
        </p:nvSpPr>
        <p:spPr>
          <a:xfrm>
            <a:off x="4902088" y="2265409"/>
            <a:ext cx="271340" cy="353864"/>
          </a:xfrm>
          <a:custGeom>
            <a:avLst/>
            <a:gdLst/>
            <a:ahLst/>
            <a:cxnLst/>
            <a:rect l="l" t="t" r="r" b="b"/>
            <a:pathLst>
              <a:path w="10776" h="14052" extrusionOk="0">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9" name="Google Shape;9829;p87"/>
          <p:cNvGrpSpPr/>
          <p:nvPr/>
        </p:nvGrpSpPr>
        <p:grpSpPr>
          <a:xfrm>
            <a:off x="5301563" y="1379233"/>
            <a:ext cx="356221" cy="356257"/>
            <a:chOff x="-13512225" y="3211525"/>
            <a:chExt cx="353675" cy="353675"/>
          </a:xfrm>
        </p:grpSpPr>
        <p:sp>
          <p:nvSpPr>
            <p:cNvPr id="9830" name="Google Shape;9830;p87"/>
            <p:cNvSpPr/>
            <p:nvPr/>
          </p:nvSpPr>
          <p:spPr>
            <a:xfrm>
              <a:off x="-13283825" y="3482475"/>
              <a:ext cx="125275" cy="82725"/>
            </a:xfrm>
            <a:custGeom>
              <a:avLst/>
              <a:gdLst/>
              <a:ahLst/>
              <a:cxnLst/>
              <a:rect l="l" t="t" r="r" b="b"/>
              <a:pathLst>
                <a:path w="5011" h="3309" extrusionOk="0">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1" name="Google Shape;9831;p87"/>
            <p:cNvSpPr/>
            <p:nvPr/>
          </p:nvSpPr>
          <p:spPr>
            <a:xfrm>
              <a:off x="-13512225" y="3211525"/>
              <a:ext cx="353675" cy="249700"/>
            </a:xfrm>
            <a:custGeom>
              <a:avLst/>
              <a:gdLst/>
              <a:ahLst/>
              <a:cxnLst/>
              <a:rect l="l" t="t" r="r" b="b"/>
              <a:pathLst>
                <a:path w="14147" h="9988" extrusionOk="0">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87"/>
            <p:cNvSpPr/>
            <p:nvPr/>
          </p:nvSpPr>
          <p:spPr>
            <a:xfrm>
              <a:off x="-13512225" y="3483250"/>
              <a:ext cx="100050" cy="81150"/>
            </a:xfrm>
            <a:custGeom>
              <a:avLst/>
              <a:gdLst/>
              <a:ahLst/>
              <a:cxnLst/>
              <a:rect l="l" t="t" r="r" b="b"/>
              <a:pathLst>
                <a:path w="4002" h="3246" extrusionOk="0">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3" name="Google Shape;9833;p87"/>
            <p:cNvSpPr/>
            <p:nvPr/>
          </p:nvSpPr>
          <p:spPr>
            <a:xfrm>
              <a:off x="-13407475" y="3483250"/>
              <a:ext cx="36250" cy="81150"/>
            </a:xfrm>
            <a:custGeom>
              <a:avLst/>
              <a:gdLst/>
              <a:ahLst/>
              <a:cxnLst/>
              <a:rect l="l" t="t" r="r" b="b"/>
              <a:pathLst>
                <a:path w="1450" h="3246" extrusionOk="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4" name="Google Shape;9834;p87"/>
            <p:cNvSpPr/>
            <p:nvPr/>
          </p:nvSpPr>
          <p:spPr>
            <a:xfrm>
              <a:off x="-13366525" y="3485625"/>
              <a:ext cx="70125" cy="76425"/>
            </a:xfrm>
            <a:custGeom>
              <a:avLst/>
              <a:gdLst/>
              <a:ahLst/>
              <a:cxnLst/>
              <a:rect l="l" t="t" r="r" b="b"/>
              <a:pathLst>
                <a:path w="2805" h="3057" extrusionOk="0">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5" name="Google Shape;9835;p87"/>
          <p:cNvGrpSpPr/>
          <p:nvPr/>
        </p:nvGrpSpPr>
        <p:grpSpPr>
          <a:xfrm>
            <a:off x="6191845" y="1379624"/>
            <a:ext cx="356221" cy="355476"/>
            <a:chOff x="-12643475" y="3212300"/>
            <a:chExt cx="353675" cy="352900"/>
          </a:xfrm>
        </p:grpSpPr>
        <p:sp>
          <p:nvSpPr>
            <p:cNvPr id="9836" name="Google Shape;9836;p87"/>
            <p:cNvSpPr/>
            <p:nvPr/>
          </p:nvSpPr>
          <p:spPr>
            <a:xfrm>
              <a:off x="-12372525" y="3517125"/>
              <a:ext cx="20500" cy="48075"/>
            </a:xfrm>
            <a:custGeom>
              <a:avLst/>
              <a:gdLst/>
              <a:ahLst/>
              <a:cxnLst/>
              <a:rect l="l" t="t" r="r" b="b"/>
              <a:pathLst>
                <a:path w="820" h="1923" extrusionOk="0">
                  <a:moveTo>
                    <a:pt x="0" y="0"/>
                  </a:moveTo>
                  <a:lnTo>
                    <a:pt x="0" y="1513"/>
                  </a:lnTo>
                  <a:cubicBezTo>
                    <a:pt x="0" y="1765"/>
                    <a:pt x="189" y="1922"/>
                    <a:pt x="410" y="1922"/>
                  </a:cubicBezTo>
                  <a:cubicBezTo>
                    <a:pt x="662" y="1922"/>
                    <a:pt x="819" y="1702"/>
                    <a:pt x="819" y="1513"/>
                  </a:cubicBezTo>
                  <a:lnTo>
                    <a:pt x="819" y="0"/>
                  </a:lnTo>
                  <a:cubicBezTo>
                    <a:pt x="662" y="126"/>
                    <a:pt x="567" y="221"/>
                    <a:pt x="410" y="221"/>
                  </a:cubicBezTo>
                  <a:cubicBezTo>
                    <a:pt x="189" y="221"/>
                    <a:pt x="126" y="126"/>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87"/>
            <p:cNvSpPr/>
            <p:nvPr/>
          </p:nvSpPr>
          <p:spPr>
            <a:xfrm>
              <a:off x="-12581250" y="3480900"/>
              <a:ext cx="63025" cy="21275"/>
            </a:xfrm>
            <a:custGeom>
              <a:avLst/>
              <a:gdLst/>
              <a:ahLst/>
              <a:cxnLst/>
              <a:rect l="l" t="t" r="r" b="b"/>
              <a:pathLst>
                <a:path w="2521" h="851" extrusionOk="0">
                  <a:moveTo>
                    <a:pt x="0" y="0"/>
                  </a:moveTo>
                  <a:lnTo>
                    <a:pt x="0" y="851"/>
                  </a:lnTo>
                  <a:lnTo>
                    <a:pt x="2521" y="851"/>
                  </a:lnTo>
                  <a:lnTo>
                    <a:pt x="25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87"/>
            <p:cNvSpPr/>
            <p:nvPr/>
          </p:nvSpPr>
          <p:spPr>
            <a:xfrm>
              <a:off x="-12643475" y="3398975"/>
              <a:ext cx="186700" cy="166225"/>
            </a:xfrm>
            <a:custGeom>
              <a:avLst/>
              <a:gdLst/>
              <a:ahLst/>
              <a:cxnLst/>
              <a:rect l="l" t="t" r="r" b="b"/>
              <a:pathLst>
                <a:path w="7468" h="6649" extrusionOk="0">
                  <a:moveTo>
                    <a:pt x="5419" y="2458"/>
                  </a:moveTo>
                  <a:cubicBezTo>
                    <a:pt x="5671" y="2458"/>
                    <a:pt x="5860" y="2647"/>
                    <a:pt x="5860" y="2899"/>
                  </a:cubicBezTo>
                  <a:lnTo>
                    <a:pt x="5860" y="4537"/>
                  </a:lnTo>
                  <a:cubicBezTo>
                    <a:pt x="5860" y="4789"/>
                    <a:pt x="5671" y="4978"/>
                    <a:pt x="5419" y="4978"/>
                  </a:cubicBezTo>
                  <a:lnTo>
                    <a:pt x="2080" y="4978"/>
                  </a:lnTo>
                  <a:cubicBezTo>
                    <a:pt x="1859" y="4978"/>
                    <a:pt x="1639" y="4789"/>
                    <a:pt x="1639" y="4537"/>
                  </a:cubicBezTo>
                  <a:lnTo>
                    <a:pt x="1639" y="2899"/>
                  </a:lnTo>
                  <a:cubicBezTo>
                    <a:pt x="1639" y="2647"/>
                    <a:pt x="1859" y="2458"/>
                    <a:pt x="2080" y="2458"/>
                  </a:cubicBezTo>
                  <a:close/>
                  <a:moveTo>
                    <a:pt x="1639" y="1"/>
                  </a:moveTo>
                  <a:lnTo>
                    <a:pt x="1639" y="977"/>
                  </a:lnTo>
                  <a:lnTo>
                    <a:pt x="662" y="1450"/>
                  </a:lnTo>
                  <a:cubicBezTo>
                    <a:pt x="221" y="1639"/>
                    <a:pt x="0" y="2080"/>
                    <a:pt x="0" y="2552"/>
                  </a:cubicBezTo>
                  <a:lnTo>
                    <a:pt x="0" y="5356"/>
                  </a:lnTo>
                  <a:cubicBezTo>
                    <a:pt x="0" y="6049"/>
                    <a:pt x="536" y="6648"/>
                    <a:pt x="1261" y="6648"/>
                  </a:cubicBezTo>
                  <a:lnTo>
                    <a:pt x="6270" y="6648"/>
                  </a:lnTo>
                  <a:cubicBezTo>
                    <a:pt x="6931" y="6648"/>
                    <a:pt x="7467" y="6049"/>
                    <a:pt x="7467" y="5388"/>
                  </a:cubicBezTo>
                  <a:lnTo>
                    <a:pt x="7467" y="2584"/>
                  </a:lnTo>
                  <a:cubicBezTo>
                    <a:pt x="7467" y="2111"/>
                    <a:pt x="7215" y="1670"/>
                    <a:pt x="6805" y="1481"/>
                  </a:cubicBezTo>
                  <a:lnTo>
                    <a:pt x="5829" y="1009"/>
                  </a:lnTo>
                  <a:lnTo>
                    <a:pt x="58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9" name="Google Shape;9839;p87"/>
            <p:cNvSpPr/>
            <p:nvPr/>
          </p:nvSpPr>
          <p:spPr>
            <a:xfrm>
              <a:off x="-12431600" y="3212300"/>
              <a:ext cx="141800" cy="137075"/>
            </a:xfrm>
            <a:custGeom>
              <a:avLst/>
              <a:gdLst/>
              <a:ahLst/>
              <a:cxnLst/>
              <a:rect l="l" t="t" r="r" b="b"/>
              <a:pathLst>
                <a:path w="5672" h="5483" extrusionOk="0">
                  <a:moveTo>
                    <a:pt x="2741" y="1"/>
                  </a:moveTo>
                  <a:cubicBezTo>
                    <a:pt x="1481" y="1"/>
                    <a:pt x="378" y="883"/>
                    <a:pt x="0" y="2017"/>
                  </a:cubicBezTo>
                  <a:lnTo>
                    <a:pt x="2300" y="3845"/>
                  </a:lnTo>
                  <a:lnTo>
                    <a:pt x="2300" y="2143"/>
                  </a:lnTo>
                  <a:cubicBezTo>
                    <a:pt x="2300" y="1891"/>
                    <a:pt x="2521" y="1702"/>
                    <a:pt x="2741" y="1702"/>
                  </a:cubicBezTo>
                  <a:cubicBezTo>
                    <a:pt x="2993" y="1702"/>
                    <a:pt x="3151" y="1891"/>
                    <a:pt x="3151" y="2143"/>
                  </a:cubicBezTo>
                  <a:lnTo>
                    <a:pt x="3151" y="5483"/>
                  </a:lnTo>
                  <a:lnTo>
                    <a:pt x="5608" y="3561"/>
                  </a:lnTo>
                  <a:lnTo>
                    <a:pt x="5608" y="2931"/>
                  </a:lnTo>
                  <a:cubicBezTo>
                    <a:pt x="5671" y="1324"/>
                    <a:pt x="4348" y="1"/>
                    <a:pt x="27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0" name="Google Shape;9840;p87"/>
            <p:cNvSpPr/>
            <p:nvPr/>
          </p:nvSpPr>
          <p:spPr>
            <a:xfrm>
              <a:off x="-12352050" y="3326525"/>
              <a:ext cx="62250" cy="104775"/>
            </a:xfrm>
            <a:custGeom>
              <a:avLst/>
              <a:gdLst/>
              <a:ahLst/>
              <a:cxnLst/>
              <a:rect l="l" t="t" r="r" b="b"/>
              <a:pathLst>
                <a:path w="2490" h="4191" extrusionOk="0">
                  <a:moveTo>
                    <a:pt x="2489" y="0"/>
                  </a:moveTo>
                  <a:lnTo>
                    <a:pt x="0" y="1890"/>
                  </a:lnTo>
                  <a:lnTo>
                    <a:pt x="0" y="4190"/>
                  </a:lnTo>
                  <a:lnTo>
                    <a:pt x="2489" y="2300"/>
                  </a:ln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1" name="Google Shape;9841;p87"/>
            <p:cNvSpPr/>
            <p:nvPr/>
          </p:nvSpPr>
          <p:spPr>
            <a:xfrm>
              <a:off x="-12434750" y="3285550"/>
              <a:ext cx="62250" cy="104000"/>
            </a:xfrm>
            <a:custGeom>
              <a:avLst/>
              <a:gdLst/>
              <a:ahLst/>
              <a:cxnLst/>
              <a:rect l="l" t="t" r="r" b="b"/>
              <a:pathLst>
                <a:path w="2490" h="4160" extrusionOk="0">
                  <a:moveTo>
                    <a:pt x="0" y="1"/>
                  </a:moveTo>
                  <a:lnTo>
                    <a:pt x="0" y="2269"/>
                  </a:lnTo>
                  <a:lnTo>
                    <a:pt x="2489" y="4160"/>
                  </a:lnTo>
                  <a:lnTo>
                    <a:pt x="2489" y="1891"/>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2" name="Google Shape;9842;p87"/>
            <p:cNvSpPr/>
            <p:nvPr/>
          </p:nvSpPr>
          <p:spPr>
            <a:xfrm>
              <a:off x="-12352050" y="3409225"/>
              <a:ext cx="62250" cy="107925"/>
            </a:xfrm>
            <a:custGeom>
              <a:avLst/>
              <a:gdLst/>
              <a:ahLst/>
              <a:cxnLst/>
              <a:rect l="l" t="t" r="r" b="b"/>
              <a:pathLst>
                <a:path w="2490" h="4317" extrusionOk="0">
                  <a:moveTo>
                    <a:pt x="2489" y="0"/>
                  </a:moveTo>
                  <a:lnTo>
                    <a:pt x="0" y="1859"/>
                  </a:lnTo>
                  <a:lnTo>
                    <a:pt x="0" y="4316"/>
                  </a:lnTo>
                  <a:lnTo>
                    <a:pt x="1607" y="2678"/>
                  </a:lnTo>
                  <a:cubicBezTo>
                    <a:pt x="2174" y="2142"/>
                    <a:pt x="2489" y="1418"/>
                    <a:pt x="2489" y="630"/>
                  </a:cubicBez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3" name="Google Shape;9843;p87"/>
            <p:cNvSpPr/>
            <p:nvPr/>
          </p:nvSpPr>
          <p:spPr>
            <a:xfrm>
              <a:off x="-12434750" y="3368250"/>
              <a:ext cx="62250" cy="148900"/>
            </a:xfrm>
            <a:custGeom>
              <a:avLst/>
              <a:gdLst/>
              <a:ahLst/>
              <a:cxnLst/>
              <a:rect l="l" t="t" r="r" b="b"/>
              <a:pathLst>
                <a:path w="2490" h="5956" extrusionOk="0">
                  <a:moveTo>
                    <a:pt x="0" y="1"/>
                  </a:moveTo>
                  <a:lnTo>
                    <a:pt x="0" y="2269"/>
                  </a:lnTo>
                  <a:cubicBezTo>
                    <a:pt x="0" y="3057"/>
                    <a:pt x="315" y="3781"/>
                    <a:pt x="851" y="4317"/>
                  </a:cubicBezTo>
                  <a:lnTo>
                    <a:pt x="2489" y="5955"/>
                  </a:lnTo>
                  <a:lnTo>
                    <a:pt x="2489" y="1860"/>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4" name="Google Shape;9844;p87"/>
            <p:cNvSpPr/>
            <p:nvPr/>
          </p:nvSpPr>
          <p:spPr>
            <a:xfrm>
              <a:off x="-12623000" y="3336750"/>
              <a:ext cx="145725" cy="40975"/>
            </a:xfrm>
            <a:custGeom>
              <a:avLst/>
              <a:gdLst/>
              <a:ahLst/>
              <a:cxnLst/>
              <a:rect l="l" t="t" r="r" b="b"/>
              <a:pathLst>
                <a:path w="5829" h="1639" extrusionOk="0">
                  <a:moveTo>
                    <a:pt x="820" y="1"/>
                  </a:moveTo>
                  <a:cubicBezTo>
                    <a:pt x="347" y="1"/>
                    <a:pt x="1" y="347"/>
                    <a:pt x="1" y="820"/>
                  </a:cubicBezTo>
                  <a:cubicBezTo>
                    <a:pt x="1" y="1292"/>
                    <a:pt x="410" y="1639"/>
                    <a:pt x="820" y="1639"/>
                  </a:cubicBezTo>
                  <a:lnTo>
                    <a:pt x="5010" y="1639"/>
                  </a:lnTo>
                  <a:cubicBezTo>
                    <a:pt x="5482" y="1639"/>
                    <a:pt x="5829" y="1292"/>
                    <a:pt x="5829" y="820"/>
                  </a:cubicBezTo>
                  <a:cubicBezTo>
                    <a:pt x="5829" y="347"/>
                    <a:pt x="5482" y="1"/>
                    <a:pt x="50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5" name="Google Shape;9845;p87"/>
          <p:cNvGrpSpPr/>
          <p:nvPr/>
        </p:nvGrpSpPr>
        <p:grpSpPr>
          <a:xfrm>
            <a:off x="6191845" y="1831398"/>
            <a:ext cx="356221" cy="333366"/>
            <a:chOff x="-12643475" y="3657325"/>
            <a:chExt cx="353675" cy="330950"/>
          </a:xfrm>
        </p:grpSpPr>
        <p:sp>
          <p:nvSpPr>
            <p:cNvPr id="9846" name="Google Shape;9846;p87"/>
            <p:cNvSpPr/>
            <p:nvPr/>
          </p:nvSpPr>
          <p:spPr>
            <a:xfrm>
              <a:off x="-12580475" y="3719550"/>
              <a:ext cx="19725" cy="19700"/>
            </a:xfrm>
            <a:custGeom>
              <a:avLst/>
              <a:gdLst/>
              <a:ahLst/>
              <a:cxnLst/>
              <a:rect l="l" t="t" r="r" b="b"/>
              <a:pathLst>
                <a:path w="789" h="788" extrusionOk="0">
                  <a:moveTo>
                    <a:pt x="379" y="0"/>
                  </a:moveTo>
                  <a:cubicBezTo>
                    <a:pt x="190" y="0"/>
                    <a:pt x="1" y="189"/>
                    <a:pt x="1" y="410"/>
                  </a:cubicBezTo>
                  <a:cubicBezTo>
                    <a:pt x="1" y="599"/>
                    <a:pt x="190" y="788"/>
                    <a:pt x="379" y="788"/>
                  </a:cubicBezTo>
                  <a:cubicBezTo>
                    <a:pt x="599" y="788"/>
                    <a:pt x="788" y="599"/>
                    <a:pt x="788" y="410"/>
                  </a:cubicBezTo>
                  <a:cubicBezTo>
                    <a:pt x="788" y="189"/>
                    <a:pt x="599"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7" name="Google Shape;9847;p87"/>
            <p:cNvSpPr/>
            <p:nvPr/>
          </p:nvSpPr>
          <p:spPr>
            <a:xfrm>
              <a:off x="-12456800" y="3719550"/>
              <a:ext cx="19700" cy="19700"/>
            </a:xfrm>
            <a:custGeom>
              <a:avLst/>
              <a:gdLst/>
              <a:ahLst/>
              <a:cxnLst/>
              <a:rect l="l" t="t" r="r" b="b"/>
              <a:pathLst>
                <a:path w="788" h="788" extrusionOk="0">
                  <a:moveTo>
                    <a:pt x="410" y="0"/>
                  </a:moveTo>
                  <a:cubicBezTo>
                    <a:pt x="189" y="0"/>
                    <a:pt x="0" y="189"/>
                    <a:pt x="0" y="410"/>
                  </a:cubicBezTo>
                  <a:cubicBezTo>
                    <a:pt x="0" y="599"/>
                    <a:pt x="189" y="788"/>
                    <a:pt x="410" y="788"/>
                  </a:cubicBezTo>
                  <a:cubicBezTo>
                    <a:pt x="630" y="788"/>
                    <a:pt x="788" y="599"/>
                    <a:pt x="788" y="410"/>
                  </a:cubicBezTo>
                  <a:cubicBezTo>
                    <a:pt x="788" y="189"/>
                    <a:pt x="630"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8" name="Google Shape;9848;p87"/>
            <p:cNvSpPr/>
            <p:nvPr/>
          </p:nvSpPr>
          <p:spPr>
            <a:xfrm>
              <a:off x="-12643475" y="3657325"/>
              <a:ext cx="268600" cy="144950"/>
            </a:xfrm>
            <a:custGeom>
              <a:avLst/>
              <a:gdLst/>
              <a:ahLst/>
              <a:cxnLst/>
              <a:rect l="l" t="t" r="r" b="b"/>
              <a:pathLst>
                <a:path w="10744" h="5798" extrusionOk="0">
                  <a:moveTo>
                    <a:pt x="2899" y="1670"/>
                  </a:moveTo>
                  <a:cubicBezTo>
                    <a:pt x="3592" y="1670"/>
                    <a:pt x="4159" y="2205"/>
                    <a:pt x="4159" y="2899"/>
                  </a:cubicBezTo>
                  <a:cubicBezTo>
                    <a:pt x="4159" y="3560"/>
                    <a:pt x="3623" y="4159"/>
                    <a:pt x="2899" y="4159"/>
                  </a:cubicBezTo>
                  <a:cubicBezTo>
                    <a:pt x="2237" y="4159"/>
                    <a:pt x="1639" y="3592"/>
                    <a:pt x="1639" y="2899"/>
                  </a:cubicBezTo>
                  <a:cubicBezTo>
                    <a:pt x="1639" y="2205"/>
                    <a:pt x="2206" y="1670"/>
                    <a:pt x="2899" y="1670"/>
                  </a:cubicBezTo>
                  <a:close/>
                  <a:moveTo>
                    <a:pt x="7877" y="1670"/>
                  </a:moveTo>
                  <a:cubicBezTo>
                    <a:pt x="8538" y="1670"/>
                    <a:pt x="9137" y="2205"/>
                    <a:pt x="9137" y="2899"/>
                  </a:cubicBezTo>
                  <a:cubicBezTo>
                    <a:pt x="9137" y="3560"/>
                    <a:pt x="8570" y="4159"/>
                    <a:pt x="7877" y="4159"/>
                  </a:cubicBezTo>
                  <a:cubicBezTo>
                    <a:pt x="7215" y="4159"/>
                    <a:pt x="6616" y="3592"/>
                    <a:pt x="6616" y="2899"/>
                  </a:cubicBezTo>
                  <a:cubicBezTo>
                    <a:pt x="6616" y="2205"/>
                    <a:pt x="7152" y="1670"/>
                    <a:pt x="7877" y="1670"/>
                  </a:cubicBezTo>
                  <a:close/>
                  <a:moveTo>
                    <a:pt x="2899" y="0"/>
                  </a:moveTo>
                  <a:cubicBezTo>
                    <a:pt x="1292" y="0"/>
                    <a:pt x="32" y="1323"/>
                    <a:pt x="32" y="2899"/>
                  </a:cubicBezTo>
                  <a:cubicBezTo>
                    <a:pt x="0" y="4505"/>
                    <a:pt x="1292" y="5797"/>
                    <a:pt x="2899" y="5797"/>
                  </a:cubicBezTo>
                  <a:cubicBezTo>
                    <a:pt x="3970" y="5797"/>
                    <a:pt x="4884" y="5198"/>
                    <a:pt x="5388" y="4379"/>
                  </a:cubicBezTo>
                  <a:cubicBezTo>
                    <a:pt x="5892" y="5230"/>
                    <a:pt x="6805" y="5797"/>
                    <a:pt x="7877" y="5797"/>
                  </a:cubicBezTo>
                  <a:cubicBezTo>
                    <a:pt x="9483" y="5797"/>
                    <a:pt x="10744" y="4505"/>
                    <a:pt x="10744" y="2899"/>
                  </a:cubicBezTo>
                  <a:cubicBezTo>
                    <a:pt x="10744" y="1260"/>
                    <a:pt x="9452" y="0"/>
                    <a:pt x="7877" y="0"/>
                  </a:cubicBezTo>
                  <a:cubicBezTo>
                    <a:pt x="6805" y="0"/>
                    <a:pt x="5892" y="599"/>
                    <a:pt x="5388" y="1418"/>
                  </a:cubicBezTo>
                  <a:cubicBezTo>
                    <a:pt x="4884" y="567"/>
                    <a:pt x="3970" y="0"/>
                    <a:pt x="28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9" name="Google Shape;9849;p87"/>
            <p:cNvSpPr/>
            <p:nvPr/>
          </p:nvSpPr>
          <p:spPr>
            <a:xfrm>
              <a:off x="-12581250" y="3905425"/>
              <a:ext cx="62250" cy="20500"/>
            </a:xfrm>
            <a:custGeom>
              <a:avLst/>
              <a:gdLst/>
              <a:ahLst/>
              <a:cxnLst/>
              <a:rect l="l" t="t" r="r" b="b"/>
              <a:pathLst>
                <a:path w="2490" h="820" extrusionOk="0">
                  <a:moveTo>
                    <a:pt x="0" y="0"/>
                  </a:moveTo>
                  <a:lnTo>
                    <a:pt x="0" y="819"/>
                  </a:lnTo>
                  <a:lnTo>
                    <a:pt x="2489" y="819"/>
                  </a:lnTo>
                  <a:lnTo>
                    <a:pt x="24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0" name="Google Shape;9850;p87"/>
            <p:cNvSpPr/>
            <p:nvPr/>
          </p:nvSpPr>
          <p:spPr>
            <a:xfrm>
              <a:off x="-12643475" y="3802250"/>
              <a:ext cx="269400" cy="185900"/>
            </a:xfrm>
            <a:custGeom>
              <a:avLst/>
              <a:gdLst/>
              <a:ahLst/>
              <a:cxnLst/>
              <a:rect l="l" t="t" r="r" b="b"/>
              <a:pathLst>
                <a:path w="10776" h="7436" extrusionOk="0">
                  <a:moveTo>
                    <a:pt x="7057" y="1670"/>
                  </a:moveTo>
                  <a:cubicBezTo>
                    <a:pt x="7278" y="1670"/>
                    <a:pt x="7436" y="1859"/>
                    <a:pt x="7436" y="2048"/>
                  </a:cubicBezTo>
                  <a:cubicBezTo>
                    <a:pt x="7436" y="2300"/>
                    <a:pt x="7247" y="2489"/>
                    <a:pt x="7057" y="2489"/>
                  </a:cubicBezTo>
                  <a:cubicBezTo>
                    <a:pt x="6805" y="2489"/>
                    <a:pt x="6616" y="2300"/>
                    <a:pt x="6616" y="2048"/>
                  </a:cubicBezTo>
                  <a:cubicBezTo>
                    <a:pt x="6616" y="1859"/>
                    <a:pt x="6805" y="1670"/>
                    <a:pt x="7057" y="1670"/>
                  </a:cubicBezTo>
                  <a:close/>
                  <a:moveTo>
                    <a:pt x="8696" y="1670"/>
                  </a:moveTo>
                  <a:cubicBezTo>
                    <a:pt x="8948" y="1670"/>
                    <a:pt x="9137" y="1859"/>
                    <a:pt x="9137" y="2048"/>
                  </a:cubicBezTo>
                  <a:cubicBezTo>
                    <a:pt x="9137" y="2300"/>
                    <a:pt x="8948" y="2489"/>
                    <a:pt x="8696" y="2489"/>
                  </a:cubicBezTo>
                  <a:cubicBezTo>
                    <a:pt x="8475" y="2489"/>
                    <a:pt x="8318" y="2300"/>
                    <a:pt x="8318" y="2048"/>
                  </a:cubicBezTo>
                  <a:cubicBezTo>
                    <a:pt x="8255" y="1859"/>
                    <a:pt x="8475" y="1670"/>
                    <a:pt x="8696" y="1670"/>
                  </a:cubicBezTo>
                  <a:close/>
                  <a:moveTo>
                    <a:pt x="5388" y="3277"/>
                  </a:moveTo>
                  <a:cubicBezTo>
                    <a:pt x="5640" y="3277"/>
                    <a:pt x="5829" y="3466"/>
                    <a:pt x="5829" y="3686"/>
                  </a:cubicBezTo>
                  <a:lnTo>
                    <a:pt x="5829" y="5356"/>
                  </a:lnTo>
                  <a:cubicBezTo>
                    <a:pt x="5829" y="5608"/>
                    <a:pt x="5640" y="5797"/>
                    <a:pt x="5388" y="5797"/>
                  </a:cubicBezTo>
                  <a:lnTo>
                    <a:pt x="2080" y="5797"/>
                  </a:lnTo>
                  <a:cubicBezTo>
                    <a:pt x="1859" y="5797"/>
                    <a:pt x="1639" y="5608"/>
                    <a:pt x="1639" y="5356"/>
                  </a:cubicBezTo>
                  <a:lnTo>
                    <a:pt x="1639" y="3686"/>
                  </a:lnTo>
                  <a:cubicBezTo>
                    <a:pt x="1639" y="3466"/>
                    <a:pt x="1859" y="3277"/>
                    <a:pt x="2080" y="3277"/>
                  </a:cubicBezTo>
                  <a:close/>
                  <a:moveTo>
                    <a:pt x="5230" y="0"/>
                  </a:moveTo>
                  <a:cubicBezTo>
                    <a:pt x="4600" y="504"/>
                    <a:pt x="3781" y="819"/>
                    <a:pt x="2899" y="819"/>
                  </a:cubicBezTo>
                  <a:cubicBezTo>
                    <a:pt x="2080" y="819"/>
                    <a:pt x="1324" y="536"/>
                    <a:pt x="756" y="126"/>
                  </a:cubicBezTo>
                  <a:cubicBezTo>
                    <a:pt x="315" y="315"/>
                    <a:pt x="32" y="756"/>
                    <a:pt x="32" y="1260"/>
                  </a:cubicBezTo>
                  <a:lnTo>
                    <a:pt x="32" y="6206"/>
                  </a:lnTo>
                  <a:cubicBezTo>
                    <a:pt x="0" y="6900"/>
                    <a:pt x="536" y="7435"/>
                    <a:pt x="1261" y="7435"/>
                  </a:cubicBezTo>
                  <a:lnTo>
                    <a:pt x="9515" y="7435"/>
                  </a:lnTo>
                  <a:cubicBezTo>
                    <a:pt x="10208" y="7435"/>
                    <a:pt x="10775" y="6900"/>
                    <a:pt x="10775" y="6206"/>
                  </a:cubicBezTo>
                  <a:lnTo>
                    <a:pt x="10775" y="1260"/>
                  </a:lnTo>
                  <a:cubicBezTo>
                    <a:pt x="10775" y="756"/>
                    <a:pt x="10460" y="315"/>
                    <a:pt x="10082" y="126"/>
                  </a:cubicBezTo>
                  <a:cubicBezTo>
                    <a:pt x="9452" y="536"/>
                    <a:pt x="8727" y="819"/>
                    <a:pt x="7908" y="819"/>
                  </a:cubicBezTo>
                  <a:cubicBezTo>
                    <a:pt x="7057" y="819"/>
                    <a:pt x="6270" y="504"/>
                    <a:pt x="5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1" name="Google Shape;9851;p87"/>
            <p:cNvSpPr/>
            <p:nvPr/>
          </p:nvSpPr>
          <p:spPr>
            <a:xfrm>
              <a:off x="-12352850" y="3802125"/>
              <a:ext cx="63050" cy="186150"/>
            </a:xfrm>
            <a:custGeom>
              <a:avLst/>
              <a:gdLst/>
              <a:ahLst/>
              <a:cxnLst/>
              <a:rect l="l" t="t" r="r" b="b"/>
              <a:pathLst>
                <a:path w="2522" h="7446" extrusionOk="0">
                  <a:moveTo>
                    <a:pt x="2092" y="0"/>
                  </a:moveTo>
                  <a:cubicBezTo>
                    <a:pt x="2035" y="0"/>
                    <a:pt x="1976" y="10"/>
                    <a:pt x="1923" y="37"/>
                  </a:cubicBezTo>
                  <a:lnTo>
                    <a:pt x="1" y="982"/>
                  </a:lnTo>
                  <a:lnTo>
                    <a:pt x="1" y="6464"/>
                  </a:lnTo>
                  <a:lnTo>
                    <a:pt x="1923" y="7409"/>
                  </a:lnTo>
                  <a:cubicBezTo>
                    <a:pt x="1976" y="7435"/>
                    <a:pt x="2035" y="7445"/>
                    <a:pt x="2092" y="7445"/>
                  </a:cubicBezTo>
                  <a:cubicBezTo>
                    <a:pt x="2170" y="7445"/>
                    <a:pt x="2246" y="7427"/>
                    <a:pt x="2301" y="7409"/>
                  </a:cubicBezTo>
                  <a:cubicBezTo>
                    <a:pt x="2427" y="7314"/>
                    <a:pt x="2521" y="7220"/>
                    <a:pt x="2521" y="7062"/>
                  </a:cubicBezTo>
                  <a:lnTo>
                    <a:pt x="2521" y="415"/>
                  </a:lnTo>
                  <a:cubicBezTo>
                    <a:pt x="2521" y="257"/>
                    <a:pt x="2427" y="131"/>
                    <a:pt x="2301" y="37"/>
                  </a:cubicBezTo>
                  <a:cubicBezTo>
                    <a:pt x="2246" y="18"/>
                    <a:pt x="2170" y="0"/>
                    <a:pt x="20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2" name="Google Shape;9852;p87"/>
          <p:cNvGrpSpPr/>
          <p:nvPr/>
        </p:nvGrpSpPr>
        <p:grpSpPr>
          <a:xfrm>
            <a:off x="7974847" y="1380027"/>
            <a:ext cx="355416" cy="354670"/>
            <a:chOff x="-10857925" y="3213875"/>
            <a:chExt cx="352875" cy="352100"/>
          </a:xfrm>
        </p:grpSpPr>
        <p:sp>
          <p:nvSpPr>
            <p:cNvPr id="9853" name="Google Shape;9853;p87"/>
            <p:cNvSpPr/>
            <p:nvPr/>
          </p:nvSpPr>
          <p:spPr>
            <a:xfrm>
              <a:off x="-10759475" y="3265875"/>
              <a:ext cx="64600" cy="87450"/>
            </a:xfrm>
            <a:custGeom>
              <a:avLst/>
              <a:gdLst/>
              <a:ahLst/>
              <a:cxnLst/>
              <a:rect l="l" t="t" r="r" b="b"/>
              <a:pathLst>
                <a:path w="2584" h="3498" extrusionOk="0">
                  <a:moveTo>
                    <a:pt x="1702" y="0"/>
                  </a:moveTo>
                  <a:lnTo>
                    <a:pt x="0" y="1418"/>
                  </a:lnTo>
                  <a:lnTo>
                    <a:pt x="2584" y="3497"/>
                  </a:lnTo>
                  <a:cubicBezTo>
                    <a:pt x="2458" y="2111"/>
                    <a:pt x="2143" y="914"/>
                    <a:pt x="17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4" name="Google Shape;9854;p87"/>
            <p:cNvSpPr/>
            <p:nvPr/>
          </p:nvSpPr>
          <p:spPr>
            <a:xfrm>
              <a:off x="-10857925" y="3265075"/>
              <a:ext cx="64600" cy="87450"/>
            </a:xfrm>
            <a:custGeom>
              <a:avLst/>
              <a:gdLst/>
              <a:ahLst/>
              <a:cxnLst/>
              <a:rect l="l" t="t" r="r" b="b"/>
              <a:pathLst>
                <a:path w="2584" h="3498" extrusionOk="0">
                  <a:moveTo>
                    <a:pt x="882" y="1"/>
                  </a:moveTo>
                  <a:cubicBezTo>
                    <a:pt x="441" y="946"/>
                    <a:pt x="189" y="2143"/>
                    <a:pt x="0" y="3498"/>
                  </a:cubicBezTo>
                  <a:lnTo>
                    <a:pt x="2584" y="1418"/>
                  </a:lnTo>
                  <a:lnTo>
                    <a:pt x="8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5" name="Google Shape;9855;p87"/>
            <p:cNvSpPr/>
            <p:nvPr/>
          </p:nvSpPr>
          <p:spPr>
            <a:xfrm>
              <a:off x="-10850050" y="3313925"/>
              <a:ext cx="148100" cy="65375"/>
            </a:xfrm>
            <a:custGeom>
              <a:avLst/>
              <a:gdLst/>
              <a:ahLst/>
              <a:cxnLst/>
              <a:rect l="l" t="t" r="r" b="b"/>
              <a:pathLst>
                <a:path w="5924" h="2615" extrusionOk="0">
                  <a:moveTo>
                    <a:pt x="2993" y="0"/>
                  </a:moveTo>
                  <a:lnTo>
                    <a:pt x="0" y="2363"/>
                  </a:lnTo>
                  <a:cubicBezTo>
                    <a:pt x="221" y="2520"/>
                    <a:pt x="410" y="2615"/>
                    <a:pt x="693" y="2615"/>
                  </a:cubicBezTo>
                  <a:lnTo>
                    <a:pt x="5261" y="2615"/>
                  </a:lnTo>
                  <a:cubicBezTo>
                    <a:pt x="5482" y="2615"/>
                    <a:pt x="5734" y="2520"/>
                    <a:pt x="5923" y="2363"/>
                  </a:cubicBezTo>
                  <a:lnTo>
                    <a:pt x="299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6" name="Google Shape;9856;p87"/>
            <p:cNvSpPr/>
            <p:nvPr/>
          </p:nvSpPr>
          <p:spPr>
            <a:xfrm>
              <a:off x="-10857925" y="3391900"/>
              <a:ext cx="165425" cy="133125"/>
            </a:xfrm>
            <a:custGeom>
              <a:avLst/>
              <a:gdLst/>
              <a:ahLst/>
              <a:cxnLst/>
              <a:rect l="l" t="t" r="r" b="b"/>
              <a:pathLst>
                <a:path w="6617" h="5325" extrusionOk="0">
                  <a:moveTo>
                    <a:pt x="6616" y="0"/>
                  </a:moveTo>
                  <a:cubicBezTo>
                    <a:pt x="6301" y="189"/>
                    <a:pt x="5986" y="315"/>
                    <a:pt x="5608" y="315"/>
                  </a:cubicBezTo>
                  <a:lnTo>
                    <a:pt x="1040" y="315"/>
                  </a:lnTo>
                  <a:cubicBezTo>
                    <a:pt x="662" y="315"/>
                    <a:pt x="284" y="189"/>
                    <a:pt x="32" y="0"/>
                  </a:cubicBezTo>
                  <a:lnTo>
                    <a:pt x="32" y="0"/>
                  </a:lnTo>
                  <a:cubicBezTo>
                    <a:pt x="0" y="1449"/>
                    <a:pt x="221" y="2867"/>
                    <a:pt x="630" y="4001"/>
                  </a:cubicBezTo>
                  <a:cubicBezTo>
                    <a:pt x="914" y="4757"/>
                    <a:pt x="1638" y="5324"/>
                    <a:pt x="2426" y="5324"/>
                  </a:cubicBezTo>
                  <a:lnTo>
                    <a:pt x="4001" y="5324"/>
                  </a:lnTo>
                  <a:cubicBezTo>
                    <a:pt x="4946" y="5324"/>
                    <a:pt x="5671" y="4789"/>
                    <a:pt x="5955" y="4001"/>
                  </a:cubicBezTo>
                  <a:cubicBezTo>
                    <a:pt x="6396" y="2867"/>
                    <a:pt x="6585" y="1449"/>
                    <a:pt x="66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7" name="Google Shape;9857;p87"/>
            <p:cNvSpPr/>
            <p:nvPr/>
          </p:nvSpPr>
          <p:spPr>
            <a:xfrm>
              <a:off x="-10824850" y="3213875"/>
              <a:ext cx="98475" cy="74850"/>
            </a:xfrm>
            <a:custGeom>
              <a:avLst/>
              <a:gdLst/>
              <a:ahLst/>
              <a:cxnLst/>
              <a:rect l="l" t="t" r="r" b="b"/>
              <a:pathLst>
                <a:path w="3939" h="2994" extrusionOk="0">
                  <a:moveTo>
                    <a:pt x="1954" y="1"/>
                  </a:moveTo>
                  <a:cubicBezTo>
                    <a:pt x="1198" y="1"/>
                    <a:pt x="536" y="505"/>
                    <a:pt x="0" y="1324"/>
                  </a:cubicBezTo>
                  <a:lnTo>
                    <a:pt x="1954" y="2994"/>
                  </a:lnTo>
                  <a:lnTo>
                    <a:pt x="3938" y="1324"/>
                  </a:lnTo>
                  <a:cubicBezTo>
                    <a:pt x="3371" y="505"/>
                    <a:pt x="2710" y="1"/>
                    <a:pt x="19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8" name="Google Shape;9858;p87"/>
            <p:cNvSpPr/>
            <p:nvPr/>
          </p:nvSpPr>
          <p:spPr>
            <a:xfrm>
              <a:off x="-10571250" y="3306825"/>
              <a:ext cx="64625" cy="87450"/>
            </a:xfrm>
            <a:custGeom>
              <a:avLst/>
              <a:gdLst/>
              <a:ahLst/>
              <a:cxnLst/>
              <a:rect l="l" t="t" r="r" b="b"/>
              <a:pathLst>
                <a:path w="2585" h="3498" extrusionOk="0">
                  <a:moveTo>
                    <a:pt x="1702" y="0"/>
                  </a:moveTo>
                  <a:lnTo>
                    <a:pt x="1" y="1418"/>
                  </a:lnTo>
                  <a:lnTo>
                    <a:pt x="2584" y="3498"/>
                  </a:lnTo>
                  <a:cubicBezTo>
                    <a:pt x="2458" y="2143"/>
                    <a:pt x="2143" y="914"/>
                    <a:pt x="17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9" name="Google Shape;9859;p87"/>
            <p:cNvSpPr/>
            <p:nvPr/>
          </p:nvSpPr>
          <p:spPr>
            <a:xfrm>
              <a:off x="-10669700" y="3306025"/>
              <a:ext cx="63825" cy="87475"/>
            </a:xfrm>
            <a:custGeom>
              <a:avLst/>
              <a:gdLst/>
              <a:ahLst/>
              <a:cxnLst/>
              <a:rect l="l" t="t" r="r" b="b"/>
              <a:pathLst>
                <a:path w="2553" h="3499" extrusionOk="0">
                  <a:moveTo>
                    <a:pt x="883" y="1"/>
                  </a:moveTo>
                  <a:cubicBezTo>
                    <a:pt x="442" y="946"/>
                    <a:pt x="127" y="2175"/>
                    <a:pt x="1" y="3498"/>
                  </a:cubicBezTo>
                  <a:lnTo>
                    <a:pt x="2553" y="1419"/>
                  </a:lnTo>
                  <a:lnTo>
                    <a:pt x="8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0" name="Google Shape;9860;p87"/>
            <p:cNvSpPr/>
            <p:nvPr/>
          </p:nvSpPr>
          <p:spPr>
            <a:xfrm>
              <a:off x="-10661825" y="3355650"/>
              <a:ext cx="148100" cy="64625"/>
            </a:xfrm>
            <a:custGeom>
              <a:avLst/>
              <a:gdLst/>
              <a:ahLst/>
              <a:cxnLst/>
              <a:rect l="l" t="t" r="r" b="b"/>
              <a:pathLst>
                <a:path w="5924" h="2585" extrusionOk="0">
                  <a:moveTo>
                    <a:pt x="2994" y="1"/>
                  </a:moveTo>
                  <a:lnTo>
                    <a:pt x="1" y="2364"/>
                  </a:lnTo>
                  <a:cubicBezTo>
                    <a:pt x="221" y="2521"/>
                    <a:pt x="410" y="2584"/>
                    <a:pt x="694" y="2584"/>
                  </a:cubicBezTo>
                  <a:lnTo>
                    <a:pt x="5231" y="2584"/>
                  </a:lnTo>
                  <a:cubicBezTo>
                    <a:pt x="5483" y="2584"/>
                    <a:pt x="5735" y="2521"/>
                    <a:pt x="5924" y="2364"/>
                  </a:cubicBezTo>
                  <a:lnTo>
                    <a:pt x="29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1" name="Google Shape;9861;p87"/>
            <p:cNvSpPr/>
            <p:nvPr/>
          </p:nvSpPr>
          <p:spPr>
            <a:xfrm>
              <a:off x="-10670475" y="3432850"/>
              <a:ext cx="165425" cy="133125"/>
            </a:xfrm>
            <a:custGeom>
              <a:avLst/>
              <a:gdLst/>
              <a:ahLst/>
              <a:cxnLst/>
              <a:rect l="l" t="t" r="r" b="b"/>
              <a:pathLst>
                <a:path w="6617" h="5325" extrusionOk="0">
                  <a:moveTo>
                    <a:pt x="6616" y="0"/>
                  </a:moveTo>
                  <a:cubicBezTo>
                    <a:pt x="6301" y="221"/>
                    <a:pt x="5986" y="315"/>
                    <a:pt x="5577" y="315"/>
                  </a:cubicBezTo>
                  <a:lnTo>
                    <a:pt x="1040" y="315"/>
                  </a:lnTo>
                  <a:cubicBezTo>
                    <a:pt x="630" y="315"/>
                    <a:pt x="284" y="221"/>
                    <a:pt x="0" y="0"/>
                  </a:cubicBezTo>
                  <a:lnTo>
                    <a:pt x="0" y="0"/>
                  </a:lnTo>
                  <a:cubicBezTo>
                    <a:pt x="0" y="1481"/>
                    <a:pt x="221" y="2930"/>
                    <a:pt x="630" y="4064"/>
                  </a:cubicBezTo>
                  <a:cubicBezTo>
                    <a:pt x="914" y="4821"/>
                    <a:pt x="1607" y="5325"/>
                    <a:pt x="2395" y="5325"/>
                  </a:cubicBezTo>
                  <a:lnTo>
                    <a:pt x="3970" y="5325"/>
                  </a:lnTo>
                  <a:cubicBezTo>
                    <a:pt x="4915" y="5325"/>
                    <a:pt x="5671" y="4852"/>
                    <a:pt x="5955" y="4064"/>
                  </a:cubicBezTo>
                  <a:cubicBezTo>
                    <a:pt x="6364" y="2930"/>
                    <a:pt x="6585" y="1481"/>
                    <a:pt x="661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2" name="Google Shape;9862;p87"/>
            <p:cNvSpPr/>
            <p:nvPr/>
          </p:nvSpPr>
          <p:spPr>
            <a:xfrm>
              <a:off x="-10638175" y="3254850"/>
              <a:ext cx="98475" cy="74850"/>
            </a:xfrm>
            <a:custGeom>
              <a:avLst/>
              <a:gdLst/>
              <a:ahLst/>
              <a:cxnLst/>
              <a:rect l="l" t="t" r="r" b="b"/>
              <a:pathLst>
                <a:path w="3939" h="2994" extrusionOk="0">
                  <a:moveTo>
                    <a:pt x="1985" y="0"/>
                  </a:moveTo>
                  <a:cubicBezTo>
                    <a:pt x="1229" y="0"/>
                    <a:pt x="567" y="504"/>
                    <a:pt x="0" y="1355"/>
                  </a:cubicBezTo>
                  <a:lnTo>
                    <a:pt x="1985" y="2993"/>
                  </a:lnTo>
                  <a:lnTo>
                    <a:pt x="3938" y="1355"/>
                  </a:lnTo>
                  <a:cubicBezTo>
                    <a:pt x="3403" y="504"/>
                    <a:pt x="2709" y="0"/>
                    <a:pt x="19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3" name="Google Shape;9863;p87"/>
          <p:cNvGrpSpPr/>
          <p:nvPr/>
        </p:nvGrpSpPr>
        <p:grpSpPr>
          <a:xfrm>
            <a:off x="6191762" y="2739455"/>
            <a:ext cx="356096" cy="354469"/>
            <a:chOff x="-9089725" y="3180200"/>
            <a:chExt cx="353550" cy="351900"/>
          </a:xfrm>
        </p:grpSpPr>
        <p:sp>
          <p:nvSpPr>
            <p:cNvPr id="9864" name="Google Shape;9864;p87"/>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87"/>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6" name="Google Shape;9866;p87"/>
          <p:cNvGrpSpPr/>
          <p:nvPr/>
        </p:nvGrpSpPr>
        <p:grpSpPr>
          <a:xfrm>
            <a:off x="7083760" y="1819260"/>
            <a:ext cx="358588" cy="357642"/>
            <a:chOff x="7083760" y="1971660"/>
            <a:chExt cx="358588" cy="357642"/>
          </a:xfrm>
        </p:grpSpPr>
        <p:sp>
          <p:nvSpPr>
            <p:cNvPr id="9867" name="Google Shape;9867;p87"/>
            <p:cNvSpPr/>
            <p:nvPr/>
          </p:nvSpPr>
          <p:spPr>
            <a:xfrm>
              <a:off x="7354268" y="1973246"/>
              <a:ext cx="87299" cy="80760"/>
            </a:xfrm>
            <a:custGeom>
              <a:avLst/>
              <a:gdLst/>
              <a:ahLst/>
              <a:cxnLst/>
              <a:rect l="l" t="t" r="r" b="b"/>
              <a:pathLst>
                <a:path w="3467" h="3207" extrusionOk="0">
                  <a:moveTo>
                    <a:pt x="3025" y="1"/>
                  </a:moveTo>
                  <a:cubicBezTo>
                    <a:pt x="2923" y="1"/>
                    <a:pt x="2821" y="40"/>
                    <a:pt x="2742" y="119"/>
                  </a:cubicBezTo>
                  <a:lnTo>
                    <a:pt x="1" y="2955"/>
                  </a:lnTo>
                  <a:cubicBezTo>
                    <a:pt x="316" y="3018"/>
                    <a:pt x="631" y="3112"/>
                    <a:pt x="914" y="3207"/>
                  </a:cubicBezTo>
                  <a:lnTo>
                    <a:pt x="3309" y="749"/>
                  </a:lnTo>
                  <a:cubicBezTo>
                    <a:pt x="3466" y="529"/>
                    <a:pt x="3466" y="277"/>
                    <a:pt x="3309" y="119"/>
                  </a:cubicBezTo>
                  <a:cubicBezTo>
                    <a:pt x="3230" y="40"/>
                    <a:pt x="3128" y="1"/>
                    <a:pt x="30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8" name="Google Shape;9868;p87"/>
            <p:cNvSpPr/>
            <p:nvPr/>
          </p:nvSpPr>
          <p:spPr>
            <a:xfrm>
              <a:off x="7212278" y="2099990"/>
              <a:ext cx="19867" cy="19869"/>
            </a:xfrm>
            <a:custGeom>
              <a:avLst/>
              <a:gdLst/>
              <a:ahLst/>
              <a:cxnLst/>
              <a:rect l="l" t="t" r="r" b="b"/>
              <a:pathLst>
                <a:path w="789" h="789" extrusionOk="0">
                  <a:moveTo>
                    <a:pt x="378" y="1"/>
                  </a:moveTo>
                  <a:cubicBezTo>
                    <a:pt x="158" y="1"/>
                    <a:pt x="0" y="158"/>
                    <a:pt x="0" y="379"/>
                  </a:cubicBezTo>
                  <a:cubicBezTo>
                    <a:pt x="0" y="599"/>
                    <a:pt x="158" y="788"/>
                    <a:pt x="378" y="788"/>
                  </a:cubicBezTo>
                  <a:cubicBezTo>
                    <a:pt x="599" y="788"/>
                    <a:pt x="788" y="599"/>
                    <a:pt x="788" y="379"/>
                  </a:cubicBezTo>
                  <a:cubicBezTo>
                    <a:pt x="788" y="158"/>
                    <a:pt x="599"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9" name="Google Shape;9869;p87"/>
            <p:cNvSpPr/>
            <p:nvPr/>
          </p:nvSpPr>
          <p:spPr>
            <a:xfrm>
              <a:off x="7083760" y="1971660"/>
              <a:ext cx="356221" cy="210878"/>
            </a:xfrm>
            <a:custGeom>
              <a:avLst/>
              <a:gdLst/>
              <a:ahLst/>
              <a:cxnLst/>
              <a:rect l="l" t="t" r="r" b="b"/>
              <a:pathLst>
                <a:path w="14147" h="8374" extrusionOk="0">
                  <a:moveTo>
                    <a:pt x="457" y="1"/>
                  </a:moveTo>
                  <a:cubicBezTo>
                    <a:pt x="347" y="1"/>
                    <a:pt x="237" y="40"/>
                    <a:pt x="158" y="119"/>
                  </a:cubicBezTo>
                  <a:cubicBezTo>
                    <a:pt x="1" y="277"/>
                    <a:pt x="1" y="560"/>
                    <a:pt x="158" y="718"/>
                  </a:cubicBezTo>
                  <a:lnTo>
                    <a:pt x="2553" y="3207"/>
                  </a:lnTo>
                  <a:cubicBezTo>
                    <a:pt x="1103" y="3679"/>
                    <a:pt x="32" y="4435"/>
                    <a:pt x="32" y="5443"/>
                  </a:cubicBezTo>
                  <a:cubicBezTo>
                    <a:pt x="32" y="7334"/>
                    <a:pt x="3718" y="8373"/>
                    <a:pt x="7089" y="8373"/>
                  </a:cubicBezTo>
                  <a:cubicBezTo>
                    <a:pt x="10523" y="8373"/>
                    <a:pt x="14146" y="7334"/>
                    <a:pt x="14146" y="5443"/>
                  </a:cubicBezTo>
                  <a:cubicBezTo>
                    <a:pt x="14146" y="4467"/>
                    <a:pt x="13075" y="3679"/>
                    <a:pt x="11626" y="3207"/>
                  </a:cubicBezTo>
                  <a:lnTo>
                    <a:pt x="9893" y="4971"/>
                  </a:lnTo>
                  <a:cubicBezTo>
                    <a:pt x="10019" y="5160"/>
                    <a:pt x="10051" y="5317"/>
                    <a:pt x="10051" y="5475"/>
                  </a:cubicBezTo>
                  <a:cubicBezTo>
                    <a:pt x="10051" y="6168"/>
                    <a:pt x="9484" y="6704"/>
                    <a:pt x="8791" y="6704"/>
                  </a:cubicBezTo>
                  <a:cubicBezTo>
                    <a:pt x="8129" y="6704"/>
                    <a:pt x="7530" y="6168"/>
                    <a:pt x="7530" y="5475"/>
                  </a:cubicBezTo>
                  <a:cubicBezTo>
                    <a:pt x="7530" y="4813"/>
                    <a:pt x="8066" y="4278"/>
                    <a:pt x="8791" y="4278"/>
                  </a:cubicBezTo>
                  <a:cubicBezTo>
                    <a:pt x="8980" y="4278"/>
                    <a:pt x="9232" y="4341"/>
                    <a:pt x="9389" y="4404"/>
                  </a:cubicBezTo>
                  <a:lnTo>
                    <a:pt x="10744" y="2986"/>
                  </a:lnTo>
                  <a:cubicBezTo>
                    <a:pt x="9641" y="2734"/>
                    <a:pt x="8349" y="2608"/>
                    <a:pt x="7121" y="2608"/>
                  </a:cubicBezTo>
                  <a:cubicBezTo>
                    <a:pt x="5861" y="2608"/>
                    <a:pt x="4600" y="2765"/>
                    <a:pt x="3498" y="2986"/>
                  </a:cubicBezTo>
                  <a:lnTo>
                    <a:pt x="4884" y="4404"/>
                  </a:lnTo>
                  <a:cubicBezTo>
                    <a:pt x="5073" y="4341"/>
                    <a:pt x="5293" y="4278"/>
                    <a:pt x="5482" y="4278"/>
                  </a:cubicBezTo>
                  <a:cubicBezTo>
                    <a:pt x="6144" y="4278"/>
                    <a:pt x="6743" y="4813"/>
                    <a:pt x="6743" y="5475"/>
                  </a:cubicBezTo>
                  <a:cubicBezTo>
                    <a:pt x="6743" y="6168"/>
                    <a:pt x="6176" y="6704"/>
                    <a:pt x="5482" y="6704"/>
                  </a:cubicBezTo>
                  <a:cubicBezTo>
                    <a:pt x="4821" y="6704"/>
                    <a:pt x="4222" y="6168"/>
                    <a:pt x="4222" y="5475"/>
                  </a:cubicBezTo>
                  <a:cubicBezTo>
                    <a:pt x="4222" y="5317"/>
                    <a:pt x="4254" y="5160"/>
                    <a:pt x="4285" y="5002"/>
                  </a:cubicBezTo>
                  <a:lnTo>
                    <a:pt x="2553" y="3238"/>
                  </a:lnTo>
                  <a:cubicBezTo>
                    <a:pt x="2836" y="3112"/>
                    <a:pt x="3151" y="3049"/>
                    <a:pt x="3466" y="2955"/>
                  </a:cubicBezTo>
                  <a:lnTo>
                    <a:pt x="757" y="119"/>
                  </a:lnTo>
                  <a:cubicBezTo>
                    <a:pt x="678" y="40"/>
                    <a:pt x="568" y="1"/>
                    <a:pt x="4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0" name="Google Shape;9870;p87"/>
            <p:cNvSpPr/>
            <p:nvPr/>
          </p:nvSpPr>
          <p:spPr>
            <a:xfrm>
              <a:off x="7295574" y="2099990"/>
              <a:ext cx="19867" cy="19869"/>
            </a:xfrm>
            <a:custGeom>
              <a:avLst/>
              <a:gdLst/>
              <a:ahLst/>
              <a:cxnLst/>
              <a:rect l="l" t="t" r="r" b="b"/>
              <a:pathLst>
                <a:path w="789" h="789" extrusionOk="0">
                  <a:moveTo>
                    <a:pt x="379" y="1"/>
                  </a:moveTo>
                  <a:cubicBezTo>
                    <a:pt x="158" y="1"/>
                    <a:pt x="0" y="158"/>
                    <a:pt x="0" y="379"/>
                  </a:cubicBezTo>
                  <a:cubicBezTo>
                    <a:pt x="0" y="599"/>
                    <a:pt x="158" y="788"/>
                    <a:pt x="379" y="788"/>
                  </a:cubicBezTo>
                  <a:cubicBezTo>
                    <a:pt x="599" y="788"/>
                    <a:pt x="788" y="599"/>
                    <a:pt x="788" y="379"/>
                  </a:cubicBezTo>
                  <a:cubicBezTo>
                    <a:pt x="788" y="158"/>
                    <a:pt x="599"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1" name="Google Shape;9871;p87"/>
            <p:cNvSpPr/>
            <p:nvPr/>
          </p:nvSpPr>
          <p:spPr>
            <a:xfrm>
              <a:off x="7121131" y="2184880"/>
              <a:ext cx="68238" cy="69856"/>
            </a:xfrm>
            <a:custGeom>
              <a:avLst/>
              <a:gdLst/>
              <a:ahLst/>
              <a:cxnLst/>
              <a:rect l="l" t="t" r="r" b="b"/>
              <a:pathLst>
                <a:path w="2710" h="2774" extrusionOk="0">
                  <a:moveTo>
                    <a:pt x="1261" y="1"/>
                  </a:moveTo>
                  <a:lnTo>
                    <a:pt x="0" y="1639"/>
                  </a:lnTo>
                  <a:cubicBezTo>
                    <a:pt x="756" y="2112"/>
                    <a:pt x="1702" y="2490"/>
                    <a:pt x="2710" y="2773"/>
                  </a:cubicBezTo>
                  <a:lnTo>
                    <a:pt x="1859" y="221"/>
                  </a:lnTo>
                  <a:cubicBezTo>
                    <a:pt x="1639" y="158"/>
                    <a:pt x="1450" y="95"/>
                    <a:pt x="12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2" name="Google Shape;9872;p87"/>
            <p:cNvSpPr/>
            <p:nvPr/>
          </p:nvSpPr>
          <p:spPr>
            <a:xfrm>
              <a:off x="7188883" y="2195985"/>
              <a:ext cx="47641" cy="55578"/>
            </a:xfrm>
            <a:custGeom>
              <a:avLst/>
              <a:gdLst/>
              <a:ahLst/>
              <a:cxnLst/>
              <a:rect l="l" t="t" r="r" b="b"/>
              <a:pathLst>
                <a:path w="1892" h="2207" extrusionOk="0">
                  <a:moveTo>
                    <a:pt x="1" y="1"/>
                  </a:moveTo>
                  <a:lnTo>
                    <a:pt x="694" y="2206"/>
                  </a:lnTo>
                  <a:lnTo>
                    <a:pt x="1891" y="221"/>
                  </a:lnTo>
                  <a:cubicBezTo>
                    <a:pt x="1229" y="190"/>
                    <a:pt x="599" y="12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3" name="Google Shape;9873;p87"/>
            <p:cNvSpPr/>
            <p:nvPr/>
          </p:nvSpPr>
          <p:spPr>
            <a:xfrm>
              <a:off x="7400297" y="2129352"/>
              <a:ext cx="42051" cy="84135"/>
            </a:xfrm>
            <a:custGeom>
              <a:avLst/>
              <a:gdLst/>
              <a:ahLst/>
              <a:cxnLst/>
              <a:rect l="l" t="t" r="r" b="b"/>
              <a:pathLst>
                <a:path w="1670" h="3341" extrusionOk="0">
                  <a:moveTo>
                    <a:pt x="1670" y="1"/>
                  </a:moveTo>
                  <a:cubicBezTo>
                    <a:pt x="1607" y="851"/>
                    <a:pt x="977" y="1481"/>
                    <a:pt x="0" y="1891"/>
                  </a:cubicBezTo>
                  <a:lnTo>
                    <a:pt x="1134" y="3340"/>
                  </a:lnTo>
                  <a:cubicBezTo>
                    <a:pt x="1355" y="3214"/>
                    <a:pt x="1512" y="3025"/>
                    <a:pt x="1670" y="2836"/>
                  </a:cubicBezTo>
                  <a:lnTo>
                    <a:pt x="16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4" name="Google Shape;9874;p87"/>
            <p:cNvSpPr/>
            <p:nvPr/>
          </p:nvSpPr>
          <p:spPr>
            <a:xfrm>
              <a:off x="7225961" y="2203137"/>
              <a:ext cx="84907" cy="62704"/>
            </a:xfrm>
            <a:custGeom>
              <a:avLst/>
              <a:gdLst/>
              <a:ahLst/>
              <a:cxnLst/>
              <a:rect l="l" t="t" r="r" b="b"/>
              <a:pathLst>
                <a:path w="3372" h="2490" extrusionOk="0">
                  <a:moveTo>
                    <a:pt x="1419" y="0"/>
                  </a:moveTo>
                  <a:lnTo>
                    <a:pt x="1" y="2363"/>
                  </a:lnTo>
                  <a:cubicBezTo>
                    <a:pt x="537" y="2426"/>
                    <a:pt x="1104" y="2489"/>
                    <a:pt x="1671" y="2489"/>
                  </a:cubicBezTo>
                  <a:cubicBezTo>
                    <a:pt x="2269" y="2489"/>
                    <a:pt x="2836" y="2426"/>
                    <a:pt x="3372" y="2363"/>
                  </a:cubicBezTo>
                  <a:lnTo>
                    <a:pt x="195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5" name="Google Shape;9875;p87"/>
            <p:cNvSpPr/>
            <p:nvPr/>
          </p:nvSpPr>
          <p:spPr>
            <a:xfrm>
              <a:off x="7298289" y="2195985"/>
              <a:ext cx="47615" cy="55578"/>
            </a:xfrm>
            <a:custGeom>
              <a:avLst/>
              <a:gdLst/>
              <a:ahLst/>
              <a:cxnLst/>
              <a:rect l="l" t="t" r="r" b="b"/>
              <a:pathLst>
                <a:path w="1891" h="2207" extrusionOk="0">
                  <a:moveTo>
                    <a:pt x="1891" y="1"/>
                  </a:moveTo>
                  <a:cubicBezTo>
                    <a:pt x="1292" y="127"/>
                    <a:pt x="631" y="190"/>
                    <a:pt x="0" y="253"/>
                  </a:cubicBezTo>
                  <a:lnTo>
                    <a:pt x="1198" y="2206"/>
                  </a:lnTo>
                  <a:lnTo>
                    <a:pt x="18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87"/>
            <p:cNvSpPr/>
            <p:nvPr/>
          </p:nvSpPr>
          <p:spPr>
            <a:xfrm>
              <a:off x="7086152" y="2230913"/>
              <a:ext cx="354610" cy="98388"/>
            </a:xfrm>
            <a:custGeom>
              <a:avLst/>
              <a:gdLst/>
              <a:ahLst/>
              <a:cxnLst/>
              <a:rect l="l" t="t" r="r" b="b"/>
              <a:pathLst>
                <a:path w="14083" h="3907" extrusionOk="0">
                  <a:moveTo>
                    <a:pt x="0" y="0"/>
                  </a:moveTo>
                  <a:lnTo>
                    <a:pt x="0" y="977"/>
                  </a:lnTo>
                  <a:cubicBezTo>
                    <a:pt x="0" y="2867"/>
                    <a:pt x="3655" y="3907"/>
                    <a:pt x="7057" y="3907"/>
                  </a:cubicBezTo>
                  <a:cubicBezTo>
                    <a:pt x="10460" y="3907"/>
                    <a:pt x="14083" y="2867"/>
                    <a:pt x="14083" y="977"/>
                  </a:cubicBezTo>
                  <a:lnTo>
                    <a:pt x="14083" y="32"/>
                  </a:lnTo>
                  <a:cubicBezTo>
                    <a:pt x="12508" y="1386"/>
                    <a:pt x="9956" y="2237"/>
                    <a:pt x="7057" y="2237"/>
                  </a:cubicBezTo>
                  <a:cubicBezTo>
                    <a:pt x="4568" y="2205"/>
                    <a:pt x="1796" y="1575"/>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87"/>
            <p:cNvSpPr/>
            <p:nvPr/>
          </p:nvSpPr>
          <p:spPr>
            <a:xfrm>
              <a:off x="7345419" y="2186466"/>
              <a:ext cx="67457" cy="69050"/>
            </a:xfrm>
            <a:custGeom>
              <a:avLst/>
              <a:gdLst/>
              <a:ahLst/>
              <a:cxnLst/>
              <a:rect l="l" t="t" r="r" b="b"/>
              <a:pathLst>
                <a:path w="2679" h="2742" extrusionOk="0">
                  <a:moveTo>
                    <a:pt x="1449" y="1"/>
                  </a:moveTo>
                  <a:cubicBezTo>
                    <a:pt x="1260" y="32"/>
                    <a:pt x="1071" y="95"/>
                    <a:pt x="851" y="158"/>
                  </a:cubicBezTo>
                  <a:lnTo>
                    <a:pt x="0" y="2742"/>
                  </a:lnTo>
                  <a:cubicBezTo>
                    <a:pt x="1008" y="2458"/>
                    <a:pt x="1922" y="2080"/>
                    <a:pt x="2678" y="1608"/>
                  </a:cubicBezTo>
                  <a:lnTo>
                    <a:pt x="14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8" name="Google Shape;9878;p87"/>
            <p:cNvSpPr/>
            <p:nvPr/>
          </p:nvSpPr>
          <p:spPr>
            <a:xfrm flipH="1">
              <a:off x="7088602" y="2134638"/>
              <a:ext cx="47123" cy="84126"/>
            </a:xfrm>
            <a:custGeom>
              <a:avLst/>
              <a:gdLst/>
              <a:ahLst/>
              <a:cxnLst/>
              <a:rect l="l" t="t" r="r" b="b"/>
              <a:pathLst>
                <a:path w="1670" h="3341" extrusionOk="0">
                  <a:moveTo>
                    <a:pt x="1670" y="1"/>
                  </a:moveTo>
                  <a:cubicBezTo>
                    <a:pt x="1607" y="851"/>
                    <a:pt x="977" y="1481"/>
                    <a:pt x="0" y="1891"/>
                  </a:cubicBezTo>
                  <a:lnTo>
                    <a:pt x="1134" y="3340"/>
                  </a:lnTo>
                  <a:cubicBezTo>
                    <a:pt x="1355" y="3214"/>
                    <a:pt x="1512" y="3025"/>
                    <a:pt x="1670" y="2836"/>
                  </a:cubicBezTo>
                  <a:lnTo>
                    <a:pt x="16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9" name="Google Shape;9879;p87"/>
          <p:cNvSpPr txBox="1"/>
          <p:nvPr/>
        </p:nvSpPr>
        <p:spPr>
          <a:xfrm>
            <a:off x="849675" y="715200"/>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Creative Process Icons</a:t>
            </a:r>
            <a:endParaRPr sz="2400">
              <a:solidFill>
                <a:srgbClr val="FFFFFF"/>
              </a:solidFill>
            </a:endParaRPr>
          </a:p>
        </p:txBody>
      </p:sp>
      <p:sp>
        <p:nvSpPr>
          <p:cNvPr id="9880" name="Google Shape;9880;p87"/>
          <p:cNvSpPr txBox="1"/>
          <p:nvPr/>
        </p:nvSpPr>
        <p:spPr>
          <a:xfrm>
            <a:off x="4858400" y="715200"/>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Performing Arts Icons</a:t>
            </a:r>
            <a:endParaRPr sz="2400">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884"/>
        <p:cNvGrpSpPr/>
        <p:nvPr/>
      </p:nvGrpSpPr>
      <p:grpSpPr>
        <a:xfrm>
          <a:off x="0" y="0"/>
          <a:ext cx="0" cy="0"/>
          <a:chOff x="0" y="0"/>
          <a:chExt cx="0" cy="0"/>
        </a:xfrm>
      </p:grpSpPr>
      <p:sp>
        <p:nvSpPr>
          <p:cNvPr id="9885" name="Google Shape;9885;p88"/>
          <p:cNvSpPr/>
          <p:nvPr/>
        </p:nvSpPr>
        <p:spPr>
          <a:xfrm>
            <a:off x="801940" y="1691070"/>
            <a:ext cx="343404" cy="446998"/>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6" name="Google Shape;9886;p88"/>
          <p:cNvGrpSpPr/>
          <p:nvPr/>
        </p:nvGrpSpPr>
        <p:grpSpPr>
          <a:xfrm>
            <a:off x="748855" y="2243507"/>
            <a:ext cx="452798" cy="449473"/>
            <a:chOff x="-21322300" y="3693325"/>
            <a:chExt cx="306400" cy="304150"/>
          </a:xfrm>
        </p:grpSpPr>
        <p:sp>
          <p:nvSpPr>
            <p:cNvPr id="9887" name="Google Shape;9887;p88"/>
            <p:cNvSpPr/>
            <p:nvPr/>
          </p:nvSpPr>
          <p:spPr>
            <a:xfrm>
              <a:off x="-21142725" y="3868400"/>
              <a:ext cx="111850" cy="69325"/>
            </a:xfrm>
            <a:custGeom>
              <a:avLst/>
              <a:gdLst/>
              <a:ahLst/>
              <a:cxnLst/>
              <a:rect l="l" t="t" r="r" b="b"/>
              <a:pathLst>
                <a:path w="4474" h="2773" extrusionOk="0">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8" name="Google Shape;9888;p88"/>
            <p:cNvSpPr/>
            <p:nvPr/>
          </p:nvSpPr>
          <p:spPr>
            <a:xfrm>
              <a:off x="-21141950" y="3693325"/>
              <a:ext cx="126050" cy="120750"/>
            </a:xfrm>
            <a:custGeom>
              <a:avLst/>
              <a:gdLst/>
              <a:ahLst/>
              <a:cxnLst/>
              <a:rect l="l" t="t" r="r" b="b"/>
              <a:pathLst>
                <a:path w="5042" h="4830" extrusionOk="0">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9" name="Google Shape;9889;p88"/>
            <p:cNvSpPr/>
            <p:nvPr/>
          </p:nvSpPr>
          <p:spPr>
            <a:xfrm>
              <a:off x="-21263225" y="3707725"/>
              <a:ext cx="69325" cy="112650"/>
            </a:xfrm>
            <a:custGeom>
              <a:avLst/>
              <a:gdLst/>
              <a:ahLst/>
              <a:cxnLst/>
              <a:rect l="l" t="t" r="r" b="b"/>
              <a:pathLst>
                <a:path w="2773" h="4506" extrusionOk="0">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0" name="Google Shape;9890;p88"/>
            <p:cNvSpPr/>
            <p:nvPr/>
          </p:nvSpPr>
          <p:spPr>
            <a:xfrm>
              <a:off x="-21322300" y="3703775"/>
              <a:ext cx="294600" cy="293700"/>
            </a:xfrm>
            <a:custGeom>
              <a:avLst/>
              <a:gdLst/>
              <a:ahLst/>
              <a:cxnLst/>
              <a:rect l="l" t="t" r="r" b="b"/>
              <a:pathLst>
                <a:path w="11784" h="11748" extrusionOk="0">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1" name="Google Shape;9891;p88"/>
          <p:cNvGrpSpPr/>
          <p:nvPr/>
        </p:nvGrpSpPr>
        <p:grpSpPr>
          <a:xfrm>
            <a:off x="748263" y="2810244"/>
            <a:ext cx="453980" cy="422540"/>
            <a:chOff x="-21322300" y="4077125"/>
            <a:chExt cx="307200" cy="285925"/>
          </a:xfrm>
        </p:grpSpPr>
        <p:sp>
          <p:nvSpPr>
            <p:cNvPr id="9892" name="Google Shape;9892;p88"/>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3" name="Google Shape;9893;p88"/>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4" name="Google Shape;9894;p88"/>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5" name="Google Shape;9895;p88"/>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6" name="Google Shape;9896;p88"/>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7" name="Google Shape;9897;p88"/>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8" name="Google Shape;9898;p88"/>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9" name="Google Shape;9899;p88"/>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0" name="Google Shape;9900;p88"/>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88"/>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2" name="Google Shape;9902;p88"/>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3" name="Google Shape;9903;p88"/>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4" name="Google Shape;9904;p88"/>
          <p:cNvGrpSpPr/>
          <p:nvPr/>
        </p:nvGrpSpPr>
        <p:grpSpPr>
          <a:xfrm>
            <a:off x="3525440" y="1689128"/>
            <a:ext cx="451653" cy="450212"/>
            <a:chOff x="-19394200" y="3333800"/>
            <a:chExt cx="305625" cy="304650"/>
          </a:xfrm>
        </p:grpSpPr>
        <p:sp>
          <p:nvSpPr>
            <p:cNvPr id="9905" name="Google Shape;9905;p88"/>
            <p:cNvSpPr/>
            <p:nvPr/>
          </p:nvSpPr>
          <p:spPr>
            <a:xfrm>
              <a:off x="-19206750" y="3495850"/>
              <a:ext cx="82725" cy="18150"/>
            </a:xfrm>
            <a:custGeom>
              <a:avLst/>
              <a:gdLst/>
              <a:ahLst/>
              <a:cxnLst/>
              <a:rect l="l" t="t" r="r" b="b"/>
              <a:pathLst>
                <a:path w="3309" h="726" extrusionOk="0">
                  <a:moveTo>
                    <a:pt x="1" y="1"/>
                  </a:moveTo>
                  <a:cubicBezTo>
                    <a:pt x="158" y="190"/>
                    <a:pt x="284" y="442"/>
                    <a:pt x="316" y="725"/>
                  </a:cubicBezTo>
                  <a:lnTo>
                    <a:pt x="2836" y="725"/>
                  </a:lnTo>
                  <a:cubicBezTo>
                    <a:pt x="3309" y="725"/>
                    <a:pt x="3309" y="1"/>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6" name="Google Shape;9906;p88"/>
            <p:cNvSpPr/>
            <p:nvPr/>
          </p:nvSpPr>
          <p:spPr>
            <a:xfrm>
              <a:off x="-19205950" y="3532875"/>
              <a:ext cx="64600" cy="17350"/>
            </a:xfrm>
            <a:custGeom>
              <a:avLst/>
              <a:gdLst/>
              <a:ahLst/>
              <a:cxnLst/>
              <a:rect l="l" t="t" r="r" b="b"/>
              <a:pathLst>
                <a:path w="2584" h="694" extrusionOk="0">
                  <a:moveTo>
                    <a:pt x="315" y="0"/>
                  </a:moveTo>
                  <a:cubicBezTo>
                    <a:pt x="252" y="252"/>
                    <a:pt x="126" y="504"/>
                    <a:pt x="0" y="693"/>
                  </a:cubicBezTo>
                  <a:lnTo>
                    <a:pt x="2111" y="693"/>
                  </a:lnTo>
                  <a:cubicBezTo>
                    <a:pt x="2583" y="693"/>
                    <a:pt x="2583" y="0"/>
                    <a:pt x="21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7" name="Google Shape;9907;p88"/>
            <p:cNvSpPr/>
            <p:nvPr/>
          </p:nvSpPr>
          <p:spPr>
            <a:xfrm>
              <a:off x="-19323325" y="3568325"/>
              <a:ext cx="163850" cy="17350"/>
            </a:xfrm>
            <a:custGeom>
              <a:avLst/>
              <a:gdLst/>
              <a:ahLst/>
              <a:cxnLst/>
              <a:rect l="l" t="t" r="r" b="b"/>
              <a:pathLst>
                <a:path w="6554" h="694" extrusionOk="0">
                  <a:moveTo>
                    <a:pt x="379" y="0"/>
                  </a:moveTo>
                  <a:cubicBezTo>
                    <a:pt x="221" y="0"/>
                    <a:pt x="95" y="95"/>
                    <a:pt x="32" y="252"/>
                  </a:cubicBezTo>
                  <a:cubicBezTo>
                    <a:pt x="1" y="410"/>
                    <a:pt x="95" y="693"/>
                    <a:pt x="379" y="693"/>
                  </a:cubicBezTo>
                  <a:lnTo>
                    <a:pt x="6081" y="693"/>
                  </a:lnTo>
                  <a:cubicBezTo>
                    <a:pt x="6554" y="693"/>
                    <a:pt x="6554" y="0"/>
                    <a:pt x="60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8" name="Google Shape;9908;p88"/>
            <p:cNvSpPr/>
            <p:nvPr/>
          </p:nvSpPr>
          <p:spPr>
            <a:xfrm>
              <a:off x="-19343000" y="3460400"/>
              <a:ext cx="201650" cy="18150"/>
            </a:xfrm>
            <a:custGeom>
              <a:avLst/>
              <a:gdLst/>
              <a:ahLst/>
              <a:cxnLst/>
              <a:rect l="l" t="t" r="r" b="b"/>
              <a:pathLst>
                <a:path w="8066" h="726" extrusionOk="0">
                  <a:moveTo>
                    <a:pt x="473" y="1"/>
                  </a:moveTo>
                  <a:cubicBezTo>
                    <a:pt x="0" y="1"/>
                    <a:pt x="0" y="726"/>
                    <a:pt x="473" y="726"/>
                  </a:cubicBezTo>
                  <a:lnTo>
                    <a:pt x="7593" y="726"/>
                  </a:lnTo>
                  <a:cubicBezTo>
                    <a:pt x="8065" y="726"/>
                    <a:pt x="8065" y="1"/>
                    <a:pt x="75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9" name="Google Shape;9909;p88"/>
            <p:cNvSpPr/>
            <p:nvPr/>
          </p:nvSpPr>
          <p:spPr>
            <a:xfrm>
              <a:off x="-19361125" y="3495850"/>
              <a:ext cx="82725" cy="18150"/>
            </a:xfrm>
            <a:custGeom>
              <a:avLst/>
              <a:gdLst/>
              <a:ahLst/>
              <a:cxnLst/>
              <a:rect l="l" t="t" r="r" b="b"/>
              <a:pathLst>
                <a:path w="3309" h="726" extrusionOk="0">
                  <a:moveTo>
                    <a:pt x="473" y="1"/>
                  </a:moveTo>
                  <a:cubicBezTo>
                    <a:pt x="1" y="1"/>
                    <a:pt x="1" y="725"/>
                    <a:pt x="473" y="725"/>
                  </a:cubicBezTo>
                  <a:lnTo>
                    <a:pt x="2994" y="725"/>
                  </a:lnTo>
                  <a:cubicBezTo>
                    <a:pt x="3025" y="473"/>
                    <a:pt x="3151" y="253"/>
                    <a:pt x="3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0" name="Google Shape;9910;p88"/>
            <p:cNvSpPr/>
            <p:nvPr/>
          </p:nvSpPr>
          <p:spPr>
            <a:xfrm>
              <a:off x="-19305200" y="3603750"/>
              <a:ext cx="124475" cy="34700"/>
            </a:xfrm>
            <a:custGeom>
              <a:avLst/>
              <a:gdLst/>
              <a:ahLst/>
              <a:cxnLst/>
              <a:rect l="l" t="t" r="r" b="b"/>
              <a:pathLst>
                <a:path w="4979" h="1388" extrusionOk="0">
                  <a:moveTo>
                    <a:pt x="95" y="1"/>
                  </a:moveTo>
                  <a:cubicBezTo>
                    <a:pt x="63" y="95"/>
                    <a:pt x="0" y="221"/>
                    <a:pt x="0" y="347"/>
                  </a:cubicBezTo>
                  <a:cubicBezTo>
                    <a:pt x="0" y="946"/>
                    <a:pt x="473" y="1387"/>
                    <a:pt x="1072" y="1387"/>
                  </a:cubicBezTo>
                  <a:lnTo>
                    <a:pt x="3907" y="1387"/>
                  </a:lnTo>
                  <a:cubicBezTo>
                    <a:pt x="4506" y="1387"/>
                    <a:pt x="4978" y="946"/>
                    <a:pt x="4978" y="347"/>
                  </a:cubicBezTo>
                  <a:cubicBezTo>
                    <a:pt x="4978" y="221"/>
                    <a:pt x="4947" y="95"/>
                    <a:pt x="48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1" name="Google Shape;9911;p88"/>
            <p:cNvSpPr/>
            <p:nvPr/>
          </p:nvSpPr>
          <p:spPr>
            <a:xfrm>
              <a:off x="-19269750" y="3495850"/>
              <a:ext cx="54350" cy="53575"/>
            </a:xfrm>
            <a:custGeom>
              <a:avLst/>
              <a:gdLst/>
              <a:ahLst/>
              <a:cxnLst/>
              <a:rect l="l" t="t" r="r" b="b"/>
              <a:pathLst>
                <a:path w="2174" h="2143" extrusionOk="0">
                  <a:moveTo>
                    <a:pt x="1071" y="1"/>
                  </a:moveTo>
                  <a:cubicBezTo>
                    <a:pt x="473" y="1"/>
                    <a:pt x="0" y="473"/>
                    <a:pt x="0" y="1072"/>
                  </a:cubicBezTo>
                  <a:cubicBezTo>
                    <a:pt x="0" y="1670"/>
                    <a:pt x="473" y="2143"/>
                    <a:pt x="1071" y="2143"/>
                  </a:cubicBezTo>
                  <a:cubicBezTo>
                    <a:pt x="1670" y="2143"/>
                    <a:pt x="2142" y="1670"/>
                    <a:pt x="2142" y="1072"/>
                  </a:cubicBezTo>
                  <a:cubicBezTo>
                    <a:pt x="2174" y="536"/>
                    <a:pt x="167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2" name="Google Shape;9912;p88"/>
            <p:cNvSpPr/>
            <p:nvPr/>
          </p:nvSpPr>
          <p:spPr>
            <a:xfrm>
              <a:off x="-19394200" y="3333800"/>
              <a:ext cx="305625" cy="107725"/>
            </a:xfrm>
            <a:custGeom>
              <a:avLst/>
              <a:gdLst/>
              <a:ahLst/>
              <a:cxnLst/>
              <a:rect l="l" t="t" r="r" b="b"/>
              <a:pathLst>
                <a:path w="12225" h="4309" extrusionOk="0">
                  <a:moveTo>
                    <a:pt x="8916" y="1"/>
                  </a:moveTo>
                  <a:cubicBezTo>
                    <a:pt x="8830" y="1"/>
                    <a:pt x="8743" y="40"/>
                    <a:pt x="8664" y="119"/>
                  </a:cubicBezTo>
                  <a:cubicBezTo>
                    <a:pt x="8507" y="276"/>
                    <a:pt x="8507" y="465"/>
                    <a:pt x="8664" y="623"/>
                  </a:cubicBezTo>
                  <a:lnTo>
                    <a:pt x="9483" y="1442"/>
                  </a:lnTo>
                  <a:lnTo>
                    <a:pt x="347" y="1442"/>
                  </a:lnTo>
                  <a:cubicBezTo>
                    <a:pt x="158" y="1442"/>
                    <a:pt x="0" y="1599"/>
                    <a:pt x="0" y="1820"/>
                  </a:cubicBezTo>
                  <a:cubicBezTo>
                    <a:pt x="0" y="2009"/>
                    <a:pt x="158" y="2166"/>
                    <a:pt x="347" y="2166"/>
                  </a:cubicBezTo>
                  <a:lnTo>
                    <a:pt x="1639" y="2166"/>
                  </a:lnTo>
                  <a:lnTo>
                    <a:pt x="819" y="2986"/>
                  </a:lnTo>
                  <a:cubicBezTo>
                    <a:pt x="662" y="3143"/>
                    <a:pt x="662" y="3332"/>
                    <a:pt x="819" y="3490"/>
                  </a:cubicBezTo>
                  <a:cubicBezTo>
                    <a:pt x="898" y="3568"/>
                    <a:pt x="985" y="3608"/>
                    <a:pt x="1072" y="3608"/>
                  </a:cubicBezTo>
                  <a:cubicBezTo>
                    <a:pt x="1158" y="3608"/>
                    <a:pt x="1245" y="3568"/>
                    <a:pt x="1324" y="3490"/>
                  </a:cubicBezTo>
                  <a:lnTo>
                    <a:pt x="2678" y="2166"/>
                  </a:lnTo>
                  <a:lnTo>
                    <a:pt x="5734" y="2166"/>
                  </a:lnTo>
                  <a:lnTo>
                    <a:pt x="5734" y="2923"/>
                  </a:lnTo>
                  <a:lnTo>
                    <a:pt x="3970" y="2923"/>
                  </a:lnTo>
                  <a:cubicBezTo>
                    <a:pt x="3371" y="2923"/>
                    <a:pt x="2899" y="3395"/>
                    <a:pt x="2899" y="3962"/>
                  </a:cubicBezTo>
                  <a:cubicBezTo>
                    <a:pt x="2899" y="4088"/>
                    <a:pt x="2930" y="4214"/>
                    <a:pt x="2993" y="4309"/>
                  </a:cubicBezTo>
                  <a:lnTo>
                    <a:pt x="9294" y="4309"/>
                  </a:lnTo>
                  <a:cubicBezTo>
                    <a:pt x="9326" y="4214"/>
                    <a:pt x="9357" y="4088"/>
                    <a:pt x="9357" y="3962"/>
                  </a:cubicBezTo>
                  <a:cubicBezTo>
                    <a:pt x="9357" y="3395"/>
                    <a:pt x="8885" y="2923"/>
                    <a:pt x="8286" y="2923"/>
                  </a:cubicBezTo>
                  <a:lnTo>
                    <a:pt x="6522" y="2923"/>
                  </a:lnTo>
                  <a:lnTo>
                    <a:pt x="6522" y="2166"/>
                  </a:lnTo>
                  <a:lnTo>
                    <a:pt x="11878" y="2166"/>
                  </a:lnTo>
                  <a:cubicBezTo>
                    <a:pt x="12067" y="2166"/>
                    <a:pt x="12224" y="2009"/>
                    <a:pt x="12224" y="1820"/>
                  </a:cubicBezTo>
                  <a:cubicBezTo>
                    <a:pt x="12224" y="1599"/>
                    <a:pt x="12004" y="1442"/>
                    <a:pt x="11815" y="1442"/>
                  </a:cubicBezTo>
                  <a:lnTo>
                    <a:pt x="10492" y="1442"/>
                  </a:lnTo>
                  <a:lnTo>
                    <a:pt x="9168" y="119"/>
                  </a:lnTo>
                  <a:cubicBezTo>
                    <a:pt x="9090" y="40"/>
                    <a:pt x="9003" y="1"/>
                    <a:pt x="89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3" name="Google Shape;9913;p88"/>
            <p:cNvSpPr/>
            <p:nvPr/>
          </p:nvSpPr>
          <p:spPr>
            <a:xfrm>
              <a:off x="-19341425" y="3532875"/>
              <a:ext cx="63025" cy="17350"/>
            </a:xfrm>
            <a:custGeom>
              <a:avLst/>
              <a:gdLst/>
              <a:ahLst/>
              <a:cxnLst/>
              <a:rect l="l" t="t" r="r" b="b"/>
              <a:pathLst>
                <a:path w="2521" h="694" extrusionOk="0">
                  <a:moveTo>
                    <a:pt x="410" y="0"/>
                  </a:moveTo>
                  <a:cubicBezTo>
                    <a:pt x="221" y="0"/>
                    <a:pt x="32" y="158"/>
                    <a:pt x="32" y="252"/>
                  </a:cubicBezTo>
                  <a:cubicBezTo>
                    <a:pt x="0" y="410"/>
                    <a:pt x="126" y="693"/>
                    <a:pt x="410" y="693"/>
                  </a:cubicBezTo>
                  <a:lnTo>
                    <a:pt x="2521" y="693"/>
                  </a:lnTo>
                  <a:cubicBezTo>
                    <a:pt x="2363" y="473"/>
                    <a:pt x="2237" y="221"/>
                    <a:pt x="22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4" name="Google Shape;9914;p88"/>
          <p:cNvGrpSpPr/>
          <p:nvPr/>
        </p:nvGrpSpPr>
        <p:grpSpPr>
          <a:xfrm>
            <a:off x="3524276" y="2243580"/>
            <a:ext cx="453980" cy="449325"/>
            <a:chOff x="-19396575" y="3708500"/>
            <a:chExt cx="307200" cy="304050"/>
          </a:xfrm>
        </p:grpSpPr>
        <p:sp>
          <p:nvSpPr>
            <p:cNvPr id="9915" name="Google Shape;9915;p88"/>
            <p:cNvSpPr/>
            <p:nvPr/>
          </p:nvSpPr>
          <p:spPr>
            <a:xfrm>
              <a:off x="-19215425" y="3708500"/>
              <a:ext cx="70925" cy="70925"/>
            </a:xfrm>
            <a:custGeom>
              <a:avLst/>
              <a:gdLst/>
              <a:ahLst/>
              <a:cxnLst/>
              <a:rect l="l" t="t" r="r" b="b"/>
              <a:pathLst>
                <a:path w="2837" h="2837" extrusionOk="0">
                  <a:moveTo>
                    <a:pt x="1419" y="1"/>
                  </a:moveTo>
                  <a:cubicBezTo>
                    <a:pt x="631" y="1"/>
                    <a:pt x="1" y="631"/>
                    <a:pt x="1" y="1419"/>
                  </a:cubicBezTo>
                  <a:cubicBezTo>
                    <a:pt x="1" y="2206"/>
                    <a:pt x="631" y="2836"/>
                    <a:pt x="1419" y="2836"/>
                  </a:cubicBezTo>
                  <a:cubicBezTo>
                    <a:pt x="2206" y="2836"/>
                    <a:pt x="2836" y="2206"/>
                    <a:pt x="2836" y="1419"/>
                  </a:cubicBezTo>
                  <a:cubicBezTo>
                    <a:pt x="2836" y="631"/>
                    <a:pt x="2175" y="1"/>
                    <a:pt x="1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88"/>
            <p:cNvSpPr/>
            <p:nvPr/>
          </p:nvSpPr>
          <p:spPr>
            <a:xfrm>
              <a:off x="-19396575" y="3773100"/>
              <a:ext cx="277275" cy="239450"/>
            </a:xfrm>
            <a:custGeom>
              <a:avLst/>
              <a:gdLst/>
              <a:ahLst/>
              <a:cxnLst/>
              <a:rect l="l" t="t" r="r" b="b"/>
              <a:pathLst>
                <a:path w="11091" h="9578" extrusionOk="0">
                  <a:moveTo>
                    <a:pt x="5073" y="6207"/>
                  </a:moveTo>
                  <a:lnTo>
                    <a:pt x="5073" y="6774"/>
                  </a:lnTo>
                  <a:lnTo>
                    <a:pt x="4380" y="6774"/>
                  </a:lnTo>
                  <a:lnTo>
                    <a:pt x="5073" y="6207"/>
                  </a:lnTo>
                  <a:close/>
                  <a:moveTo>
                    <a:pt x="6806" y="0"/>
                  </a:moveTo>
                  <a:lnTo>
                    <a:pt x="6806" y="0"/>
                  </a:lnTo>
                  <a:cubicBezTo>
                    <a:pt x="6711" y="662"/>
                    <a:pt x="6900" y="1355"/>
                    <a:pt x="7373" y="1891"/>
                  </a:cubicBezTo>
                  <a:lnTo>
                    <a:pt x="8759" y="3371"/>
                  </a:lnTo>
                  <a:cubicBezTo>
                    <a:pt x="8917" y="3623"/>
                    <a:pt x="8759" y="3938"/>
                    <a:pt x="8444" y="3938"/>
                  </a:cubicBezTo>
                  <a:lnTo>
                    <a:pt x="7814" y="3938"/>
                  </a:lnTo>
                  <a:cubicBezTo>
                    <a:pt x="7499" y="2552"/>
                    <a:pt x="6459" y="1450"/>
                    <a:pt x="5136" y="1166"/>
                  </a:cubicBezTo>
                  <a:cubicBezTo>
                    <a:pt x="4862" y="1101"/>
                    <a:pt x="4592" y="1070"/>
                    <a:pt x="4326" y="1070"/>
                  </a:cubicBezTo>
                  <a:cubicBezTo>
                    <a:pt x="3557" y="1070"/>
                    <a:pt x="2831" y="1335"/>
                    <a:pt x="2175" y="1828"/>
                  </a:cubicBezTo>
                  <a:cubicBezTo>
                    <a:pt x="1419" y="2426"/>
                    <a:pt x="946" y="3245"/>
                    <a:pt x="851" y="4159"/>
                  </a:cubicBezTo>
                  <a:cubicBezTo>
                    <a:pt x="1135" y="4001"/>
                    <a:pt x="1513" y="3907"/>
                    <a:pt x="1860" y="3907"/>
                  </a:cubicBezTo>
                  <a:lnTo>
                    <a:pt x="2238" y="3907"/>
                  </a:lnTo>
                  <a:cubicBezTo>
                    <a:pt x="2427" y="3088"/>
                    <a:pt x="3120" y="2489"/>
                    <a:pt x="4002" y="2489"/>
                  </a:cubicBezTo>
                  <a:lnTo>
                    <a:pt x="4695" y="2489"/>
                  </a:lnTo>
                  <a:cubicBezTo>
                    <a:pt x="4884" y="2489"/>
                    <a:pt x="5042" y="2647"/>
                    <a:pt x="5042" y="2867"/>
                  </a:cubicBezTo>
                  <a:cubicBezTo>
                    <a:pt x="5042" y="3056"/>
                    <a:pt x="4884" y="3214"/>
                    <a:pt x="4695" y="3214"/>
                  </a:cubicBezTo>
                  <a:lnTo>
                    <a:pt x="4002" y="3214"/>
                  </a:lnTo>
                  <a:cubicBezTo>
                    <a:pt x="3498" y="3214"/>
                    <a:pt x="3120" y="3529"/>
                    <a:pt x="2962" y="3907"/>
                  </a:cubicBezTo>
                  <a:lnTo>
                    <a:pt x="5420" y="3907"/>
                  </a:lnTo>
                  <a:cubicBezTo>
                    <a:pt x="5609" y="3907"/>
                    <a:pt x="5766" y="4064"/>
                    <a:pt x="5766" y="4285"/>
                  </a:cubicBezTo>
                  <a:cubicBezTo>
                    <a:pt x="5766" y="4474"/>
                    <a:pt x="5609" y="4632"/>
                    <a:pt x="5420" y="4632"/>
                  </a:cubicBezTo>
                  <a:lnTo>
                    <a:pt x="1828" y="4632"/>
                  </a:lnTo>
                  <a:cubicBezTo>
                    <a:pt x="883" y="4632"/>
                    <a:pt x="1" y="5388"/>
                    <a:pt x="64" y="6427"/>
                  </a:cubicBezTo>
                  <a:cubicBezTo>
                    <a:pt x="84" y="6633"/>
                    <a:pt x="239" y="6745"/>
                    <a:pt x="397" y="6745"/>
                  </a:cubicBezTo>
                  <a:cubicBezTo>
                    <a:pt x="481" y="6745"/>
                    <a:pt x="565" y="6713"/>
                    <a:pt x="631" y="6648"/>
                  </a:cubicBezTo>
                  <a:cubicBezTo>
                    <a:pt x="1041" y="6238"/>
                    <a:pt x="1576" y="6049"/>
                    <a:pt x="2143" y="6049"/>
                  </a:cubicBezTo>
                  <a:lnTo>
                    <a:pt x="4096" y="6049"/>
                  </a:lnTo>
                  <a:lnTo>
                    <a:pt x="3025" y="6837"/>
                  </a:lnTo>
                  <a:cubicBezTo>
                    <a:pt x="2773" y="7026"/>
                    <a:pt x="2931" y="7467"/>
                    <a:pt x="3246" y="7467"/>
                  </a:cubicBezTo>
                  <a:lnTo>
                    <a:pt x="5010" y="7467"/>
                  </a:lnTo>
                  <a:lnTo>
                    <a:pt x="5010" y="9231"/>
                  </a:lnTo>
                  <a:cubicBezTo>
                    <a:pt x="5010" y="9420"/>
                    <a:pt x="5168" y="9578"/>
                    <a:pt x="5357" y="9578"/>
                  </a:cubicBezTo>
                  <a:cubicBezTo>
                    <a:pt x="5577" y="9578"/>
                    <a:pt x="5735" y="9420"/>
                    <a:pt x="5735" y="9231"/>
                  </a:cubicBezTo>
                  <a:lnTo>
                    <a:pt x="5735" y="7467"/>
                  </a:lnTo>
                  <a:lnTo>
                    <a:pt x="6428" y="7467"/>
                  </a:lnTo>
                  <a:lnTo>
                    <a:pt x="6428" y="7814"/>
                  </a:lnTo>
                  <a:cubicBezTo>
                    <a:pt x="6428" y="8003"/>
                    <a:pt x="6585" y="8160"/>
                    <a:pt x="6774" y="8160"/>
                  </a:cubicBezTo>
                  <a:cubicBezTo>
                    <a:pt x="6995" y="8160"/>
                    <a:pt x="7152" y="8003"/>
                    <a:pt x="7152" y="7814"/>
                  </a:cubicBezTo>
                  <a:lnTo>
                    <a:pt x="7152" y="7120"/>
                  </a:lnTo>
                  <a:cubicBezTo>
                    <a:pt x="7152" y="6900"/>
                    <a:pt x="6995" y="6774"/>
                    <a:pt x="6774" y="6774"/>
                  </a:cubicBezTo>
                  <a:lnTo>
                    <a:pt x="5735" y="6774"/>
                  </a:lnTo>
                  <a:lnTo>
                    <a:pt x="5735" y="6049"/>
                  </a:lnTo>
                  <a:lnTo>
                    <a:pt x="8413" y="6049"/>
                  </a:lnTo>
                  <a:cubicBezTo>
                    <a:pt x="9295" y="6049"/>
                    <a:pt x="10177" y="5545"/>
                    <a:pt x="10587" y="4726"/>
                  </a:cubicBezTo>
                  <a:cubicBezTo>
                    <a:pt x="11091" y="3781"/>
                    <a:pt x="10902" y="2584"/>
                    <a:pt x="10208" y="1828"/>
                  </a:cubicBezTo>
                  <a:lnTo>
                    <a:pt x="9389" y="882"/>
                  </a:lnTo>
                  <a:cubicBezTo>
                    <a:pt x="9137" y="977"/>
                    <a:pt x="8917" y="1008"/>
                    <a:pt x="8633" y="1008"/>
                  </a:cubicBezTo>
                  <a:cubicBezTo>
                    <a:pt x="7846" y="1008"/>
                    <a:pt x="7184" y="567"/>
                    <a:pt x="68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88"/>
            <p:cNvSpPr/>
            <p:nvPr/>
          </p:nvSpPr>
          <p:spPr>
            <a:xfrm>
              <a:off x="-19140600" y="3727425"/>
              <a:ext cx="51225" cy="70550"/>
            </a:xfrm>
            <a:custGeom>
              <a:avLst/>
              <a:gdLst/>
              <a:ahLst/>
              <a:cxnLst/>
              <a:rect l="l" t="t" r="r" b="b"/>
              <a:pathLst>
                <a:path w="2049" h="2822" extrusionOk="0">
                  <a:moveTo>
                    <a:pt x="442" y="0"/>
                  </a:moveTo>
                  <a:lnTo>
                    <a:pt x="442" y="0"/>
                  </a:lnTo>
                  <a:cubicBezTo>
                    <a:pt x="505" y="252"/>
                    <a:pt x="568" y="441"/>
                    <a:pt x="568" y="725"/>
                  </a:cubicBezTo>
                  <a:cubicBezTo>
                    <a:pt x="568" y="1260"/>
                    <a:pt x="316" y="1764"/>
                    <a:pt x="1" y="2142"/>
                  </a:cubicBezTo>
                  <a:cubicBezTo>
                    <a:pt x="505" y="2174"/>
                    <a:pt x="1041" y="2363"/>
                    <a:pt x="1419" y="2709"/>
                  </a:cubicBezTo>
                  <a:cubicBezTo>
                    <a:pt x="1503" y="2793"/>
                    <a:pt x="1601" y="2821"/>
                    <a:pt x="1694" y="2821"/>
                  </a:cubicBezTo>
                  <a:cubicBezTo>
                    <a:pt x="1741" y="2821"/>
                    <a:pt x="1786" y="2814"/>
                    <a:pt x="1828" y="2804"/>
                  </a:cubicBezTo>
                  <a:cubicBezTo>
                    <a:pt x="1923" y="2741"/>
                    <a:pt x="2049" y="2615"/>
                    <a:pt x="2049" y="2489"/>
                  </a:cubicBezTo>
                  <a:lnTo>
                    <a:pt x="2049" y="1764"/>
                  </a:lnTo>
                  <a:cubicBezTo>
                    <a:pt x="2017" y="882"/>
                    <a:pt x="1293" y="126"/>
                    <a:pt x="4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8" name="Google Shape;9918;p88"/>
          <p:cNvGrpSpPr/>
          <p:nvPr/>
        </p:nvGrpSpPr>
        <p:grpSpPr>
          <a:xfrm>
            <a:off x="3518457" y="2796461"/>
            <a:ext cx="465618" cy="450101"/>
            <a:chOff x="-19394200" y="4084200"/>
            <a:chExt cx="315075" cy="304575"/>
          </a:xfrm>
        </p:grpSpPr>
        <p:sp>
          <p:nvSpPr>
            <p:cNvPr id="9919" name="Google Shape;9919;p88"/>
            <p:cNvSpPr/>
            <p:nvPr/>
          </p:nvSpPr>
          <p:spPr>
            <a:xfrm>
              <a:off x="-19185475" y="4234650"/>
              <a:ext cx="40175" cy="28375"/>
            </a:xfrm>
            <a:custGeom>
              <a:avLst/>
              <a:gdLst/>
              <a:ahLst/>
              <a:cxnLst/>
              <a:rect l="l" t="t" r="r" b="b"/>
              <a:pathLst>
                <a:path w="1607" h="1135" extrusionOk="0">
                  <a:moveTo>
                    <a:pt x="1134" y="0"/>
                  </a:moveTo>
                  <a:lnTo>
                    <a:pt x="0" y="1134"/>
                  </a:lnTo>
                  <a:lnTo>
                    <a:pt x="1607" y="1134"/>
                  </a:lnTo>
                  <a:cubicBezTo>
                    <a:pt x="1575" y="756"/>
                    <a:pt x="1418" y="347"/>
                    <a:pt x="11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0" name="Google Shape;9920;p88"/>
            <p:cNvSpPr/>
            <p:nvPr/>
          </p:nvSpPr>
          <p:spPr>
            <a:xfrm>
              <a:off x="-19244550" y="4293725"/>
              <a:ext cx="28375" cy="39400"/>
            </a:xfrm>
            <a:custGeom>
              <a:avLst/>
              <a:gdLst/>
              <a:ahLst/>
              <a:cxnLst/>
              <a:rect l="l" t="t" r="r" b="b"/>
              <a:pathLst>
                <a:path w="1135" h="1576" extrusionOk="0">
                  <a:moveTo>
                    <a:pt x="1134" y="0"/>
                  </a:moveTo>
                  <a:lnTo>
                    <a:pt x="0" y="1134"/>
                  </a:lnTo>
                  <a:cubicBezTo>
                    <a:pt x="315" y="1386"/>
                    <a:pt x="693" y="1512"/>
                    <a:pt x="1134" y="1575"/>
                  </a:cubicBezTo>
                  <a:lnTo>
                    <a:pt x="113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88"/>
            <p:cNvSpPr/>
            <p:nvPr/>
          </p:nvSpPr>
          <p:spPr>
            <a:xfrm>
              <a:off x="-19280000" y="4201050"/>
              <a:ext cx="200875" cy="187725"/>
            </a:xfrm>
            <a:custGeom>
              <a:avLst/>
              <a:gdLst/>
              <a:ahLst/>
              <a:cxnLst/>
              <a:rect l="l" t="t" r="r" b="b"/>
              <a:pathLst>
                <a:path w="8035" h="7509" extrusionOk="0">
                  <a:moveTo>
                    <a:pt x="6410" y="1"/>
                  </a:moveTo>
                  <a:cubicBezTo>
                    <a:pt x="6316" y="1"/>
                    <a:pt x="6219" y="40"/>
                    <a:pt x="6144" y="115"/>
                  </a:cubicBezTo>
                  <a:lnTo>
                    <a:pt x="5388" y="872"/>
                  </a:lnTo>
                  <a:cubicBezTo>
                    <a:pt x="6459" y="2195"/>
                    <a:pt x="6302" y="4022"/>
                    <a:pt x="5136" y="5125"/>
                  </a:cubicBezTo>
                  <a:cubicBezTo>
                    <a:pt x="4533" y="5728"/>
                    <a:pt x="3723" y="6057"/>
                    <a:pt x="2891" y="6057"/>
                  </a:cubicBezTo>
                  <a:cubicBezTo>
                    <a:pt x="2201" y="6057"/>
                    <a:pt x="1497" y="5831"/>
                    <a:pt x="883" y="5345"/>
                  </a:cubicBezTo>
                  <a:lnTo>
                    <a:pt x="158" y="6101"/>
                  </a:lnTo>
                  <a:cubicBezTo>
                    <a:pt x="1" y="6259"/>
                    <a:pt x="1" y="6479"/>
                    <a:pt x="190" y="6637"/>
                  </a:cubicBezTo>
                  <a:cubicBezTo>
                    <a:pt x="991" y="7209"/>
                    <a:pt x="1954" y="7509"/>
                    <a:pt x="2924" y="7509"/>
                  </a:cubicBezTo>
                  <a:cubicBezTo>
                    <a:pt x="4090" y="7509"/>
                    <a:pt x="5264" y="7076"/>
                    <a:pt x="6176" y="6164"/>
                  </a:cubicBezTo>
                  <a:cubicBezTo>
                    <a:pt x="7877" y="4463"/>
                    <a:pt x="8034" y="2006"/>
                    <a:pt x="6680" y="147"/>
                  </a:cubicBezTo>
                  <a:cubicBezTo>
                    <a:pt x="6614" y="48"/>
                    <a:pt x="6513" y="1"/>
                    <a:pt x="64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2" name="Google Shape;9922;p88"/>
            <p:cNvSpPr/>
            <p:nvPr/>
          </p:nvSpPr>
          <p:spPr>
            <a:xfrm>
              <a:off x="-19197300" y="4293725"/>
              <a:ext cx="28375" cy="39400"/>
            </a:xfrm>
            <a:custGeom>
              <a:avLst/>
              <a:gdLst/>
              <a:ahLst/>
              <a:cxnLst/>
              <a:rect l="l" t="t" r="r" b="b"/>
              <a:pathLst>
                <a:path w="1135" h="1576" extrusionOk="0">
                  <a:moveTo>
                    <a:pt x="1" y="0"/>
                  </a:moveTo>
                  <a:lnTo>
                    <a:pt x="1" y="1575"/>
                  </a:lnTo>
                  <a:cubicBezTo>
                    <a:pt x="379" y="1512"/>
                    <a:pt x="788" y="1386"/>
                    <a:pt x="1135" y="1134"/>
                  </a:cubicBez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3" name="Google Shape;9923;p88"/>
            <p:cNvSpPr/>
            <p:nvPr/>
          </p:nvSpPr>
          <p:spPr>
            <a:xfrm>
              <a:off x="-19394200" y="4084200"/>
              <a:ext cx="252850" cy="303275"/>
            </a:xfrm>
            <a:custGeom>
              <a:avLst/>
              <a:gdLst/>
              <a:ahLst/>
              <a:cxnLst/>
              <a:rect l="l" t="t" r="r" b="b"/>
              <a:pathLst>
                <a:path w="10114" h="12131" extrusionOk="0">
                  <a:moveTo>
                    <a:pt x="3938" y="1"/>
                  </a:moveTo>
                  <a:cubicBezTo>
                    <a:pt x="3718" y="1"/>
                    <a:pt x="3560" y="158"/>
                    <a:pt x="3560" y="347"/>
                  </a:cubicBezTo>
                  <a:cubicBezTo>
                    <a:pt x="3560" y="536"/>
                    <a:pt x="3718" y="694"/>
                    <a:pt x="3938" y="694"/>
                  </a:cubicBezTo>
                  <a:cubicBezTo>
                    <a:pt x="4411" y="694"/>
                    <a:pt x="4789" y="1040"/>
                    <a:pt x="4947" y="1481"/>
                  </a:cubicBezTo>
                  <a:cubicBezTo>
                    <a:pt x="2206" y="1670"/>
                    <a:pt x="0" y="4002"/>
                    <a:pt x="0" y="6806"/>
                  </a:cubicBezTo>
                  <a:cubicBezTo>
                    <a:pt x="0" y="9389"/>
                    <a:pt x="1922" y="11815"/>
                    <a:pt x="4758" y="12130"/>
                  </a:cubicBezTo>
                  <a:cubicBezTo>
                    <a:pt x="4411" y="11910"/>
                    <a:pt x="4033" y="11658"/>
                    <a:pt x="3718" y="11342"/>
                  </a:cubicBezTo>
                  <a:cubicBezTo>
                    <a:pt x="3560" y="11185"/>
                    <a:pt x="3560" y="10964"/>
                    <a:pt x="3718" y="10807"/>
                  </a:cubicBezTo>
                  <a:lnTo>
                    <a:pt x="10113" y="4411"/>
                  </a:lnTo>
                  <a:cubicBezTo>
                    <a:pt x="9231" y="2710"/>
                    <a:pt x="7593" y="1607"/>
                    <a:pt x="5671" y="1481"/>
                  </a:cubicBezTo>
                  <a:cubicBezTo>
                    <a:pt x="5514" y="662"/>
                    <a:pt x="4789" y="1"/>
                    <a:pt x="39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4" name="Google Shape;9924;p88"/>
            <p:cNvSpPr/>
            <p:nvPr/>
          </p:nvSpPr>
          <p:spPr>
            <a:xfrm>
              <a:off x="-19185475" y="4281100"/>
              <a:ext cx="40175" cy="28400"/>
            </a:xfrm>
            <a:custGeom>
              <a:avLst/>
              <a:gdLst/>
              <a:ahLst/>
              <a:cxnLst/>
              <a:rect l="l" t="t" r="r" b="b"/>
              <a:pathLst>
                <a:path w="1607" h="1136" extrusionOk="0">
                  <a:moveTo>
                    <a:pt x="0" y="1"/>
                  </a:moveTo>
                  <a:lnTo>
                    <a:pt x="1134" y="1135"/>
                  </a:lnTo>
                  <a:cubicBezTo>
                    <a:pt x="1418" y="820"/>
                    <a:pt x="1575" y="411"/>
                    <a:pt x="16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5" name="Google Shape;9925;p88"/>
          <p:cNvGrpSpPr/>
          <p:nvPr/>
        </p:nvGrpSpPr>
        <p:grpSpPr>
          <a:xfrm>
            <a:off x="6324167" y="1689001"/>
            <a:ext cx="400447" cy="450470"/>
            <a:chOff x="-17526750" y="3309200"/>
            <a:chExt cx="270975" cy="304825"/>
          </a:xfrm>
        </p:grpSpPr>
        <p:sp>
          <p:nvSpPr>
            <p:cNvPr id="9926" name="Google Shape;9926;p88"/>
            <p:cNvSpPr/>
            <p:nvPr/>
          </p:nvSpPr>
          <p:spPr>
            <a:xfrm>
              <a:off x="-17507050" y="3452525"/>
              <a:ext cx="232375" cy="161500"/>
            </a:xfrm>
            <a:custGeom>
              <a:avLst/>
              <a:gdLst/>
              <a:ahLst/>
              <a:cxnLst/>
              <a:rect l="l" t="t" r="r" b="b"/>
              <a:pathLst>
                <a:path w="9295" h="6460" extrusionOk="0">
                  <a:moveTo>
                    <a:pt x="1765" y="725"/>
                  </a:moveTo>
                  <a:cubicBezTo>
                    <a:pt x="1954" y="725"/>
                    <a:pt x="2111" y="883"/>
                    <a:pt x="2111" y="1072"/>
                  </a:cubicBezTo>
                  <a:cubicBezTo>
                    <a:pt x="2111" y="1261"/>
                    <a:pt x="1954" y="1419"/>
                    <a:pt x="1765" y="1419"/>
                  </a:cubicBezTo>
                  <a:cubicBezTo>
                    <a:pt x="1575" y="1419"/>
                    <a:pt x="1418" y="1261"/>
                    <a:pt x="1418" y="1072"/>
                  </a:cubicBezTo>
                  <a:cubicBezTo>
                    <a:pt x="1418" y="883"/>
                    <a:pt x="1575" y="725"/>
                    <a:pt x="1765" y="725"/>
                  </a:cubicBezTo>
                  <a:close/>
                  <a:moveTo>
                    <a:pt x="3214" y="725"/>
                  </a:moveTo>
                  <a:cubicBezTo>
                    <a:pt x="3434" y="725"/>
                    <a:pt x="3592" y="883"/>
                    <a:pt x="3592" y="1072"/>
                  </a:cubicBezTo>
                  <a:cubicBezTo>
                    <a:pt x="3592" y="1261"/>
                    <a:pt x="3434" y="1419"/>
                    <a:pt x="3214" y="1419"/>
                  </a:cubicBezTo>
                  <a:cubicBezTo>
                    <a:pt x="3025" y="1419"/>
                    <a:pt x="2867" y="1261"/>
                    <a:pt x="2867" y="1072"/>
                  </a:cubicBezTo>
                  <a:cubicBezTo>
                    <a:pt x="2867" y="883"/>
                    <a:pt x="3025" y="725"/>
                    <a:pt x="3214" y="725"/>
                  </a:cubicBezTo>
                  <a:close/>
                  <a:moveTo>
                    <a:pt x="2521" y="1419"/>
                  </a:moveTo>
                  <a:cubicBezTo>
                    <a:pt x="2710" y="1419"/>
                    <a:pt x="2867" y="1576"/>
                    <a:pt x="2867" y="1797"/>
                  </a:cubicBezTo>
                  <a:cubicBezTo>
                    <a:pt x="2867" y="1986"/>
                    <a:pt x="2710" y="2143"/>
                    <a:pt x="2521" y="2143"/>
                  </a:cubicBezTo>
                  <a:cubicBezTo>
                    <a:pt x="2332" y="2143"/>
                    <a:pt x="2174" y="1986"/>
                    <a:pt x="2174" y="1797"/>
                  </a:cubicBezTo>
                  <a:cubicBezTo>
                    <a:pt x="2111" y="1576"/>
                    <a:pt x="2332" y="1419"/>
                    <a:pt x="2521" y="1419"/>
                  </a:cubicBezTo>
                  <a:close/>
                  <a:moveTo>
                    <a:pt x="32" y="1"/>
                  </a:moveTo>
                  <a:lnTo>
                    <a:pt x="32" y="127"/>
                  </a:lnTo>
                  <a:lnTo>
                    <a:pt x="0" y="127"/>
                  </a:lnTo>
                  <a:cubicBezTo>
                    <a:pt x="0" y="2962"/>
                    <a:pt x="1796" y="5514"/>
                    <a:pt x="4537" y="6428"/>
                  </a:cubicBezTo>
                  <a:cubicBezTo>
                    <a:pt x="4568" y="6428"/>
                    <a:pt x="4600" y="6459"/>
                    <a:pt x="4631" y="6459"/>
                  </a:cubicBezTo>
                  <a:cubicBezTo>
                    <a:pt x="4694" y="6459"/>
                    <a:pt x="4726" y="6459"/>
                    <a:pt x="4757" y="6428"/>
                  </a:cubicBezTo>
                  <a:cubicBezTo>
                    <a:pt x="7467" y="5514"/>
                    <a:pt x="9294" y="2962"/>
                    <a:pt x="9294" y="127"/>
                  </a:cubicBezTo>
                  <a:lnTo>
                    <a:pt x="92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7" name="Google Shape;9927;p88"/>
            <p:cNvSpPr/>
            <p:nvPr/>
          </p:nvSpPr>
          <p:spPr>
            <a:xfrm>
              <a:off x="-17417275" y="3309200"/>
              <a:ext cx="52800" cy="54350"/>
            </a:xfrm>
            <a:custGeom>
              <a:avLst/>
              <a:gdLst/>
              <a:ahLst/>
              <a:cxnLst/>
              <a:rect l="l" t="t" r="r" b="b"/>
              <a:pathLst>
                <a:path w="2112" h="2174" extrusionOk="0">
                  <a:moveTo>
                    <a:pt x="347" y="0"/>
                  </a:moveTo>
                  <a:cubicBezTo>
                    <a:pt x="158" y="0"/>
                    <a:pt x="1" y="158"/>
                    <a:pt x="1" y="347"/>
                  </a:cubicBezTo>
                  <a:lnTo>
                    <a:pt x="1" y="1103"/>
                  </a:lnTo>
                  <a:cubicBezTo>
                    <a:pt x="1" y="1701"/>
                    <a:pt x="473" y="2174"/>
                    <a:pt x="1040" y="2174"/>
                  </a:cubicBezTo>
                  <a:cubicBezTo>
                    <a:pt x="1639" y="2174"/>
                    <a:pt x="2112" y="1701"/>
                    <a:pt x="2112" y="1103"/>
                  </a:cubicBezTo>
                  <a:lnTo>
                    <a:pt x="2112" y="347"/>
                  </a:lnTo>
                  <a:cubicBezTo>
                    <a:pt x="2112" y="158"/>
                    <a:pt x="1954"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8" name="Google Shape;9928;p88"/>
            <p:cNvSpPr/>
            <p:nvPr/>
          </p:nvSpPr>
          <p:spPr>
            <a:xfrm>
              <a:off x="-17456650" y="3369825"/>
              <a:ext cx="130775" cy="64625"/>
            </a:xfrm>
            <a:custGeom>
              <a:avLst/>
              <a:gdLst/>
              <a:ahLst/>
              <a:cxnLst/>
              <a:rect l="l" t="t" r="r" b="b"/>
              <a:pathLst>
                <a:path w="5231" h="2585" extrusionOk="0">
                  <a:moveTo>
                    <a:pt x="1450" y="1"/>
                  </a:moveTo>
                  <a:cubicBezTo>
                    <a:pt x="631" y="442"/>
                    <a:pt x="1" y="1419"/>
                    <a:pt x="158" y="2584"/>
                  </a:cubicBezTo>
                  <a:lnTo>
                    <a:pt x="5073" y="2584"/>
                  </a:lnTo>
                  <a:cubicBezTo>
                    <a:pt x="5230" y="1513"/>
                    <a:pt x="4663" y="473"/>
                    <a:pt x="3718" y="1"/>
                  </a:cubicBezTo>
                  <a:cubicBezTo>
                    <a:pt x="3403" y="284"/>
                    <a:pt x="3025" y="442"/>
                    <a:pt x="2584" y="442"/>
                  </a:cubicBezTo>
                  <a:cubicBezTo>
                    <a:pt x="2143" y="442"/>
                    <a:pt x="1765" y="284"/>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9" name="Google Shape;9929;p88"/>
            <p:cNvSpPr/>
            <p:nvPr/>
          </p:nvSpPr>
          <p:spPr>
            <a:xfrm>
              <a:off x="-17526750" y="3344625"/>
              <a:ext cx="95325" cy="89825"/>
            </a:xfrm>
            <a:custGeom>
              <a:avLst/>
              <a:gdLst/>
              <a:ahLst/>
              <a:cxnLst/>
              <a:rect l="l" t="t" r="r" b="b"/>
              <a:pathLst>
                <a:path w="3813" h="3593" extrusionOk="0">
                  <a:moveTo>
                    <a:pt x="3277" y="1"/>
                  </a:moveTo>
                  <a:cubicBezTo>
                    <a:pt x="1891" y="1"/>
                    <a:pt x="662" y="851"/>
                    <a:pt x="221" y="2175"/>
                  </a:cubicBezTo>
                  <a:cubicBezTo>
                    <a:pt x="1" y="2836"/>
                    <a:pt x="536" y="3529"/>
                    <a:pt x="1261" y="3529"/>
                  </a:cubicBezTo>
                  <a:lnTo>
                    <a:pt x="2231" y="3529"/>
                  </a:lnTo>
                  <a:cubicBezTo>
                    <a:pt x="2102" y="2170"/>
                    <a:pt x="2820" y="1000"/>
                    <a:pt x="3813" y="442"/>
                  </a:cubicBezTo>
                  <a:cubicBezTo>
                    <a:pt x="3750" y="316"/>
                    <a:pt x="3687" y="158"/>
                    <a:pt x="3655" y="1"/>
                  </a:cubicBezTo>
                  <a:close/>
                  <a:moveTo>
                    <a:pt x="2231" y="3529"/>
                  </a:moveTo>
                  <a:lnTo>
                    <a:pt x="2231" y="3529"/>
                  </a:lnTo>
                  <a:cubicBezTo>
                    <a:pt x="2233" y="3550"/>
                    <a:pt x="2235" y="3571"/>
                    <a:pt x="2237" y="3592"/>
                  </a:cubicBezTo>
                  <a:lnTo>
                    <a:pt x="2237" y="3529"/>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0" name="Google Shape;9930;p88"/>
            <p:cNvSpPr/>
            <p:nvPr/>
          </p:nvSpPr>
          <p:spPr>
            <a:xfrm>
              <a:off x="-17351900" y="3345425"/>
              <a:ext cx="96125" cy="89800"/>
            </a:xfrm>
            <a:custGeom>
              <a:avLst/>
              <a:gdLst/>
              <a:ahLst/>
              <a:cxnLst/>
              <a:rect l="l" t="t" r="r" b="b"/>
              <a:pathLst>
                <a:path w="3845" h="3592" extrusionOk="0">
                  <a:moveTo>
                    <a:pt x="158" y="0"/>
                  </a:moveTo>
                  <a:cubicBezTo>
                    <a:pt x="127" y="158"/>
                    <a:pt x="95" y="315"/>
                    <a:pt x="1" y="441"/>
                  </a:cubicBezTo>
                  <a:cubicBezTo>
                    <a:pt x="1103" y="1071"/>
                    <a:pt x="1734" y="2300"/>
                    <a:pt x="1576" y="3592"/>
                  </a:cubicBezTo>
                  <a:lnTo>
                    <a:pt x="2584" y="3592"/>
                  </a:lnTo>
                  <a:cubicBezTo>
                    <a:pt x="3309" y="3560"/>
                    <a:pt x="3844" y="2867"/>
                    <a:pt x="3592" y="2174"/>
                  </a:cubicBezTo>
                  <a:cubicBezTo>
                    <a:pt x="3151" y="882"/>
                    <a:pt x="1954" y="0"/>
                    <a:pt x="5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1" name="Google Shape;9931;p88"/>
          <p:cNvGrpSpPr/>
          <p:nvPr/>
        </p:nvGrpSpPr>
        <p:grpSpPr>
          <a:xfrm>
            <a:off x="6300319" y="2244173"/>
            <a:ext cx="448143" cy="448143"/>
            <a:chOff x="-17542500" y="3684100"/>
            <a:chExt cx="303250" cy="303250"/>
          </a:xfrm>
        </p:grpSpPr>
        <p:sp>
          <p:nvSpPr>
            <p:cNvPr id="9932" name="Google Shape;9932;p88"/>
            <p:cNvSpPr/>
            <p:nvPr/>
          </p:nvSpPr>
          <p:spPr>
            <a:xfrm>
              <a:off x="-17542500" y="3863675"/>
              <a:ext cx="70900" cy="52800"/>
            </a:xfrm>
            <a:custGeom>
              <a:avLst/>
              <a:gdLst/>
              <a:ahLst/>
              <a:cxnLst/>
              <a:rect l="l" t="t" r="r" b="b"/>
              <a:pathLst>
                <a:path w="2836" h="2112" extrusionOk="0">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3" name="Google Shape;9933;p88"/>
            <p:cNvSpPr/>
            <p:nvPr/>
          </p:nvSpPr>
          <p:spPr>
            <a:xfrm>
              <a:off x="-17488150" y="3881000"/>
              <a:ext cx="70900" cy="106350"/>
            </a:xfrm>
            <a:custGeom>
              <a:avLst/>
              <a:gdLst/>
              <a:ahLst/>
              <a:cxnLst/>
              <a:rect l="l" t="t" r="r" b="b"/>
              <a:pathLst>
                <a:path w="2836" h="4254" extrusionOk="0">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88"/>
            <p:cNvSpPr/>
            <p:nvPr/>
          </p:nvSpPr>
          <p:spPr>
            <a:xfrm>
              <a:off x="-17310150" y="3863675"/>
              <a:ext cx="70900" cy="52800"/>
            </a:xfrm>
            <a:custGeom>
              <a:avLst/>
              <a:gdLst/>
              <a:ahLst/>
              <a:cxnLst/>
              <a:rect l="l" t="t" r="r" b="b"/>
              <a:pathLst>
                <a:path w="2836" h="2112" extrusionOk="0">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88"/>
            <p:cNvSpPr/>
            <p:nvPr/>
          </p:nvSpPr>
          <p:spPr>
            <a:xfrm>
              <a:off x="-17364500" y="3881000"/>
              <a:ext cx="70925" cy="106350"/>
            </a:xfrm>
            <a:custGeom>
              <a:avLst/>
              <a:gdLst/>
              <a:ahLst/>
              <a:cxnLst/>
              <a:rect l="l" t="t" r="r" b="b"/>
              <a:pathLst>
                <a:path w="2837" h="4254" extrusionOk="0">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88"/>
            <p:cNvSpPr/>
            <p:nvPr/>
          </p:nvSpPr>
          <p:spPr>
            <a:xfrm>
              <a:off x="-17505475" y="3845550"/>
              <a:ext cx="228425" cy="18150"/>
            </a:xfrm>
            <a:custGeom>
              <a:avLst/>
              <a:gdLst/>
              <a:ahLst/>
              <a:cxnLst/>
              <a:rect l="l" t="t" r="r" b="b"/>
              <a:pathLst>
                <a:path w="9137" h="726" extrusionOk="0">
                  <a:moveTo>
                    <a:pt x="0" y="1"/>
                  </a:moveTo>
                  <a:cubicBezTo>
                    <a:pt x="158" y="379"/>
                    <a:pt x="536" y="725"/>
                    <a:pt x="1008" y="725"/>
                  </a:cubicBezTo>
                  <a:lnTo>
                    <a:pt x="8129" y="725"/>
                  </a:lnTo>
                  <a:cubicBezTo>
                    <a:pt x="8601" y="725"/>
                    <a:pt x="8979" y="379"/>
                    <a:pt x="91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88"/>
            <p:cNvSpPr/>
            <p:nvPr/>
          </p:nvSpPr>
          <p:spPr>
            <a:xfrm>
              <a:off x="-17523600" y="3706925"/>
              <a:ext cx="265450" cy="121325"/>
            </a:xfrm>
            <a:custGeom>
              <a:avLst/>
              <a:gdLst/>
              <a:ahLst/>
              <a:cxnLst/>
              <a:rect l="l" t="t" r="r" b="b"/>
              <a:pathLst>
                <a:path w="10618" h="4853" extrusionOk="0">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88"/>
            <p:cNvSpPr/>
            <p:nvPr/>
          </p:nvSpPr>
          <p:spPr>
            <a:xfrm>
              <a:off x="-17448775" y="3684100"/>
              <a:ext cx="115800" cy="52800"/>
            </a:xfrm>
            <a:custGeom>
              <a:avLst/>
              <a:gdLst/>
              <a:ahLst/>
              <a:cxnLst/>
              <a:rect l="l" t="t" r="r" b="b"/>
              <a:pathLst>
                <a:path w="4632" h="2112" extrusionOk="0">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9" name="Google Shape;9939;p88"/>
          <p:cNvGrpSpPr/>
          <p:nvPr/>
        </p:nvGrpSpPr>
        <p:grpSpPr>
          <a:xfrm>
            <a:off x="6299728" y="2810817"/>
            <a:ext cx="449325" cy="421395"/>
            <a:chOff x="-17542500" y="4068450"/>
            <a:chExt cx="304050" cy="285150"/>
          </a:xfrm>
        </p:grpSpPr>
        <p:sp>
          <p:nvSpPr>
            <p:cNvPr id="9940" name="Google Shape;9940;p88"/>
            <p:cNvSpPr/>
            <p:nvPr/>
          </p:nvSpPr>
          <p:spPr>
            <a:xfrm>
              <a:off x="-17519650" y="4281900"/>
              <a:ext cx="256000" cy="71700"/>
            </a:xfrm>
            <a:custGeom>
              <a:avLst/>
              <a:gdLst/>
              <a:ahLst/>
              <a:cxnLst/>
              <a:rect l="l" t="t" r="r" b="b"/>
              <a:pathLst>
                <a:path w="10240" h="2868" extrusionOk="0">
                  <a:moveTo>
                    <a:pt x="10239" y="0"/>
                  </a:moveTo>
                  <a:cubicBezTo>
                    <a:pt x="9546" y="32"/>
                    <a:pt x="9042" y="0"/>
                    <a:pt x="8223" y="536"/>
                  </a:cubicBezTo>
                  <a:cubicBezTo>
                    <a:pt x="7341" y="1135"/>
                    <a:pt x="6333" y="1450"/>
                    <a:pt x="5261" y="1450"/>
                  </a:cubicBezTo>
                  <a:lnTo>
                    <a:pt x="4978" y="1450"/>
                  </a:lnTo>
                  <a:cubicBezTo>
                    <a:pt x="3938" y="1450"/>
                    <a:pt x="2899" y="1135"/>
                    <a:pt x="2048" y="536"/>
                  </a:cubicBezTo>
                  <a:cubicBezTo>
                    <a:pt x="1197" y="0"/>
                    <a:pt x="693" y="63"/>
                    <a:pt x="0" y="0"/>
                  </a:cubicBezTo>
                  <a:lnTo>
                    <a:pt x="0" y="0"/>
                  </a:lnTo>
                  <a:cubicBezTo>
                    <a:pt x="1103" y="1733"/>
                    <a:pt x="3025" y="2867"/>
                    <a:pt x="5104" y="2867"/>
                  </a:cubicBezTo>
                  <a:cubicBezTo>
                    <a:pt x="7183" y="2867"/>
                    <a:pt x="9168" y="1765"/>
                    <a:pt x="102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1" name="Google Shape;9941;p88"/>
            <p:cNvSpPr/>
            <p:nvPr/>
          </p:nvSpPr>
          <p:spPr>
            <a:xfrm>
              <a:off x="-17542500" y="4166900"/>
              <a:ext cx="304050" cy="133925"/>
            </a:xfrm>
            <a:custGeom>
              <a:avLst/>
              <a:gdLst/>
              <a:ahLst/>
              <a:cxnLst/>
              <a:rect l="l" t="t" r="r" b="b"/>
              <a:pathLst>
                <a:path w="12162" h="5357" extrusionOk="0">
                  <a:moveTo>
                    <a:pt x="4632" y="2458"/>
                  </a:moveTo>
                  <a:cubicBezTo>
                    <a:pt x="4852" y="2458"/>
                    <a:pt x="5010" y="2616"/>
                    <a:pt x="5010" y="2836"/>
                  </a:cubicBezTo>
                  <a:cubicBezTo>
                    <a:pt x="5010" y="3025"/>
                    <a:pt x="4852" y="3183"/>
                    <a:pt x="4632" y="3183"/>
                  </a:cubicBezTo>
                  <a:cubicBezTo>
                    <a:pt x="4443" y="3183"/>
                    <a:pt x="4285" y="3025"/>
                    <a:pt x="4285" y="2836"/>
                  </a:cubicBezTo>
                  <a:cubicBezTo>
                    <a:pt x="4285" y="2616"/>
                    <a:pt x="4443" y="2458"/>
                    <a:pt x="4632" y="2458"/>
                  </a:cubicBezTo>
                  <a:close/>
                  <a:moveTo>
                    <a:pt x="7467" y="2458"/>
                  </a:moveTo>
                  <a:cubicBezTo>
                    <a:pt x="7688" y="2458"/>
                    <a:pt x="7845" y="2616"/>
                    <a:pt x="7845" y="2836"/>
                  </a:cubicBezTo>
                  <a:cubicBezTo>
                    <a:pt x="7845" y="3025"/>
                    <a:pt x="7688" y="3183"/>
                    <a:pt x="7467" y="3183"/>
                  </a:cubicBezTo>
                  <a:cubicBezTo>
                    <a:pt x="7278" y="3183"/>
                    <a:pt x="7121" y="3025"/>
                    <a:pt x="7121" y="2836"/>
                  </a:cubicBezTo>
                  <a:cubicBezTo>
                    <a:pt x="7121" y="2616"/>
                    <a:pt x="7278" y="2458"/>
                    <a:pt x="7467" y="2458"/>
                  </a:cubicBezTo>
                  <a:close/>
                  <a:moveTo>
                    <a:pt x="6049" y="1"/>
                  </a:moveTo>
                  <a:cubicBezTo>
                    <a:pt x="5545" y="1040"/>
                    <a:pt x="4443" y="1765"/>
                    <a:pt x="3214" y="1765"/>
                  </a:cubicBezTo>
                  <a:cubicBezTo>
                    <a:pt x="2174" y="1765"/>
                    <a:pt x="1261" y="1261"/>
                    <a:pt x="662" y="473"/>
                  </a:cubicBezTo>
                  <a:cubicBezTo>
                    <a:pt x="221" y="1166"/>
                    <a:pt x="1" y="1986"/>
                    <a:pt x="1" y="2836"/>
                  </a:cubicBezTo>
                  <a:cubicBezTo>
                    <a:pt x="1" y="3403"/>
                    <a:pt x="473" y="3876"/>
                    <a:pt x="1072" y="3876"/>
                  </a:cubicBezTo>
                  <a:cubicBezTo>
                    <a:pt x="1891" y="3876"/>
                    <a:pt x="2647" y="4033"/>
                    <a:pt x="3372" y="4569"/>
                  </a:cubicBezTo>
                  <a:cubicBezTo>
                    <a:pt x="4128" y="5073"/>
                    <a:pt x="5041" y="5357"/>
                    <a:pt x="5955" y="5357"/>
                  </a:cubicBezTo>
                  <a:lnTo>
                    <a:pt x="6207" y="5357"/>
                  </a:lnTo>
                  <a:cubicBezTo>
                    <a:pt x="7121" y="5357"/>
                    <a:pt x="8034" y="5073"/>
                    <a:pt x="8790" y="4569"/>
                  </a:cubicBezTo>
                  <a:cubicBezTo>
                    <a:pt x="9515" y="4033"/>
                    <a:pt x="10271" y="3876"/>
                    <a:pt x="11090" y="3876"/>
                  </a:cubicBezTo>
                  <a:cubicBezTo>
                    <a:pt x="11689" y="3876"/>
                    <a:pt x="12161" y="3403"/>
                    <a:pt x="12161" y="2836"/>
                  </a:cubicBezTo>
                  <a:cubicBezTo>
                    <a:pt x="12130" y="1954"/>
                    <a:pt x="11878" y="1166"/>
                    <a:pt x="11468" y="473"/>
                  </a:cubicBezTo>
                  <a:cubicBezTo>
                    <a:pt x="10870" y="1261"/>
                    <a:pt x="9956" y="1765"/>
                    <a:pt x="8885" y="1765"/>
                  </a:cubicBezTo>
                  <a:cubicBezTo>
                    <a:pt x="7625" y="1765"/>
                    <a:pt x="6585" y="1040"/>
                    <a:pt x="6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2" name="Google Shape;9942;p88"/>
            <p:cNvSpPr/>
            <p:nvPr/>
          </p:nvSpPr>
          <p:spPr>
            <a:xfrm>
              <a:off x="-17329050" y="4121225"/>
              <a:ext cx="18125" cy="18150"/>
            </a:xfrm>
            <a:custGeom>
              <a:avLst/>
              <a:gdLst/>
              <a:ahLst/>
              <a:cxnLst/>
              <a:rect l="l" t="t" r="r" b="b"/>
              <a:pathLst>
                <a:path w="725" h="726" extrusionOk="0">
                  <a:moveTo>
                    <a:pt x="347" y="0"/>
                  </a:moveTo>
                  <a:cubicBezTo>
                    <a:pt x="158" y="0"/>
                    <a:pt x="0" y="158"/>
                    <a:pt x="0" y="347"/>
                  </a:cubicBezTo>
                  <a:cubicBezTo>
                    <a:pt x="0" y="568"/>
                    <a:pt x="158" y="725"/>
                    <a:pt x="347" y="725"/>
                  </a:cubicBezTo>
                  <a:cubicBezTo>
                    <a:pt x="567" y="725"/>
                    <a:pt x="725" y="568"/>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3" name="Google Shape;9943;p88"/>
            <p:cNvSpPr/>
            <p:nvPr/>
          </p:nvSpPr>
          <p:spPr>
            <a:xfrm>
              <a:off x="-17381825" y="4068450"/>
              <a:ext cx="123675" cy="123675"/>
            </a:xfrm>
            <a:custGeom>
              <a:avLst/>
              <a:gdLst/>
              <a:ahLst/>
              <a:cxnLst/>
              <a:rect l="l" t="t" r="r" b="b"/>
              <a:pathLst>
                <a:path w="4947" h="4947" extrusionOk="0">
                  <a:moveTo>
                    <a:pt x="2458" y="1418"/>
                  </a:moveTo>
                  <a:cubicBezTo>
                    <a:pt x="3057" y="1418"/>
                    <a:pt x="3529" y="1891"/>
                    <a:pt x="3529" y="2458"/>
                  </a:cubicBezTo>
                  <a:cubicBezTo>
                    <a:pt x="3529" y="3057"/>
                    <a:pt x="3057" y="3529"/>
                    <a:pt x="2458" y="3529"/>
                  </a:cubicBezTo>
                  <a:cubicBezTo>
                    <a:pt x="1891" y="3529"/>
                    <a:pt x="1418" y="3057"/>
                    <a:pt x="1418" y="2458"/>
                  </a:cubicBezTo>
                  <a:cubicBezTo>
                    <a:pt x="1418" y="1891"/>
                    <a:pt x="1891" y="1418"/>
                    <a:pt x="2458" y="1418"/>
                  </a:cubicBezTo>
                  <a:close/>
                  <a:moveTo>
                    <a:pt x="2458" y="1"/>
                  </a:moveTo>
                  <a:cubicBezTo>
                    <a:pt x="1103" y="1"/>
                    <a:pt x="1" y="1103"/>
                    <a:pt x="1" y="2458"/>
                  </a:cubicBezTo>
                  <a:cubicBezTo>
                    <a:pt x="1" y="3844"/>
                    <a:pt x="1103" y="4947"/>
                    <a:pt x="2458" y="4947"/>
                  </a:cubicBezTo>
                  <a:cubicBezTo>
                    <a:pt x="3844" y="4947"/>
                    <a:pt x="4947" y="3844"/>
                    <a:pt x="4947" y="2458"/>
                  </a:cubicBezTo>
                  <a:cubicBezTo>
                    <a:pt x="4947" y="1103"/>
                    <a:pt x="3844"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4" name="Google Shape;9944;p88"/>
            <p:cNvSpPr/>
            <p:nvPr/>
          </p:nvSpPr>
          <p:spPr>
            <a:xfrm>
              <a:off x="-17471625" y="4121225"/>
              <a:ext cx="17375" cy="18150"/>
            </a:xfrm>
            <a:custGeom>
              <a:avLst/>
              <a:gdLst/>
              <a:ahLst/>
              <a:cxnLst/>
              <a:rect l="l" t="t" r="r" b="b"/>
              <a:pathLst>
                <a:path w="695" h="726" extrusionOk="0">
                  <a:moveTo>
                    <a:pt x="348" y="0"/>
                  </a:moveTo>
                  <a:cubicBezTo>
                    <a:pt x="158" y="0"/>
                    <a:pt x="1" y="158"/>
                    <a:pt x="1" y="347"/>
                  </a:cubicBezTo>
                  <a:cubicBezTo>
                    <a:pt x="1" y="568"/>
                    <a:pt x="158" y="725"/>
                    <a:pt x="348" y="725"/>
                  </a:cubicBezTo>
                  <a:cubicBezTo>
                    <a:pt x="537" y="725"/>
                    <a:pt x="694" y="568"/>
                    <a:pt x="694" y="347"/>
                  </a:cubicBezTo>
                  <a:cubicBezTo>
                    <a:pt x="694" y="158"/>
                    <a:pt x="537" y="0"/>
                    <a:pt x="3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5" name="Google Shape;9945;p88"/>
            <p:cNvSpPr/>
            <p:nvPr/>
          </p:nvSpPr>
          <p:spPr>
            <a:xfrm>
              <a:off x="-17525175" y="4068450"/>
              <a:ext cx="124475" cy="123675"/>
            </a:xfrm>
            <a:custGeom>
              <a:avLst/>
              <a:gdLst/>
              <a:ahLst/>
              <a:cxnLst/>
              <a:rect l="l" t="t" r="r" b="b"/>
              <a:pathLst>
                <a:path w="4979" h="4947" extrusionOk="0">
                  <a:moveTo>
                    <a:pt x="2490" y="1418"/>
                  </a:moveTo>
                  <a:cubicBezTo>
                    <a:pt x="3088" y="1418"/>
                    <a:pt x="3561" y="1891"/>
                    <a:pt x="3561" y="2458"/>
                  </a:cubicBezTo>
                  <a:cubicBezTo>
                    <a:pt x="3561" y="3057"/>
                    <a:pt x="3088" y="3529"/>
                    <a:pt x="2490" y="3529"/>
                  </a:cubicBezTo>
                  <a:cubicBezTo>
                    <a:pt x="1891" y="3529"/>
                    <a:pt x="1418" y="3057"/>
                    <a:pt x="1418" y="2458"/>
                  </a:cubicBezTo>
                  <a:cubicBezTo>
                    <a:pt x="1418" y="1891"/>
                    <a:pt x="1891" y="1418"/>
                    <a:pt x="2490" y="1418"/>
                  </a:cubicBezTo>
                  <a:close/>
                  <a:moveTo>
                    <a:pt x="2490" y="1"/>
                  </a:moveTo>
                  <a:cubicBezTo>
                    <a:pt x="1103" y="1"/>
                    <a:pt x="1" y="1103"/>
                    <a:pt x="1" y="2458"/>
                  </a:cubicBezTo>
                  <a:cubicBezTo>
                    <a:pt x="1" y="3844"/>
                    <a:pt x="1103" y="4947"/>
                    <a:pt x="2490" y="4947"/>
                  </a:cubicBezTo>
                  <a:cubicBezTo>
                    <a:pt x="3876" y="4947"/>
                    <a:pt x="4978" y="3844"/>
                    <a:pt x="4978" y="2458"/>
                  </a:cubicBezTo>
                  <a:cubicBezTo>
                    <a:pt x="4978" y="1103"/>
                    <a:pt x="3876" y="1"/>
                    <a:pt x="24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6" name="Google Shape;9946;p88"/>
          <p:cNvGrpSpPr/>
          <p:nvPr/>
        </p:nvGrpSpPr>
        <p:grpSpPr>
          <a:xfrm>
            <a:off x="3530150" y="3342211"/>
            <a:ext cx="343404" cy="449325"/>
            <a:chOff x="-15652200" y="3335975"/>
            <a:chExt cx="232375" cy="304050"/>
          </a:xfrm>
        </p:grpSpPr>
        <p:sp>
          <p:nvSpPr>
            <p:cNvPr id="9947" name="Google Shape;9947;p88"/>
            <p:cNvSpPr/>
            <p:nvPr/>
          </p:nvSpPr>
          <p:spPr>
            <a:xfrm>
              <a:off x="-15652200" y="3403700"/>
              <a:ext cx="36250" cy="168575"/>
            </a:xfrm>
            <a:custGeom>
              <a:avLst/>
              <a:gdLst/>
              <a:ahLst/>
              <a:cxnLst/>
              <a:rect l="l" t="t" r="r" b="b"/>
              <a:pathLst>
                <a:path w="1450" h="6743" extrusionOk="0">
                  <a:moveTo>
                    <a:pt x="0" y="1"/>
                  </a:moveTo>
                  <a:lnTo>
                    <a:pt x="0" y="6743"/>
                  </a:lnTo>
                  <a:lnTo>
                    <a:pt x="1450" y="6018"/>
                  </a:lnTo>
                  <a:lnTo>
                    <a:pt x="1450" y="694"/>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8" name="Google Shape;9948;p88"/>
            <p:cNvSpPr/>
            <p:nvPr/>
          </p:nvSpPr>
          <p:spPr>
            <a:xfrm>
              <a:off x="-15455300" y="3403700"/>
              <a:ext cx="35475" cy="168575"/>
            </a:xfrm>
            <a:custGeom>
              <a:avLst/>
              <a:gdLst/>
              <a:ahLst/>
              <a:cxnLst/>
              <a:rect l="l" t="t" r="r" b="b"/>
              <a:pathLst>
                <a:path w="1419" h="6743" extrusionOk="0">
                  <a:moveTo>
                    <a:pt x="1418" y="1"/>
                  </a:moveTo>
                  <a:lnTo>
                    <a:pt x="1" y="694"/>
                  </a:lnTo>
                  <a:lnTo>
                    <a:pt x="1" y="6018"/>
                  </a:lnTo>
                  <a:lnTo>
                    <a:pt x="1418" y="6743"/>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9" name="Google Shape;9949;p88"/>
            <p:cNvSpPr/>
            <p:nvPr/>
          </p:nvSpPr>
          <p:spPr>
            <a:xfrm>
              <a:off x="-15644325" y="3570675"/>
              <a:ext cx="62250" cy="62250"/>
            </a:xfrm>
            <a:custGeom>
              <a:avLst/>
              <a:gdLst/>
              <a:ahLst/>
              <a:cxnLst/>
              <a:rect l="l" t="t" r="r" b="b"/>
              <a:pathLst>
                <a:path w="2490" h="2490" extrusionOk="0">
                  <a:moveTo>
                    <a:pt x="1418" y="1"/>
                  </a:moveTo>
                  <a:lnTo>
                    <a:pt x="0" y="725"/>
                  </a:lnTo>
                  <a:lnTo>
                    <a:pt x="1765" y="2489"/>
                  </a:lnTo>
                  <a:lnTo>
                    <a:pt x="2489" y="1072"/>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0" name="Google Shape;9950;p88"/>
            <p:cNvSpPr/>
            <p:nvPr/>
          </p:nvSpPr>
          <p:spPr>
            <a:xfrm>
              <a:off x="-15489950" y="3570675"/>
              <a:ext cx="63025" cy="62250"/>
            </a:xfrm>
            <a:custGeom>
              <a:avLst/>
              <a:gdLst/>
              <a:ahLst/>
              <a:cxnLst/>
              <a:rect l="l" t="t" r="r" b="b"/>
              <a:pathLst>
                <a:path w="2521" h="2490" extrusionOk="0">
                  <a:moveTo>
                    <a:pt x="1072" y="1"/>
                  </a:moveTo>
                  <a:lnTo>
                    <a:pt x="0" y="1072"/>
                  </a:lnTo>
                  <a:lnTo>
                    <a:pt x="725" y="2489"/>
                  </a:lnTo>
                  <a:lnTo>
                    <a:pt x="2521" y="725"/>
                  </a:lnTo>
                  <a:lnTo>
                    <a:pt x="10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1" name="Google Shape;9951;p88"/>
            <p:cNvSpPr/>
            <p:nvPr/>
          </p:nvSpPr>
          <p:spPr>
            <a:xfrm>
              <a:off x="-15644325" y="3342275"/>
              <a:ext cx="62250" cy="63025"/>
            </a:xfrm>
            <a:custGeom>
              <a:avLst/>
              <a:gdLst/>
              <a:ahLst/>
              <a:cxnLst/>
              <a:rect l="l" t="t" r="r" b="b"/>
              <a:pathLst>
                <a:path w="2490" h="2521" extrusionOk="0">
                  <a:moveTo>
                    <a:pt x="1765" y="0"/>
                  </a:moveTo>
                  <a:lnTo>
                    <a:pt x="0" y="1827"/>
                  </a:lnTo>
                  <a:lnTo>
                    <a:pt x="1418" y="2521"/>
                  </a:lnTo>
                  <a:lnTo>
                    <a:pt x="2489" y="1481"/>
                  </a:lnTo>
                  <a:lnTo>
                    <a:pt x="17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2" name="Google Shape;9952;p88"/>
            <p:cNvSpPr/>
            <p:nvPr/>
          </p:nvSpPr>
          <p:spPr>
            <a:xfrm>
              <a:off x="-15489950" y="3342275"/>
              <a:ext cx="63025" cy="63025"/>
            </a:xfrm>
            <a:custGeom>
              <a:avLst/>
              <a:gdLst/>
              <a:ahLst/>
              <a:cxnLst/>
              <a:rect l="l" t="t" r="r" b="b"/>
              <a:pathLst>
                <a:path w="2521" h="2521" extrusionOk="0">
                  <a:moveTo>
                    <a:pt x="725" y="0"/>
                  </a:moveTo>
                  <a:lnTo>
                    <a:pt x="0" y="1481"/>
                  </a:lnTo>
                  <a:lnTo>
                    <a:pt x="1072" y="2521"/>
                  </a:lnTo>
                  <a:lnTo>
                    <a:pt x="2521" y="1827"/>
                  </a:lnTo>
                  <a:lnTo>
                    <a:pt x="72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3" name="Google Shape;9953;p88"/>
            <p:cNvSpPr/>
            <p:nvPr/>
          </p:nvSpPr>
          <p:spPr>
            <a:xfrm>
              <a:off x="-15584475" y="3604550"/>
              <a:ext cx="96900" cy="35475"/>
            </a:xfrm>
            <a:custGeom>
              <a:avLst/>
              <a:gdLst/>
              <a:ahLst/>
              <a:cxnLst/>
              <a:rect l="l" t="t" r="r" b="b"/>
              <a:pathLst>
                <a:path w="3876" h="1419" extrusionOk="0">
                  <a:moveTo>
                    <a:pt x="725" y="0"/>
                  </a:moveTo>
                  <a:lnTo>
                    <a:pt x="1" y="1418"/>
                  </a:lnTo>
                  <a:lnTo>
                    <a:pt x="3876" y="1418"/>
                  </a:lnTo>
                  <a:lnTo>
                    <a:pt x="31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4" name="Google Shape;9954;p88"/>
            <p:cNvSpPr/>
            <p:nvPr/>
          </p:nvSpPr>
          <p:spPr>
            <a:xfrm>
              <a:off x="-15584475" y="3335975"/>
              <a:ext cx="96900" cy="35450"/>
            </a:xfrm>
            <a:custGeom>
              <a:avLst/>
              <a:gdLst/>
              <a:ahLst/>
              <a:cxnLst/>
              <a:rect l="l" t="t" r="r" b="b"/>
              <a:pathLst>
                <a:path w="3876" h="1418" extrusionOk="0">
                  <a:moveTo>
                    <a:pt x="1" y="0"/>
                  </a:moveTo>
                  <a:lnTo>
                    <a:pt x="725" y="1418"/>
                  </a:lnTo>
                  <a:lnTo>
                    <a:pt x="3151" y="1418"/>
                  </a:lnTo>
                  <a:lnTo>
                    <a:pt x="387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5" name="Google Shape;9955;p88"/>
            <p:cNvSpPr/>
            <p:nvPr/>
          </p:nvSpPr>
          <p:spPr>
            <a:xfrm>
              <a:off x="-15597850" y="3388725"/>
              <a:ext cx="124450" cy="197725"/>
            </a:xfrm>
            <a:custGeom>
              <a:avLst/>
              <a:gdLst/>
              <a:ahLst/>
              <a:cxnLst/>
              <a:rect l="l" t="t" r="r" b="b"/>
              <a:pathLst>
                <a:path w="4978" h="7909" extrusionOk="0">
                  <a:moveTo>
                    <a:pt x="1197" y="1"/>
                  </a:moveTo>
                  <a:lnTo>
                    <a:pt x="1197" y="33"/>
                  </a:lnTo>
                  <a:lnTo>
                    <a:pt x="0" y="1261"/>
                  </a:lnTo>
                  <a:lnTo>
                    <a:pt x="0" y="6712"/>
                  </a:lnTo>
                  <a:lnTo>
                    <a:pt x="1197" y="7909"/>
                  </a:lnTo>
                  <a:lnTo>
                    <a:pt x="3781" y="7909"/>
                  </a:lnTo>
                  <a:lnTo>
                    <a:pt x="4978" y="6712"/>
                  </a:lnTo>
                  <a:lnTo>
                    <a:pt x="4978" y="1230"/>
                  </a:lnTo>
                  <a:lnTo>
                    <a:pt x="37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6" name="Google Shape;9956;p88"/>
          <p:cNvGrpSpPr/>
          <p:nvPr/>
        </p:nvGrpSpPr>
        <p:grpSpPr>
          <a:xfrm>
            <a:off x="1303491" y="1689573"/>
            <a:ext cx="450470" cy="449325"/>
            <a:chOff x="-20946600" y="3317850"/>
            <a:chExt cx="304825" cy="304050"/>
          </a:xfrm>
        </p:grpSpPr>
        <p:sp>
          <p:nvSpPr>
            <p:cNvPr id="9957" name="Google Shape;9957;p88"/>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8" name="Google Shape;9958;p88"/>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9" name="Google Shape;9959;p88"/>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0" name="Google Shape;9960;p88"/>
          <p:cNvGrpSpPr/>
          <p:nvPr/>
        </p:nvGrpSpPr>
        <p:grpSpPr>
          <a:xfrm>
            <a:off x="1304064" y="2243729"/>
            <a:ext cx="449325" cy="449030"/>
            <a:chOff x="-20945825" y="3692175"/>
            <a:chExt cx="304050" cy="303850"/>
          </a:xfrm>
        </p:grpSpPr>
        <p:sp>
          <p:nvSpPr>
            <p:cNvPr id="9961" name="Google Shape;9961;p88"/>
            <p:cNvSpPr/>
            <p:nvPr/>
          </p:nvSpPr>
          <p:spPr>
            <a:xfrm>
              <a:off x="-20841850" y="3692175"/>
              <a:ext cx="92950" cy="89600"/>
            </a:xfrm>
            <a:custGeom>
              <a:avLst/>
              <a:gdLst/>
              <a:ahLst/>
              <a:cxnLst/>
              <a:rect l="l" t="t" r="r" b="b"/>
              <a:pathLst>
                <a:path w="3718" h="3584" extrusionOk="0">
                  <a:moveTo>
                    <a:pt x="410" y="0"/>
                  </a:moveTo>
                  <a:cubicBezTo>
                    <a:pt x="323" y="0"/>
                    <a:pt x="237" y="40"/>
                    <a:pt x="158" y="118"/>
                  </a:cubicBezTo>
                  <a:cubicBezTo>
                    <a:pt x="0" y="276"/>
                    <a:pt x="0" y="465"/>
                    <a:pt x="158" y="622"/>
                  </a:cubicBezTo>
                  <a:lnTo>
                    <a:pt x="819" y="1221"/>
                  </a:lnTo>
                  <a:cubicBezTo>
                    <a:pt x="630" y="1442"/>
                    <a:pt x="473" y="1788"/>
                    <a:pt x="473" y="2166"/>
                  </a:cubicBezTo>
                  <a:cubicBezTo>
                    <a:pt x="473" y="2954"/>
                    <a:pt x="1103" y="3584"/>
                    <a:pt x="1891" y="3584"/>
                  </a:cubicBezTo>
                  <a:cubicBezTo>
                    <a:pt x="2678" y="3584"/>
                    <a:pt x="3308" y="2954"/>
                    <a:pt x="3308" y="2166"/>
                  </a:cubicBezTo>
                  <a:cubicBezTo>
                    <a:pt x="3308" y="1788"/>
                    <a:pt x="3182" y="1473"/>
                    <a:pt x="2962" y="1221"/>
                  </a:cubicBezTo>
                  <a:lnTo>
                    <a:pt x="3560" y="622"/>
                  </a:lnTo>
                  <a:cubicBezTo>
                    <a:pt x="3718" y="465"/>
                    <a:pt x="3718" y="276"/>
                    <a:pt x="3560" y="118"/>
                  </a:cubicBezTo>
                  <a:cubicBezTo>
                    <a:pt x="3482" y="40"/>
                    <a:pt x="3387" y="0"/>
                    <a:pt x="3293" y="0"/>
                  </a:cubicBezTo>
                  <a:cubicBezTo>
                    <a:pt x="3198" y="0"/>
                    <a:pt x="3103" y="40"/>
                    <a:pt x="3025" y="118"/>
                  </a:cubicBezTo>
                  <a:lnTo>
                    <a:pt x="2332" y="811"/>
                  </a:lnTo>
                  <a:cubicBezTo>
                    <a:pt x="2174" y="780"/>
                    <a:pt x="2017" y="748"/>
                    <a:pt x="1859" y="748"/>
                  </a:cubicBezTo>
                  <a:cubicBezTo>
                    <a:pt x="1702" y="748"/>
                    <a:pt x="1544" y="780"/>
                    <a:pt x="1386" y="811"/>
                  </a:cubicBezTo>
                  <a:lnTo>
                    <a:pt x="662" y="118"/>
                  </a:lnTo>
                  <a:cubicBezTo>
                    <a:pt x="583" y="40"/>
                    <a:pt x="496" y="0"/>
                    <a:pt x="4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2" name="Google Shape;9962;p88"/>
            <p:cNvSpPr/>
            <p:nvPr/>
          </p:nvSpPr>
          <p:spPr>
            <a:xfrm>
              <a:off x="-20945825" y="3746325"/>
              <a:ext cx="304050" cy="70900"/>
            </a:xfrm>
            <a:custGeom>
              <a:avLst/>
              <a:gdLst/>
              <a:ahLst/>
              <a:cxnLst/>
              <a:rect l="l" t="t" r="r" b="b"/>
              <a:pathLst>
                <a:path w="12162" h="2836" extrusionOk="0">
                  <a:moveTo>
                    <a:pt x="1072" y="0"/>
                  </a:moveTo>
                  <a:cubicBezTo>
                    <a:pt x="473" y="0"/>
                    <a:pt x="1" y="473"/>
                    <a:pt x="1" y="1071"/>
                  </a:cubicBezTo>
                  <a:lnTo>
                    <a:pt x="1" y="1953"/>
                  </a:lnTo>
                  <a:cubicBezTo>
                    <a:pt x="1" y="2426"/>
                    <a:pt x="379" y="2836"/>
                    <a:pt x="851" y="2836"/>
                  </a:cubicBezTo>
                  <a:lnTo>
                    <a:pt x="11311" y="2836"/>
                  </a:lnTo>
                  <a:cubicBezTo>
                    <a:pt x="11783" y="2836"/>
                    <a:pt x="12162" y="2426"/>
                    <a:pt x="12162" y="1953"/>
                  </a:cubicBezTo>
                  <a:lnTo>
                    <a:pt x="12162" y="1071"/>
                  </a:lnTo>
                  <a:cubicBezTo>
                    <a:pt x="12162" y="473"/>
                    <a:pt x="11657" y="0"/>
                    <a:pt x="11059" y="0"/>
                  </a:cubicBezTo>
                  <a:cubicBezTo>
                    <a:pt x="9988" y="0"/>
                    <a:pt x="8916" y="284"/>
                    <a:pt x="8034" y="819"/>
                  </a:cubicBezTo>
                  <a:cubicBezTo>
                    <a:pt x="7719" y="1607"/>
                    <a:pt x="6932" y="2174"/>
                    <a:pt x="6050" y="2174"/>
                  </a:cubicBezTo>
                  <a:cubicBezTo>
                    <a:pt x="5136" y="2174"/>
                    <a:pt x="4411" y="1607"/>
                    <a:pt x="4096" y="819"/>
                  </a:cubicBezTo>
                  <a:cubicBezTo>
                    <a:pt x="3183" y="315"/>
                    <a:pt x="211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3" name="Google Shape;9963;p88"/>
            <p:cNvSpPr/>
            <p:nvPr/>
          </p:nvSpPr>
          <p:spPr>
            <a:xfrm>
              <a:off x="-20814300" y="3864450"/>
              <a:ext cx="39425" cy="131575"/>
            </a:xfrm>
            <a:custGeom>
              <a:avLst/>
              <a:gdLst/>
              <a:ahLst/>
              <a:cxnLst/>
              <a:rect l="l" t="t" r="r" b="b"/>
              <a:pathLst>
                <a:path w="1577" h="5263" extrusionOk="0">
                  <a:moveTo>
                    <a:pt x="789" y="1"/>
                  </a:moveTo>
                  <a:cubicBezTo>
                    <a:pt x="568" y="221"/>
                    <a:pt x="284" y="410"/>
                    <a:pt x="1" y="631"/>
                  </a:cubicBezTo>
                  <a:cubicBezTo>
                    <a:pt x="127" y="757"/>
                    <a:pt x="284" y="852"/>
                    <a:pt x="442" y="883"/>
                  </a:cubicBezTo>
                  <a:lnTo>
                    <a:pt x="442" y="4916"/>
                  </a:lnTo>
                  <a:cubicBezTo>
                    <a:pt x="442" y="5105"/>
                    <a:pt x="600" y="5262"/>
                    <a:pt x="789" y="5262"/>
                  </a:cubicBezTo>
                  <a:cubicBezTo>
                    <a:pt x="978" y="5262"/>
                    <a:pt x="1135" y="5105"/>
                    <a:pt x="1135" y="4916"/>
                  </a:cubicBezTo>
                  <a:lnTo>
                    <a:pt x="1135" y="883"/>
                  </a:lnTo>
                  <a:cubicBezTo>
                    <a:pt x="1293" y="852"/>
                    <a:pt x="1450" y="757"/>
                    <a:pt x="1576" y="631"/>
                  </a:cubicBezTo>
                  <a:cubicBezTo>
                    <a:pt x="1293" y="410"/>
                    <a:pt x="1041" y="221"/>
                    <a:pt x="7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4" name="Google Shape;9964;p88"/>
            <p:cNvSpPr/>
            <p:nvPr/>
          </p:nvSpPr>
          <p:spPr>
            <a:xfrm>
              <a:off x="-20929275" y="3834525"/>
              <a:ext cx="268600" cy="53600"/>
            </a:xfrm>
            <a:custGeom>
              <a:avLst/>
              <a:gdLst/>
              <a:ahLst/>
              <a:cxnLst/>
              <a:rect l="l" t="t" r="r" b="b"/>
              <a:pathLst>
                <a:path w="10744" h="2144" extrusionOk="0">
                  <a:moveTo>
                    <a:pt x="788" y="1"/>
                  </a:moveTo>
                  <a:cubicBezTo>
                    <a:pt x="441" y="1"/>
                    <a:pt x="126" y="284"/>
                    <a:pt x="32" y="631"/>
                  </a:cubicBezTo>
                  <a:cubicBezTo>
                    <a:pt x="0" y="788"/>
                    <a:pt x="0" y="914"/>
                    <a:pt x="0" y="1072"/>
                  </a:cubicBezTo>
                  <a:cubicBezTo>
                    <a:pt x="0" y="1670"/>
                    <a:pt x="473" y="2143"/>
                    <a:pt x="1071" y="2143"/>
                  </a:cubicBezTo>
                  <a:cubicBezTo>
                    <a:pt x="2111" y="2143"/>
                    <a:pt x="3308" y="1828"/>
                    <a:pt x="4253" y="1103"/>
                  </a:cubicBezTo>
                  <a:lnTo>
                    <a:pt x="4285" y="1072"/>
                  </a:lnTo>
                  <a:cubicBezTo>
                    <a:pt x="4537" y="914"/>
                    <a:pt x="4757" y="725"/>
                    <a:pt x="5009" y="473"/>
                  </a:cubicBezTo>
                  <a:lnTo>
                    <a:pt x="5104" y="379"/>
                  </a:lnTo>
                  <a:cubicBezTo>
                    <a:pt x="5167" y="316"/>
                    <a:pt x="5262" y="284"/>
                    <a:pt x="5360" y="284"/>
                  </a:cubicBezTo>
                  <a:cubicBezTo>
                    <a:pt x="5458" y="284"/>
                    <a:pt x="5561" y="316"/>
                    <a:pt x="5640" y="379"/>
                  </a:cubicBezTo>
                  <a:lnTo>
                    <a:pt x="5766" y="473"/>
                  </a:lnTo>
                  <a:cubicBezTo>
                    <a:pt x="5955" y="694"/>
                    <a:pt x="6175" y="914"/>
                    <a:pt x="6459" y="1072"/>
                  </a:cubicBezTo>
                  <a:lnTo>
                    <a:pt x="6490" y="1103"/>
                  </a:lnTo>
                  <a:cubicBezTo>
                    <a:pt x="7341" y="1702"/>
                    <a:pt x="8475" y="2143"/>
                    <a:pt x="9704" y="2143"/>
                  </a:cubicBezTo>
                  <a:cubicBezTo>
                    <a:pt x="10271" y="2143"/>
                    <a:pt x="10743" y="1670"/>
                    <a:pt x="10743" y="1072"/>
                  </a:cubicBezTo>
                  <a:cubicBezTo>
                    <a:pt x="10743" y="914"/>
                    <a:pt x="10743" y="788"/>
                    <a:pt x="10712" y="631"/>
                  </a:cubicBezTo>
                  <a:cubicBezTo>
                    <a:pt x="10712" y="284"/>
                    <a:pt x="10397" y="1"/>
                    <a:pt x="99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5" name="Google Shape;9965;p88"/>
          <p:cNvGrpSpPr/>
          <p:nvPr/>
        </p:nvGrpSpPr>
        <p:grpSpPr>
          <a:xfrm>
            <a:off x="1329667" y="2797442"/>
            <a:ext cx="398119" cy="448143"/>
            <a:chOff x="-20930075" y="4066100"/>
            <a:chExt cx="269400" cy="303250"/>
          </a:xfrm>
        </p:grpSpPr>
        <p:sp>
          <p:nvSpPr>
            <p:cNvPr id="9966" name="Google Shape;9966;p88"/>
            <p:cNvSpPr/>
            <p:nvPr/>
          </p:nvSpPr>
          <p:spPr>
            <a:xfrm>
              <a:off x="-20865475" y="4066100"/>
              <a:ext cx="141775" cy="144150"/>
            </a:xfrm>
            <a:custGeom>
              <a:avLst/>
              <a:gdLst/>
              <a:ahLst/>
              <a:cxnLst/>
              <a:rect l="l" t="t" r="r" b="b"/>
              <a:pathLst>
                <a:path w="5671" h="5766" extrusionOk="0">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7" name="Google Shape;9967;p88"/>
            <p:cNvSpPr/>
            <p:nvPr/>
          </p:nvSpPr>
          <p:spPr>
            <a:xfrm>
              <a:off x="-20930075" y="4191325"/>
              <a:ext cx="269400" cy="178025"/>
            </a:xfrm>
            <a:custGeom>
              <a:avLst/>
              <a:gdLst/>
              <a:ahLst/>
              <a:cxnLst/>
              <a:rect l="l" t="t" r="r" b="b"/>
              <a:pathLst>
                <a:path w="10776" h="7121" extrusionOk="0">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8" name="Google Shape;9968;p88"/>
          <p:cNvGrpSpPr/>
          <p:nvPr/>
        </p:nvGrpSpPr>
        <p:grpSpPr>
          <a:xfrm>
            <a:off x="4110888" y="1689848"/>
            <a:ext cx="372516" cy="448771"/>
            <a:chOff x="-18994100" y="3334775"/>
            <a:chExt cx="252075" cy="303675"/>
          </a:xfrm>
        </p:grpSpPr>
        <p:sp>
          <p:nvSpPr>
            <p:cNvPr id="9969" name="Google Shape;9969;p88"/>
            <p:cNvSpPr/>
            <p:nvPr/>
          </p:nvSpPr>
          <p:spPr>
            <a:xfrm>
              <a:off x="-18967300" y="3424975"/>
              <a:ext cx="198500" cy="207150"/>
            </a:xfrm>
            <a:custGeom>
              <a:avLst/>
              <a:gdLst/>
              <a:ahLst/>
              <a:cxnLst/>
              <a:rect l="l" t="t" r="r" b="b"/>
              <a:pathLst>
                <a:path w="7940" h="8286" extrusionOk="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0" name="Google Shape;9970;p88"/>
            <p:cNvSpPr/>
            <p:nvPr/>
          </p:nvSpPr>
          <p:spPr>
            <a:xfrm>
              <a:off x="-18885400" y="3610050"/>
              <a:ext cx="35475" cy="28400"/>
            </a:xfrm>
            <a:custGeom>
              <a:avLst/>
              <a:gdLst/>
              <a:ahLst/>
              <a:cxnLst/>
              <a:rect l="l" t="t" r="r" b="b"/>
              <a:pathLst>
                <a:path w="1419" h="1136" extrusionOk="0">
                  <a:moveTo>
                    <a:pt x="694" y="1"/>
                  </a:moveTo>
                  <a:lnTo>
                    <a:pt x="1" y="1072"/>
                  </a:lnTo>
                  <a:cubicBezTo>
                    <a:pt x="221" y="1104"/>
                    <a:pt x="473" y="1135"/>
                    <a:pt x="694" y="1135"/>
                  </a:cubicBezTo>
                  <a:cubicBezTo>
                    <a:pt x="946" y="1135"/>
                    <a:pt x="1166" y="1104"/>
                    <a:pt x="1418" y="1072"/>
                  </a:cubicBezTo>
                  <a:lnTo>
                    <a:pt x="69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1" name="Google Shape;9971;p88"/>
            <p:cNvSpPr/>
            <p:nvPr/>
          </p:nvSpPr>
          <p:spPr>
            <a:xfrm>
              <a:off x="-18994100" y="3334775"/>
              <a:ext cx="96900" cy="140625"/>
            </a:xfrm>
            <a:custGeom>
              <a:avLst/>
              <a:gdLst/>
              <a:ahLst/>
              <a:cxnLst/>
              <a:rect l="l" t="t" r="r" b="b"/>
              <a:pathLst>
                <a:path w="3876" h="5625" extrusionOk="0">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2" name="Google Shape;9972;p88"/>
            <p:cNvSpPr/>
            <p:nvPr/>
          </p:nvSpPr>
          <p:spPr>
            <a:xfrm>
              <a:off x="-18838150" y="3334775"/>
              <a:ext cx="96125" cy="139850"/>
            </a:xfrm>
            <a:custGeom>
              <a:avLst/>
              <a:gdLst/>
              <a:ahLst/>
              <a:cxnLst/>
              <a:rect l="l" t="t" r="r" b="b"/>
              <a:pathLst>
                <a:path w="3845" h="5594" extrusionOk="0">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3" name="Google Shape;9973;p88"/>
          <p:cNvGrpSpPr/>
          <p:nvPr/>
        </p:nvGrpSpPr>
        <p:grpSpPr>
          <a:xfrm>
            <a:off x="4125445" y="2244743"/>
            <a:ext cx="343404" cy="446998"/>
            <a:chOff x="-18983850" y="3710075"/>
            <a:chExt cx="232375" cy="302475"/>
          </a:xfrm>
        </p:grpSpPr>
        <p:sp>
          <p:nvSpPr>
            <p:cNvPr id="9974" name="Google Shape;9974;p88"/>
            <p:cNvSpPr/>
            <p:nvPr/>
          </p:nvSpPr>
          <p:spPr>
            <a:xfrm>
              <a:off x="-18840500" y="3874700"/>
              <a:ext cx="89025" cy="119750"/>
            </a:xfrm>
            <a:custGeom>
              <a:avLst/>
              <a:gdLst/>
              <a:ahLst/>
              <a:cxnLst/>
              <a:rect l="l" t="t" r="r" b="b"/>
              <a:pathLst>
                <a:path w="3561" h="4790" extrusionOk="0">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88"/>
            <p:cNvSpPr/>
            <p:nvPr/>
          </p:nvSpPr>
          <p:spPr>
            <a:xfrm>
              <a:off x="-18983850" y="3901475"/>
              <a:ext cx="208750" cy="111075"/>
            </a:xfrm>
            <a:custGeom>
              <a:avLst/>
              <a:gdLst/>
              <a:ahLst/>
              <a:cxnLst/>
              <a:rect l="l" t="t" r="r" b="b"/>
              <a:pathLst>
                <a:path w="8350" h="4443" extrusionOk="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88"/>
            <p:cNvSpPr/>
            <p:nvPr/>
          </p:nvSpPr>
          <p:spPr>
            <a:xfrm>
              <a:off x="-18947625" y="3710075"/>
              <a:ext cx="159925" cy="67775"/>
            </a:xfrm>
            <a:custGeom>
              <a:avLst/>
              <a:gdLst/>
              <a:ahLst/>
              <a:cxnLst/>
              <a:rect l="l" t="t" r="r" b="b"/>
              <a:pathLst>
                <a:path w="6397" h="2711" extrusionOk="0">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7" name="Google Shape;9977;p88"/>
            <p:cNvSpPr/>
            <p:nvPr/>
          </p:nvSpPr>
          <p:spPr>
            <a:xfrm>
              <a:off x="-18949200" y="3773100"/>
              <a:ext cx="159125" cy="133925"/>
            </a:xfrm>
            <a:custGeom>
              <a:avLst/>
              <a:gdLst/>
              <a:ahLst/>
              <a:cxnLst/>
              <a:rect l="l" t="t" r="r" b="b"/>
              <a:pathLst>
                <a:path w="6365" h="5357" extrusionOk="0">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8" name="Google Shape;9978;p88"/>
          <p:cNvGrpSpPr/>
          <p:nvPr/>
        </p:nvGrpSpPr>
        <p:grpSpPr>
          <a:xfrm>
            <a:off x="4071911" y="2797422"/>
            <a:ext cx="450470" cy="448180"/>
            <a:chOff x="-19020075" y="4084200"/>
            <a:chExt cx="304825" cy="303275"/>
          </a:xfrm>
        </p:grpSpPr>
        <p:sp>
          <p:nvSpPr>
            <p:cNvPr id="9979" name="Google Shape;9979;p88"/>
            <p:cNvSpPr/>
            <p:nvPr/>
          </p:nvSpPr>
          <p:spPr>
            <a:xfrm>
              <a:off x="-18962575" y="4274800"/>
              <a:ext cx="103975" cy="94550"/>
            </a:xfrm>
            <a:custGeom>
              <a:avLst/>
              <a:gdLst/>
              <a:ahLst/>
              <a:cxnLst/>
              <a:rect l="l" t="t" r="r" b="b"/>
              <a:pathLst>
                <a:path w="4159" h="3782" extrusionOk="0">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0" name="Google Shape;9980;p88"/>
            <p:cNvSpPr/>
            <p:nvPr/>
          </p:nvSpPr>
          <p:spPr>
            <a:xfrm>
              <a:off x="-18883025" y="4281900"/>
              <a:ext cx="78000" cy="105575"/>
            </a:xfrm>
            <a:custGeom>
              <a:avLst/>
              <a:gdLst/>
              <a:ahLst/>
              <a:cxnLst/>
              <a:rect l="l" t="t" r="r" b="b"/>
              <a:pathLst>
                <a:path w="3120" h="4223" extrusionOk="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88"/>
            <p:cNvSpPr/>
            <p:nvPr/>
          </p:nvSpPr>
          <p:spPr>
            <a:xfrm>
              <a:off x="-18809000" y="4281100"/>
              <a:ext cx="57525" cy="88250"/>
            </a:xfrm>
            <a:custGeom>
              <a:avLst/>
              <a:gdLst/>
              <a:ahLst/>
              <a:cxnLst/>
              <a:rect l="l" t="t" r="r" b="b"/>
              <a:pathLst>
                <a:path w="2301" h="3530" extrusionOk="0">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88"/>
            <p:cNvSpPr/>
            <p:nvPr/>
          </p:nvSpPr>
          <p:spPr>
            <a:xfrm>
              <a:off x="-18770400" y="4263000"/>
              <a:ext cx="55150" cy="66975"/>
            </a:xfrm>
            <a:custGeom>
              <a:avLst/>
              <a:gdLst/>
              <a:ahLst/>
              <a:cxnLst/>
              <a:rect l="l" t="t" r="r" b="b"/>
              <a:pathLst>
                <a:path w="2206" h="2679" extrusionOk="0">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3" name="Google Shape;9983;p88"/>
            <p:cNvSpPr/>
            <p:nvPr/>
          </p:nvSpPr>
          <p:spPr>
            <a:xfrm>
              <a:off x="-18768050" y="4227550"/>
              <a:ext cx="52025" cy="31525"/>
            </a:xfrm>
            <a:custGeom>
              <a:avLst/>
              <a:gdLst/>
              <a:ahLst/>
              <a:cxnLst/>
              <a:rect l="l" t="t" r="r" b="b"/>
              <a:pathLst>
                <a:path w="2081" h="1261" extrusionOk="0">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88"/>
            <p:cNvSpPr/>
            <p:nvPr/>
          </p:nvSpPr>
          <p:spPr>
            <a:xfrm>
              <a:off x="-19000400" y="4262200"/>
              <a:ext cx="106350" cy="52800"/>
            </a:xfrm>
            <a:custGeom>
              <a:avLst/>
              <a:gdLst/>
              <a:ahLst/>
              <a:cxnLst/>
              <a:rect l="l" t="t" r="r" b="b"/>
              <a:pathLst>
                <a:path w="4254" h="2112" extrusionOk="0">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5" name="Google Shape;9985;p88"/>
            <p:cNvSpPr/>
            <p:nvPr/>
          </p:nvSpPr>
          <p:spPr>
            <a:xfrm>
              <a:off x="-18912175" y="4173200"/>
              <a:ext cx="18125" cy="35475"/>
            </a:xfrm>
            <a:custGeom>
              <a:avLst/>
              <a:gdLst/>
              <a:ahLst/>
              <a:cxnLst/>
              <a:rect l="l" t="t" r="r" b="b"/>
              <a:pathLst>
                <a:path w="725" h="1419" extrusionOk="0">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6" name="Google Shape;9986;p88"/>
            <p:cNvSpPr/>
            <p:nvPr/>
          </p:nvSpPr>
          <p:spPr>
            <a:xfrm>
              <a:off x="-19001975" y="4173200"/>
              <a:ext cx="18150" cy="35475"/>
            </a:xfrm>
            <a:custGeom>
              <a:avLst/>
              <a:gdLst/>
              <a:ahLst/>
              <a:cxnLst/>
              <a:rect l="l" t="t" r="r" b="b"/>
              <a:pathLst>
                <a:path w="726" h="1419" extrusionOk="0">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7" name="Google Shape;9987;p88"/>
            <p:cNvSpPr/>
            <p:nvPr/>
          </p:nvSpPr>
          <p:spPr>
            <a:xfrm>
              <a:off x="-19020075" y="4084200"/>
              <a:ext cx="143375" cy="178025"/>
            </a:xfrm>
            <a:custGeom>
              <a:avLst/>
              <a:gdLst/>
              <a:ahLst/>
              <a:cxnLst/>
              <a:rect l="l" t="t" r="r" b="b"/>
              <a:pathLst>
                <a:path w="5735" h="7121" extrusionOk="0">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8" name="Google Shape;9988;p88"/>
          <p:cNvGrpSpPr/>
          <p:nvPr/>
        </p:nvGrpSpPr>
        <p:grpSpPr>
          <a:xfrm>
            <a:off x="6889176" y="1689001"/>
            <a:ext cx="396937" cy="450470"/>
            <a:chOff x="-17149475" y="3309200"/>
            <a:chExt cx="268600" cy="304825"/>
          </a:xfrm>
        </p:grpSpPr>
        <p:sp>
          <p:nvSpPr>
            <p:cNvPr id="9989" name="Google Shape;9989;p88"/>
            <p:cNvSpPr/>
            <p:nvPr/>
          </p:nvSpPr>
          <p:spPr>
            <a:xfrm>
              <a:off x="-17021100" y="3309200"/>
              <a:ext cx="102425" cy="72475"/>
            </a:xfrm>
            <a:custGeom>
              <a:avLst/>
              <a:gdLst/>
              <a:ahLst/>
              <a:cxnLst/>
              <a:rect l="l" t="t" r="r" b="b"/>
              <a:pathLst>
                <a:path w="4097" h="2899" extrusionOk="0">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0" name="Google Shape;9990;p88"/>
            <p:cNvSpPr/>
            <p:nvPr/>
          </p:nvSpPr>
          <p:spPr>
            <a:xfrm>
              <a:off x="-17149475" y="3346200"/>
              <a:ext cx="268600" cy="267825"/>
            </a:xfrm>
            <a:custGeom>
              <a:avLst/>
              <a:gdLst/>
              <a:ahLst/>
              <a:cxnLst/>
              <a:rect l="l" t="t" r="r" b="b"/>
              <a:pathLst>
                <a:path w="10744" h="10713" extrusionOk="0">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1" name="Google Shape;9991;p88"/>
          <p:cNvGrpSpPr/>
          <p:nvPr/>
        </p:nvGrpSpPr>
        <p:grpSpPr>
          <a:xfrm>
            <a:off x="6862982" y="2258120"/>
            <a:ext cx="449325" cy="420249"/>
            <a:chOff x="-17168375" y="3692750"/>
            <a:chExt cx="304050" cy="284375"/>
          </a:xfrm>
        </p:grpSpPr>
        <p:sp>
          <p:nvSpPr>
            <p:cNvPr id="9992" name="Google Shape;9992;p88"/>
            <p:cNvSpPr/>
            <p:nvPr/>
          </p:nvSpPr>
          <p:spPr>
            <a:xfrm>
              <a:off x="-16963600" y="3694325"/>
              <a:ext cx="99275" cy="92175"/>
            </a:xfrm>
            <a:custGeom>
              <a:avLst/>
              <a:gdLst/>
              <a:ahLst/>
              <a:cxnLst/>
              <a:rect l="l" t="t" r="r" b="b"/>
              <a:pathLst>
                <a:path w="3971" h="3687" extrusionOk="0">
                  <a:moveTo>
                    <a:pt x="1859" y="1"/>
                  </a:moveTo>
                  <a:cubicBezTo>
                    <a:pt x="1072" y="1"/>
                    <a:pt x="379" y="410"/>
                    <a:pt x="1" y="1041"/>
                  </a:cubicBezTo>
                  <a:cubicBezTo>
                    <a:pt x="1387" y="1482"/>
                    <a:pt x="2553" y="2458"/>
                    <a:pt x="3277" y="3687"/>
                  </a:cubicBezTo>
                  <a:cubicBezTo>
                    <a:pt x="3687" y="3277"/>
                    <a:pt x="3970" y="2710"/>
                    <a:pt x="3970" y="2112"/>
                  </a:cubicBezTo>
                  <a:cubicBezTo>
                    <a:pt x="3970" y="915"/>
                    <a:pt x="3025" y="1"/>
                    <a:pt x="18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3" name="Google Shape;9993;p88"/>
            <p:cNvSpPr/>
            <p:nvPr/>
          </p:nvSpPr>
          <p:spPr>
            <a:xfrm>
              <a:off x="-17102225" y="3817525"/>
              <a:ext cx="61475" cy="69650"/>
            </a:xfrm>
            <a:custGeom>
              <a:avLst/>
              <a:gdLst/>
              <a:ahLst/>
              <a:cxnLst/>
              <a:rect l="l" t="t" r="r" b="b"/>
              <a:pathLst>
                <a:path w="2459" h="2786" extrusionOk="0">
                  <a:moveTo>
                    <a:pt x="1293" y="1437"/>
                  </a:moveTo>
                  <a:cubicBezTo>
                    <a:pt x="1482" y="1437"/>
                    <a:pt x="1639" y="1594"/>
                    <a:pt x="1639" y="1783"/>
                  </a:cubicBezTo>
                  <a:cubicBezTo>
                    <a:pt x="1639" y="2004"/>
                    <a:pt x="1482" y="2161"/>
                    <a:pt x="1293" y="2161"/>
                  </a:cubicBezTo>
                  <a:cubicBezTo>
                    <a:pt x="1103" y="2161"/>
                    <a:pt x="946" y="2004"/>
                    <a:pt x="946" y="1783"/>
                  </a:cubicBezTo>
                  <a:cubicBezTo>
                    <a:pt x="946" y="1594"/>
                    <a:pt x="1103" y="1437"/>
                    <a:pt x="1293" y="1437"/>
                  </a:cubicBezTo>
                  <a:close/>
                  <a:moveTo>
                    <a:pt x="1452" y="0"/>
                  </a:moveTo>
                  <a:cubicBezTo>
                    <a:pt x="939" y="0"/>
                    <a:pt x="434" y="473"/>
                    <a:pt x="221" y="1059"/>
                  </a:cubicBezTo>
                  <a:cubicBezTo>
                    <a:pt x="1" y="1720"/>
                    <a:pt x="158" y="2539"/>
                    <a:pt x="725" y="2729"/>
                  </a:cubicBezTo>
                  <a:cubicBezTo>
                    <a:pt x="818" y="2768"/>
                    <a:pt x="916" y="2786"/>
                    <a:pt x="1017" y="2786"/>
                  </a:cubicBezTo>
                  <a:cubicBezTo>
                    <a:pt x="1157" y="2786"/>
                    <a:pt x="1304" y="2752"/>
                    <a:pt x="1450" y="2697"/>
                  </a:cubicBezTo>
                  <a:cubicBezTo>
                    <a:pt x="1576" y="2508"/>
                    <a:pt x="1734" y="2287"/>
                    <a:pt x="1923" y="2098"/>
                  </a:cubicBezTo>
                  <a:cubicBezTo>
                    <a:pt x="1986" y="2004"/>
                    <a:pt x="2112" y="1909"/>
                    <a:pt x="2206" y="1846"/>
                  </a:cubicBezTo>
                  <a:cubicBezTo>
                    <a:pt x="2458" y="1153"/>
                    <a:pt x="2364" y="271"/>
                    <a:pt x="1734" y="51"/>
                  </a:cubicBezTo>
                  <a:cubicBezTo>
                    <a:pt x="1641" y="16"/>
                    <a:pt x="1546" y="0"/>
                    <a:pt x="1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4" name="Google Shape;9994;p88"/>
            <p:cNvSpPr/>
            <p:nvPr/>
          </p:nvSpPr>
          <p:spPr>
            <a:xfrm>
              <a:off x="-17064400" y="3870925"/>
              <a:ext cx="93750" cy="106200"/>
            </a:xfrm>
            <a:custGeom>
              <a:avLst/>
              <a:gdLst/>
              <a:ahLst/>
              <a:cxnLst/>
              <a:rect l="l" t="t" r="r" b="b"/>
              <a:pathLst>
                <a:path w="3750" h="4248" extrusionOk="0">
                  <a:moveTo>
                    <a:pt x="1992" y="0"/>
                  </a:moveTo>
                  <a:cubicBezTo>
                    <a:pt x="1596" y="0"/>
                    <a:pt x="1195" y="152"/>
                    <a:pt x="945" y="435"/>
                  </a:cubicBezTo>
                  <a:cubicBezTo>
                    <a:pt x="221" y="1286"/>
                    <a:pt x="0" y="1727"/>
                    <a:pt x="284" y="4090"/>
                  </a:cubicBezTo>
                  <a:cubicBezTo>
                    <a:pt x="567" y="4216"/>
                    <a:pt x="914" y="4247"/>
                    <a:pt x="1229" y="4247"/>
                  </a:cubicBezTo>
                  <a:lnTo>
                    <a:pt x="1575" y="4247"/>
                  </a:lnTo>
                  <a:lnTo>
                    <a:pt x="1575" y="2609"/>
                  </a:lnTo>
                  <a:lnTo>
                    <a:pt x="1008" y="2010"/>
                  </a:lnTo>
                  <a:cubicBezTo>
                    <a:pt x="914" y="1947"/>
                    <a:pt x="882" y="1853"/>
                    <a:pt x="882" y="1790"/>
                  </a:cubicBezTo>
                  <a:cubicBezTo>
                    <a:pt x="882" y="1191"/>
                    <a:pt x="1355" y="719"/>
                    <a:pt x="1953" y="719"/>
                  </a:cubicBezTo>
                  <a:cubicBezTo>
                    <a:pt x="2552" y="719"/>
                    <a:pt x="3025" y="1191"/>
                    <a:pt x="3025" y="1790"/>
                  </a:cubicBezTo>
                  <a:cubicBezTo>
                    <a:pt x="3025" y="1853"/>
                    <a:pt x="2962" y="1979"/>
                    <a:pt x="2898" y="2010"/>
                  </a:cubicBezTo>
                  <a:lnTo>
                    <a:pt x="2300" y="2609"/>
                  </a:lnTo>
                  <a:lnTo>
                    <a:pt x="2300" y="4247"/>
                  </a:lnTo>
                  <a:lnTo>
                    <a:pt x="2489" y="4247"/>
                  </a:lnTo>
                  <a:cubicBezTo>
                    <a:pt x="2930" y="4247"/>
                    <a:pt x="3277" y="4216"/>
                    <a:pt x="3655" y="4090"/>
                  </a:cubicBezTo>
                  <a:cubicBezTo>
                    <a:pt x="3749" y="2483"/>
                    <a:pt x="3749" y="1664"/>
                    <a:pt x="3434" y="1065"/>
                  </a:cubicBezTo>
                  <a:cubicBezTo>
                    <a:pt x="3308" y="845"/>
                    <a:pt x="3119" y="593"/>
                    <a:pt x="2930" y="372"/>
                  </a:cubicBezTo>
                  <a:cubicBezTo>
                    <a:pt x="2693" y="120"/>
                    <a:pt x="2344" y="0"/>
                    <a:pt x="19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5" name="Google Shape;9995;p88"/>
            <p:cNvSpPr/>
            <p:nvPr/>
          </p:nvSpPr>
          <p:spPr>
            <a:xfrm>
              <a:off x="-17025025" y="3907200"/>
              <a:ext cx="15775" cy="13200"/>
            </a:xfrm>
            <a:custGeom>
              <a:avLst/>
              <a:gdLst/>
              <a:ahLst/>
              <a:cxnLst/>
              <a:rect l="l" t="t" r="r" b="b"/>
              <a:pathLst>
                <a:path w="631" h="528" extrusionOk="0">
                  <a:moveTo>
                    <a:pt x="327" y="0"/>
                  </a:moveTo>
                  <a:cubicBezTo>
                    <a:pt x="189" y="0"/>
                    <a:pt x="48" y="71"/>
                    <a:pt x="0" y="213"/>
                  </a:cubicBezTo>
                  <a:lnTo>
                    <a:pt x="315" y="528"/>
                  </a:lnTo>
                  <a:lnTo>
                    <a:pt x="630" y="213"/>
                  </a:lnTo>
                  <a:cubicBezTo>
                    <a:pt x="599" y="71"/>
                    <a:pt x="465" y="0"/>
                    <a:pt x="3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6" name="Google Shape;9996;p88"/>
            <p:cNvSpPr/>
            <p:nvPr/>
          </p:nvSpPr>
          <p:spPr>
            <a:xfrm>
              <a:off x="-16995100" y="3817825"/>
              <a:ext cx="63025" cy="69900"/>
            </a:xfrm>
            <a:custGeom>
              <a:avLst/>
              <a:gdLst/>
              <a:ahLst/>
              <a:cxnLst/>
              <a:rect l="l" t="t" r="r" b="b"/>
              <a:pathLst>
                <a:path w="2521" h="2796" extrusionOk="0">
                  <a:moveTo>
                    <a:pt x="1292" y="1425"/>
                  </a:moveTo>
                  <a:cubicBezTo>
                    <a:pt x="1481" y="1425"/>
                    <a:pt x="1670" y="1582"/>
                    <a:pt x="1670" y="1771"/>
                  </a:cubicBezTo>
                  <a:cubicBezTo>
                    <a:pt x="1639" y="1992"/>
                    <a:pt x="1481" y="2149"/>
                    <a:pt x="1292" y="2149"/>
                  </a:cubicBezTo>
                  <a:cubicBezTo>
                    <a:pt x="1103" y="2149"/>
                    <a:pt x="946" y="1992"/>
                    <a:pt x="946" y="1771"/>
                  </a:cubicBezTo>
                  <a:cubicBezTo>
                    <a:pt x="946" y="1582"/>
                    <a:pt x="1103" y="1425"/>
                    <a:pt x="1292" y="1425"/>
                  </a:cubicBezTo>
                  <a:close/>
                  <a:moveTo>
                    <a:pt x="1017" y="0"/>
                  </a:moveTo>
                  <a:cubicBezTo>
                    <a:pt x="931" y="0"/>
                    <a:pt x="844" y="12"/>
                    <a:pt x="757" y="39"/>
                  </a:cubicBezTo>
                  <a:cubicBezTo>
                    <a:pt x="158" y="259"/>
                    <a:pt x="0" y="1047"/>
                    <a:pt x="190" y="1708"/>
                  </a:cubicBezTo>
                  <a:cubicBezTo>
                    <a:pt x="347" y="1771"/>
                    <a:pt x="505" y="1897"/>
                    <a:pt x="631" y="2023"/>
                  </a:cubicBezTo>
                  <a:cubicBezTo>
                    <a:pt x="851" y="2244"/>
                    <a:pt x="1072" y="2496"/>
                    <a:pt x="1229" y="2748"/>
                  </a:cubicBezTo>
                  <a:cubicBezTo>
                    <a:pt x="1308" y="2780"/>
                    <a:pt x="1395" y="2795"/>
                    <a:pt x="1481" y="2795"/>
                  </a:cubicBezTo>
                  <a:cubicBezTo>
                    <a:pt x="1568" y="2795"/>
                    <a:pt x="1654" y="2780"/>
                    <a:pt x="1733" y="2748"/>
                  </a:cubicBezTo>
                  <a:cubicBezTo>
                    <a:pt x="2269" y="2527"/>
                    <a:pt x="2521" y="1771"/>
                    <a:pt x="2237" y="1047"/>
                  </a:cubicBezTo>
                  <a:cubicBezTo>
                    <a:pt x="2047" y="477"/>
                    <a:pt x="1553" y="0"/>
                    <a:pt x="10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7" name="Google Shape;9997;p88"/>
            <p:cNvSpPr/>
            <p:nvPr/>
          </p:nvSpPr>
          <p:spPr>
            <a:xfrm>
              <a:off x="-17150275" y="3728200"/>
              <a:ext cx="267825" cy="236300"/>
            </a:xfrm>
            <a:custGeom>
              <a:avLst/>
              <a:gdLst/>
              <a:ahLst/>
              <a:cxnLst/>
              <a:rect l="l" t="t" r="r" b="b"/>
              <a:pathLst>
                <a:path w="10713" h="9452" extrusionOk="0">
                  <a:moveTo>
                    <a:pt x="5325" y="1"/>
                  </a:moveTo>
                  <a:cubicBezTo>
                    <a:pt x="2395" y="1"/>
                    <a:pt x="1" y="2269"/>
                    <a:pt x="1" y="5010"/>
                  </a:cubicBezTo>
                  <a:cubicBezTo>
                    <a:pt x="1" y="6900"/>
                    <a:pt x="1135" y="8601"/>
                    <a:pt x="2899" y="9452"/>
                  </a:cubicBezTo>
                  <a:cubicBezTo>
                    <a:pt x="2773" y="8412"/>
                    <a:pt x="2773" y="7688"/>
                    <a:pt x="2994" y="7089"/>
                  </a:cubicBezTo>
                  <a:lnTo>
                    <a:pt x="2931" y="7089"/>
                  </a:lnTo>
                  <a:cubicBezTo>
                    <a:pt x="2742" y="7089"/>
                    <a:pt x="2584" y="7058"/>
                    <a:pt x="2427" y="7026"/>
                  </a:cubicBezTo>
                  <a:cubicBezTo>
                    <a:pt x="1482" y="6680"/>
                    <a:pt x="1104" y="5482"/>
                    <a:pt x="1482" y="4380"/>
                  </a:cubicBezTo>
                  <a:cubicBezTo>
                    <a:pt x="1822" y="3490"/>
                    <a:pt x="2596" y="2883"/>
                    <a:pt x="3390" y="2883"/>
                  </a:cubicBezTo>
                  <a:cubicBezTo>
                    <a:pt x="3553" y="2883"/>
                    <a:pt x="3716" y="2909"/>
                    <a:pt x="3876" y="2962"/>
                  </a:cubicBezTo>
                  <a:cubicBezTo>
                    <a:pt x="4601" y="3214"/>
                    <a:pt x="5105" y="4002"/>
                    <a:pt x="4947" y="5041"/>
                  </a:cubicBezTo>
                  <a:cubicBezTo>
                    <a:pt x="5073" y="5010"/>
                    <a:pt x="5231" y="5010"/>
                    <a:pt x="5388" y="5010"/>
                  </a:cubicBezTo>
                  <a:cubicBezTo>
                    <a:pt x="5451" y="5010"/>
                    <a:pt x="5546" y="5010"/>
                    <a:pt x="5672" y="5041"/>
                  </a:cubicBezTo>
                  <a:cubicBezTo>
                    <a:pt x="5546" y="4002"/>
                    <a:pt x="6018" y="3246"/>
                    <a:pt x="6712" y="2962"/>
                  </a:cubicBezTo>
                  <a:cubicBezTo>
                    <a:pt x="6883" y="2899"/>
                    <a:pt x="7058" y="2870"/>
                    <a:pt x="7233" y="2870"/>
                  </a:cubicBezTo>
                  <a:cubicBezTo>
                    <a:pt x="8023" y="2870"/>
                    <a:pt x="8802" y="3477"/>
                    <a:pt x="9137" y="4380"/>
                  </a:cubicBezTo>
                  <a:cubicBezTo>
                    <a:pt x="9515" y="5482"/>
                    <a:pt x="9074" y="6680"/>
                    <a:pt x="8161" y="7026"/>
                  </a:cubicBezTo>
                  <a:cubicBezTo>
                    <a:pt x="8003" y="7058"/>
                    <a:pt x="7877" y="7089"/>
                    <a:pt x="7751" y="7089"/>
                  </a:cubicBezTo>
                  <a:cubicBezTo>
                    <a:pt x="7909" y="7688"/>
                    <a:pt x="7909" y="8444"/>
                    <a:pt x="7783" y="9452"/>
                  </a:cubicBezTo>
                  <a:cubicBezTo>
                    <a:pt x="9547" y="8633"/>
                    <a:pt x="10713" y="6900"/>
                    <a:pt x="10713" y="5010"/>
                  </a:cubicBezTo>
                  <a:cubicBezTo>
                    <a:pt x="10681" y="2269"/>
                    <a:pt x="8287" y="1"/>
                    <a:pt x="53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8" name="Google Shape;9998;p88"/>
            <p:cNvSpPr/>
            <p:nvPr/>
          </p:nvSpPr>
          <p:spPr>
            <a:xfrm>
              <a:off x="-17168375" y="3692750"/>
              <a:ext cx="99250" cy="92975"/>
            </a:xfrm>
            <a:custGeom>
              <a:avLst/>
              <a:gdLst/>
              <a:ahLst/>
              <a:cxnLst/>
              <a:rect l="l" t="t" r="r" b="b"/>
              <a:pathLst>
                <a:path w="3970" h="3719" extrusionOk="0">
                  <a:moveTo>
                    <a:pt x="2111" y="1"/>
                  </a:moveTo>
                  <a:cubicBezTo>
                    <a:pt x="946" y="1"/>
                    <a:pt x="0" y="946"/>
                    <a:pt x="0" y="2143"/>
                  </a:cubicBezTo>
                  <a:cubicBezTo>
                    <a:pt x="0" y="2773"/>
                    <a:pt x="284" y="3309"/>
                    <a:pt x="693" y="3718"/>
                  </a:cubicBezTo>
                  <a:cubicBezTo>
                    <a:pt x="1418" y="2521"/>
                    <a:pt x="2552" y="1545"/>
                    <a:pt x="3970" y="1072"/>
                  </a:cubicBezTo>
                  <a:cubicBezTo>
                    <a:pt x="3623" y="442"/>
                    <a:pt x="2899"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9" name="Google Shape;9999;p88"/>
          <p:cNvGrpSpPr/>
          <p:nvPr/>
        </p:nvGrpSpPr>
        <p:grpSpPr>
          <a:xfrm>
            <a:off x="6859491" y="2796852"/>
            <a:ext cx="456308" cy="449325"/>
            <a:chOff x="-17170750" y="4058800"/>
            <a:chExt cx="308775" cy="304050"/>
          </a:xfrm>
        </p:grpSpPr>
        <p:sp>
          <p:nvSpPr>
            <p:cNvPr id="10000" name="Google Shape;10000;p88"/>
            <p:cNvSpPr/>
            <p:nvPr/>
          </p:nvSpPr>
          <p:spPr>
            <a:xfrm>
              <a:off x="-17041575" y="4058800"/>
              <a:ext cx="49650" cy="49850"/>
            </a:xfrm>
            <a:custGeom>
              <a:avLst/>
              <a:gdLst/>
              <a:ahLst/>
              <a:cxnLst/>
              <a:rect l="l" t="t" r="r" b="b"/>
              <a:pathLst>
                <a:path w="1986" h="1994" extrusionOk="0">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1" name="Google Shape;10001;p88"/>
            <p:cNvSpPr/>
            <p:nvPr/>
          </p:nvSpPr>
          <p:spPr>
            <a:xfrm>
              <a:off x="-17041575" y="4312625"/>
              <a:ext cx="49650" cy="50225"/>
            </a:xfrm>
            <a:custGeom>
              <a:avLst/>
              <a:gdLst/>
              <a:ahLst/>
              <a:cxnLst/>
              <a:rect l="l" t="t" r="r" b="b"/>
              <a:pathLst>
                <a:path w="1986" h="2009" extrusionOk="0">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2" name="Google Shape;10002;p88"/>
            <p:cNvSpPr/>
            <p:nvPr/>
          </p:nvSpPr>
          <p:spPr>
            <a:xfrm>
              <a:off x="-17170750" y="4186600"/>
              <a:ext cx="52800" cy="48075"/>
            </a:xfrm>
            <a:custGeom>
              <a:avLst/>
              <a:gdLst/>
              <a:ahLst/>
              <a:cxnLst/>
              <a:rect l="l" t="t" r="r" b="b"/>
              <a:pathLst>
                <a:path w="2112" h="1923" extrusionOk="0">
                  <a:moveTo>
                    <a:pt x="1639" y="0"/>
                  </a:moveTo>
                  <a:lnTo>
                    <a:pt x="284" y="630"/>
                  </a:lnTo>
                  <a:cubicBezTo>
                    <a:pt x="1" y="788"/>
                    <a:pt x="1" y="1135"/>
                    <a:pt x="284" y="1261"/>
                  </a:cubicBezTo>
                  <a:lnTo>
                    <a:pt x="1639" y="1922"/>
                  </a:lnTo>
                  <a:lnTo>
                    <a:pt x="1639" y="1891"/>
                  </a:lnTo>
                  <a:lnTo>
                    <a:pt x="2112" y="946"/>
                  </a:lnTo>
                  <a:lnTo>
                    <a:pt x="163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3" name="Google Shape;10003;p88"/>
            <p:cNvSpPr/>
            <p:nvPr/>
          </p:nvSpPr>
          <p:spPr>
            <a:xfrm>
              <a:off x="-16914775" y="4185025"/>
              <a:ext cx="52800" cy="49650"/>
            </a:xfrm>
            <a:custGeom>
              <a:avLst/>
              <a:gdLst/>
              <a:ahLst/>
              <a:cxnLst/>
              <a:rect l="l" t="t" r="r" b="b"/>
              <a:pathLst>
                <a:path w="2112" h="1986" extrusionOk="0">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4" name="Google Shape;10004;p88"/>
            <p:cNvSpPr/>
            <p:nvPr/>
          </p:nvSpPr>
          <p:spPr>
            <a:xfrm>
              <a:off x="-17127800" y="4273225"/>
              <a:ext cx="47650" cy="46500"/>
            </a:xfrm>
            <a:custGeom>
              <a:avLst/>
              <a:gdLst/>
              <a:ahLst/>
              <a:cxnLst/>
              <a:rect l="l" t="t" r="r" b="b"/>
              <a:pathLst>
                <a:path w="1906" h="1860" extrusionOk="0">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5" name="Google Shape;10005;p88"/>
            <p:cNvSpPr/>
            <p:nvPr/>
          </p:nvSpPr>
          <p:spPr>
            <a:xfrm>
              <a:off x="-16952575" y="4100775"/>
              <a:ext cx="47675" cy="47250"/>
            </a:xfrm>
            <a:custGeom>
              <a:avLst/>
              <a:gdLst/>
              <a:ahLst/>
              <a:cxnLst/>
              <a:rect l="l" t="t" r="r" b="b"/>
              <a:pathLst>
                <a:path w="1907" h="1890" extrusionOk="0">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6" name="Google Shape;10006;p88"/>
            <p:cNvSpPr/>
            <p:nvPr/>
          </p:nvSpPr>
          <p:spPr>
            <a:xfrm>
              <a:off x="-16954150" y="4273225"/>
              <a:ext cx="49200" cy="47800"/>
            </a:xfrm>
            <a:custGeom>
              <a:avLst/>
              <a:gdLst/>
              <a:ahLst/>
              <a:cxnLst/>
              <a:rect l="l" t="t" r="r" b="b"/>
              <a:pathLst>
                <a:path w="1968" h="1912" extrusionOk="0">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7" name="Google Shape;10007;p88"/>
            <p:cNvSpPr/>
            <p:nvPr/>
          </p:nvSpPr>
          <p:spPr>
            <a:xfrm>
              <a:off x="-17128625" y="4101275"/>
              <a:ext cx="48475" cy="46750"/>
            </a:xfrm>
            <a:custGeom>
              <a:avLst/>
              <a:gdLst/>
              <a:ahLst/>
              <a:cxnLst/>
              <a:rect l="l" t="t" r="r" b="b"/>
              <a:pathLst>
                <a:path w="1939" h="1870" extrusionOk="0">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8" name="Google Shape;10008;p88"/>
            <p:cNvSpPr/>
            <p:nvPr/>
          </p:nvSpPr>
          <p:spPr>
            <a:xfrm>
              <a:off x="-17043150" y="4183450"/>
              <a:ext cx="52800" cy="52800"/>
            </a:xfrm>
            <a:custGeom>
              <a:avLst/>
              <a:gdLst/>
              <a:ahLst/>
              <a:cxnLst/>
              <a:rect l="l" t="t" r="r" b="b"/>
              <a:pathLst>
                <a:path w="2112" h="2112" extrusionOk="0">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9" name="Google Shape;10009;p88"/>
            <p:cNvSpPr/>
            <p:nvPr/>
          </p:nvSpPr>
          <p:spPr>
            <a:xfrm>
              <a:off x="-17070725" y="4111975"/>
              <a:ext cx="44925" cy="60475"/>
            </a:xfrm>
            <a:custGeom>
              <a:avLst/>
              <a:gdLst/>
              <a:ahLst/>
              <a:cxnLst/>
              <a:rect l="l" t="t" r="r" b="b"/>
              <a:pathLst>
                <a:path w="1797" h="2419" extrusionOk="0">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0" name="Google Shape;10010;p88"/>
            <p:cNvSpPr/>
            <p:nvPr/>
          </p:nvSpPr>
          <p:spPr>
            <a:xfrm>
              <a:off x="-16979350" y="4156675"/>
              <a:ext cx="60675" cy="45700"/>
            </a:xfrm>
            <a:custGeom>
              <a:avLst/>
              <a:gdLst/>
              <a:ahLst/>
              <a:cxnLst/>
              <a:rect l="l" t="t" r="r" b="b"/>
              <a:pathLst>
                <a:path w="2427" h="1828" extrusionOk="0">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1" name="Google Shape;10011;p88"/>
            <p:cNvSpPr/>
            <p:nvPr/>
          </p:nvSpPr>
          <p:spPr>
            <a:xfrm>
              <a:off x="-17116400" y="4155875"/>
              <a:ext cx="63050" cy="44125"/>
            </a:xfrm>
            <a:custGeom>
              <a:avLst/>
              <a:gdLst/>
              <a:ahLst/>
              <a:cxnLst/>
              <a:rect l="l" t="t" r="r" b="b"/>
              <a:pathLst>
                <a:path w="2522" h="1765" extrusionOk="0">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2" name="Google Shape;10012;p88"/>
            <p:cNvSpPr/>
            <p:nvPr/>
          </p:nvSpPr>
          <p:spPr>
            <a:xfrm>
              <a:off x="-17007700" y="4112450"/>
              <a:ext cx="44925" cy="60775"/>
            </a:xfrm>
            <a:custGeom>
              <a:avLst/>
              <a:gdLst/>
              <a:ahLst/>
              <a:cxnLst/>
              <a:rect l="l" t="t" r="r" b="b"/>
              <a:pathLst>
                <a:path w="1797" h="2431" extrusionOk="0">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3" name="Google Shape;10013;p88"/>
            <p:cNvSpPr/>
            <p:nvPr/>
          </p:nvSpPr>
          <p:spPr>
            <a:xfrm>
              <a:off x="-17007700" y="4248025"/>
              <a:ext cx="44925" cy="61475"/>
            </a:xfrm>
            <a:custGeom>
              <a:avLst/>
              <a:gdLst/>
              <a:ahLst/>
              <a:cxnLst/>
              <a:rect l="l" t="t" r="r" b="b"/>
              <a:pathLst>
                <a:path w="1797" h="2459" extrusionOk="0">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4" name="Google Shape;10014;p88"/>
            <p:cNvSpPr/>
            <p:nvPr/>
          </p:nvSpPr>
          <p:spPr>
            <a:xfrm>
              <a:off x="-16980125" y="4219675"/>
              <a:ext cx="61450" cy="45700"/>
            </a:xfrm>
            <a:custGeom>
              <a:avLst/>
              <a:gdLst/>
              <a:ahLst/>
              <a:cxnLst/>
              <a:rect l="l" t="t" r="r" b="b"/>
              <a:pathLst>
                <a:path w="2458" h="1828" extrusionOk="0">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5" name="Google Shape;10015;p88"/>
            <p:cNvSpPr/>
            <p:nvPr/>
          </p:nvSpPr>
          <p:spPr>
            <a:xfrm>
              <a:off x="-17070725" y="4247250"/>
              <a:ext cx="44925" cy="61300"/>
            </a:xfrm>
            <a:custGeom>
              <a:avLst/>
              <a:gdLst/>
              <a:ahLst/>
              <a:cxnLst/>
              <a:rect l="l" t="t" r="r" b="b"/>
              <a:pathLst>
                <a:path w="1797" h="2452" extrusionOk="0">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6" name="Google Shape;10016;p88"/>
            <p:cNvSpPr/>
            <p:nvPr/>
          </p:nvSpPr>
          <p:spPr>
            <a:xfrm>
              <a:off x="-17115600" y="4218900"/>
              <a:ext cx="61450" cy="44900"/>
            </a:xfrm>
            <a:custGeom>
              <a:avLst/>
              <a:gdLst/>
              <a:ahLst/>
              <a:cxnLst/>
              <a:rect l="l" t="t" r="r" b="b"/>
              <a:pathLst>
                <a:path w="2458" h="1796" extrusionOk="0">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7" name="Google Shape;10017;p88"/>
          <p:cNvGrpSpPr/>
          <p:nvPr/>
        </p:nvGrpSpPr>
        <p:grpSpPr>
          <a:xfrm>
            <a:off x="5721388" y="3343358"/>
            <a:ext cx="450470" cy="446998"/>
            <a:chOff x="-15688425" y="3707725"/>
            <a:chExt cx="304825" cy="302475"/>
          </a:xfrm>
        </p:grpSpPr>
        <p:sp>
          <p:nvSpPr>
            <p:cNvPr id="10018" name="Google Shape;10018;p88"/>
            <p:cNvSpPr/>
            <p:nvPr/>
          </p:nvSpPr>
          <p:spPr>
            <a:xfrm>
              <a:off x="-15687650" y="3884950"/>
              <a:ext cx="304050" cy="125250"/>
            </a:xfrm>
            <a:custGeom>
              <a:avLst/>
              <a:gdLst/>
              <a:ahLst/>
              <a:cxnLst/>
              <a:rect l="l" t="t" r="r" b="b"/>
              <a:pathLst>
                <a:path w="12162" h="5010" extrusionOk="0">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9" name="Google Shape;10019;p88"/>
            <p:cNvSpPr/>
            <p:nvPr/>
          </p:nvSpPr>
          <p:spPr>
            <a:xfrm>
              <a:off x="-15634875" y="3956600"/>
              <a:ext cx="49650" cy="18150"/>
            </a:xfrm>
            <a:custGeom>
              <a:avLst/>
              <a:gdLst/>
              <a:ahLst/>
              <a:cxnLst/>
              <a:rect l="l" t="t" r="r" b="b"/>
              <a:pathLst>
                <a:path w="1986" h="726" extrusionOk="0">
                  <a:moveTo>
                    <a:pt x="379" y="1"/>
                  </a:moveTo>
                  <a:cubicBezTo>
                    <a:pt x="158" y="1"/>
                    <a:pt x="1" y="158"/>
                    <a:pt x="1" y="348"/>
                  </a:cubicBezTo>
                  <a:cubicBezTo>
                    <a:pt x="1" y="568"/>
                    <a:pt x="158" y="726"/>
                    <a:pt x="379" y="726"/>
                  </a:cubicBezTo>
                  <a:lnTo>
                    <a:pt x="1985" y="726"/>
                  </a:lnTo>
                  <a:lnTo>
                    <a:pt x="14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0" name="Google Shape;10020;p88"/>
            <p:cNvSpPr/>
            <p:nvPr/>
          </p:nvSpPr>
          <p:spPr>
            <a:xfrm>
              <a:off x="-15434025" y="3920375"/>
              <a:ext cx="31525" cy="18150"/>
            </a:xfrm>
            <a:custGeom>
              <a:avLst/>
              <a:gdLst/>
              <a:ahLst/>
              <a:cxnLst/>
              <a:rect l="l" t="t" r="r" b="b"/>
              <a:pathLst>
                <a:path w="1261" h="726" extrusionOk="0">
                  <a:moveTo>
                    <a:pt x="567" y="1"/>
                  </a:moveTo>
                  <a:lnTo>
                    <a:pt x="0" y="725"/>
                  </a:lnTo>
                  <a:lnTo>
                    <a:pt x="914" y="725"/>
                  </a:lnTo>
                  <a:cubicBezTo>
                    <a:pt x="1103" y="725"/>
                    <a:pt x="1261" y="568"/>
                    <a:pt x="1261" y="347"/>
                  </a:cubicBezTo>
                  <a:cubicBezTo>
                    <a:pt x="1261" y="158"/>
                    <a:pt x="1103" y="1"/>
                    <a:pt x="9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1" name="Google Shape;10021;p88"/>
            <p:cNvSpPr/>
            <p:nvPr/>
          </p:nvSpPr>
          <p:spPr>
            <a:xfrm>
              <a:off x="-15436400" y="3974725"/>
              <a:ext cx="52800" cy="17350"/>
            </a:xfrm>
            <a:custGeom>
              <a:avLst/>
              <a:gdLst/>
              <a:ahLst/>
              <a:cxnLst/>
              <a:rect l="l" t="t" r="r" b="b"/>
              <a:pathLst>
                <a:path w="2112" h="694" extrusionOk="0">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2" name="Google Shape;10022;p88"/>
            <p:cNvSpPr/>
            <p:nvPr/>
          </p:nvSpPr>
          <p:spPr>
            <a:xfrm>
              <a:off x="-15688425" y="3992050"/>
              <a:ext cx="54350" cy="18150"/>
            </a:xfrm>
            <a:custGeom>
              <a:avLst/>
              <a:gdLst/>
              <a:ahLst/>
              <a:cxnLst/>
              <a:rect l="l" t="t" r="r" b="b"/>
              <a:pathLst>
                <a:path w="2174" h="726" extrusionOk="0">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3" name="Google Shape;10023;p88"/>
            <p:cNvSpPr/>
            <p:nvPr/>
          </p:nvSpPr>
          <p:spPr>
            <a:xfrm>
              <a:off x="-15664800" y="3707725"/>
              <a:ext cx="252850" cy="161475"/>
            </a:xfrm>
            <a:custGeom>
              <a:avLst/>
              <a:gdLst/>
              <a:ahLst/>
              <a:cxnLst/>
              <a:rect l="l" t="t" r="r" b="b"/>
              <a:pathLst>
                <a:path w="10114" h="6459" extrusionOk="0">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4" name="Google Shape;10024;p88"/>
          <p:cNvGrpSpPr/>
          <p:nvPr/>
        </p:nvGrpSpPr>
        <p:grpSpPr>
          <a:xfrm>
            <a:off x="1865544" y="1690441"/>
            <a:ext cx="451653" cy="447589"/>
            <a:chOff x="-20572500" y="3319025"/>
            <a:chExt cx="305625" cy="302875"/>
          </a:xfrm>
        </p:grpSpPr>
        <p:sp>
          <p:nvSpPr>
            <p:cNvPr id="10025" name="Google Shape;10025;p88"/>
            <p:cNvSpPr/>
            <p:nvPr/>
          </p:nvSpPr>
          <p:spPr>
            <a:xfrm>
              <a:off x="-20429150" y="3569900"/>
              <a:ext cx="18150" cy="52000"/>
            </a:xfrm>
            <a:custGeom>
              <a:avLst/>
              <a:gdLst/>
              <a:ahLst/>
              <a:cxnLst/>
              <a:rect l="l" t="t" r="r" b="b"/>
              <a:pathLst>
                <a:path w="726" h="2080" extrusionOk="0">
                  <a:moveTo>
                    <a:pt x="347" y="0"/>
                  </a:moveTo>
                  <a:lnTo>
                    <a:pt x="1" y="126"/>
                  </a:lnTo>
                  <a:lnTo>
                    <a:pt x="1" y="1733"/>
                  </a:lnTo>
                  <a:cubicBezTo>
                    <a:pt x="1" y="1922"/>
                    <a:pt x="158" y="2079"/>
                    <a:pt x="347" y="2079"/>
                  </a:cubicBezTo>
                  <a:cubicBezTo>
                    <a:pt x="568" y="2079"/>
                    <a:pt x="725" y="1922"/>
                    <a:pt x="725" y="1733"/>
                  </a:cubicBezTo>
                  <a:lnTo>
                    <a:pt x="725" y="126"/>
                  </a:lnTo>
                  <a:lnTo>
                    <a:pt x="3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6" name="Google Shape;10026;p88"/>
            <p:cNvSpPr/>
            <p:nvPr/>
          </p:nvSpPr>
          <p:spPr>
            <a:xfrm>
              <a:off x="-20572500" y="3319025"/>
              <a:ext cx="305625" cy="267350"/>
            </a:xfrm>
            <a:custGeom>
              <a:avLst/>
              <a:gdLst/>
              <a:ahLst/>
              <a:cxnLst/>
              <a:rect l="l" t="t" r="r" b="b"/>
              <a:pathLst>
                <a:path w="12225" h="10694" extrusionOk="0">
                  <a:moveTo>
                    <a:pt x="6097" y="1"/>
                  </a:moveTo>
                  <a:cubicBezTo>
                    <a:pt x="5979" y="1"/>
                    <a:pt x="5861" y="48"/>
                    <a:pt x="5798" y="143"/>
                  </a:cubicBezTo>
                  <a:lnTo>
                    <a:pt x="5168" y="1119"/>
                  </a:lnTo>
                  <a:cubicBezTo>
                    <a:pt x="4758" y="1749"/>
                    <a:pt x="4034" y="2159"/>
                    <a:pt x="3246" y="2159"/>
                  </a:cubicBezTo>
                  <a:cubicBezTo>
                    <a:pt x="2931" y="2159"/>
                    <a:pt x="2773" y="2537"/>
                    <a:pt x="3025" y="2757"/>
                  </a:cubicBezTo>
                  <a:cubicBezTo>
                    <a:pt x="3593" y="3388"/>
                    <a:pt x="3813" y="4900"/>
                    <a:pt x="3403" y="5813"/>
                  </a:cubicBezTo>
                  <a:cubicBezTo>
                    <a:pt x="2931" y="5656"/>
                    <a:pt x="2490" y="5372"/>
                    <a:pt x="2143" y="5057"/>
                  </a:cubicBezTo>
                  <a:cubicBezTo>
                    <a:pt x="2080" y="4994"/>
                    <a:pt x="2006" y="4966"/>
                    <a:pt x="1932" y="4966"/>
                  </a:cubicBezTo>
                  <a:cubicBezTo>
                    <a:pt x="1823" y="4966"/>
                    <a:pt x="1714" y="5026"/>
                    <a:pt x="1639" y="5120"/>
                  </a:cubicBezTo>
                  <a:cubicBezTo>
                    <a:pt x="1293" y="5624"/>
                    <a:pt x="789" y="6034"/>
                    <a:pt x="221" y="6286"/>
                  </a:cubicBezTo>
                  <a:cubicBezTo>
                    <a:pt x="64" y="6381"/>
                    <a:pt x="1" y="6570"/>
                    <a:pt x="64" y="6759"/>
                  </a:cubicBezTo>
                  <a:cubicBezTo>
                    <a:pt x="284" y="7326"/>
                    <a:pt x="411" y="7956"/>
                    <a:pt x="379" y="8523"/>
                  </a:cubicBezTo>
                  <a:cubicBezTo>
                    <a:pt x="379" y="8743"/>
                    <a:pt x="537" y="8932"/>
                    <a:pt x="726" y="8932"/>
                  </a:cubicBezTo>
                  <a:lnTo>
                    <a:pt x="883" y="8932"/>
                  </a:lnTo>
                  <a:cubicBezTo>
                    <a:pt x="1293" y="8932"/>
                    <a:pt x="1671" y="8964"/>
                    <a:pt x="2049" y="9121"/>
                  </a:cubicBezTo>
                  <a:lnTo>
                    <a:pt x="1482" y="10193"/>
                  </a:lnTo>
                  <a:cubicBezTo>
                    <a:pt x="1349" y="10432"/>
                    <a:pt x="1530" y="10694"/>
                    <a:pt x="1779" y="10694"/>
                  </a:cubicBezTo>
                  <a:cubicBezTo>
                    <a:pt x="1825" y="10694"/>
                    <a:pt x="1874" y="10685"/>
                    <a:pt x="1923" y="10665"/>
                  </a:cubicBezTo>
                  <a:lnTo>
                    <a:pt x="5735" y="9405"/>
                  </a:lnTo>
                  <a:lnTo>
                    <a:pt x="5735" y="9153"/>
                  </a:lnTo>
                  <a:lnTo>
                    <a:pt x="2395" y="7830"/>
                  </a:lnTo>
                  <a:cubicBezTo>
                    <a:pt x="2206" y="7735"/>
                    <a:pt x="2112" y="7546"/>
                    <a:pt x="2206" y="7357"/>
                  </a:cubicBezTo>
                  <a:cubicBezTo>
                    <a:pt x="2252" y="7219"/>
                    <a:pt x="2366" y="7131"/>
                    <a:pt x="2498" y="7131"/>
                  </a:cubicBezTo>
                  <a:cubicBezTo>
                    <a:pt x="2546" y="7131"/>
                    <a:pt x="2597" y="7143"/>
                    <a:pt x="2647" y="7168"/>
                  </a:cubicBezTo>
                  <a:lnTo>
                    <a:pt x="5735" y="8397"/>
                  </a:lnTo>
                  <a:lnTo>
                    <a:pt x="5735" y="3923"/>
                  </a:lnTo>
                  <a:cubicBezTo>
                    <a:pt x="5735" y="3734"/>
                    <a:pt x="5892" y="3577"/>
                    <a:pt x="6081" y="3577"/>
                  </a:cubicBezTo>
                  <a:cubicBezTo>
                    <a:pt x="6302" y="3577"/>
                    <a:pt x="6459" y="3734"/>
                    <a:pt x="6459" y="3923"/>
                  </a:cubicBezTo>
                  <a:lnTo>
                    <a:pt x="6459" y="8397"/>
                  </a:lnTo>
                  <a:lnTo>
                    <a:pt x="9515" y="7168"/>
                  </a:lnTo>
                  <a:cubicBezTo>
                    <a:pt x="9566" y="7143"/>
                    <a:pt x="9619" y="7131"/>
                    <a:pt x="9671" y="7131"/>
                  </a:cubicBezTo>
                  <a:cubicBezTo>
                    <a:pt x="9811" y="7131"/>
                    <a:pt x="9942" y="7219"/>
                    <a:pt x="9988" y="7357"/>
                  </a:cubicBezTo>
                  <a:cubicBezTo>
                    <a:pt x="10083" y="7546"/>
                    <a:pt x="9988" y="7735"/>
                    <a:pt x="9799" y="7830"/>
                  </a:cubicBezTo>
                  <a:lnTo>
                    <a:pt x="6459" y="9153"/>
                  </a:lnTo>
                  <a:lnTo>
                    <a:pt x="6459" y="9405"/>
                  </a:lnTo>
                  <a:lnTo>
                    <a:pt x="10272" y="10665"/>
                  </a:lnTo>
                  <a:cubicBezTo>
                    <a:pt x="10311" y="10685"/>
                    <a:pt x="10352" y="10694"/>
                    <a:pt x="10394" y="10694"/>
                  </a:cubicBezTo>
                  <a:cubicBezTo>
                    <a:pt x="10619" y="10694"/>
                    <a:pt x="10841" y="10432"/>
                    <a:pt x="10681" y="10193"/>
                  </a:cubicBezTo>
                  <a:lnTo>
                    <a:pt x="10146" y="9121"/>
                  </a:lnTo>
                  <a:cubicBezTo>
                    <a:pt x="10492" y="8995"/>
                    <a:pt x="10902" y="8932"/>
                    <a:pt x="11280" y="8932"/>
                  </a:cubicBezTo>
                  <a:lnTo>
                    <a:pt x="11437" y="8932"/>
                  </a:lnTo>
                  <a:cubicBezTo>
                    <a:pt x="11658" y="8932"/>
                    <a:pt x="11847" y="8806"/>
                    <a:pt x="11847" y="8523"/>
                  </a:cubicBezTo>
                  <a:cubicBezTo>
                    <a:pt x="11815" y="7956"/>
                    <a:pt x="11910" y="7326"/>
                    <a:pt x="12162" y="6759"/>
                  </a:cubicBezTo>
                  <a:cubicBezTo>
                    <a:pt x="12225" y="6570"/>
                    <a:pt x="12162" y="6381"/>
                    <a:pt x="12004" y="6286"/>
                  </a:cubicBezTo>
                  <a:cubicBezTo>
                    <a:pt x="11437" y="6034"/>
                    <a:pt x="10933" y="5624"/>
                    <a:pt x="10587" y="5120"/>
                  </a:cubicBezTo>
                  <a:cubicBezTo>
                    <a:pt x="10518" y="5001"/>
                    <a:pt x="10404" y="4946"/>
                    <a:pt x="10293" y="4946"/>
                  </a:cubicBezTo>
                  <a:cubicBezTo>
                    <a:pt x="10200" y="4946"/>
                    <a:pt x="10109" y="4985"/>
                    <a:pt x="10051" y="5057"/>
                  </a:cubicBezTo>
                  <a:cubicBezTo>
                    <a:pt x="9704" y="5372"/>
                    <a:pt x="9263" y="5656"/>
                    <a:pt x="8791" y="5813"/>
                  </a:cubicBezTo>
                  <a:cubicBezTo>
                    <a:pt x="8413" y="4900"/>
                    <a:pt x="8602" y="3325"/>
                    <a:pt x="9200" y="2757"/>
                  </a:cubicBezTo>
                  <a:cubicBezTo>
                    <a:pt x="9421" y="2537"/>
                    <a:pt x="9263" y="2159"/>
                    <a:pt x="8948" y="2159"/>
                  </a:cubicBezTo>
                  <a:cubicBezTo>
                    <a:pt x="8161" y="2159"/>
                    <a:pt x="7468" y="1749"/>
                    <a:pt x="7027" y="1119"/>
                  </a:cubicBezTo>
                  <a:lnTo>
                    <a:pt x="6396" y="143"/>
                  </a:lnTo>
                  <a:cubicBezTo>
                    <a:pt x="6333" y="48"/>
                    <a:pt x="6215" y="1"/>
                    <a:pt x="60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7" name="Google Shape;10027;p88"/>
          <p:cNvGrpSpPr/>
          <p:nvPr/>
        </p:nvGrpSpPr>
        <p:grpSpPr>
          <a:xfrm>
            <a:off x="1866708" y="2305410"/>
            <a:ext cx="449325" cy="325670"/>
            <a:chOff x="-20571700" y="3722875"/>
            <a:chExt cx="304050" cy="220375"/>
          </a:xfrm>
        </p:grpSpPr>
        <p:sp>
          <p:nvSpPr>
            <p:cNvPr id="10028" name="Google Shape;10028;p88"/>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9" name="Google Shape;10029;p88"/>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0" name="Google Shape;10030;p88"/>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1" name="Google Shape;10031;p88"/>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2" name="Google Shape;10032;p88"/>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3" name="Google Shape;10033;p88"/>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4" name="Google Shape;10034;p88"/>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5" name="Google Shape;10035;p88"/>
          <p:cNvGrpSpPr/>
          <p:nvPr/>
        </p:nvGrpSpPr>
        <p:grpSpPr>
          <a:xfrm>
            <a:off x="1866135" y="2796278"/>
            <a:ext cx="450470" cy="450470"/>
            <a:chOff x="-20571700" y="4066875"/>
            <a:chExt cx="304825" cy="304825"/>
          </a:xfrm>
        </p:grpSpPr>
        <p:sp>
          <p:nvSpPr>
            <p:cNvPr id="10036" name="Google Shape;10036;p88"/>
            <p:cNvSpPr/>
            <p:nvPr/>
          </p:nvSpPr>
          <p:spPr>
            <a:xfrm>
              <a:off x="-20385825" y="4211025"/>
              <a:ext cx="118950" cy="160675"/>
            </a:xfrm>
            <a:custGeom>
              <a:avLst/>
              <a:gdLst/>
              <a:ahLst/>
              <a:cxnLst/>
              <a:rect l="l" t="t" r="r" b="b"/>
              <a:pathLst>
                <a:path w="4758" h="6427" extrusionOk="0">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88"/>
            <p:cNvSpPr/>
            <p:nvPr/>
          </p:nvSpPr>
          <p:spPr>
            <a:xfrm>
              <a:off x="-20412600" y="4084875"/>
              <a:ext cx="109500" cy="89925"/>
            </a:xfrm>
            <a:custGeom>
              <a:avLst/>
              <a:gdLst/>
              <a:ahLst/>
              <a:cxnLst/>
              <a:rect l="l" t="t" r="r" b="b"/>
              <a:pathLst>
                <a:path w="4380" h="3597" extrusionOk="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88"/>
            <p:cNvSpPr/>
            <p:nvPr/>
          </p:nvSpPr>
          <p:spPr>
            <a:xfrm>
              <a:off x="-20332275" y="4066875"/>
              <a:ext cx="64625" cy="80375"/>
            </a:xfrm>
            <a:custGeom>
              <a:avLst/>
              <a:gdLst/>
              <a:ahLst/>
              <a:cxnLst/>
              <a:rect l="l" t="t" r="r" b="b"/>
              <a:pathLst>
                <a:path w="2585" h="3215" extrusionOk="0">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88"/>
            <p:cNvSpPr/>
            <p:nvPr/>
          </p:nvSpPr>
          <p:spPr>
            <a:xfrm>
              <a:off x="-20553575" y="4103900"/>
              <a:ext cx="107925" cy="89025"/>
            </a:xfrm>
            <a:custGeom>
              <a:avLst/>
              <a:gdLst/>
              <a:ahLst/>
              <a:cxnLst/>
              <a:rect l="l" t="t" r="r" b="b"/>
              <a:pathLst>
                <a:path w="4317" h="3561" extrusionOk="0">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88"/>
            <p:cNvSpPr/>
            <p:nvPr/>
          </p:nvSpPr>
          <p:spPr>
            <a:xfrm>
              <a:off x="-20515000" y="4168475"/>
              <a:ext cx="119750" cy="91400"/>
            </a:xfrm>
            <a:custGeom>
              <a:avLst/>
              <a:gdLst/>
              <a:ahLst/>
              <a:cxnLst/>
              <a:rect l="l" t="t" r="r" b="b"/>
              <a:pathLst>
                <a:path w="4790" h="3656" extrusionOk="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1" name="Google Shape;10041;p88"/>
            <p:cNvSpPr/>
            <p:nvPr/>
          </p:nvSpPr>
          <p:spPr>
            <a:xfrm>
              <a:off x="-20571700" y="4250400"/>
              <a:ext cx="233950" cy="120525"/>
            </a:xfrm>
            <a:custGeom>
              <a:avLst/>
              <a:gdLst/>
              <a:ahLst/>
              <a:cxnLst/>
              <a:rect l="l" t="t" r="r" b="b"/>
              <a:pathLst>
                <a:path w="9358" h="4821" extrusionOk="0">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2" name="Google Shape;10042;p88"/>
          <p:cNvGrpSpPr/>
          <p:nvPr/>
        </p:nvGrpSpPr>
        <p:grpSpPr>
          <a:xfrm>
            <a:off x="4632837" y="1688259"/>
            <a:ext cx="453980" cy="451948"/>
            <a:chOff x="-18645175" y="3334200"/>
            <a:chExt cx="307200" cy="305825"/>
          </a:xfrm>
        </p:grpSpPr>
        <p:sp>
          <p:nvSpPr>
            <p:cNvPr id="10043" name="Google Shape;10043;p88"/>
            <p:cNvSpPr/>
            <p:nvPr/>
          </p:nvSpPr>
          <p:spPr>
            <a:xfrm>
              <a:off x="-18627850" y="3424975"/>
              <a:ext cx="289875" cy="215050"/>
            </a:xfrm>
            <a:custGeom>
              <a:avLst/>
              <a:gdLst/>
              <a:ahLst/>
              <a:cxnLst/>
              <a:rect l="l" t="t" r="r" b="b"/>
              <a:pathLst>
                <a:path w="11595" h="8602" extrusionOk="0">
                  <a:moveTo>
                    <a:pt x="7530" y="2111"/>
                  </a:moveTo>
                  <a:cubicBezTo>
                    <a:pt x="7719" y="2111"/>
                    <a:pt x="7877" y="2269"/>
                    <a:pt x="7877" y="2458"/>
                  </a:cubicBezTo>
                  <a:lnTo>
                    <a:pt x="7877" y="4568"/>
                  </a:lnTo>
                  <a:cubicBezTo>
                    <a:pt x="7877" y="4789"/>
                    <a:pt x="7719" y="4946"/>
                    <a:pt x="7530" y="4946"/>
                  </a:cubicBezTo>
                  <a:cubicBezTo>
                    <a:pt x="7341" y="4946"/>
                    <a:pt x="7184" y="4789"/>
                    <a:pt x="7184" y="4568"/>
                  </a:cubicBezTo>
                  <a:lnTo>
                    <a:pt x="7184" y="2458"/>
                  </a:lnTo>
                  <a:cubicBezTo>
                    <a:pt x="7184" y="2269"/>
                    <a:pt x="7341" y="2111"/>
                    <a:pt x="7530" y="2111"/>
                  </a:cubicBezTo>
                  <a:close/>
                  <a:moveTo>
                    <a:pt x="2584" y="0"/>
                  </a:moveTo>
                  <a:cubicBezTo>
                    <a:pt x="2364" y="0"/>
                    <a:pt x="2206" y="158"/>
                    <a:pt x="2206" y="347"/>
                  </a:cubicBezTo>
                  <a:lnTo>
                    <a:pt x="2206" y="1764"/>
                  </a:lnTo>
                  <a:lnTo>
                    <a:pt x="2206" y="2489"/>
                  </a:lnTo>
                  <a:cubicBezTo>
                    <a:pt x="2206" y="2678"/>
                    <a:pt x="2364" y="2836"/>
                    <a:pt x="2584" y="2836"/>
                  </a:cubicBezTo>
                  <a:lnTo>
                    <a:pt x="3624" y="2836"/>
                  </a:lnTo>
                  <a:cubicBezTo>
                    <a:pt x="4821" y="2836"/>
                    <a:pt x="5766" y="3781"/>
                    <a:pt x="5766" y="4978"/>
                  </a:cubicBezTo>
                  <a:cubicBezTo>
                    <a:pt x="5766" y="6144"/>
                    <a:pt x="4821" y="7089"/>
                    <a:pt x="3624" y="7089"/>
                  </a:cubicBezTo>
                  <a:lnTo>
                    <a:pt x="3277" y="7089"/>
                  </a:lnTo>
                  <a:cubicBezTo>
                    <a:pt x="2616" y="7089"/>
                    <a:pt x="1986" y="6931"/>
                    <a:pt x="1387" y="6711"/>
                  </a:cubicBezTo>
                  <a:cubicBezTo>
                    <a:pt x="1072" y="7183"/>
                    <a:pt x="694" y="7593"/>
                    <a:pt x="221" y="7908"/>
                  </a:cubicBezTo>
                  <a:cubicBezTo>
                    <a:pt x="95" y="8002"/>
                    <a:pt x="1" y="8160"/>
                    <a:pt x="64" y="8317"/>
                  </a:cubicBezTo>
                  <a:cubicBezTo>
                    <a:pt x="95" y="8475"/>
                    <a:pt x="253" y="8538"/>
                    <a:pt x="410" y="8538"/>
                  </a:cubicBezTo>
                  <a:lnTo>
                    <a:pt x="3624" y="8538"/>
                  </a:lnTo>
                  <a:lnTo>
                    <a:pt x="3624" y="8191"/>
                  </a:lnTo>
                  <a:cubicBezTo>
                    <a:pt x="3624" y="8002"/>
                    <a:pt x="3781" y="7845"/>
                    <a:pt x="4002" y="7845"/>
                  </a:cubicBezTo>
                  <a:cubicBezTo>
                    <a:pt x="4191" y="7845"/>
                    <a:pt x="4348" y="8002"/>
                    <a:pt x="4348" y="8191"/>
                  </a:cubicBezTo>
                  <a:lnTo>
                    <a:pt x="4348" y="8538"/>
                  </a:lnTo>
                  <a:lnTo>
                    <a:pt x="6522" y="8538"/>
                  </a:lnTo>
                  <a:lnTo>
                    <a:pt x="6522" y="6049"/>
                  </a:lnTo>
                  <a:cubicBezTo>
                    <a:pt x="6522" y="5829"/>
                    <a:pt x="6680" y="5671"/>
                    <a:pt x="6869" y="5671"/>
                  </a:cubicBezTo>
                  <a:cubicBezTo>
                    <a:pt x="7058" y="5671"/>
                    <a:pt x="7215" y="5829"/>
                    <a:pt x="7215" y="6049"/>
                  </a:cubicBezTo>
                  <a:lnTo>
                    <a:pt x="7215" y="8601"/>
                  </a:lnTo>
                  <a:lnTo>
                    <a:pt x="11153" y="8601"/>
                  </a:lnTo>
                  <a:cubicBezTo>
                    <a:pt x="11468" y="8538"/>
                    <a:pt x="11595" y="8128"/>
                    <a:pt x="11311" y="7939"/>
                  </a:cubicBezTo>
                  <a:cubicBezTo>
                    <a:pt x="10208" y="7215"/>
                    <a:pt x="9547" y="5986"/>
                    <a:pt x="9389" y="4726"/>
                  </a:cubicBezTo>
                  <a:lnTo>
                    <a:pt x="10681" y="3434"/>
                  </a:lnTo>
                  <a:cubicBezTo>
                    <a:pt x="10775" y="3371"/>
                    <a:pt x="10807" y="3277"/>
                    <a:pt x="10807" y="3182"/>
                  </a:cubicBezTo>
                  <a:lnTo>
                    <a:pt x="10807" y="1764"/>
                  </a:lnTo>
                  <a:cubicBezTo>
                    <a:pt x="10807" y="1563"/>
                    <a:pt x="10625" y="1422"/>
                    <a:pt x="10440" y="1422"/>
                  </a:cubicBezTo>
                  <a:cubicBezTo>
                    <a:pt x="10394" y="1422"/>
                    <a:pt x="10347" y="1431"/>
                    <a:pt x="10303" y="1449"/>
                  </a:cubicBezTo>
                  <a:lnTo>
                    <a:pt x="9389" y="1922"/>
                  </a:lnTo>
                  <a:lnTo>
                    <a:pt x="9389" y="347"/>
                  </a:lnTo>
                  <a:cubicBezTo>
                    <a:pt x="9389" y="158"/>
                    <a:pt x="9232" y="0"/>
                    <a:pt x="9043" y="0"/>
                  </a:cubicBezTo>
                  <a:lnTo>
                    <a:pt x="6522" y="0"/>
                  </a:lnTo>
                  <a:lnTo>
                    <a:pt x="6522" y="3245"/>
                  </a:lnTo>
                  <a:cubicBezTo>
                    <a:pt x="6522" y="3434"/>
                    <a:pt x="6365" y="3592"/>
                    <a:pt x="6144" y="3592"/>
                  </a:cubicBezTo>
                  <a:cubicBezTo>
                    <a:pt x="5955" y="3592"/>
                    <a:pt x="5798" y="3434"/>
                    <a:pt x="5798" y="3245"/>
                  </a:cubicBezTo>
                  <a:lnTo>
                    <a:pt x="5798" y="0"/>
                  </a:lnTo>
                  <a:lnTo>
                    <a:pt x="4348" y="0"/>
                  </a:lnTo>
                  <a:lnTo>
                    <a:pt x="4348" y="1764"/>
                  </a:lnTo>
                  <a:cubicBezTo>
                    <a:pt x="4348" y="1985"/>
                    <a:pt x="4191" y="2143"/>
                    <a:pt x="4002" y="2143"/>
                  </a:cubicBezTo>
                  <a:cubicBezTo>
                    <a:pt x="3781" y="2143"/>
                    <a:pt x="3624" y="1985"/>
                    <a:pt x="3624" y="1764"/>
                  </a:cubicBezTo>
                  <a:lnTo>
                    <a:pt x="362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88"/>
            <p:cNvSpPr/>
            <p:nvPr/>
          </p:nvSpPr>
          <p:spPr>
            <a:xfrm>
              <a:off x="-18645175" y="3424975"/>
              <a:ext cx="141800" cy="159900"/>
            </a:xfrm>
            <a:custGeom>
              <a:avLst/>
              <a:gdLst/>
              <a:ahLst/>
              <a:cxnLst/>
              <a:rect l="l" t="t" r="r" b="b"/>
              <a:pathLst>
                <a:path w="5672" h="6396" extrusionOk="0">
                  <a:moveTo>
                    <a:pt x="347" y="0"/>
                  </a:moveTo>
                  <a:cubicBezTo>
                    <a:pt x="158" y="0"/>
                    <a:pt x="1" y="158"/>
                    <a:pt x="1" y="347"/>
                  </a:cubicBezTo>
                  <a:lnTo>
                    <a:pt x="1" y="2489"/>
                  </a:lnTo>
                  <a:cubicBezTo>
                    <a:pt x="1" y="4600"/>
                    <a:pt x="1733" y="6396"/>
                    <a:pt x="3907" y="6396"/>
                  </a:cubicBezTo>
                  <a:lnTo>
                    <a:pt x="4254" y="6396"/>
                  </a:lnTo>
                  <a:cubicBezTo>
                    <a:pt x="5041" y="6396"/>
                    <a:pt x="5671" y="5766"/>
                    <a:pt x="5671" y="4978"/>
                  </a:cubicBezTo>
                  <a:cubicBezTo>
                    <a:pt x="5671" y="4190"/>
                    <a:pt x="5041" y="3560"/>
                    <a:pt x="4254" y="3560"/>
                  </a:cubicBezTo>
                  <a:lnTo>
                    <a:pt x="3183" y="3560"/>
                  </a:lnTo>
                  <a:cubicBezTo>
                    <a:pt x="2584" y="3560"/>
                    <a:pt x="2111" y="3088"/>
                    <a:pt x="2111" y="2489"/>
                  </a:cubicBezTo>
                  <a:lnTo>
                    <a:pt x="2111" y="1764"/>
                  </a:lnTo>
                  <a:cubicBezTo>
                    <a:pt x="2111" y="788"/>
                    <a:pt x="132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88"/>
            <p:cNvSpPr/>
            <p:nvPr/>
          </p:nvSpPr>
          <p:spPr>
            <a:xfrm>
              <a:off x="-18466375" y="3334200"/>
              <a:ext cx="54350" cy="71100"/>
            </a:xfrm>
            <a:custGeom>
              <a:avLst/>
              <a:gdLst/>
              <a:ahLst/>
              <a:cxnLst/>
              <a:rect l="l" t="t" r="r" b="b"/>
              <a:pathLst>
                <a:path w="2174" h="2844" extrusionOk="0">
                  <a:moveTo>
                    <a:pt x="1449" y="0"/>
                  </a:moveTo>
                  <a:cubicBezTo>
                    <a:pt x="1371" y="0"/>
                    <a:pt x="1292" y="24"/>
                    <a:pt x="1229" y="71"/>
                  </a:cubicBezTo>
                  <a:cubicBezTo>
                    <a:pt x="1197" y="103"/>
                    <a:pt x="0" y="953"/>
                    <a:pt x="0" y="2150"/>
                  </a:cubicBezTo>
                  <a:cubicBezTo>
                    <a:pt x="0" y="2403"/>
                    <a:pt x="95" y="2623"/>
                    <a:pt x="158" y="2844"/>
                  </a:cubicBezTo>
                  <a:lnTo>
                    <a:pt x="756" y="2844"/>
                  </a:lnTo>
                  <a:cubicBezTo>
                    <a:pt x="882" y="1898"/>
                    <a:pt x="1386" y="1048"/>
                    <a:pt x="2174" y="544"/>
                  </a:cubicBezTo>
                  <a:cubicBezTo>
                    <a:pt x="1954" y="260"/>
                    <a:pt x="1701" y="71"/>
                    <a:pt x="1670" y="71"/>
                  </a:cubicBezTo>
                  <a:cubicBezTo>
                    <a:pt x="1607" y="24"/>
                    <a:pt x="1528" y="0"/>
                    <a:pt x="14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6" name="Google Shape;10046;p88"/>
            <p:cNvSpPr/>
            <p:nvPr/>
          </p:nvSpPr>
          <p:spPr>
            <a:xfrm>
              <a:off x="-18428575" y="3352500"/>
              <a:ext cx="87450" cy="82725"/>
            </a:xfrm>
            <a:custGeom>
              <a:avLst/>
              <a:gdLst/>
              <a:ahLst/>
              <a:cxnLst/>
              <a:rect l="l" t="t" r="r" b="b"/>
              <a:pathLst>
                <a:path w="3498" h="3309" extrusionOk="0">
                  <a:moveTo>
                    <a:pt x="2426" y="1"/>
                  </a:moveTo>
                  <a:cubicBezTo>
                    <a:pt x="1166" y="1"/>
                    <a:pt x="158" y="946"/>
                    <a:pt x="0" y="2112"/>
                  </a:cubicBezTo>
                  <a:lnTo>
                    <a:pt x="1009" y="2112"/>
                  </a:lnTo>
                  <a:cubicBezTo>
                    <a:pt x="1607" y="2112"/>
                    <a:pt x="2080" y="2584"/>
                    <a:pt x="2080" y="3183"/>
                  </a:cubicBezTo>
                  <a:lnTo>
                    <a:pt x="2080" y="3309"/>
                  </a:lnTo>
                  <a:cubicBezTo>
                    <a:pt x="2899" y="2899"/>
                    <a:pt x="3497" y="2049"/>
                    <a:pt x="3497" y="1072"/>
                  </a:cubicBezTo>
                  <a:lnTo>
                    <a:pt x="3497" y="347"/>
                  </a:lnTo>
                  <a:cubicBezTo>
                    <a:pt x="3497" y="158"/>
                    <a:pt x="3340"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88"/>
            <p:cNvSpPr/>
            <p:nvPr/>
          </p:nvSpPr>
          <p:spPr>
            <a:xfrm>
              <a:off x="-18645175" y="3334400"/>
              <a:ext cx="70900" cy="70900"/>
            </a:xfrm>
            <a:custGeom>
              <a:avLst/>
              <a:gdLst/>
              <a:ahLst/>
              <a:cxnLst/>
              <a:rect l="l" t="t" r="r" b="b"/>
              <a:pathLst>
                <a:path w="2836" h="2836" extrusionOk="0">
                  <a:moveTo>
                    <a:pt x="1765" y="0"/>
                  </a:moveTo>
                  <a:cubicBezTo>
                    <a:pt x="788" y="0"/>
                    <a:pt x="1" y="788"/>
                    <a:pt x="1" y="1796"/>
                  </a:cubicBezTo>
                  <a:lnTo>
                    <a:pt x="1" y="2489"/>
                  </a:lnTo>
                  <a:cubicBezTo>
                    <a:pt x="1" y="2678"/>
                    <a:pt x="158" y="2836"/>
                    <a:pt x="347" y="2836"/>
                  </a:cubicBezTo>
                  <a:lnTo>
                    <a:pt x="1072" y="2836"/>
                  </a:lnTo>
                  <a:cubicBezTo>
                    <a:pt x="2048" y="2836"/>
                    <a:pt x="2836" y="2048"/>
                    <a:pt x="2836" y="1071"/>
                  </a:cubicBezTo>
                  <a:lnTo>
                    <a:pt x="2836" y="347"/>
                  </a:lnTo>
                  <a:cubicBezTo>
                    <a:pt x="2836" y="158"/>
                    <a:pt x="2679" y="0"/>
                    <a:pt x="24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8" name="Google Shape;10048;p88"/>
          <p:cNvGrpSpPr/>
          <p:nvPr/>
        </p:nvGrpSpPr>
        <p:grpSpPr>
          <a:xfrm>
            <a:off x="4633429" y="2242989"/>
            <a:ext cx="452798" cy="450507"/>
            <a:chOff x="-18645175" y="3708500"/>
            <a:chExt cx="306400" cy="304850"/>
          </a:xfrm>
        </p:grpSpPr>
        <p:sp>
          <p:nvSpPr>
            <p:cNvPr id="10049" name="Google Shape;10049;p88"/>
            <p:cNvSpPr/>
            <p:nvPr/>
          </p:nvSpPr>
          <p:spPr>
            <a:xfrm>
              <a:off x="-18555375" y="38172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0" name="Google Shape;10050;p88"/>
            <p:cNvSpPr/>
            <p:nvPr/>
          </p:nvSpPr>
          <p:spPr>
            <a:xfrm>
              <a:off x="-18501825" y="3894000"/>
              <a:ext cx="18150" cy="16950"/>
            </a:xfrm>
            <a:custGeom>
              <a:avLst/>
              <a:gdLst/>
              <a:ahLst/>
              <a:cxnLst/>
              <a:rect l="l" t="t" r="r" b="b"/>
              <a:pathLst>
                <a:path w="726" h="678" extrusionOk="0">
                  <a:moveTo>
                    <a:pt x="351" y="0"/>
                  </a:moveTo>
                  <a:cubicBezTo>
                    <a:pt x="197" y="0"/>
                    <a:pt x="48" y="79"/>
                    <a:pt x="0" y="237"/>
                  </a:cubicBezTo>
                  <a:lnTo>
                    <a:pt x="379" y="678"/>
                  </a:lnTo>
                  <a:lnTo>
                    <a:pt x="725" y="237"/>
                  </a:lnTo>
                  <a:cubicBezTo>
                    <a:pt x="662" y="79"/>
                    <a:pt x="505" y="0"/>
                    <a:pt x="3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1" name="Google Shape;10051;p88"/>
            <p:cNvSpPr/>
            <p:nvPr/>
          </p:nvSpPr>
          <p:spPr>
            <a:xfrm>
              <a:off x="-18546725" y="3835325"/>
              <a:ext cx="108725" cy="124450"/>
            </a:xfrm>
            <a:custGeom>
              <a:avLst/>
              <a:gdLst/>
              <a:ahLst/>
              <a:cxnLst/>
              <a:rect l="l" t="t" r="r" b="b"/>
              <a:pathLst>
                <a:path w="4349" h="4978" extrusionOk="0">
                  <a:moveTo>
                    <a:pt x="2175" y="0"/>
                  </a:moveTo>
                  <a:cubicBezTo>
                    <a:pt x="1481" y="0"/>
                    <a:pt x="914" y="473"/>
                    <a:pt x="757" y="1134"/>
                  </a:cubicBezTo>
                  <a:lnTo>
                    <a:pt x="221" y="3151"/>
                  </a:lnTo>
                  <a:cubicBezTo>
                    <a:pt x="1" y="4096"/>
                    <a:pt x="725" y="4978"/>
                    <a:pt x="1639" y="4978"/>
                  </a:cubicBezTo>
                  <a:lnTo>
                    <a:pt x="1796" y="4978"/>
                  </a:lnTo>
                  <a:lnTo>
                    <a:pt x="1796" y="3686"/>
                  </a:lnTo>
                  <a:lnTo>
                    <a:pt x="1198" y="2899"/>
                  </a:lnTo>
                  <a:cubicBezTo>
                    <a:pt x="1135" y="2804"/>
                    <a:pt x="1103" y="2741"/>
                    <a:pt x="1103" y="2647"/>
                  </a:cubicBezTo>
                  <a:cubicBezTo>
                    <a:pt x="1103" y="2048"/>
                    <a:pt x="1576" y="1575"/>
                    <a:pt x="2175" y="1575"/>
                  </a:cubicBezTo>
                  <a:cubicBezTo>
                    <a:pt x="2773" y="1575"/>
                    <a:pt x="3246" y="2048"/>
                    <a:pt x="3246" y="2647"/>
                  </a:cubicBezTo>
                  <a:cubicBezTo>
                    <a:pt x="3246" y="2741"/>
                    <a:pt x="3183" y="2804"/>
                    <a:pt x="3151" y="2899"/>
                  </a:cubicBezTo>
                  <a:lnTo>
                    <a:pt x="2521" y="3686"/>
                  </a:lnTo>
                  <a:lnTo>
                    <a:pt x="2521" y="4978"/>
                  </a:lnTo>
                  <a:lnTo>
                    <a:pt x="2679" y="4978"/>
                  </a:lnTo>
                  <a:cubicBezTo>
                    <a:pt x="3624" y="4978"/>
                    <a:pt x="4348" y="4064"/>
                    <a:pt x="4096" y="3151"/>
                  </a:cubicBezTo>
                  <a:lnTo>
                    <a:pt x="3592" y="1134"/>
                  </a:lnTo>
                  <a:cubicBezTo>
                    <a:pt x="3435" y="441"/>
                    <a:pt x="2836" y="0"/>
                    <a:pt x="21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2" name="Google Shape;10052;p88"/>
            <p:cNvSpPr/>
            <p:nvPr/>
          </p:nvSpPr>
          <p:spPr>
            <a:xfrm>
              <a:off x="-18644375" y="3728200"/>
              <a:ext cx="305600" cy="285150"/>
            </a:xfrm>
            <a:custGeom>
              <a:avLst/>
              <a:gdLst/>
              <a:ahLst/>
              <a:cxnLst/>
              <a:rect l="l" t="t" r="r" b="b"/>
              <a:pathLst>
                <a:path w="12224" h="11406" extrusionOk="0">
                  <a:moveTo>
                    <a:pt x="8128" y="2836"/>
                  </a:moveTo>
                  <a:cubicBezTo>
                    <a:pt x="8695" y="2836"/>
                    <a:pt x="9168" y="3309"/>
                    <a:pt x="9168" y="3907"/>
                  </a:cubicBezTo>
                  <a:cubicBezTo>
                    <a:pt x="9257" y="4501"/>
                    <a:pt x="8814" y="4984"/>
                    <a:pt x="8182" y="4984"/>
                  </a:cubicBezTo>
                  <a:cubicBezTo>
                    <a:pt x="8143" y="4984"/>
                    <a:pt x="8105" y="4982"/>
                    <a:pt x="8065" y="4978"/>
                  </a:cubicBezTo>
                  <a:lnTo>
                    <a:pt x="8065" y="4978"/>
                  </a:lnTo>
                  <a:cubicBezTo>
                    <a:pt x="8128" y="5041"/>
                    <a:pt x="8160" y="5136"/>
                    <a:pt x="8160" y="5199"/>
                  </a:cubicBezTo>
                  <a:lnTo>
                    <a:pt x="8664" y="7247"/>
                  </a:lnTo>
                  <a:cubicBezTo>
                    <a:pt x="9011" y="8633"/>
                    <a:pt x="7971" y="9988"/>
                    <a:pt x="6553" y="9988"/>
                  </a:cubicBezTo>
                  <a:lnTo>
                    <a:pt x="5513" y="9988"/>
                  </a:lnTo>
                  <a:cubicBezTo>
                    <a:pt x="4096" y="9988"/>
                    <a:pt x="3025" y="8633"/>
                    <a:pt x="3403" y="7247"/>
                  </a:cubicBezTo>
                  <a:lnTo>
                    <a:pt x="3907" y="5199"/>
                  </a:lnTo>
                  <a:cubicBezTo>
                    <a:pt x="3938" y="5136"/>
                    <a:pt x="3938" y="5041"/>
                    <a:pt x="3970" y="4978"/>
                  </a:cubicBezTo>
                  <a:lnTo>
                    <a:pt x="3970" y="4978"/>
                  </a:lnTo>
                  <a:cubicBezTo>
                    <a:pt x="3934" y="4982"/>
                    <a:pt x="3899" y="4983"/>
                    <a:pt x="3864" y="4983"/>
                  </a:cubicBezTo>
                  <a:cubicBezTo>
                    <a:pt x="3255" y="4983"/>
                    <a:pt x="2804" y="4473"/>
                    <a:pt x="2804" y="3907"/>
                  </a:cubicBezTo>
                  <a:cubicBezTo>
                    <a:pt x="2804" y="3309"/>
                    <a:pt x="3277" y="2836"/>
                    <a:pt x="3875" y="2836"/>
                  </a:cubicBezTo>
                  <a:cubicBezTo>
                    <a:pt x="4411" y="2836"/>
                    <a:pt x="4883" y="3277"/>
                    <a:pt x="4915" y="3844"/>
                  </a:cubicBezTo>
                  <a:cubicBezTo>
                    <a:pt x="5230" y="3624"/>
                    <a:pt x="5608" y="3561"/>
                    <a:pt x="5986" y="3561"/>
                  </a:cubicBezTo>
                  <a:cubicBezTo>
                    <a:pt x="6396" y="3561"/>
                    <a:pt x="6742" y="3687"/>
                    <a:pt x="7057" y="3844"/>
                  </a:cubicBezTo>
                  <a:cubicBezTo>
                    <a:pt x="7089" y="3277"/>
                    <a:pt x="7561" y="2836"/>
                    <a:pt x="8128" y="2836"/>
                  </a:cubicBezTo>
                  <a:close/>
                  <a:moveTo>
                    <a:pt x="4285" y="1"/>
                  </a:moveTo>
                  <a:cubicBezTo>
                    <a:pt x="2710" y="1"/>
                    <a:pt x="1449" y="946"/>
                    <a:pt x="1449" y="2143"/>
                  </a:cubicBezTo>
                  <a:lnTo>
                    <a:pt x="1449" y="2773"/>
                  </a:lnTo>
                  <a:cubicBezTo>
                    <a:pt x="1449" y="4380"/>
                    <a:pt x="945" y="5955"/>
                    <a:pt x="95" y="7310"/>
                  </a:cubicBezTo>
                  <a:cubicBezTo>
                    <a:pt x="0" y="7373"/>
                    <a:pt x="0" y="7530"/>
                    <a:pt x="32" y="7625"/>
                  </a:cubicBezTo>
                  <a:cubicBezTo>
                    <a:pt x="945" y="9893"/>
                    <a:pt x="3182" y="11405"/>
                    <a:pt x="5671" y="11405"/>
                  </a:cubicBezTo>
                  <a:lnTo>
                    <a:pt x="6553" y="11405"/>
                  </a:lnTo>
                  <a:cubicBezTo>
                    <a:pt x="9011" y="11405"/>
                    <a:pt x="11216" y="9893"/>
                    <a:pt x="12161" y="7625"/>
                  </a:cubicBezTo>
                  <a:cubicBezTo>
                    <a:pt x="12224" y="7499"/>
                    <a:pt x="12224" y="7373"/>
                    <a:pt x="12129" y="7310"/>
                  </a:cubicBezTo>
                  <a:cubicBezTo>
                    <a:pt x="11184" y="5955"/>
                    <a:pt x="10680" y="4380"/>
                    <a:pt x="10680" y="2773"/>
                  </a:cubicBezTo>
                  <a:lnTo>
                    <a:pt x="10680" y="2143"/>
                  </a:lnTo>
                  <a:cubicBezTo>
                    <a:pt x="10680" y="946"/>
                    <a:pt x="9420" y="1"/>
                    <a:pt x="7845" y="1"/>
                  </a:cubicBezTo>
                  <a:cubicBezTo>
                    <a:pt x="7183" y="1"/>
                    <a:pt x="6553" y="158"/>
                    <a:pt x="6081" y="473"/>
                  </a:cubicBezTo>
                  <a:cubicBezTo>
                    <a:pt x="5545" y="158"/>
                    <a:pt x="4915" y="1"/>
                    <a:pt x="4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3" name="Google Shape;10053;p88"/>
            <p:cNvSpPr/>
            <p:nvPr/>
          </p:nvSpPr>
          <p:spPr>
            <a:xfrm>
              <a:off x="-18448275" y="38172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725" y="536"/>
                    <a:pt x="725"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4" name="Google Shape;10054;p88"/>
            <p:cNvSpPr/>
            <p:nvPr/>
          </p:nvSpPr>
          <p:spPr>
            <a:xfrm>
              <a:off x="-18645175" y="3708500"/>
              <a:ext cx="74050" cy="91400"/>
            </a:xfrm>
            <a:custGeom>
              <a:avLst/>
              <a:gdLst/>
              <a:ahLst/>
              <a:cxnLst/>
              <a:rect l="l" t="t" r="r" b="b"/>
              <a:pathLst>
                <a:path w="2962" h="3656" extrusionOk="0">
                  <a:moveTo>
                    <a:pt x="2111" y="1"/>
                  </a:moveTo>
                  <a:cubicBezTo>
                    <a:pt x="946" y="1"/>
                    <a:pt x="1" y="946"/>
                    <a:pt x="1" y="2143"/>
                  </a:cubicBezTo>
                  <a:cubicBezTo>
                    <a:pt x="1" y="2710"/>
                    <a:pt x="221" y="3277"/>
                    <a:pt x="631" y="3656"/>
                  </a:cubicBezTo>
                  <a:lnTo>
                    <a:pt x="631" y="3498"/>
                  </a:lnTo>
                  <a:lnTo>
                    <a:pt x="631" y="2868"/>
                  </a:lnTo>
                  <a:cubicBezTo>
                    <a:pt x="631" y="1608"/>
                    <a:pt x="1576" y="600"/>
                    <a:pt x="2962" y="190"/>
                  </a:cubicBezTo>
                  <a:cubicBezTo>
                    <a:pt x="2679" y="95"/>
                    <a:pt x="2395"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5" name="Google Shape;10055;p88"/>
            <p:cNvSpPr/>
            <p:nvPr/>
          </p:nvSpPr>
          <p:spPr>
            <a:xfrm>
              <a:off x="-18415975" y="3710075"/>
              <a:ext cx="74850" cy="92975"/>
            </a:xfrm>
            <a:custGeom>
              <a:avLst/>
              <a:gdLst/>
              <a:ahLst/>
              <a:cxnLst/>
              <a:rect l="l" t="t" r="r" b="b"/>
              <a:pathLst>
                <a:path w="2994" h="3719" extrusionOk="0">
                  <a:moveTo>
                    <a:pt x="883" y="1"/>
                  </a:moveTo>
                  <a:cubicBezTo>
                    <a:pt x="568" y="1"/>
                    <a:pt x="284" y="64"/>
                    <a:pt x="1" y="190"/>
                  </a:cubicBezTo>
                  <a:cubicBezTo>
                    <a:pt x="1292" y="568"/>
                    <a:pt x="2206" y="1608"/>
                    <a:pt x="2206" y="2836"/>
                  </a:cubicBezTo>
                  <a:lnTo>
                    <a:pt x="2206" y="3466"/>
                  </a:lnTo>
                  <a:cubicBezTo>
                    <a:pt x="2206" y="3529"/>
                    <a:pt x="2206" y="3656"/>
                    <a:pt x="2237" y="3719"/>
                  </a:cubicBezTo>
                  <a:cubicBezTo>
                    <a:pt x="2710" y="3340"/>
                    <a:pt x="2993" y="2742"/>
                    <a:pt x="2993" y="2112"/>
                  </a:cubicBezTo>
                  <a:cubicBezTo>
                    <a:pt x="2993" y="946"/>
                    <a:pt x="2048" y="1"/>
                    <a:pt x="8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6" name="Google Shape;10056;p88"/>
          <p:cNvGrpSpPr/>
          <p:nvPr/>
        </p:nvGrpSpPr>
        <p:grpSpPr>
          <a:xfrm>
            <a:off x="4631101" y="2795630"/>
            <a:ext cx="457453" cy="451763"/>
            <a:chOff x="-18647525" y="4082625"/>
            <a:chExt cx="309550" cy="305700"/>
          </a:xfrm>
        </p:grpSpPr>
        <p:sp>
          <p:nvSpPr>
            <p:cNvPr id="10057" name="Google Shape;10057;p88"/>
            <p:cNvSpPr/>
            <p:nvPr/>
          </p:nvSpPr>
          <p:spPr>
            <a:xfrm>
              <a:off x="-18609725" y="4082625"/>
              <a:ext cx="123675" cy="61475"/>
            </a:xfrm>
            <a:custGeom>
              <a:avLst/>
              <a:gdLst/>
              <a:ahLst/>
              <a:cxnLst/>
              <a:rect l="l" t="t" r="r" b="b"/>
              <a:pathLst>
                <a:path w="4947" h="2459" extrusionOk="0">
                  <a:moveTo>
                    <a:pt x="2473" y="1"/>
                  </a:moveTo>
                  <a:cubicBezTo>
                    <a:pt x="2387" y="1"/>
                    <a:pt x="2300" y="32"/>
                    <a:pt x="2237" y="95"/>
                  </a:cubicBezTo>
                  <a:cubicBezTo>
                    <a:pt x="2206" y="127"/>
                    <a:pt x="1576" y="694"/>
                    <a:pt x="1450" y="1481"/>
                  </a:cubicBezTo>
                  <a:cubicBezTo>
                    <a:pt x="1324" y="1418"/>
                    <a:pt x="1166" y="1418"/>
                    <a:pt x="1071" y="1418"/>
                  </a:cubicBezTo>
                  <a:lnTo>
                    <a:pt x="347" y="1418"/>
                  </a:lnTo>
                  <a:cubicBezTo>
                    <a:pt x="158" y="1418"/>
                    <a:pt x="0" y="1576"/>
                    <a:pt x="0" y="1797"/>
                  </a:cubicBezTo>
                  <a:cubicBezTo>
                    <a:pt x="0" y="2017"/>
                    <a:pt x="32" y="2206"/>
                    <a:pt x="126" y="2427"/>
                  </a:cubicBezTo>
                  <a:cubicBezTo>
                    <a:pt x="1008" y="2175"/>
                    <a:pt x="1922" y="2175"/>
                    <a:pt x="2489" y="2175"/>
                  </a:cubicBezTo>
                  <a:cubicBezTo>
                    <a:pt x="3277" y="2175"/>
                    <a:pt x="4096" y="2206"/>
                    <a:pt x="4852" y="2458"/>
                  </a:cubicBezTo>
                  <a:cubicBezTo>
                    <a:pt x="4915" y="2269"/>
                    <a:pt x="4947" y="2017"/>
                    <a:pt x="4947" y="1797"/>
                  </a:cubicBezTo>
                  <a:cubicBezTo>
                    <a:pt x="4947" y="1576"/>
                    <a:pt x="4789" y="1418"/>
                    <a:pt x="4600" y="1418"/>
                  </a:cubicBezTo>
                  <a:lnTo>
                    <a:pt x="3907" y="1418"/>
                  </a:lnTo>
                  <a:cubicBezTo>
                    <a:pt x="3781" y="1418"/>
                    <a:pt x="3623" y="1418"/>
                    <a:pt x="3497" y="1481"/>
                  </a:cubicBezTo>
                  <a:cubicBezTo>
                    <a:pt x="3340" y="694"/>
                    <a:pt x="2710" y="127"/>
                    <a:pt x="2710" y="95"/>
                  </a:cubicBezTo>
                  <a:cubicBezTo>
                    <a:pt x="2647" y="32"/>
                    <a:pt x="2560" y="1"/>
                    <a:pt x="24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8" name="Google Shape;10058;p88"/>
            <p:cNvSpPr/>
            <p:nvPr/>
          </p:nvSpPr>
          <p:spPr>
            <a:xfrm>
              <a:off x="-18647525" y="4155875"/>
              <a:ext cx="148075" cy="195350"/>
            </a:xfrm>
            <a:custGeom>
              <a:avLst/>
              <a:gdLst/>
              <a:ahLst/>
              <a:cxnLst/>
              <a:rect l="l" t="t" r="r" b="b"/>
              <a:pathLst>
                <a:path w="5923" h="7814" extrusionOk="0">
                  <a:moveTo>
                    <a:pt x="1859" y="2836"/>
                  </a:moveTo>
                  <a:cubicBezTo>
                    <a:pt x="2048" y="2836"/>
                    <a:pt x="2205" y="2994"/>
                    <a:pt x="2205" y="3183"/>
                  </a:cubicBezTo>
                  <a:lnTo>
                    <a:pt x="2205" y="3907"/>
                  </a:lnTo>
                  <a:cubicBezTo>
                    <a:pt x="2205" y="4096"/>
                    <a:pt x="2048" y="4254"/>
                    <a:pt x="1859" y="4254"/>
                  </a:cubicBezTo>
                  <a:cubicBezTo>
                    <a:pt x="1670" y="4254"/>
                    <a:pt x="1512" y="4096"/>
                    <a:pt x="1512" y="3907"/>
                  </a:cubicBezTo>
                  <a:lnTo>
                    <a:pt x="1512" y="3183"/>
                  </a:lnTo>
                  <a:cubicBezTo>
                    <a:pt x="1512" y="2994"/>
                    <a:pt x="1670" y="2836"/>
                    <a:pt x="1859" y="2836"/>
                  </a:cubicBezTo>
                  <a:close/>
                  <a:moveTo>
                    <a:pt x="3938" y="1"/>
                  </a:moveTo>
                  <a:cubicBezTo>
                    <a:pt x="2678" y="1"/>
                    <a:pt x="0" y="1"/>
                    <a:pt x="0" y="2836"/>
                  </a:cubicBezTo>
                  <a:cubicBezTo>
                    <a:pt x="0" y="4569"/>
                    <a:pt x="914" y="6774"/>
                    <a:pt x="2205" y="7814"/>
                  </a:cubicBezTo>
                  <a:cubicBezTo>
                    <a:pt x="2016" y="6995"/>
                    <a:pt x="1985" y="6018"/>
                    <a:pt x="2268" y="4915"/>
                  </a:cubicBezTo>
                  <a:cubicBezTo>
                    <a:pt x="2457" y="4222"/>
                    <a:pt x="2741" y="3466"/>
                    <a:pt x="3088" y="2805"/>
                  </a:cubicBezTo>
                  <a:cubicBezTo>
                    <a:pt x="2962" y="2710"/>
                    <a:pt x="2899" y="2647"/>
                    <a:pt x="2899" y="2490"/>
                  </a:cubicBezTo>
                  <a:lnTo>
                    <a:pt x="2899" y="1765"/>
                  </a:lnTo>
                  <a:cubicBezTo>
                    <a:pt x="2899" y="1576"/>
                    <a:pt x="3056" y="1418"/>
                    <a:pt x="3245" y="1418"/>
                  </a:cubicBezTo>
                  <a:cubicBezTo>
                    <a:pt x="3434" y="1418"/>
                    <a:pt x="3592" y="1576"/>
                    <a:pt x="3592" y="1765"/>
                  </a:cubicBezTo>
                  <a:lnTo>
                    <a:pt x="3592" y="1954"/>
                  </a:lnTo>
                  <a:cubicBezTo>
                    <a:pt x="3781" y="1702"/>
                    <a:pt x="4033" y="1450"/>
                    <a:pt x="4222" y="1229"/>
                  </a:cubicBezTo>
                  <a:cubicBezTo>
                    <a:pt x="4726" y="694"/>
                    <a:pt x="5324" y="347"/>
                    <a:pt x="5923" y="190"/>
                  </a:cubicBezTo>
                  <a:cubicBezTo>
                    <a:pt x="5293" y="32"/>
                    <a:pt x="4631" y="1"/>
                    <a:pt x="39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9" name="Google Shape;10059;p88"/>
            <p:cNvSpPr/>
            <p:nvPr/>
          </p:nvSpPr>
          <p:spPr>
            <a:xfrm>
              <a:off x="-18442750" y="4150575"/>
              <a:ext cx="102400" cy="100625"/>
            </a:xfrm>
            <a:custGeom>
              <a:avLst/>
              <a:gdLst/>
              <a:ahLst/>
              <a:cxnLst/>
              <a:rect l="l" t="t" r="r" b="b"/>
              <a:pathLst>
                <a:path w="4096" h="4025" extrusionOk="0">
                  <a:moveTo>
                    <a:pt x="630" y="0"/>
                  </a:moveTo>
                  <a:cubicBezTo>
                    <a:pt x="544" y="0"/>
                    <a:pt x="457" y="39"/>
                    <a:pt x="378" y="118"/>
                  </a:cubicBezTo>
                  <a:cubicBezTo>
                    <a:pt x="221" y="276"/>
                    <a:pt x="95" y="496"/>
                    <a:pt x="0" y="685"/>
                  </a:cubicBezTo>
                  <a:cubicBezTo>
                    <a:pt x="851" y="1063"/>
                    <a:pt x="1481" y="1725"/>
                    <a:pt x="1891" y="2134"/>
                  </a:cubicBezTo>
                  <a:cubicBezTo>
                    <a:pt x="2300" y="2513"/>
                    <a:pt x="2962" y="3206"/>
                    <a:pt x="3371" y="4025"/>
                  </a:cubicBezTo>
                  <a:cubicBezTo>
                    <a:pt x="3560" y="3962"/>
                    <a:pt x="3749" y="3836"/>
                    <a:pt x="3907" y="3647"/>
                  </a:cubicBezTo>
                  <a:cubicBezTo>
                    <a:pt x="4096" y="3552"/>
                    <a:pt x="4096" y="3332"/>
                    <a:pt x="3938" y="3206"/>
                  </a:cubicBezTo>
                  <a:lnTo>
                    <a:pt x="3434" y="2702"/>
                  </a:lnTo>
                  <a:cubicBezTo>
                    <a:pt x="3371" y="2607"/>
                    <a:pt x="3245" y="2544"/>
                    <a:pt x="3119" y="2450"/>
                  </a:cubicBezTo>
                  <a:cubicBezTo>
                    <a:pt x="3560" y="1788"/>
                    <a:pt x="3529" y="937"/>
                    <a:pt x="3529" y="906"/>
                  </a:cubicBezTo>
                  <a:cubicBezTo>
                    <a:pt x="3529" y="717"/>
                    <a:pt x="3371" y="591"/>
                    <a:pt x="3151" y="559"/>
                  </a:cubicBezTo>
                  <a:cubicBezTo>
                    <a:pt x="3147" y="559"/>
                    <a:pt x="3130" y="559"/>
                    <a:pt x="3103" y="559"/>
                  </a:cubicBezTo>
                  <a:cubicBezTo>
                    <a:pt x="2910" y="559"/>
                    <a:pt x="2190" y="583"/>
                    <a:pt x="1639" y="969"/>
                  </a:cubicBezTo>
                  <a:cubicBezTo>
                    <a:pt x="1544" y="843"/>
                    <a:pt x="1481" y="748"/>
                    <a:pt x="1387" y="654"/>
                  </a:cubicBezTo>
                  <a:lnTo>
                    <a:pt x="882" y="118"/>
                  </a:lnTo>
                  <a:cubicBezTo>
                    <a:pt x="804" y="39"/>
                    <a:pt x="717" y="0"/>
                    <a:pt x="6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0" name="Google Shape;10060;p88"/>
            <p:cNvSpPr/>
            <p:nvPr/>
          </p:nvSpPr>
          <p:spPr>
            <a:xfrm>
              <a:off x="-18581375" y="4176775"/>
              <a:ext cx="243400" cy="211550"/>
            </a:xfrm>
            <a:custGeom>
              <a:avLst/>
              <a:gdLst/>
              <a:ahLst/>
              <a:cxnLst/>
              <a:rect l="l" t="t" r="r" b="b"/>
              <a:pathLst>
                <a:path w="9736" h="8462" extrusionOk="0">
                  <a:moveTo>
                    <a:pt x="4191" y="1000"/>
                  </a:moveTo>
                  <a:cubicBezTo>
                    <a:pt x="4277" y="1000"/>
                    <a:pt x="4364" y="1039"/>
                    <a:pt x="4443" y="1118"/>
                  </a:cubicBezTo>
                  <a:cubicBezTo>
                    <a:pt x="4600" y="1275"/>
                    <a:pt x="4600" y="1465"/>
                    <a:pt x="4443" y="1654"/>
                  </a:cubicBezTo>
                  <a:lnTo>
                    <a:pt x="3939" y="2158"/>
                  </a:lnTo>
                  <a:cubicBezTo>
                    <a:pt x="3860" y="2236"/>
                    <a:pt x="3765" y="2276"/>
                    <a:pt x="3675" y="2276"/>
                  </a:cubicBezTo>
                  <a:cubicBezTo>
                    <a:pt x="3584" y="2276"/>
                    <a:pt x="3498" y="2236"/>
                    <a:pt x="3435" y="2158"/>
                  </a:cubicBezTo>
                  <a:cubicBezTo>
                    <a:pt x="3277" y="2000"/>
                    <a:pt x="3277" y="1811"/>
                    <a:pt x="3435" y="1654"/>
                  </a:cubicBezTo>
                  <a:lnTo>
                    <a:pt x="3939" y="1118"/>
                  </a:lnTo>
                  <a:cubicBezTo>
                    <a:pt x="4017" y="1039"/>
                    <a:pt x="4104" y="1000"/>
                    <a:pt x="4191" y="1000"/>
                  </a:cubicBezTo>
                  <a:close/>
                  <a:moveTo>
                    <a:pt x="5230" y="3048"/>
                  </a:moveTo>
                  <a:cubicBezTo>
                    <a:pt x="5317" y="3048"/>
                    <a:pt x="5404" y="3087"/>
                    <a:pt x="5482" y="3166"/>
                  </a:cubicBezTo>
                  <a:cubicBezTo>
                    <a:pt x="5640" y="3323"/>
                    <a:pt x="5640" y="3512"/>
                    <a:pt x="5482" y="3701"/>
                  </a:cubicBezTo>
                  <a:lnTo>
                    <a:pt x="4978" y="4205"/>
                  </a:lnTo>
                  <a:cubicBezTo>
                    <a:pt x="4900" y="4284"/>
                    <a:pt x="4805" y="4324"/>
                    <a:pt x="4710" y="4324"/>
                  </a:cubicBezTo>
                  <a:cubicBezTo>
                    <a:pt x="4616" y="4324"/>
                    <a:pt x="4521" y="4284"/>
                    <a:pt x="4443" y="4205"/>
                  </a:cubicBezTo>
                  <a:cubicBezTo>
                    <a:pt x="4285" y="4048"/>
                    <a:pt x="4285" y="3796"/>
                    <a:pt x="4443" y="3701"/>
                  </a:cubicBezTo>
                  <a:lnTo>
                    <a:pt x="4978" y="3166"/>
                  </a:lnTo>
                  <a:cubicBezTo>
                    <a:pt x="5057" y="3087"/>
                    <a:pt x="5144" y="3048"/>
                    <a:pt x="5230" y="3048"/>
                  </a:cubicBezTo>
                  <a:close/>
                  <a:moveTo>
                    <a:pt x="2674" y="3583"/>
                  </a:moveTo>
                  <a:cubicBezTo>
                    <a:pt x="2765" y="3583"/>
                    <a:pt x="2852" y="3623"/>
                    <a:pt x="2930" y="3701"/>
                  </a:cubicBezTo>
                  <a:cubicBezTo>
                    <a:pt x="3088" y="3796"/>
                    <a:pt x="3088" y="4048"/>
                    <a:pt x="2930" y="4205"/>
                  </a:cubicBezTo>
                  <a:lnTo>
                    <a:pt x="2395" y="4710"/>
                  </a:lnTo>
                  <a:cubicBezTo>
                    <a:pt x="2316" y="4788"/>
                    <a:pt x="2229" y="4828"/>
                    <a:pt x="2143" y="4828"/>
                  </a:cubicBezTo>
                  <a:cubicBezTo>
                    <a:pt x="2056" y="4828"/>
                    <a:pt x="1970" y="4788"/>
                    <a:pt x="1891" y="4710"/>
                  </a:cubicBezTo>
                  <a:cubicBezTo>
                    <a:pt x="1733" y="4552"/>
                    <a:pt x="1733" y="4363"/>
                    <a:pt x="1891" y="4205"/>
                  </a:cubicBezTo>
                  <a:lnTo>
                    <a:pt x="2395" y="3701"/>
                  </a:lnTo>
                  <a:cubicBezTo>
                    <a:pt x="2489" y="3623"/>
                    <a:pt x="2584" y="3583"/>
                    <a:pt x="2674" y="3583"/>
                  </a:cubicBezTo>
                  <a:close/>
                  <a:moveTo>
                    <a:pt x="7207" y="4087"/>
                  </a:moveTo>
                  <a:cubicBezTo>
                    <a:pt x="7302" y="4087"/>
                    <a:pt x="7388" y="4127"/>
                    <a:pt x="7436" y="4205"/>
                  </a:cubicBezTo>
                  <a:cubicBezTo>
                    <a:pt x="7625" y="4363"/>
                    <a:pt x="7625" y="4552"/>
                    <a:pt x="7436" y="4710"/>
                  </a:cubicBezTo>
                  <a:lnTo>
                    <a:pt x="6932" y="5214"/>
                  </a:lnTo>
                  <a:cubicBezTo>
                    <a:pt x="6853" y="5292"/>
                    <a:pt x="6766" y="5332"/>
                    <a:pt x="6680" y="5332"/>
                  </a:cubicBezTo>
                  <a:cubicBezTo>
                    <a:pt x="6593" y="5332"/>
                    <a:pt x="6506" y="5292"/>
                    <a:pt x="6427" y="5214"/>
                  </a:cubicBezTo>
                  <a:cubicBezTo>
                    <a:pt x="6270" y="5056"/>
                    <a:pt x="6270" y="4867"/>
                    <a:pt x="6427" y="4710"/>
                  </a:cubicBezTo>
                  <a:lnTo>
                    <a:pt x="6932" y="4205"/>
                  </a:lnTo>
                  <a:cubicBezTo>
                    <a:pt x="7010" y="4127"/>
                    <a:pt x="7113" y="4087"/>
                    <a:pt x="7207" y="4087"/>
                  </a:cubicBezTo>
                  <a:close/>
                  <a:moveTo>
                    <a:pt x="5388" y="4875"/>
                  </a:moveTo>
                  <a:cubicBezTo>
                    <a:pt x="5474" y="4875"/>
                    <a:pt x="5561" y="4914"/>
                    <a:pt x="5640" y="4993"/>
                  </a:cubicBezTo>
                  <a:cubicBezTo>
                    <a:pt x="5797" y="5151"/>
                    <a:pt x="5797" y="5340"/>
                    <a:pt x="5640" y="5497"/>
                  </a:cubicBezTo>
                  <a:lnTo>
                    <a:pt x="5136" y="6001"/>
                  </a:lnTo>
                  <a:cubicBezTo>
                    <a:pt x="5057" y="6080"/>
                    <a:pt x="4963" y="6119"/>
                    <a:pt x="4868" y="6119"/>
                  </a:cubicBezTo>
                  <a:cubicBezTo>
                    <a:pt x="4773" y="6119"/>
                    <a:pt x="4679" y="6080"/>
                    <a:pt x="4600" y="6001"/>
                  </a:cubicBezTo>
                  <a:cubicBezTo>
                    <a:pt x="4443" y="5844"/>
                    <a:pt x="4443" y="5655"/>
                    <a:pt x="4600" y="5497"/>
                  </a:cubicBezTo>
                  <a:lnTo>
                    <a:pt x="5136" y="4993"/>
                  </a:lnTo>
                  <a:cubicBezTo>
                    <a:pt x="5215" y="4914"/>
                    <a:pt x="5301" y="4875"/>
                    <a:pt x="5388" y="4875"/>
                  </a:cubicBezTo>
                  <a:close/>
                  <a:moveTo>
                    <a:pt x="2674" y="5568"/>
                  </a:moveTo>
                  <a:cubicBezTo>
                    <a:pt x="2765" y="5568"/>
                    <a:pt x="2852" y="5607"/>
                    <a:pt x="2930" y="5686"/>
                  </a:cubicBezTo>
                  <a:cubicBezTo>
                    <a:pt x="3088" y="5844"/>
                    <a:pt x="3088" y="6064"/>
                    <a:pt x="2930" y="6222"/>
                  </a:cubicBezTo>
                  <a:lnTo>
                    <a:pt x="2395" y="6726"/>
                  </a:lnTo>
                  <a:cubicBezTo>
                    <a:pt x="2316" y="6805"/>
                    <a:pt x="2229" y="6844"/>
                    <a:pt x="2143" y="6844"/>
                  </a:cubicBezTo>
                  <a:cubicBezTo>
                    <a:pt x="2056" y="6844"/>
                    <a:pt x="1970" y="6805"/>
                    <a:pt x="1891" y="6726"/>
                  </a:cubicBezTo>
                  <a:cubicBezTo>
                    <a:pt x="1733" y="6568"/>
                    <a:pt x="1733" y="6379"/>
                    <a:pt x="1891" y="6222"/>
                  </a:cubicBezTo>
                  <a:lnTo>
                    <a:pt x="2395" y="5686"/>
                  </a:lnTo>
                  <a:cubicBezTo>
                    <a:pt x="2489" y="5607"/>
                    <a:pt x="2584" y="5568"/>
                    <a:pt x="2674" y="5568"/>
                  </a:cubicBezTo>
                  <a:close/>
                  <a:moveTo>
                    <a:pt x="4065" y="1"/>
                  </a:moveTo>
                  <a:cubicBezTo>
                    <a:pt x="3468" y="1"/>
                    <a:pt x="2828" y="244"/>
                    <a:pt x="2174" y="897"/>
                  </a:cubicBezTo>
                  <a:cubicBezTo>
                    <a:pt x="1355" y="1717"/>
                    <a:pt x="662" y="2977"/>
                    <a:pt x="347" y="4268"/>
                  </a:cubicBezTo>
                  <a:cubicBezTo>
                    <a:pt x="0" y="5781"/>
                    <a:pt x="190" y="7009"/>
                    <a:pt x="914" y="7702"/>
                  </a:cubicBezTo>
                  <a:cubicBezTo>
                    <a:pt x="1466" y="8255"/>
                    <a:pt x="2204" y="8461"/>
                    <a:pt x="2972" y="8461"/>
                  </a:cubicBezTo>
                  <a:cubicBezTo>
                    <a:pt x="3430" y="8461"/>
                    <a:pt x="3900" y="8387"/>
                    <a:pt x="4348" y="8270"/>
                  </a:cubicBezTo>
                  <a:cubicBezTo>
                    <a:pt x="5608" y="7955"/>
                    <a:pt x="6900" y="7230"/>
                    <a:pt x="7719" y="6442"/>
                  </a:cubicBezTo>
                  <a:cubicBezTo>
                    <a:pt x="9736" y="4426"/>
                    <a:pt x="7845" y="2536"/>
                    <a:pt x="6963" y="1654"/>
                  </a:cubicBezTo>
                  <a:cubicBezTo>
                    <a:pt x="6367" y="1057"/>
                    <a:pt x="5310" y="1"/>
                    <a:pt x="40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1" name="Google Shape;10061;p88"/>
          <p:cNvGrpSpPr/>
          <p:nvPr/>
        </p:nvGrpSpPr>
        <p:grpSpPr>
          <a:xfrm>
            <a:off x="7441485" y="1689592"/>
            <a:ext cx="395755" cy="449288"/>
            <a:chOff x="-16775350" y="3309200"/>
            <a:chExt cx="267800" cy="304025"/>
          </a:xfrm>
        </p:grpSpPr>
        <p:sp>
          <p:nvSpPr>
            <p:cNvPr id="10062" name="Google Shape;10062;p88"/>
            <p:cNvSpPr/>
            <p:nvPr/>
          </p:nvSpPr>
          <p:spPr>
            <a:xfrm>
              <a:off x="-16775350" y="3309200"/>
              <a:ext cx="267800" cy="160675"/>
            </a:xfrm>
            <a:custGeom>
              <a:avLst/>
              <a:gdLst/>
              <a:ahLst/>
              <a:cxnLst/>
              <a:rect l="l" t="t" r="r" b="b"/>
              <a:pathLst>
                <a:path w="10712" h="6427" extrusionOk="0">
                  <a:moveTo>
                    <a:pt x="4978" y="1418"/>
                  </a:moveTo>
                  <a:cubicBezTo>
                    <a:pt x="5388" y="1418"/>
                    <a:pt x="5703" y="1733"/>
                    <a:pt x="5703" y="2111"/>
                  </a:cubicBezTo>
                  <a:cubicBezTo>
                    <a:pt x="5703" y="2520"/>
                    <a:pt x="5388" y="2835"/>
                    <a:pt x="4978" y="2835"/>
                  </a:cubicBezTo>
                  <a:cubicBezTo>
                    <a:pt x="4600" y="2835"/>
                    <a:pt x="4285" y="2520"/>
                    <a:pt x="4285" y="2111"/>
                  </a:cubicBezTo>
                  <a:cubicBezTo>
                    <a:pt x="4285" y="1733"/>
                    <a:pt x="4600" y="1418"/>
                    <a:pt x="4978" y="1418"/>
                  </a:cubicBezTo>
                  <a:close/>
                  <a:moveTo>
                    <a:pt x="3182" y="2867"/>
                  </a:moveTo>
                  <a:cubicBezTo>
                    <a:pt x="3781" y="2867"/>
                    <a:pt x="4254" y="3340"/>
                    <a:pt x="4254" y="3938"/>
                  </a:cubicBezTo>
                  <a:cubicBezTo>
                    <a:pt x="4285" y="4505"/>
                    <a:pt x="3781" y="5009"/>
                    <a:pt x="3182" y="5009"/>
                  </a:cubicBezTo>
                  <a:cubicBezTo>
                    <a:pt x="2584" y="5009"/>
                    <a:pt x="2111" y="4537"/>
                    <a:pt x="2111" y="3938"/>
                  </a:cubicBezTo>
                  <a:cubicBezTo>
                    <a:pt x="2111" y="3340"/>
                    <a:pt x="2584" y="2867"/>
                    <a:pt x="3182" y="2867"/>
                  </a:cubicBezTo>
                  <a:close/>
                  <a:moveTo>
                    <a:pt x="5356" y="0"/>
                  </a:moveTo>
                  <a:cubicBezTo>
                    <a:pt x="2395" y="0"/>
                    <a:pt x="0" y="2394"/>
                    <a:pt x="0" y="5356"/>
                  </a:cubicBezTo>
                  <a:cubicBezTo>
                    <a:pt x="0" y="5954"/>
                    <a:pt x="473" y="6427"/>
                    <a:pt x="1040" y="6427"/>
                  </a:cubicBezTo>
                  <a:lnTo>
                    <a:pt x="9609" y="6427"/>
                  </a:lnTo>
                  <a:cubicBezTo>
                    <a:pt x="10208" y="6427"/>
                    <a:pt x="10681" y="5954"/>
                    <a:pt x="10681" y="5356"/>
                  </a:cubicBezTo>
                  <a:cubicBezTo>
                    <a:pt x="10712" y="2394"/>
                    <a:pt x="8286" y="0"/>
                    <a:pt x="53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3" name="Google Shape;10063;p88"/>
            <p:cNvSpPr/>
            <p:nvPr/>
          </p:nvSpPr>
          <p:spPr>
            <a:xfrm>
              <a:off x="-16704475" y="3398975"/>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4" name="Google Shape;10064;p88"/>
            <p:cNvSpPr/>
            <p:nvPr/>
          </p:nvSpPr>
          <p:spPr>
            <a:xfrm>
              <a:off x="-16707625" y="3487200"/>
              <a:ext cx="129200" cy="126025"/>
            </a:xfrm>
            <a:custGeom>
              <a:avLst/>
              <a:gdLst/>
              <a:ahLst/>
              <a:cxnLst/>
              <a:rect l="l" t="t" r="r" b="b"/>
              <a:pathLst>
                <a:path w="5168" h="5041" extrusionOk="0">
                  <a:moveTo>
                    <a:pt x="1135" y="0"/>
                  </a:moveTo>
                  <a:cubicBezTo>
                    <a:pt x="1072" y="725"/>
                    <a:pt x="914" y="1449"/>
                    <a:pt x="631" y="2079"/>
                  </a:cubicBezTo>
                  <a:cubicBezTo>
                    <a:pt x="1" y="3592"/>
                    <a:pt x="1103" y="5041"/>
                    <a:pt x="2584" y="5041"/>
                  </a:cubicBezTo>
                  <a:cubicBezTo>
                    <a:pt x="3939" y="5041"/>
                    <a:pt x="5168" y="3875"/>
                    <a:pt x="4632" y="2237"/>
                  </a:cubicBezTo>
                  <a:cubicBezTo>
                    <a:pt x="4411" y="1449"/>
                    <a:pt x="4222" y="725"/>
                    <a:pt x="40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5" name="Google Shape;10065;p88"/>
          <p:cNvGrpSpPr/>
          <p:nvPr/>
        </p:nvGrpSpPr>
        <p:grpSpPr>
          <a:xfrm>
            <a:off x="7441485" y="2241827"/>
            <a:ext cx="395755" cy="452835"/>
            <a:chOff x="-16775350" y="3683300"/>
            <a:chExt cx="267800" cy="306425"/>
          </a:xfrm>
        </p:grpSpPr>
        <p:sp>
          <p:nvSpPr>
            <p:cNvPr id="10066" name="Google Shape;10066;p8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7" name="Google Shape;10067;p8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8" name="Google Shape;10068;p8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9" name="Google Shape;10069;p88"/>
          <p:cNvGrpSpPr/>
          <p:nvPr/>
        </p:nvGrpSpPr>
        <p:grpSpPr>
          <a:xfrm>
            <a:off x="7413536" y="2796870"/>
            <a:ext cx="451653" cy="449288"/>
            <a:chOff x="-16794250" y="4058225"/>
            <a:chExt cx="305625" cy="304025"/>
          </a:xfrm>
        </p:grpSpPr>
        <p:sp>
          <p:nvSpPr>
            <p:cNvPr id="10070" name="Google Shape;10070;p88"/>
            <p:cNvSpPr/>
            <p:nvPr/>
          </p:nvSpPr>
          <p:spPr>
            <a:xfrm>
              <a:off x="-16793475" y="4309475"/>
              <a:ext cx="70925" cy="17350"/>
            </a:xfrm>
            <a:custGeom>
              <a:avLst/>
              <a:gdLst/>
              <a:ahLst/>
              <a:cxnLst/>
              <a:rect l="l" t="t" r="r" b="b"/>
              <a:pathLst>
                <a:path w="2837" h="694" extrusionOk="0">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1" name="Google Shape;10071;p88"/>
            <p:cNvSpPr/>
            <p:nvPr/>
          </p:nvSpPr>
          <p:spPr>
            <a:xfrm>
              <a:off x="-16758025" y="4344900"/>
              <a:ext cx="89800" cy="17350"/>
            </a:xfrm>
            <a:custGeom>
              <a:avLst/>
              <a:gdLst/>
              <a:ahLst/>
              <a:cxnLst/>
              <a:rect l="l" t="t" r="r" b="b"/>
              <a:pathLst>
                <a:path w="3592" h="694" extrusionOk="0">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2" name="Google Shape;10072;p88"/>
            <p:cNvSpPr/>
            <p:nvPr/>
          </p:nvSpPr>
          <p:spPr>
            <a:xfrm>
              <a:off x="-16615475" y="4344900"/>
              <a:ext cx="89825" cy="17350"/>
            </a:xfrm>
            <a:custGeom>
              <a:avLst/>
              <a:gdLst/>
              <a:ahLst/>
              <a:cxnLst/>
              <a:rect l="l" t="t" r="r" b="b"/>
              <a:pathLst>
                <a:path w="3593" h="694" extrusionOk="0">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3" name="Google Shape;10073;p88"/>
            <p:cNvSpPr/>
            <p:nvPr/>
          </p:nvSpPr>
          <p:spPr>
            <a:xfrm>
              <a:off x="-16561900" y="4309475"/>
              <a:ext cx="71700" cy="17350"/>
            </a:xfrm>
            <a:custGeom>
              <a:avLst/>
              <a:gdLst/>
              <a:ahLst/>
              <a:cxnLst/>
              <a:rect l="l" t="t" r="r" b="b"/>
              <a:pathLst>
                <a:path w="2868" h="694" extrusionOk="0">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4" name="Google Shape;10074;p88"/>
            <p:cNvSpPr/>
            <p:nvPr/>
          </p:nvSpPr>
          <p:spPr>
            <a:xfrm>
              <a:off x="-16704475" y="4309475"/>
              <a:ext cx="125275" cy="17350"/>
            </a:xfrm>
            <a:custGeom>
              <a:avLst/>
              <a:gdLst/>
              <a:ahLst/>
              <a:cxnLst/>
              <a:rect l="l" t="t" r="r" b="b"/>
              <a:pathLst>
                <a:path w="5011" h="694" extrusionOk="0">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5" name="Google Shape;10075;p88"/>
            <p:cNvSpPr/>
            <p:nvPr/>
          </p:nvSpPr>
          <p:spPr>
            <a:xfrm>
              <a:off x="-16704475" y="4074750"/>
              <a:ext cx="126050" cy="165425"/>
            </a:xfrm>
            <a:custGeom>
              <a:avLst/>
              <a:gdLst/>
              <a:ahLst/>
              <a:cxnLst/>
              <a:rect l="l" t="t" r="r" b="b"/>
              <a:pathLst>
                <a:path w="5042" h="6617" extrusionOk="0">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6" name="Google Shape;10076;p88"/>
            <p:cNvSpPr/>
            <p:nvPr/>
          </p:nvSpPr>
          <p:spPr>
            <a:xfrm>
              <a:off x="-16725725" y="4237800"/>
              <a:ext cx="164625" cy="53575"/>
            </a:xfrm>
            <a:custGeom>
              <a:avLst/>
              <a:gdLst/>
              <a:ahLst/>
              <a:cxnLst/>
              <a:rect l="l" t="t" r="r" b="b"/>
              <a:pathLst>
                <a:path w="6585" h="2143" extrusionOk="0">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7" name="Google Shape;10077;p88"/>
            <p:cNvSpPr/>
            <p:nvPr/>
          </p:nvSpPr>
          <p:spPr>
            <a:xfrm>
              <a:off x="-16559550" y="4058225"/>
              <a:ext cx="70925" cy="233150"/>
            </a:xfrm>
            <a:custGeom>
              <a:avLst/>
              <a:gdLst/>
              <a:ahLst/>
              <a:cxnLst/>
              <a:rect l="l" t="t" r="r" b="b"/>
              <a:pathLst>
                <a:path w="2837" h="9326" extrusionOk="0">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8" name="Google Shape;10078;p88"/>
            <p:cNvSpPr/>
            <p:nvPr/>
          </p:nvSpPr>
          <p:spPr>
            <a:xfrm>
              <a:off x="-16794250" y="4059000"/>
              <a:ext cx="70900" cy="232375"/>
            </a:xfrm>
            <a:custGeom>
              <a:avLst/>
              <a:gdLst/>
              <a:ahLst/>
              <a:cxnLst/>
              <a:rect l="l" t="t" r="r" b="b"/>
              <a:pathLst>
                <a:path w="2836" h="9295" extrusionOk="0">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79" name="Google Shape;10079;p88"/>
          <p:cNvSpPr/>
          <p:nvPr/>
        </p:nvSpPr>
        <p:spPr>
          <a:xfrm>
            <a:off x="7992205" y="1689084"/>
            <a:ext cx="452798" cy="450470"/>
          </a:xfrm>
          <a:custGeom>
            <a:avLst/>
            <a:gdLst/>
            <a:ahLst/>
            <a:cxnLst/>
            <a:rect l="l" t="t" r="r" b="b"/>
            <a:pathLst>
              <a:path w="12256" h="12193" extrusionOk="0">
                <a:moveTo>
                  <a:pt x="5324" y="2899"/>
                </a:moveTo>
                <a:cubicBezTo>
                  <a:pt x="5513" y="2899"/>
                  <a:pt x="5671" y="3056"/>
                  <a:pt x="5671" y="3245"/>
                </a:cubicBezTo>
                <a:lnTo>
                  <a:pt x="5671" y="3970"/>
                </a:lnTo>
                <a:cubicBezTo>
                  <a:pt x="5671" y="4159"/>
                  <a:pt x="5513" y="4316"/>
                  <a:pt x="5324" y="4316"/>
                </a:cubicBezTo>
                <a:cubicBezTo>
                  <a:pt x="5104" y="4316"/>
                  <a:pt x="4946" y="4159"/>
                  <a:pt x="4946" y="3970"/>
                </a:cubicBezTo>
                <a:lnTo>
                  <a:pt x="4946" y="3245"/>
                </a:lnTo>
                <a:cubicBezTo>
                  <a:pt x="4946" y="3056"/>
                  <a:pt x="5104" y="2899"/>
                  <a:pt x="5324" y="2899"/>
                </a:cubicBezTo>
                <a:close/>
                <a:moveTo>
                  <a:pt x="6742" y="2899"/>
                </a:moveTo>
                <a:cubicBezTo>
                  <a:pt x="6931" y="2899"/>
                  <a:pt x="7089" y="3056"/>
                  <a:pt x="7089" y="3245"/>
                </a:cubicBezTo>
                <a:lnTo>
                  <a:pt x="7089" y="3970"/>
                </a:lnTo>
                <a:cubicBezTo>
                  <a:pt x="7089" y="4159"/>
                  <a:pt x="6931" y="4316"/>
                  <a:pt x="6742" y="4316"/>
                </a:cubicBezTo>
                <a:cubicBezTo>
                  <a:pt x="6522" y="4316"/>
                  <a:pt x="6364" y="4159"/>
                  <a:pt x="6364" y="3970"/>
                </a:cubicBezTo>
                <a:lnTo>
                  <a:pt x="6364" y="3245"/>
                </a:lnTo>
                <a:cubicBezTo>
                  <a:pt x="6364" y="3056"/>
                  <a:pt x="6522" y="2899"/>
                  <a:pt x="6742" y="2899"/>
                </a:cubicBezTo>
                <a:close/>
                <a:moveTo>
                  <a:pt x="6017" y="5041"/>
                </a:moveTo>
                <a:cubicBezTo>
                  <a:pt x="6206" y="5041"/>
                  <a:pt x="6364" y="5198"/>
                  <a:pt x="6364" y="5387"/>
                </a:cubicBezTo>
                <a:lnTo>
                  <a:pt x="6364" y="6081"/>
                </a:lnTo>
                <a:cubicBezTo>
                  <a:pt x="6364" y="6301"/>
                  <a:pt x="6206" y="6427"/>
                  <a:pt x="6017" y="6427"/>
                </a:cubicBezTo>
                <a:cubicBezTo>
                  <a:pt x="5828" y="6427"/>
                  <a:pt x="5671" y="6301"/>
                  <a:pt x="5671" y="6081"/>
                </a:cubicBezTo>
                <a:lnTo>
                  <a:pt x="5671" y="5387"/>
                </a:lnTo>
                <a:cubicBezTo>
                  <a:pt x="5671" y="5198"/>
                  <a:pt x="5828" y="5041"/>
                  <a:pt x="6017" y="5041"/>
                </a:cubicBezTo>
                <a:close/>
                <a:moveTo>
                  <a:pt x="5324" y="7183"/>
                </a:moveTo>
                <a:cubicBezTo>
                  <a:pt x="5513" y="7183"/>
                  <a:pt x="5671" y="7341"/>
                  <a:pt x="5671" y="7561"/>
                </a:cubicBezTo>
                <a:lnTo>
                  <a:pt x="5671" y="8254"/>
                </a:lnTo>
                <a:cubicBezTo>
                  <a:pt x="5671" y="8443"/>
                  <a:pt x="5513" y="8601"/>
                  <a:pt x="5324" y="8601"/>
                </a:cubicBezTo>
                <a:cubicBezTo>
                  <a:pt x="5104" y="8601"/>
                  <a:pt x="4946" y="8443"/>
                  <a:pt x="4946" y="8254"/>
                </a:cubicBezTo>
                <a:lnTo>
                  <a:pt x="4946" y="7561"/>
                </a:lnTo>
                <a:cubicBezTo>
                  <a:pt x="4946" y="7341"/>
                  <a:pt x="5104" y="7183"/>
                  <a:pt x="5324" y="7183"/>
                </a:cubicBezTo>
                <a:close/>
                <a:moveTo>
                  <a:pt x="6742" y="7183"/>
                </a:moveTo>
                <a:cubicBezTo>
                  <a:pt x="6931" y="7183"/>
                  <a:pt x="7089" y="7341"/>
                  <a:pt x="7089" y="7561"/>
                </a:cubicBezTo>
                <a:lnTo>
                  <a:pt x="7089" y="8254"/>
                </a:lnTo>
                <a:cubicBezTo>
                  <a:pt x="7089" y="8443"/>
                  <a:pt x="6931" y="8601"/>
                  <a:pt x="6742" y="8601"/>
                </a:cubicBezTo>
                <a:cubicBezTo>
                  <a:pt x="6522" y="8601"/>
                  <a:pt x="6364" y="8443"/>
                  <a:pt x="6364" y="8254"/>
                </a:cubicBezTo>
                <a:lnTo>
                  <a:pt x="6364" y="7561"/>
                </a:lnTo>
                <a:cubicBezTo>
                  <a:pt x="6364" y="7341"/>
                  <a:pt x="6522" y="7183"/>
                  <a:pt x="6742" y="7183"/>
                </a:cubicBezTo>
                <a:close/>
                <a:moveTo>
                  <a:pt x="6017" y="9326"/>
                </a:moveTo>
                <a:cubicBezTo>
                  <a:pt x="6206" y="9326"/>
                  <a:pt x="6364" y="9483"/>
                  <a:pt x="6364" y="9672"/>
                </a:cubicBezTo>
                <a:lnTo>
                  <a:pt x="6364" y="10397"/>
                </a:lnTo>
                <a:cubicBezTo>
                  <a:pt x="6364" y="10586"/>
                  <a:pt x="6206" y="10743"/>
                  <a:pt x="6017" y="10743"/>
                </a:cubicBezTo>
                <a:cubicBezTo>
                  <a:pt x="5828" y="10743"/>
                  <a:pt x="5671" y="10586"/>
                  <a:pt x="5671" y="10397"/>
                </a:cubicBezTo>
                <a:lnTo>
                  <a:pt x="5671" y="9672"/>
                </a:lnTo>
                <a:cubicBezTo>
                  <a:pt x="5671" y="9483"/>
                  <a:pt x="5828" y="9326"/>
                  <a:pt x="6017" y="9326"/>
                </a:cubicBezTo>
                <a:close/>
                <a:moveTo>
                  <a:pt x="1418" y="0"/>
                </a:moveTo>
                <a:cubicBezTo>
                  <a:pt x="630" y="0"/>
                  <a:pt x="0" y="630"/>
                  <a:pt x="0" y="1418"/>
                </a:cubicBezTo>
                <a:lnTo>
                  <a:pt x="0" y="4631"/>
                </a:lnTo>
                <a:cubicBezTo>
                  <a:pt x="0" y="6396"/>
                  <a:pt x="1449" y="7876"/>
                  <a:pt x="3245" y="7876"/>
                </a:cubicBezTo>
                <a:lnTo>
                  <a:pt x="3623" y="7876"/>
                </a:lnTo>
                <a:lnTo>
                  <a:pt x="3623" y="11499"/>
                </a:lnTo>
                <a:lnTo>
                  <a:pt x="2552" y="11499"/>
                </a:lnTo>
                <a:cubicBezTo>
                  <a:pt x="2363" y="11499"/>
                  <a:pt x="2205" y="11657"/>
                  <a:pt x="2205" y="11846"/>
                </a:cubicBezTo>
                <a:cubicBezTo>
                  <a:pt x="2205" y="12035"/>
                  <a:pt x="2363" y="12193"/>
                  <a:pt x="2552" y="12193"/>
                </a:cubicBezTo>
                <a:lnTo>
                  <a:pt x="9704" y="12193"/>
                </a:lnTo>
                <a:cubicBezTo>
                  <a:pt x="9893" y="12193"/>
                  <a:pt x="10050" y="12035"/>
                  <a:pt x="10050" y="11846"/>
                </a:cubicBezTo>
                <a:cubicBezTo>
                  <a:pt x="10050" y="11657"/>
                  <a:pt x="9893" y="11499"/>
                  <a:pt x="9704" y="11499"/>
                </a:cubicBezTo>
                <a:lnTo>
                  <a:pt x="8632" y="11499"/>
                </a:lnTo>
                <a:lnTo>
                  <a:pt x="8632" y="10743"/>
                </a:lnTo>
                <a:lnTo>
                  <a:pt x="9010" y="10743"/>
                </a:lnTo>
                <a:cubicBezTo>
                  <a:pt x="10775" y="10743"/>
                  <a:pt x="12255" y="9294"/>
                  <a:pt x="12255" y="7498"/>
                </a:cubicBezTo>
                <a:lnTo>
                  <a:pt x="12255" y="5041"/>
                </a:lnTo>
                <a:cubicBezTo>
                  <a:pt x="12129" y="4253"/>
                  <a:pt x="11499" y="3623"/>
                  <a:pt x="10712" y="3623"/>
                </a:cubicBezTo>
                <a:cubicBezTo>
                  <a:pt x="9924" y="3623"/>
                  <a:pt x="9294" y="4253"/>
                  <a:pt x="9294" y="5041"/>
                </a:cubicBezTo>
                <a:lnTo>
                  <a:pt x="9294" y="7498"/>
                </a:lnTo>
                <a:cubicBezTo>
                  <a:pt x="9294" y="7719"/>
                  <a:pt x="9136" y="7876"/>
                  <a:pt x="8947" y="7876"/>
                </a:cubicBezTo>
                <a:lnTo>
                  <a:pt x="8538" y="7876"/>
                </a:lnTo>
                <a:lnTo>
                  <a:pt x="8538" y="3214"/>
                </a:lnTo>
                <a:cubicBezTo>
                  <a:pt x="8538" y="1827"/>
                  <a:pt x="7435" y="725"/>
                  <a:pt x="6049" y="725"/>
                </a:cubicBezTo>
                <a:cubicBezTo>
                  <a:pt x="4694" y="725"/>
                  <a:pt x="3592" y="1827"/>
                  <a:pt x="3592" y="3214"/>
                </a:cubicBezTo>
                <a:lnTo>
                  <a:pt x="3592" y="4978"/>
                </a:lnTo>
                <a:lnTo>
                  <a:pt x="3182" y="4978"/>
                </a:lnTo>
                <a:cubicBezTo>
                  <a:pt x="2993" y="4978"/>
                  <a:pt x="2835" y="4820"/>
                  <a:pt x="2835" y="4631"/>
                </a:cubicBezTo>
                <a:lnTo>
                  <a:pt x="2835" y="1418"/>
                </a:lnTo>
                <a:cubicBezTo>
                  <a:pt x="2835" y="630"/>
                  <a:pt x="2205" y="0"/>
                  <a:pt x="14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0" name="Google Shape;10080;p88"/>
          <p:cNvGrpSpPr/>
          <p:nvPr/>
        </p:nvGrpSpPr>
        <p:grpSpPr>
          <a:xfrm>
            <a:off x="2414953" y="1689573"/>
            <a:ext cx="457453" cy="449325"/>
            <a:chOff x="-20199150" y="3317850"/>
            <a:chExt cx="309550" cy="304050"/>
          </a:xfrm>
        </p:grpSpPr>
        <p:sp>
          <p:nvSpPr>
            <p:cNvPr id="10081" name="Google Shape;10081;p88"/>
            <p:cNvSpPr/>
            <p:nvPr/>
          </p:nvSpPr>
          <p:spPr>
            <a:xfrm>
              <a:off x="-20161350" y="3507675"/>
              <a:ext cx="68550" cy="43325"/>
            </a:xfrm>
            <a:custGeom>
              <a:avLst/>
              <a:gdLst/>
              <a:ahLst/>
              <a:cxnLst/>
              <a:rect l="l" t="t" r="r" b="b"/>
              <a:pathLst>
                <a:path w="2742" h="1733" extrusionOk="0">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2" name="Google Shape;10082;p88"/>
            <p:cNvSpPr/>
            <p:nvPr/>
          </p:nvSpPr>
          <p:spPr>
            <a:xfrm>
              <a:off x="-20161350" y="3389525"/>
              <a:ext cx="68550" cy="43350"/>
            </a:xfrm>
            <a:custGeom>
              <a:avLst/>
              <a:gdLst/>
              <a:ahLst/>
              <a:cxnLst/>
              <a:rect l="l" t="t" r="r" b="b"/>
              <a:pathLst>
                <a:path w="2742" h="1734" extrusionOk="0">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3" name="Google Shape;10083;p88"/>
            <p:cNvSpPr/>
            <p:nvPr/>
          </p:nvSpPr>
          <p:spPr>
            <a:xfrm>
              <a:off x="-20199150" y="3443075"/>
              <a:ext cx="97675" cy="53225"/>
            </a:xfrm>
            <a:custGeom>
              <a:avLst/>
              <a:gdLst/>
              <a:ahLst/>
              <a:cxnLst/>
              <a:rect l="l" t="t" r="r" b="b"/>
              <a:pathLst>
                <a:path w="3907" h="2129" extrusionOk="0">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4" name="Google Shape;10084;p88"/>
            <p:cNvSpPr/>
            <p:nvPr/>
          </p:nvSpPr>
          <p:spPr>
            <a:xfrm>
              <a:off x="-20091250" y="3479325"/>
              <a:ext cx="92175" cy="142575"/>
            </a:xfrm>
            <a:custGeom>
              <a:avLst/>
              <a:gdLst/>
              <a:ahLst/>
              <a:cxnLst/>
              <a:rect l="l" t="t" r="r" b="b"/>
              <a:pathLst>
                <a:path w="3687" h="5703" extrusionOk="0">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5" name="Google Shape;10085;p88"/>
            <p:cNvSpPr/>
            <p:nvPr/>
          </p:nvSpPr>
          <p:spPr>
            <a:xfrm>
              <a:off x="-20090475" y="3317850"/>
              <a:ext cx="91400" cy="142575"/>
            </a:xfrm>
            <a:custGeom>
              <a:avLst/>
              <a:gdLst/>
              <a:ahLst/>
              <a:cxnLst/>
              <a:rect l="l" t="t" r="r" b="b"/>
              <a:pathLst>
                <a:path w="3656" h="5703" extrusionOk="0">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6" name="Google Shape;10086;p88"/>
            <p:cNvSpPr/>
            <p:nvPr/>
          </p:nvSpPr>
          <p:spPr>
            <a:xfrm>
              <a:off x="-19984925" y="3389525"/>
              <a:ext cx="94550" cy="107925"/>
            </a:xfrm>
            <a:custGeom>
              <a:avLst/>
              <a:gdLst/>
              <a:ahLst/>
              <a:cxnLst/>
              <a:rect l="l" t="t" r="r" b="b"/>
              <a:pathLst>
                <a:path w="3782" h="4317" extrusionOk="0">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7" name="Google Shape;10087;p88"/>
            <p:cNvSpPr/>
            <p:nvPr/>
          </p:nvSpPr>
          <p:spPr>
            <a:xfrm>
              <a:off x="-19984125" y="3514750"/>
              <a:ext cx="94525" cy="107150"/>
            </a:xfrm>
            <a:custGeom>
              <a:avLst/>
              <a:gdLst/>
              <a:ahLst/>
              <a:cxnLst/>
              <a:rect l="l" t="t" r="r" b="b"/>
              <a:pathLst>
                <a:path w="3781" h="4286" extrusionOk="0">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8" name="Google Shape;10088;p88"/>
          <p:cNvGrpSpPr/>
          <p:nvPr/>
        </p:nvGrpSpPr>
        <p:grpSpPr>
          <a:xfrm>
            <a:off x="2417281" y="2242861"/>
            <a:ext cx="452798" cy="450766"/>
            <a:chOff x="-20199150" y="3693150"/>
            <a:chExt cx="306400" cy="305025"/>
          </a:xfrm>
        </p:grpSpPr>
        <p:sp>
          <p:nvSpPr>
            <p:cNvPr id="10089" name="Google Shape;10089;p88"/>
            <p:cNvSpPr/>
            <p:nvPr/>
          </p:nvSpPr>
          <p:spPr>
            <a:xfrm>
              <a:off x="-20182625" y="3762250"/>
              <a:ext cx="227650" cy="212650"/>
            </a:xfrm>
            <a:custGeom>
              <a:avLst/>
              <a:gdLst/>
              <a:ahLst/>
              <a:cxnLst/>
              <a:rect l="l" t="t" r="r" b="b"/>
              <a:pathLst>
                <a:path w="9106" h="8506" extrusionOk="0">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0" name="Google Shape;10090;p88"/>
            <p:cNvSpPr/>
            <p:nvPr/>
          </p:nvSpPr>
          <p:spPr>
            <a:xfrm>
              <a:off x="-20077075" y="3785225"/>
              <a:ext cx="97700" cy="91075"/>
            </a:xfrm>
            <a:custGeom>
              <a:avLst/>
              <a:gdLst/>
              <a:ahLst/>
              <a:cxnLst/>
              <a:rect l="l" t="t" r="r" b="b"/>
              <a:pathLst>
                <a:path w="3908" h="3643" extrusionOk="0">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1" name="Google Shape;10091;p88"/>
            <p:cNvSpPr/>
            <p:nvPr/>
          </p:nvSpPr>
          <p:spPr>
            <a:xfrm>
              <a:off x="-20051875" y="3693150"/>
              <a:ext cx="159125" cy="176850"/>
            </a:xfrm>
            <a:custGeom>
              <a:avLst/>
              <a:gdLst/>
              <a:ahLst/>
              <a:cxnLst/>
              <a:rect l="l" t="t" r="r" b="b"/>
              <a:pathLst>
                <a:path w="6365" h="7074" extrusionOk="0">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2" name="Google Shape;10092;p88"/>
            <p:cNvSpPr/>
            <p:nvPr/>
          </p:nvSpPr>
          <p:spPr>
            <a:xfrm>
              <a:off x="-20155825" y="3861300"/>
              <a:ext cx="92950" cy="92175"/>
            </a:xfrm>
            <a:custGeom>
              <a:avLst/>
              <a:gdLst/>
              <a:ahLst/>
              <a:cxnLst/>
              <a:rect l="l" t="t" r="r" b="b"/>
              <a:pathLst>
                <a:path w="3718" h="3687" extrusionOk="0">
                  <a:moveTo>
                    <a:pt x="221" y="1"/>
                  </a:moveTo>
                  <a:lnTo>
                    <a:pt x="63" y="158"/>
                  </a:lnTo>
                  <a:lnTo>
                    <a:pt x="0" y="190"/>
                  </a:lnTo>
                  <a:lnTo>
                    <a:pt x="3529" y="3687"/>
                  </a:lnTo>
                  <a:lnTo>
                    <a:pt x="3560" y="3655"/>
                  </a:lnTo>
                  <a:lnTo>
                    <a:pt x="3718" y="3498"/>
                  </a:lnTo>
                  <a:lnTo>
                    <a:pt x="2457" y="1230"/>
                  </a:lnTo>
                  <a:lnTo>
                    <a:pt x="22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3" name="Google Shape;10093;p88"/>
            <p:cNvSpPr/>
            <p:nvPr/>
          </p:nvSpPr>
          <p:spPr>
            <a:xfrm>
              <a:off x="-20199150" y="3918025"/>
              <a:ext cx="81150" cy="80150"/>
            </a:xfrm>
            <a:custGeom>
              <a:avLst/>
              <a:gdLst/>
              <a:ahLst/>
              <a:cxnLst/>
              <a:rect l="l" t="t" r="r" b="b"/>
              <a:pathLst>
                <a:path w="3246" h="3206" extrusionOk="0">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4" name="Google Shape;10094;p88"/>
            <p:cNvSpPr/>
            <p:nvPr/>
          </p:nvSpPr>
          <p:spPr>
            <a:xfrm>
              <a:off x="-20173950" y="3880200"/>
              <a:ext cx="92175" cy="92200"/>
            </a:xfrm>
            <a:custGeom>
              <a:avLst/>
              <a:gdLst/>
              <a:ahLst/>
              <a:cxnLst/>
              <a:rect l="l" t="t" r="r" b="b"/>
              <a:pathLst>
                <a:path w="3687" h="3688" extrusionOk="0">
                  <a:moveTo>
                    <a:pt x="316" y="1"/>
                  </a:moveTo>
                  <a:cubicBezTo>
                    <a:pt x="189" y="222"/>
                    <a:pt x="63" y="442"/>
                    <a:pt x="0" y="663"/>
                  </a:cubicBezTo>
                  <a:lnTo>
                    <a:pt x="3025" y="3687"/>
                  </a:lnTo>
                  <a:cubicBezTo>
                    <a:pt x="3245" y="3624"/>
                    <a:pt x="3498" y="3498"/>
                    <a:pt x="3687" y="3372"/>
                  </a:cubicBezTo>
                  <a:lnTo>
                    <a:pt x="31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5" name="Google Shape;10095;p88"/>
          <p:cNvGrpSpPr/>
          <p:nvPr/>
        </p:nvGrpSpPr>
        <p:grpSpPr>
          <a:xfrm>
            <a:off x="2417854" y="2795687"/>
            <a:ext cx="451653" cy="451653"/>
            <a:chOff x="-20197575" y="4066875"/>
            <a:chExt cx="305625" cy="305625"/>
          </a:xfrm>
        </p:grpSpPr>
        <p:sp>
          <p:nvSpPr>
            <p:cNvPr id="10096" name="Google Shape;10096;p88"/>
            <p:cNvSpPr/>
            <p:nvPr/>
          </p:nvSpPr>
          <p:spPr>
            <a:xfrm>
              <a:off x="-20089675" y="4066875"/>
              <a:ext cx="89025" cy="92175"/>
            </a:xfrm>
            <a:custGeom>
              <a:avLst/>
              <a:gdLst/>
              <a:ahLst/>
              <a:cxnLst/>
              <a:rect l="l" t="t" r="r" b="b"/>
              <a:pathLst>
                <a:path w="3561" h="3687" extrusionOk="0">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7" name="Google Shape;10097;p88"/>
            <p:cNvSpPr/>
            <p:nvPr/>
          </p:nvSpPr>
          <p:spPr>
            <a:xfrm>
              <a:off x="-20024300" y="4085775"/>
              <a:ext cx="132350" cy="125250"/>
            </a:xfrm>
            <a:custGeom>
              <a:avLst/>
              <a:gdLst/>
              <a:ahLst/>
              <a:cxnLst/>
              <a:rect l="l" t="t" r="r" b="b"/>
              <a:pathLst>
                <a:path w="5294" h="5010" extrusionOk="0">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8" name="Google Shape;10098;p88"/>
            <p:cNvSpPr/>
            <p:nvPr/>
          </p:nvSpPr>
          <p:spPr>
            <a:xfrm>
              <a:off x="-19983350" y="4263775"/>
              <a:ext cx="18925" cy="18150"/>
            </a:xfrm>
            <a:custGeom>
              <a:avLst/>
              <a:gdLst/>
              <a:ahLst/>
              <a:cxnLst/>
              <a:rect l="l" t="t" r="r" b="b"/>
              <a:pathLst>
                <a:path w="757" h="726" extrusionOk="0">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9" name="Google Shape;10099;p88"/>
            <p:cNvSpPr/>
            <p:nvPr/>
          </p:nvSpPr>
          <p:spPr>
            <a:xfrm>
              <a:off x="-20035325" y="4228350"/>
              <a:ext cx="125250" cy="143350"/>
            </a:xfrm>
            <a:custGeom>
              <a:avLst/>
              <a:gdLst/>
              <a:ahLst/>
              <a:cxnLst/>
              <a:rect l="l" t="t" r="r" b="b"/>
              <a:pathLst>
                <a:path w="5010" h="5734" extrusionOk="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0" name="Google Shape;10100;p88"/>
            <p:cNvSpPr/>
            <p:nvPr/>
          </p:nvSpPr>
          <p:spPr>
            <a:xfrm>
              <a:off x="-20054225" y="4175575"/>
              <a:ext cx="18125" cy="125250"/>
            </a:xfrm>
            <a:custGeom>
              <a:avLst/>
              <a:gdLst/>
              <a:ahLst/>
              <a:cxnLst/>
              <a:rect l="l" t="t" r="r" b="b"/>
              <a:pathLst>
                <a:path w="725" h="5010" extrusionOk="0">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1" name="Google Shape;10101;p88"/>
            <p:cNvSpPr/>
            <p:nvPr/>
          </p:nvSpPr>
          <p:spPr>
            <a:xfrm>
              <a:off x="-20197575" y="4085775"/>
              <a:ext cx="132350" cy="125250"/>
            </a:xfrm>
            <a:custGeom>
              <a:avLst/>
              <a:gdLst/>
              <a:ahLst/>
              <a:cxnLst/>
              <a:rect l="l" t="t" r="r" b="b"/>
              <a:pathLst>
                <a:path w="5294" h="5010" extrusionOk="0">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2" name="Google Shape;10102;p88"/>
            <p:cNvSpPr/>
            <p:nvPr/>
          </p:nvSpPr>
          <p:spPr>
            <a:xfrm>
              <a:off x="-20179475" y="4229925"/>
              <a:ext cx="125275" cy="142575"/>
            </a:xfrm>
            <a:custGeom>
              <a:avLst/>
              <a:gdLst/>
              <a:ahLst/>
              <a:cxnLst/>
              <a:rect l="l" t="t" r="r" b="b"/>
              <a:pathLst>
                <a:path w="5011" h="5703" extrusionOk="0">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3" name="Google Shape;10103;p88"/>
            <p:cNvSpPr/>
            <p:nvPr/>
          </p:nvSpPr>
          <p:spPr>
            <a:xfrm>
              <a:off x="-20125125" y="4263775"/>
              <a:ext cx="18150" cy="18150"/>
            </a:xfrm>
            <a:custGeom>
              <a:avLst/>
              <a:gdLst/>
              <a:ahLst/>
              <a:cxnLst/>
              <a:rect l="l" t="t" r="r" b="b"/>
              <a:pathLst>
                <a:path w="726" h="726" extrusionOk="0">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4" name="Google Shape;10104;p88"/>
          <p:cNvGrpSpPr/>
          <p:nvPr/>
        </p:nvGrpSpPr>
        <p:grpSpPr>
          <a:xfrm>
            <a:off x="5200071" y="1687520"/>
            <a:ext cx="449325" cy="453426"/>
            <a:chOff x="-18271050" y="3333200"/>
            <a:chExt cx="304050" cy="306825"/>
          </a:xfrm>
        </p:grpSpPr>
        <p:sp>
          <p:nvSpPr>
            <p:cNvPr id="10105" name="Google Shape;10105;p88"/>
            <p:cNvSpPr/>
            <p:nvPr/>
          </p:nvSpPr>
          <p:spPr>
            <a:xfrm>
              <a:off x="-18271050" y="3407650"/>
              <a:ext cx="63025" cy="79575"/>
            </a:xfrm>
            <a:custGeom>
              <a:avLst/>
              <a:gdLst/>
              <a:ahLst/>
              <a:cxnLst/>
              <a:rect l="l" t="t" r="r" b="b"/>
              <a:pathLst>
                <a:path w="2521" h="3183" extrusionOk="0">
                  <a:moveTo>
                    <a:pt x="1765" y="0"/>
                  </a:moveTo>
                  <a:cubicBezTo>
                    <a:pt x="788" y="0"/>
                    <a:pt x="0" y="788"/>
                    <a:pt x="0" y="1764"/>
                  </a:cubicBezTo>
                  <a:cubicBezTo>
                    <a:pt x="0" y="2363"/>
                    <a:pt x="284" y="2867"/>
                    <a:pt x="694" y="3182"/>
                  </a:cubicBezTo>
                  <a:cubicBezTo>
                    <a:pt x="694" y="1733"/>
                    <a:pt x="1544" y="567"/>
                    <a:pt x="2521" y="158"/>
                  </a:cubicBezTo>
                  <a:cubicBezTo>
                    <a:pt x="2300" y="32"/>
                    <a:pt x="2048"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6" name="Google Shape;10106;p88"/>
            <p:cNvSpPr/>
            <p:nvPr/>
          </p:nvSpPr>
          <p:spPr>
            <a:xfrm>
              <a:off x="-18030050" y="3406850"/>
              <a:ext cx="63050" cy="79575"/>
            </a:xfrm>
            <a:custGeom>
              <a:avLst/>
              <a:gdLst/>
              <a:ahLst/>
              <a:cxnLst/>
              <a:rect l="l" t="t" r="r" b="b"/>
              <a:pathLst>
                <a:path w="2522" h="3183" extrusionOk="0">
                  <a:moveTo>
                    <a:pt x="757" y="1"/>
                  </a:moveTo>
                  <a:cubicBezTo>
                    <a:pt x="474" y="1"/>
                    <a:pt x="253" y="64"/>
                    <a:pt x="1" y="158"/>
                  </a:cubicBezTo>
                  <a:cubicBezTo>
                    <a:pt x="978" y="568"/>
                    <a:pt x="1828" y="1733"/>
                    <a:pt x="1828" y="3183"/>
                  </a:cubicBezTo>
                  <a:cubicBezTo>
                    <a:pt x="2238" y="2868"/>
                    <a:pt x="2521" y="2332"/>
                    <a:pt x="2521" y="1765"/>
                  </a:cubicBezTo>
                  <a:cubicBezTo>
                    <a:pt x="2521" y="788"/>
                    <a:pt x="1734" y="1"/>
                    <a:pt x="7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7" name="Google Shape;10107;p88"/>
            <p:cNvSpPr/>
            <p:nvPr/>
          </p:nvSpPr>
          <p:spPr>
            <a:xfrm>
              <a:off x="-18136375" y="3549400"/>
              <a:ext cx="35475" cy="32325"/>
            </a:xfrm>
            <a:custGeom>
              <a:avLst/>
              <a:gdLst/>
              <a:ahLst/>
              <a:cxnLst/>
              <a:rect l="l" t="t" r="r" b="b"/>
              <a:pathLst>
                <a:path w="1419" h="1293" extrusionOk="0">
                  <a:moveTo>
                    <a:pt x="725" y="1"/>
                  </a:moveTo>
                  <a:cubicBezTo>
                    <a:pt x="347" y="1"/>
                    <a:pt x="95" y="222"/>
                    <a:pt x="1" y="600"/>
                  </a:cubicBezTo>
                  <a:lnTo>
                    <a:pt x="725" y="1293"/>
                  </a:lnTo>
                  <a:lnTo>
                    <a:pt x="1419" y="600"/>
                  </a:lnTo>
                  <a:cubicBezTo>
                    <a:pt x="1355" y="285"/>
                    <a:pt x="1072"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8" name="Google Shape;10108;p88"/>
            <p:cNvSpPr/>
            <p:nvPr/>
          </p:nvSpPr>
          <p:spPr>
            <a:xfrm>
              <a:off x="-18233250" y="3423625"/>
              <a:ext cx="230800" cy="216400"/>
            </a:xfrm>
            <a:custGeom>
              <a:avLst/>
              <a:gdLst/>
              <a:ahLst/>
              <a:cxnLst/>
              <a:rect l="l" t="t" r="r" b="b"/>
              <a:pathLst>
                <a:path w="9232" h="8656" extrusionOk="0">
                  <a:moveTo>
                    <a:pt x="2427" y="2890"/>
                  </a:moveTo>
                  <a:cubicBezTo>
                    <a:pt x="2616" y="2890"/>
                    <a:pt x="2773" y="3047"/>
                    <a:pt x="2773" y="3268"/>
                  </a:cubicBezTo>
                  <a:cubicBezTo>
                    <a:pt x="2773" y="3457"/>
                    <a:pt x="2616" y="3614"/>
                    <a:pt x="2427" y="3614"/>
                  </a:cubicBezTo>
                  <a:cubicBezTo>
                    <a:pt x="2238" y="3614"/>
                    <a:pt x="2080" y="3457"/>
                    <a:pt x="2080" y="3268"/>
                  </a:cubicBezTo>
                  <a:cubicBezTo>
                    <a:pt x="2080" y="3047"/>
                    <a:pt x="2238" y="2890"/>
                    <a:pt x="2427" y="2890"/>
                  </a:cubicBezTo>
                  <a:close/>
                  <a:moveTo>
                    <a:pt x="6711" y="2890"/>
                  </a:moveTo>
                  <a:cubicBezTo>
                    <a:pt x="6900" y="2890"/>
                    <a:pt x="7089" y="3047"/>
                    <a:pt x="7089" y="3268"/>
                  </a:cubicBezTo>
                  <a:cubicBezTo>
                    <a:pt x="7058" y="3457"/>
                    <a:pt x="6900" y="3614"/>
                    <a:pt x="6711" y="3614"/>
                  </a:cubicBezTo>
                  <a:cubicBezTo>
                    <a:pt x="6522" y="3614"/>
                    <a:pt x="6365" y="3457"/>
                    <a:pt x="6365" y="3268"/>
                  </a:cubicBezTo>
                  <a:cubicBezTo>
                    <a:pt x="6365" y="3047"/>
                    <a:pt x="6522" y="2890"/>
                    <a:pt x="6711" y="2890"/>
                  </a:cubicBezTo>
                  <a:close/>
                  <a:moveTo>
                    <a:pt x="2066" y="0"/>
                  </a:moveTo>
                  <a:cubicBezTo>
                    <a:pt x="1647" y="0"/>
                    <a:pt x="1224" y="147"/>
                    <a:pt x="883" y="464"/>
                  </a:cubicBezTo>
                  <a:cubicBezTo>
                    <a:pt x="316" y="999"/>
                    <a:pt x="1" y="1724"/>
                    <a:pt x="1" y="2543"/>
                  </a:cubicBezTo>
                  <a:cubicBezTo>
                    <a:pt x="1" y="4528"/>
                    <a:pt x="1765" y="8308"/>
                    <a:pt x="4285" y="8655"/>
                  </a:cubicBezTo>
                  <a:lnTo>
                    <a:pt x="4285" y="6985"/>
                  </a:lnTo>
                  <a:lnTo>
                    <a:pt x="3372" y="6103"/>
                  </a:lnTo>
                  <a:lnTo>
                    <a:pt x="3340" y="6040"/>
                  </a:lnTo>
                  <a:cubicBezTo>
                    <a:pt x="3246" y="5977"/>
                    <a:pt x="3214" y="5883"/>
                    <a:pt x="3214" y="5820"/>
                  </a:cubicBezTo>
                  <a:cubicBezTo>
                    <a:pt x="3214" y="5032"/>
                    <a:pt x="3844" y="4402"/>
                    <a:pt x="4632" y="4402"/>
                  </a:cubicBezTo>
                  <a:cubicBezTo>
                    <a:pt x="5420" y="4402"/>
                    <a:pt x="6050" y="5032"/>
                    <a:pt x="6050" y="5820"/>
                  </a:cubicBezTo>
                  <a:cubicBezTo>
                    <a:pt x="6050" y="5883"/>
                    <a:pt x="6018" y="6009"/>
                    <a:pt x="5924" y="6040"/>
                  </a:cubicBezTo>
                  <a:lnTo>
                    <a:pt x="4947" y="6985"/>
                  </a:lnTo>
                  <a:lnTo>
                    <a:pt x="4947" y="8655"/>
                  </a:lnTo>
                  <a:cubicBezTo>
                    <a:pt x="7436" y="8340"/>
                    <a:pt x="9232" y="4559"/>
                    <a:pt x="9232" y="2543"/>
                  </a:cubicBezTo>
                  <a:cubicBezTo>
                    <a:pt x="9232" y="1724"/>
                    <a:pt x="8917" y="999"/>
                    <a:pt x="8349" y="464"/>
                  </a:cubicBezTo>
                  <a:cubicBezTo>
                    <a:pt x="7984" y="157"/>
                    <a:pt x="7553" y="14"/>
                    <a:pt x="7131" y="14"/>
                  </a:cubicBezTo>
                  <a:cubicBezTo>
                    <a:pt x="6425" y="14"/>
                    <a:pt x="5747" y="415"/>
                    <a:pt x="5451" y="1125"/>
                  </a:cubicBezTo>
                  <a:lnTo>
                    <a:pt x="5230" y="1755"/>
                  </a:lnTo>
                  <a:cubicBezTo>
                    <a:pt x="5104" y="2039"/>
                    <a:pt x="4852" y="2197"/>
                    <a:pt x="4600" y="2197"/>
                  </a:cubicBezTo>
                  <a:cubicBezTo>
                    <a:pt x="4317" y="2197"/>
                    <a:pt x="4033" y="2039"/>
                    <a:pt x="3970" y="1755"/>
                  </a:cubicBezTo>
                  <a:lnTo>
                    <a:pt x="3718" y="1125"/>
                  </a:lnTo>
                  <a:cubicBezTo>
                    <a:pt x="3461" y="414"/>
                    <a:pt x="2771" y="0"/>
                    <a:pt x="20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9" name="Google Shape;10109;p88"/>
            <p:cNvSpPr/>
            <p:nvPr/>
          </p:nvSpPr>
          <p:spPr>
            <a:xfrm>
              <a:off x="-18231675" y="3333200"/>
              <a:ext cx="220575" cy="125650"/>
            </a:xfrm>
            <a:custGeom>
              <a:avLst/>
              <a:gdLst/>
              <a:ahLst/>
              <a:cxnLst/>
              <a:rect l="l" t="t" r="r" b="b"/>
              <a:pathLst>
                <a:path w="8823" h="5026" extrusionOk="0">
                  <a:moveTo>
                    <a:pt x="3088" y="1088"/>
                  </a:moveTo>
                  <a:cubicBezTo>
                    <a:pt x="3277" y="1088"/>
                    <a:pt x="3435" y="1245"/>
                    <a:pt x="3435" y="1434"/>
                  </a:cubicBezTo>
                  <a:lnTo>
                    <a:pt x="3435" y="2159"/>
                  </a:lnTo>
                  <a:cubicBezTo>
                    <a:pt x="3435" y="2348"/>
                    <a:pt x="3277" y="2506"/>
                    <a:pt x="3088" y="2506"/>
                  </a:cubicBezTo>
                  <a:cubicBezTo>
                    <a:pt x="2868" y="2506"/>
                    <a:pt x="2710" y="2348"/>
                    <a:pt x="2710" y="2159"/>
                  </a:cubicBezTo>
                  <a:lnTo>
                    <a:pt x="2710" y="1434"/>
                  </a:lnTo>
                  <a:cubicBezTo>
                    <a:pt x="2710" y="1245"/>
                    <a:pt x="2868" y="1088"/>
                    <a:pt x="3088" y="1088"/>
                  </a:cubicBezTo>
                  <a:close/>
                  <a:moveTo>
                    <a:pt x="5955" y="1088"/>
                  </a:moveTo>
                  <a:cubicBezTo>
                    <a:pt x="6144" y="1088"/>
                    <a:pt x="6302" y="1245"/>
                    <a:pt x="6302" y="1434"/>
                  </a:cubicBezTo>
                  <a:lnTo>
                    <a:pt x="6302" y="2159"/>
                  </a:lnTo>
                  <a:cubicBezTo>
                    <a:pt x="6302" y="2348"/>
                    <a:pt x="6144" y="2506"/>
                    <a:pt x="5955" y="2506"/>
                  </a:cubicBezTo>
                  <a:cubicBezTo>
                    <a:pt x="5735" y="2506"/>
                    <a:pt x="5577" y="2348"/>
                    <a:pt x="5577" y="2159"/>
                  </a:cubicBezTo>
                  <a:lnTo>
                    <a:pt x="5577" y="1434"/>
                  </a:lnTo>
                  <a:cubicBezTo>
                    <a:pt x="5577" y="1245"/>
                    <a:pt x="5735" y="1088"/>
                    <a:pt x="5955" y="1088"/>
                  </a:cubicBezTo>
                  <a:close/>
                  <a:moveTo>
                    <a:pt x="4537" y="1781"/>
                  </a:moveTo>
                  <a:cubicBezTo>
                    <a:pt x="4726" y="1781"/>
                    <a:pt x="4884" y="1938"/>
                    <a:pt x="4884" y="2159"/>
                  </a:cubicBezTo>
                  <a:lnTo>
                    <a:pt x="4884" y="2852"/>
                  </a:lnTo>
                  <a:cubicBezTo>
                    <a:pt x="4884" y="3041"/>
                    <a:pt x="4726" y="3199"/>
                    <a:pt x="4537" y="3199"/>
                  </a:cubicBezTo>
                  <a:cubicBezTo>
                    <a:pt x="4317" y="3199"/>
                    <a:pt x="4159" y="3041"/>
                    <a:pt x="4159" y="2852"/>
                  </a:cubicBezTo>
                  <a:lnTo>
                    <a:pt x="4159" y="2159"/>
                  </a:lnTo>
                  <a:cubicBezTo>
                    <a:pt x="4159" y="1938"/>
                    <a:pt x="4317" y="1781"/>
                    <a:pt x="4537" y="1781"/>
                  </a:cubicBezTo>
                  <a:close/>
                  <a:moveTo>
                    <a:pt x="4427" y="1"/>
                  </a:moveTo>
                  <a:cubicBezTo>
                    <a:pt x="4372" y="1"/>
                    <a:pt x="4317" y="17"/>
                    <a:pt x="4254" y="48"/>
                  </a:cubicBezTo>
                  <a:lnTo>
                    <a:pt x="3655" y="395"/>
                  </a:lnTo>
                  <a:lnTo>
                    <a:pt x="2994" y="237"/>
                  </a:lnTo>
                  <a:cubicBezTo>
                    <a:pt x="2964" y="230"/>
                    <a:pt x="2934" y="226"/>
                    <a:pt x="2905" y="226"/>
                  </a:cubicBezTo>
                  <a:cubicBezTo>
                    <a:pt x="2810" y="226"/>
                    <a:pt x="2719" y="267"/>
                    <a:pt x="2647" y="363"/>
                  </a:cubicBezTo>
                  <a:lnTo>
                    <a:pt x="2175" y="836"/>
                  </a:lnTo>
                  <a:lnTo>
                    <a:pt x="1481" y="867"/>
                  </a:lnTo>
                  <a:cubicBezTo>
                    <a:pt x="1387" y="867"/>
                    <a:pt x="1261" y="962"/>
                    <a:pt x="1166" y="1088"/>
                  </a:cubicBezTo>
                  <a:lnTo>
                    <a:pt x="851" y="1655"/>
                  </a:lnTo>
                  <a:cubicBezTo>
                    <a:pt x="599" y="1749"/>
                    <a:pt x="127" y="1875"/>
                    <a:pt x="1" y="2096"/>
                  </a:cubicBezTo>
                  <a:cubicBezTo>
                    <a:pt x="851" y="2159"/>
                    <a:pt x="1450" y="2380"/>
                    <a:pt x="1922" y="2821"/>
                  </a:cubicBezTo>
                  <a:cubicBezTo>
                    <a:pt x="2994" y="2821"/>
                    <a:pt x="3907" y="3451"/>
                    <a:pt x="4285" y="4396"/>
                  </a:cubicBezTo>
                  <a:lnTo>
                    <a:pt x="4537" y="5026"/>
                  </a:lnTo>
                  <a:lnTo>
                    <a:pt x="4726" y="4396"/>
                  </a:lnTo>
                  <a:cubicBezTo>
                    <a:pt x="5104" y="3451"/>
                    <a:pt x="6018" y="2821"/>
                    <a:pt x="7058" y="2821"/>
                  </a:cubicBezTo>
                  <a:cubicBezTo>
                    <a:pt x="7486" y="2421"/>
                    <a:pt x="7992" y="2150"/>
                    <a:pt x="8623" y="2150"/>
                  </a:cubicBezTo>
                  <a:cubicBezTo>
                    <a:pt x="8688" y="2150"/>
                    <a:pt x="8754" y="2153"/>
                    <a:pt x="8822" y="2159"/>
                  </a:cubicBezTo>
                  <a:cubicBezTo>
                    <a:pt x="8791" y="2033"/>
                    <a:pt x="8696" y="1938"/>
                    <a:pt x="8633" y="1907"/>
                  </a:cubicBezTo>
                  <a:lnTo>
                    <a:pt x="8003" y="1655"/>
                  </a:lnTo>
                  <a:lnTo>
                    <a:pt x="7688" y="1088"/>
                  </a:lnTo>
                  <a:cubicBezTo>
                    <a:pt x="7656" y="962"/>
                    <a:pt x="7530" y="867"/>
                    <a:pt x="7373" y="867"/>
                  </a:cubicBezTo>
                  <a:lnTo>
                    <a:pt x="6711" y="836"/>
                  </a:lnTo>
                  <a:lnTo>
                    <a:pt x="6239" y="363"/>
                  </a:lnTo>
                  <a:cubicBezTo>
                    <a:pt x="6144" y="300"/>
                    <a:pt x="5987" y="237"/>
                    <a:pt x="5861" y="237"/>
                  </a:cubicBezTo>
                  <a:lnTo>
                    <a:pt x="5199" y="395"/>
                  </a:lnTo>
                  <a:lnTo>
                    <a:pt x="4600" y="48"/>
                  </a:lnTo>
                  <a:cubicBezTo>
                    <a:pt x="4537" y="17"/>
                    <a:pt x="4482" y="1"/>
                    <a:pt x="4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0" name="Google Shape;10110;p88"/>
          <p:cNvGrpSpPr/>
          <p:nvPr/>
        </p:nvGrpSpPr>
        <p:grpSpPr>
          <a:xfrm>
            <a:off x="5200644" y="2244171"/>
            <a:ext cx="448180" cy="448143"/>
            <a:chOff x="-18270275" y="3710875"/>
            <a:chExt cx="303275" cy="303250"/>
          </a:xfrm>
        </p:grpSpPr>
        <p:sp>
          <p:nvSpPr>
            <p:cNvPr id="10111" name="Google Shape;10111;p8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2" name="Google Shape;10112;p8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3" name="Google Shape;10113;p8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4" name="Google Shape;10114;p8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5" name="Google Shape;10115;p8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6" name="Google Shape;10116;p8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7" name="Google Shape;10117;p88"/>
          <p:cNvGrpSpPr/>
          <p:nvPr/>
        </p:nvGrpSpPr>
        <p:grpSpPr>
          <a:xfrm>
            <a:off x="5254196" y="2797422"/>
            <a:ext cx="341076" cy="448180"/>
            <a:chOff x="-18234025" y="4084200"/>
            <a:chExt cx="230800" cy="303275"/>
          </a:xfrm>
        </p:grpSpPr>
        <p:sp>
          <p:nvSpPr>
            <p:cNvPr id="10118" name="Google Shape;10118;p88"/>
            <p:cNvSpPr/>
            <p:nvPr/>
          </p:nvSpPr>
          <p:spPr>
            <a:xfrm>
              <a:off x="-18234025" y="4246450"/>
              <a:ext cx="230800" cy="141025"/>
            </a:xfrm>
            <a:custGeom>
              <a:avLst/>
              <a:gdLst/>
              <a:ahLst/>
              <a:cxnLst/>
              <a:rect l="l" t="t" r="r" b="b"/>
              <a:pathLst>
                <a:path w="9232" h="5641" extrusionOk="0">
                  <a:moveTo>
                    <a:pt x="1796" y="1"/>
                  </a:moveTo>
                  <a:lnTo>
                    <a:pt x="0" y="851"/>
                  </a:lnTo>
                  <a:cubicBezTo>
                    <a:pt x="221" y="3687"/>
                    <a:pt x="2048" y="5640"/>
                    <a:pt x="4631" y="5640"/>
                  </a:cubicBezTo>
                  <a:cubicBezTo>
                    <a:pt x="7183" y="5640"/>
                    <a:pt x="9042" y="3687"/>
                    <a:pt x="9231" y="851"/>
                  </a:cubicBezTo>
                  <a:lnTo>
                    <a:pt x="7467" y="1"/>
                  </a:lnTo>
                  <a:lnTo>
                    <a:pt x="6207" y="631"/>
                  </a:lnTo>
                  <a:cubicBezTo>
                    <a:pt x="6144" y="647"/>
                    <a:pt x="6081" y="654"/>
                    <a:pt x="6025" y="654"/>
                  </a:cubicBezTo>
                  <a:cubicBezTo>
                    <a:pt x="5970" y="654"/>
                    <a:pt x="5923" y="647"/>
                    <a:pt x="5892" y="631"/>
                  </a:cubicBezTo>
                  <a:lnTo>
                    <a:pt x="4631" y="1"/>
                  </a:lnTo>
                  <a:lnTo>
                    <a:pt x="3371" y="631"/>
                  </a:lnTo>
                  <a:cubicBezTo>
                    <a:pt x="3308" y="647"/>
                    <a:pt x="3245" y="654"/>
                    <a:pt x="3190" y="654"/>
                  </a:cubicBezTo>
                  <a:cubicBezTo>
                    <a:pt x="3135" y="654"/>
                    <a:pt x="3088" y="647"/>
                    <a:pt x="3056" y="631"/>
                  </a:cubicBezTo>
                  <a:lnTo>
                    <a:pt x="1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9" name="Google Shape;10119;p88"/>
            <p:cNvSpPr/>
            <p:nvPr/>
          </p:nvSpPr>
          <p:spPr>
            <a:xfrm>
              <a:off x="-18200175" y="4156675"/>
              <a:ext cx="161500" cy="87450"/>
            </a:xfrm>
            <a:custGeom>
              <a:avLst/>
              <a:gdLst/>
              <a:ahLst/>
              <a:cxnLst/>
              <a:rect l="l" t="t" r="r" b="b"/>
              <a:pathLst>
                <a:path w="6460" h="3498" extrusionOk="0">
                  <a:moveTo>
                    <a:pt x="2206" y="1040"/>
                  </a:moveTo>
                  <a:cubicBezTo>
                    <a:pt x="2395" y="1040"/>
                    <a:pt x="2553" y="1197"/>
                    <a:pt x="2553" y="1386"/>
                  </a:cubicBezTo>
                  <a:cubicBezTo>
                    <a:pt x="2553" y="1575"/>
                    <a:pt x="2395" y="1733"/>
                    <a:pt x="2206" y="1733"/>
                  </a:cubicBezTo>
                  <a:cubicBezTo>
                    <a:pt x="2017" y="1733"/>
                    <a:pt x="1860" y="1575"/>
                    <a:pt x="1860" y="1386"/>
                  </a:cubicBezTo>
                  <a:cubicBezTo>
                    <a:pt x="1860" y="1197"/>
                    <a:pt x="2017" y="1040"/>
                    <a:pt x="2206" y="1040"/>
                  </a:cubicBezTo>
                  <a:close/>
                  <a:moveTo>
                    <a:pt x="4317" y="1040"/>
                  </a:moveTo>
                  <a:cubicBezTo>
                    <a:pt x="4538" y="1040"/>
                    <a:pt x="4695" y="1197"/>
                    <a:pt x="4695" y="1386"/>
                  </a:cubicBezTo>
                  <a:cubicBezTo>
                    <a:pt x="4695" y="1575"/>
                    <a:pt x="4538" y="1733"/>
                    <a:pt x="4317" y="1733"/>
                  </a:cubicBezTo>
                  <a:cubicBezTo>
                    <a:pt x="4128" y="1733"/>
                    <a:pt x="3971" y="1575"/>
                    <a:pt x="3971" y="1386"/>
                  </a:cubicBezTo>
                  <a:cubicBezTo>
                    <a:pt x="3971" y="1197"/>
                    <a:pt x="4128" y="1040"/>
                    <a:pt x="4317" y="1040"/>
                  </a:cubicBezTo>
                  <a:close/>
                  <a:moveTo>
                    <a:pt x="1765" y="0"/>
                  </a:moveTo>
                  <a:lnTo>
                    <a:pt x="284" y="504"/>
                  </a:lnTo>
                  <a:cubicBezTo>
                    <a:pt x="127" y="914"/>
                    <a:pt x="1" y="1355"/>
                    <a:pt x="1" y="1764"/>
                  </a:cubicBezTo>
                  <a:cubicBezTo>
                    <a:pt x="1" y="2174"/>
                    <a:pt x="64" y="2521"/>
                    <a:pt x="190" y="2867"/>
                  </a:cubicBezTo>
                  <a:cubicBezTo>
                    <a:pt x="253" y="2851"/>
                    <a:pt x="300" y="2843"/>
                    <a:pt x="347" y="2843"/>
                  </a:cubicBezTo>
                  <a:cubicBezTo>
                    <a:pt x="395" y="2843"/>
                    <a:pt x="442" y="2851"/>
                    <a:pt x="505" y="2867"/>
                  </a:cubicBezTo>
                  <a:lnTo>
                    <a:pt x="1765" y="3497"/>
                  </a:lnTo>
                  <a:lnTo>
                    <a:pt x="2836" y="2962"/>
                  </a:lnTo>
                  <a:lnTo>
                    <a:pt x="2836" y="2458"/>
                  </a:lnTo>
                  <a:cubicBezTo>
                    <a:pt x="2836" y="2237"/>
                    <a:pt x="2994" y="2079"/>
                    <a:pt x="3183" y="2079"/>
                  </a:cubicBezTo>
                  <a:cubicBezTo>
                    <a:pt x="3403" y="2079"/>
                    <a:pt x="3561" y="2237"/>
                    <a:pt x="3561" y="2458"/>
                  </a:cubicBezTo>
                  <a:lnTo>
                    <a:pt x="3561" y="2962"/>
                  </a:lnTo>
                  <a:lnTo>
                    <a:pt x="4695" y="3497"/>
                  </a:lnTo>
                  <a:lnTo>
                    <a:pt x="5955" y="2867"/>
                  </a:lnTo>
                  <a:cubicBezTo>
                    <a:pt x="6003" y="2851"/>
                    <a:pt x="6050" y="2843"/>
                    <a:pt x="6101" y="2843"/>
                  </a:cubicBezTo>
                  <a:cubicBezTo>
                    <a:pt x="6152" y="2843"/>
                    <a:pt x="6207" y="2851"/>
                    <a:pt x="6270" y="2867"/>
                  </a:cubicBezTo>
                  <a:cubicBezTo>
                    <a:pt x="6365" y="2521"/>
                    <a:pt x="6459" y="2174"/>
                    <a:pt x="6459" y="1764"/>
                  </a:cubicBezTo>
                  <a:cubicBezTo>
                    <a:pt x="6459" y="1323"/>
                    <a:pt x="6365" y="914"/>
                    <a:pt x="6176" y="504"/>
                  </a:cubicBezTo>
                  <a:lnTo>
                    <a:pt x="4695" y="0"/>
                  </a:lnTo>
                  <a:lnTo>
                    <a:pt x="3372" y="630"/>
                  </a:lnTo>
                  <a:cubicBezTo>
                    <a:pt x="3325" y="646"/>
                    <a:pt x="3270" y="654"/>
                    <a:pt x="3214" y="654"/>
                  </a:cubicBezTo>
                  <a:cubicBezTo>
                    <a:pt x="3159" y="654"/>
                    <a:pt x="3104" y="646"/>
                    <a:pt x="3057" y="630"/>
                  </a:cubicBezTo>
                  <a:lnTo>
                    <a:pt x="176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0" name="Google Shape;10120;p88"/>
            <p:cNvSpPr/>
            <p:nvPr/>
          </p:nvSpPr>
          <p:spPr>
            <a:xfrm>
              <a:off x="-18211200" y="4084200"/>
              <a:ext cx="185125" cy="71700"/>
            </a:xfrm>
            <a:custGeom>
              <a:avLst/>
              <a:gdLst/>
              <a:ahLst/>
              <a:cxnLst/>
              <a:rect l="l" t="t" r="r" b="b"/>
              <a:pathLst>
                <a:path w="7405" h="2868" extrusionOk="0">
                  <a:moveTo>
                    <a:pt x="3718" y="1"/>
                  </a:moveTo>
                  <a:cubicBezTo>
                    <a:pt x="2301" y="1"/>
                    <a:pt x="914" y="1040"/>
                    <a:pt x="1" y="2868"/>
                  </a:cubicBezTo>
                  <a:lnTo>
                    <a:pt x="2175" y="2143"/>
                  </a:lnTo>
                  <a:cubicBezTo>
                    <a:pt x="2206" y="2127"/>
                    <a:pt x="2246" y="2119"/>
                    <a:pt x="2293" y="2119"/>
                  </a:cubicBezTo>
                  <a:cubicBezTo>
                    <a:pt x="2340" y="2119"/>
                    <a:pt x="2395" y="2127"/>
                    <a:pt x="2458" y="2143"/>
                  </a:cubicBezTo>
                  <a:lnTo>
                    <a:pt x="3718" y="2773"/>
                  </a:lnTo>
                  <a:lnTo>
                    <a:pt x="4979" y="2143"/>
                  </a:lnTo>
                  <a:cubicBezTo>
                    <a:pt x="5010" y="2127"/>
                    <a:pt x="5057" y="2119"/>
                    <a:pt x="5105" y="2119"/>
                  </a:cubicBezTo>
                  <a:cubicBezTo>
                    <a:pt x="5152" y="2119"/>
                    <a:pt x="5199" y="2127"/>
                    <a:pt x="5231" y="2143"/>
                  </a:cubicBezTo>
                  <a:lnTo>
                    <a:pt x="7404" y="2868"/>
                  </a:lnTo>
                  <a:cubicBezTo>
                    <a:pt x="6491" y="1040"/>
                    <a:pt x="5136" y="1"/>
                    <a:pt x="37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1" name="Google Shape;10121;p88"/>
          <p:cNvGrpSpPr/>
          <p:nvPr/>
        </p:nvGrpSpPr>
        <p:grpSpPr>
          <a:xfrm>
            <a:off x="2366751" y="3341641"/>
            <a:ext cx="449325" cy="450470"/>
            <a:chOff x="-16419350" y="3308400"/>
            <a:chExt cx="304050" cy="304825"/>
          </a:xfrm>
        </p:grpSpPr>
        <p:sp>
          <p:nvSpPr>
            <p:cNvPr id="10122" name="Google Shape;10122;p88"/>
            <p:cNvSpPr/>
            <p:nvPr/>
          </p:nvSpPr>
          <p:spPr>
            <a:xfrm>
              <a:off x="-16222450" y="3344625"/>
              <a:ext cx="53600" cy="67775"/>
            </a:xfrm>
            <a:custGeom>
              <a:avLst/>
              <a:gdLst/>
              <a:ahLst/>
              <a:cxnLst/>
              <a:rect l="l" t="t" r="r" b="b"/>
              <a:pathLst>
                <a:path w="2144" h="2711" extrusionOk="0">
                  <a:moveTo>
                    <a:pt x="1072" y="1"/>
                  </a:moveTo>
                  <a:cubicBezTo>
                    <a:pt x="473" y="1"/>
                    <a:pt x="1" y="473"/>
                    <a:pt x="1" y="1072"/>
                  </a:cubicBezTo>
                  <a:cubicBezTo>
                    <a:pt x="1" y="1576"/>
                    <a:pt x="284" y="1954"/>
                    <a:pt x="725" y="2112"/>
                  </a:cubicBezTo>
                  <a:lnTo>
                    <a:pt x="725" y="2710"/>
                  </a:lnTo>
                  <a:cubicBezTo>
                    <a:pt x="946" y="2584"/>
                    <a:pt x="1198" y="2521"/>
                    <a:pt x="1419" y="2427"/>
                  </a:cubicBezTo>
                  <a:lnTo>
                    <a:pt x="1419" y="2080"/>
                  </a:lnTo>
                  <a:cubicBezTo>
                    <a:pt x="1860" y="1923"/>
                    <a:pt x="2143" y="1544"/>
                    <a:pt x="2143" y="1072"/>
                  </a:cubicBezTo>
                  <a:cubicBezTo>
                    <a:pt x="2143" y="473"/>
                    <a:pt x="167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3" name="Google Shape;10123;p88"/>
            <p:cNvSpPr/>
            <p:nvPr/>
          </p:nvSpPr>
          <p:spPr>
            <a:xfrm>
              <a:off x="-16365000" y="3346200"/>
              <a:ext cx="52800" cy="66975"/>
            </a:xfrm>
            <a:custGeom>
              <a:avLst/>
              <a:gdLst/>
              <a:ahLst/>
              <a:cxnLst/>
              <a:rect l="l" t="t" r="r" b="b"/>
              <a:pathLst>
                <a:path w="2112" h="2679" extrusionOk="0">
                  <a:moveTo>
                    <a:pt x="1072" y="1"/>
                  </a:moveTo>
                  <a:cubicBezTo>
                    <a:pt x="473" y="1"/>
                    <a:pt x="0" y="473"/>
                    <a:pt x="0" y="1072"/>
                  </a:cubicBezTo>
                  <a:cubicBezTo>
                    <a:pt x="0" y="1513"/>
                    <a:pt x="284" y="1891"/>
                    <a:pt x="694" y="2049"/>
                  </a:cubicBezTo>
                  <a:lnTo>
                    <a:pt x="694" y="2395"/>
                  </a:lnTo>
                  <a:cubicBezTo>
                    <a:pt x="946" y="2490"/>
                    <a:pt x="1166" y="2553"/>
                    <a:pt x="1418" y="2679"/>
                  </a:cubicBezTo>
                  <a:lnTo>
                    <a:pt x="1418" y="2080"/>
                  </a:lnTo>
                  <a:cubicBezTo>
                    <a:pt x="1859" y="1923"/>
                    <a:pt x="2111" y="1544"/>
                    <a:pt x="2111" y="1072"/>
                  </a:cubicBezTo>
                  <a:cubicBezTo>
                    <a:pt x="2111" y="473"/>
                    <a:pt x="163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4" name="Google Shape;10124;p88"/>
            <p:cNvSpPr/>
            <p:nvPr/>
          </p:nvSpPr>
          <p:spPr>
            <a:xfrm>
              <a:off x="-16419350" y="3417100"/>
              <a:ext cx="142575" cy="160700"/>
            </a:xfrm>
            <a:custGeom>
              <a:avLst/>
              <a:gdLst/>
              <a:ahLst/>
              <a:cxnLst/>
              <a:rect l="l" t="t" r="r" b="b"/>
              <a:pathLst>
                <a:path w="5703" h="6428" extrusionOk="0">
                  <a:moveTo>
                    <a:pt x="347" y="0"/>
                  </a:moveTo>
                  <a:cubicBezTo>
                    <a:pt x="158" y="0"/>
                    <a:pt x="1" y="158"/>
                    <a:pt x="1" y="347"/>
                  </a:cubicBezTo>
                  <a:lnTo>
                    <a:pt x="1" y="1071"/>
                  </a:lnTo>
                  <a:cubicBezTo>
                    <a:pt x="1" y="4033"/>
                    <a:pt x="2395" y="6427"/>
                    <a:pt x="5356" y="6427"/>
                  </a:cubicBezTo>
                  <a:lnTo>
                    <a:pt x="5703" y="6427"/>
                  </a:lnTo>
                  <a:lnTo>
                    <a:pt x="5703" y="4001"/>
                  </a:lnTo>
                  <a:cubicBezTo>
                    <a:pt x="5703" y="2773"/>
                    <a:pt x="5073" y="1575"/>
                    <a:pt x="4065" y="914"/>
                  </a:cubicBezTo>
                  <a:cubicBezTo>
                    <a:pt x="3277" y="378"/>
                    <a:pt x="2206" y="0"/>
                    <a:pt x="11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5" name="Google Shape;10125;p88"/>
            <p:cNvSpPr/>
            <p:nvPr/>
          </p:nvSpPr>
          <p:spPr>
            <a:xfrm>
              <a:off x="-16258675" y="3417100"/>
              <a:ext cx="143375" cy="161475"/>
            </a:xfrm>
            <a:custGeom>
              <a:avLst/>
              <a:gdLst/>
              <a:ahLst/>
              <a:cxnLst/>
              <a:rect l="l" t="t" r="r" b="b"/>
              <a:pathLst>
                <a:path w="5735" h="6459" extrusionOk="0">
                  <a:moveTo>
                    <a:pt x="4632" y="0"/>
                  </a:moveTo>
                  <a:cubicBezTo>
                    <a:pt x="3529" y="0"/>
                    <a:pt x="2521" y="347"/>
                    <a:pt x="1702" y="914"/>
                  </a:cubicBezTo>
                  <a:cubicBezTo>
                    <a:pt x="631" y="1575"/>
                    <a:pt x="1" y="2773"/>
                    <a:pt x="1" y="4033"/>
                  </a:cubicBezTo>
                  <a:lnTo>
                    <a:pt x="1" y="6459"/>
                  </a:lnTo>
                  <a:lnTo>
                    <a:pt x="347" y="6459"/>
                  </a:lnTo>
                  <a:cubicBezTo>
                    <a:pt x="3309" y="6459"/>
                    <a:pt x="5703" y="4064"/>
                    <a:pt x="5703" y="1103"/>
                  </a:cubicBezTo>
                  <a:lnTo>
                    <a:pt x="5703" y="410"/>
                  </a:lnTo>
                  <a:cubicBezTo>
                    <a:pt x="5735" y="158"/>
                    <a:pt x="5577"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6" name="Google Shape;10126;p88"/>
            <p:cNvSpPr/>
            <p:nvPr/>
          </p:nvSpPr>
          <p:spPr>
            <a:xfrm>
              <a:off x="-16310650" y="3308400"/>
              <a:ext cx="86650" cy="155975"/>
            </a:xfrm>
            <a:custGeom>
              <a:avLst/>
              <a:gdLst/>
              <a:ahLst/>
              <a:cxnLst/>
              <a:rect l="l" t="t" r="r" b="b"/>
              <a:pathLst>
                <a:path w="3466" h="6239" extrusionOk="0">
                  <a:moveTo>
                    <a:pt x="1733" y="1"/>
                  </a:moveTo>
                  <a:cubicBezTo>
                    <a:pt x="1134" y="1"/>
                    <a:pt x="662" y="473"/>
                    <a:pt x="662" y="1040"/>
                  </a:cubicBezTo>
                  <a:cubicBezTo>
                    <a:pt x="662" y="1513"/>
                    <a:pt x="977" y="1922"/>
                    <a:pt x="1355" y="2080"/>
                  </a:cubicBezTo>
                  <a:lnTo>
                    <a:pt x="1355" y="3088"/>
                  </a:lnTo>
                  <a:cubicBezTo>
                    <a:pt x="1103" y="3340"/>
                    <a:pt x="504" y="3844"/>
                    <a:pt x="0" y="4600"/>
                  </a:cubicBezTo>
                  <a:cubicBezTo>
                    <a:pt x="662" y="5041"/>
                    <a:pt x="1260" y="5577"/>
                    <a:pt x="1733" y="6238"/>
                  </a:cubicBezTo>
                  <a:cubicBezTo>
                    <a:pt x="2206" y="5577"/>
                    <a:pt x="2773" y="5041"/>
                    <a:pt x="3466" y="4600"/>
                  </a:cubicBezTo>
                  <a:cubicBezTo>
                    <a:pt x="2930" y="3844"/>
                    <a:pt x="2363" y="3340"/>
                    <a:pt x="2080" y="3088"/>
                  </a:cubicBezTo>
                  <a:lnTo>
                    <a:pt x="2080" y="2080"/>
                  </a:lnTo>
                  <a:cubicBezTo>
                    <a:pt x="2521" y="1922"/>
                    <a:pt x="2773" y="1513"/>
                    <a:pt x="2773" y="1040"/>
                  </a:cubicBezTo>
                  <a:cubicBezTo>
                    <a:pt x="2773" y="473"/>
                    <a:pt x="2300"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7" name="Google Shape;10127;p88"/>
            <p:cNvSpPr/>
            <p:nvPr/>
          </p:nvSpPr>
          <p:spPr>
            <a:xfrm>
              <a:off x="-16327975" y="3589575"/>
              <a:ext cx="51200" cy="23650"/>
            </a:xfrm>
            <a:custGeom>
              <a:avLst/>
              <a:gdLst/>
              <a:ahLst/>
              <a:cxnLst/>
              <a:rect l="l" t="t" r="r" b="b"/>
              <a:pathLst>
                <a:path w="2048" h="946" extrusionOk="0">
                  <a:moveTo>
                    <a:pt x="0" y="1"/>
                  </a:moveTo>
                  <a:lnTo>
                    <a:pt x="0" y="1"/>
                  </a:lnTo>
                  <a:cubicBezTo>
                    <a:pt x="221" y="536"/>
                    <a:pt x="725" y="946"/>
                    <a:pt x="1355" y="946"/>
                  </a:cubicBezTo>
                  <a:lnTo>
                    <a:pt x="1481" y="946"/>
                  </a:lnTo>
                  <a:cubicBezTo>
                    <a:pt x="1827" y="914"/>
                    <a:pt x="2048" y="631"/>
                    <a:pt x="2048" y="316"/>
                  </a:cubicBezTo>
                  <a:lnTo>
                    <a:pt x="2048" y="253"/>
                  </a:lnTo>
                  <a:lnTo>
                    <a:pt x="1701" y="253"/>
                  </a:lnTo>
                  <a:cubicBezTo>
                    <a:pt x="1103" y="253"/>
                    <a:pt x="567" y="15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8" name="Google Shape;10128;p88"/>
            <p:cNvSpPr/>
            <p:nvPr/>
          </p:nvSpPr>
          <p:spPr>
            <a:xfrm>
              <a:off x="-16258675" y="3589575"/>
              <a:ext cx="51225" cy="23650"/>
            </a:xfrm>
            <a:custGeom>
              <a:avLst/>
              <a:gdLst/>
              <a:ahLst/>
              <a:cxnLst/>
              <a:rect l="l" t="t" r="r" b="b"/>
              <a:pathLst>
                <a:path w="2049" h="946" extrusionOk="0">
                  <a:moveTo>
                    <a:pt x="2048" y="1"/>
                  </a:moveTo>
                  <a:lnTo>
                    <a:pt x="2048" y="1"/>
                  </a:lnTo>
                  <a:cubicBezTo>
                    <a:pt x="1481" y="158"/>
                    <a:pt x="946" y="253"/>
                    <a:pt x="347" y="253"/>
                  </a:cubicBezTo>
                  <a:lnTo>
                    <a:pt x="1" y="253"/>
                  </a:lnTo>
                  <a:cubicBezTo>
                    <a:pt x="1" y="631"/>
                    <a:pt x="284" y="946"/>
                    <a:pt x="662" y="946"/>
                  </a:cubicBezTo>
                  <a:lnTo>
                    <a:pt x="694" y="946"/>
                  </a:lnTo>
                  <a:cubicBezTo>
                    <a:pt x="1324" y="946"/>
                    <a:pt x="1859" y="568"/>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9" name="Google Shape;10129;p88"/>
          <p:cNvGrpSpPr/>
          <p:nvPr/>
        </p:nvGrpSpPr>
        <p:grpSpPr>
          <a:xfrm>
            <a:off x="4638306" y="3340423"/>
            <a:ext cx="395755" cy="452872"/>
            <a:chOff x="-16401225" y="3683275"/>
            <a:chExt cx="267800" cy="306450"/>
          </a:xfrm>
        </p:grpSpPr>
        <p:sp>
          <p:nvSpPr>
            <p:cNvPr id="10130" name="Google Shape;10130;p88"/>
            <p:cNvSpPr/>
            <p:nvPr/>
          </p:nvSpPr>
          <p:spPr>
            <a:xfrm>
              <a:off x="-16257875" y="3826650"/>
              <a:ext cx="70900" cy="72500"/>
            </a:xfrm>
            <a:custGeom>
              <a:avLst/>
              <a:gdLst/>
              <a:ahLst/>
              <a:cxnLst/>
              <a:rect l="l" t="t" r="r" b="b"/>
              <a:pathLst>
                <a:path w="2836" h="2900" extrusionOk="0">
                  <a:moveTo>
                    <a:pt x="567" y="1"/>
                  </a:moveTo>
                  <a:cubicBezTo>
                    <a:pt x="630" y="158"/>
                    <a:pt x="725" y="347"/>
                    <a:pt x="725" y="568"/>
                  </a:cubicBezTo>
                  <a:cubicBezTo>
                    <a:pt x="725" y="631"/>
                    <a:pt x="662" y="725"/>
                    <a:pt x="630" y="788"/>
                  </a:cubicBezTo>
                  <a:lnTo>
                    <a:pt x="0" y="1576"/>
                  </a:lnTo>
                  <a:cubicBezTo>
                    <a:pt x="32" y="2332"/>
                    <a:pt x="662" y="2899"/>
                    <a:pt x="1418" y="2899"/>
                  </a:cubicBezTo>
                  <a:cubicBezTo>
                    <a:pt x="2205" y="2899"/>
                    <a:pt x="2836" y="2269"/>
                    <a:pt x="2836" y="1481"/>
                  </a:cubicBezTo>
                  <a:cubicBezTo>
                    <a:pt x="2836" y="631"/>
                    <a:pt x="2205" y="1"/>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1" name="Google Shape;10131;p88"/>
            <p:cNvSpPr/>
            <p:nvPr/>
          </p:nvSpPr>
          <p:spPr>
            <a:xfrm>
              <a:off x="-16275200" y="3832375"/>
              <a:ext cx="16550" cy="16350"/>
            </a:xfrm>
            <a:custGeom>
              <a:avLst/>
              <a:gdLst/>
              <a:ahLst/>
              <a:cxnLst/>
              <a:rect l="l" t="t" r="r" b="b"/>
              <a:pathLst>
                <a:path w="662" h="654" extrusionOk="0">
                  <a:moveTo>
                    <a:pt x="319" y="0"/>
                  </a:moveTo>
                  <a:cubicBezTo>
                    <a:pt x="173" y="0"/>
                    <a:pt x="32" y="71"/>
                    <a:pt x="0" y="213"/>
                  </a:cubicBezTo>
                  <a:lnTo>
                    <a:pt x="347" y="654"/>
                  </a:lnTo>
                  <a:lnTo>
                    <a:pt x="662" y="213"/>
                  </a:lnTo>
                  <a:cubicBezTo>
                    <a:pt x="614" y="71"/>
                    <a:pt x="465" y="0"/>
                    <a:pt x="3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2" name="Google Shape;10132;p88"/>
            <p:cNvSpPr/>
            <p:nvPr/>
          </p:nvSpPr>
          <p:spPr>
            <a:xfrm>
              <a:off x="-16347675" y="3825875"/>
              <a:ext cx="70900" cy="70900"/>
            </a:xfrm>
            <a:custGeom>
              <a:avLst/>
              <a:gdLst/>
              <a:ahLst/>
              <a:cxnLst/>
              <a:rect l="l" t="t" r="r" b="b"/>
              <a:pathLst>
                <a:path w="2836" h="2836" extrusionOk="0">
                  <a:moveTo>
                    <a:pt x="1418" y="0"/>
                  </a:moveTo>
                  <a:cubicBezTo>
                    <a:pt x="631" y="0"/>
                    <a:pt x="1" y="630"/>
                    <a:pt x="1" y="1418"/>
                  </a:cubicBezTo>
                  <a:cubicBezTo>
                    <a:pt x="1" y="2205"/>
                    <a:pt x="631" y="2836"/>
                    <a:pt x="1418" y="2836"/>
                  </a:cubicBezTo>
                  <a:cubicBezTo>
                    <a:pt x="2174" y="2836"/>
                    <a:pt x="2773" y="2237"/>
                    <a:pt x="2836" y="1544"/>
                  </a:cubicBezTo>
                  <a:lnTo>
                    <a:pt x="2206" y="788"/>
                  </a:lnTo>
                  <a:cubicBezTo>
                    <a:pt x="2174" y="725"/>
                    <a:pt x="2143" y="630"/>
                    <a:pt x="2143" y="536"/>
                  </a:cubicBezTo>
                  <a:cubicBezTo>
                    <a:pt x="2143" y="347"/>
                    <a:pt x="2174" y="158"/>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3" name="Google Shape;10133;p88"/>
            <p:cNvSpPr/>
            <p:nvPr/>
          </p:nvSpPr>
          <p:spPr>
            <a:xfrm>
              <a:off x="-16338225" y="3907775"/>
              <a:ext cx="35475" cy="81950"/>
            </a:xfrm>
            <a:custGeom>
              <a:avLst/>
              <a:gdLst/>
              <a:ahLst/>
              <a:cxnLst/>
              <a:rect l="l" t="t" r="r" b="b"/>
              <a:pathLst>
                <a:path w="1419" h="3278" extrusionOk="0">
                  <a:moveTo>
                    <a:pt x="1" y="1"/>
                  </a:moveTo>
                  <a:lnTo>
                    <a:pt x="1" y="1796"/>
                  </a:lnTo>
                  <a:cubicBezTo>
                    <a:pt x="1" y="2206"/>
                    <a:pt x="158" y="2553"/>
                    <a:pt x="410" y="2836"/>
                  </a:cubicBezTo>
                  <a:cubicBezTo>
                    <a:pt x="694" y="3120"/>
                    <a:pt x="1040" y="3277"/>
                    <a:pt x="1418" y="3277"/>
                  </a:cubicBezTo>
                  <a:lnTo>
                    <a:pt x="1418" y="347"/>
                  </a:lnTo>
                  <a:cubicBezTo>
                    <a:pt x="1292" y="379"/>
                    <a:pt x="1166" y="379"/>
                    <a:pt x="1103" y="379"/>
                  </a:cubicBezTo>
                  <a:cubicBezTo>
                    <a:pt x="662" y="316"/>
                    <a:pt x="253" y="190"/>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4" name="Google Shape;10134;p88"/>
            <p:cNvSpPr/>
            <p:nvPr/>
          </p:nvSpPr>
          <p:spPr>
            <a:xfrm>
              <a:off x="-16231900" y="3906200"/>
              <a:ext cx="35475" cy="81150"/>
            </a:xfrm>
            <a:custGeom>
              <a:avLst/>
              <a:gdLst/>
              <a:ahLst/>
              <a:cxnLst/>
              <a:rect l="l" t="t" r="r" b="b"/>
              <a:pathLst>
                <a:path w="1419" h="3246" extrusionOk="0">
                  <a:moveTo>
                    <a:pt x="1419" y="1"/>
                  </a:moveTo>
                  <a:cubicBezTo>
                    <a:pt x="1135" y="253"/>
                    <a:pt x="725" y="379"/>
                    <a:pt x="347" y="379"/>
                  </a:cubicBezTo>
                  <a:cubicBezTo>
                    <a:pt x="221" y="379"/>
                    <a:pt x="95" y="379"/>
                    <a:pt x="1" y="316"/>
                  </a:cubicBezTo>
                  <a:lnTo>
                    <a:pt x="1" y="3246"/>
                  </a:lnTo>
                  <a:cubicBezTo>
                    <a:pt x="788" y="3246"/>
                    <a:pt x="1419" y="2584"/>
                    <a:pt x="1419" y="1796"/>
                  </a:cubicBezTo>
                  <a:lnTo>
                    <a:pt x="14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5" name="Google Shape;10135;p88"/>
            <p:cNvSpPr/>
            <p:nvPr/>
          </p:nvSpPr>
          <p:spPr>
            <a:xfrm>
              <a:off x="-16285450" y="3891250"/>
              <a:ext cx="35475" cy="59875"/>
            </a:xfrm>
            <a:custGeom>
              <a:avLst/>
              <a:gdLst/>
              <a:ahLst/>
              <a:cxnLst/>
              <a:rect l="l" t="t" r="r" b="b"/>
              <a:pathLst>
                <a:path w="1419" h="2395" extrusionOk="0">
                  <a:moveTo>
                    <a:pt x="725" y="0"/>
                  </a:moveTo>
                  <a:cubicBezTo>
                    <a:pt x="505" y="252"/>
                    <a:pt x="284" y="504"/>
                    <a:pt x="0" y="662"/>
                  </a:cubicBezTo>
                  <a:lnTo>
                    <a:pt x="0" y="2268"/>
                  </a:lnTo>
                  <a:cubicBezTo>
                    <a:pt x="252" y="2363"/>
                    <a:pt x="473" y="2394"/>
                    <a:pt x="725" y="2394"/>
                  </a:cubicBezTo>
                  <a:cubicBezTo>
                    <a:pt x="946" y="2394"/>
                    <a:pt x="1198" y="2363"/>
                    <a:pt x="1418" y="2268"/>
                  </a:cubicBezTo>
                  <a:lnTo>
                    <a:pt x="1418" y="662"/>
                  </a:lnTo>
                  <a:cubicBezTo>
                    <a:pt x="1135" y="504"/>
                    <a:pt x="914" y="315"/>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6" name="Google Shape;10136;p88"/>
            <p:cNvSpPr/>
            <p:nvPr/>
          </p:nvSpPr>
          <p:spPr>
            <a:xfrm>
              <a:off x="-16401225" y="3683275"/>
              <a:ext cx="267800" cy="249725"/>
            </a:xfrm>
            <a:custGeom>
              <a:avLst/>
              <a:gdLst/>
              <a:ahLst/>
              <a:cxnLst/>
              <a:rect l="l" t="t" r="r" b="b"/>
              <a:pathLst>
                <a:path w="10712" h="9989" extrusionOk="0">
                  <a:moveTo>
                    <a:pt x="3214" y="2900"/>
                  </a:moveTo>
                  <a:cubicBezTo>
                    <a:pt x="3403" y="2900"/>
                    <a:pt x="3560" y="3058"/>
                    <a:pt x="3560" y="3278"/>
                  </a:cubicBezTo>
                  <a:cubicBezTo>
                    <a:pt x="3560" y="3467"/>
                    <a:pt x="3403" y="3625"/>
                    <a:pt x="3214" y="3625"/>
                  </a:cubicBezTo>
                  <a:cubicBezTo>
                    <a:pt x="3025" y="3625"/>
                    <a:pt x="2867" y="3467"/>
                    <a:pt x="2867" y="3278"/>
                  </a:cubicBezTo>
                  <a:cubicBezTo>
                    <a:pt x="2867" y="3058"/>
                    <a:pt x="3025" y="2900"/>
                    <a:pt x="3214" y="2900"/>
                  </a:cubicBezTo>
                  <a:close/>
                  <a:moveTo>
                    <a:pt x="7498" y="2900"/>
                  </a:moveTo>
                  <a:cubicBezTo>
                    <a:pt x="7719" y="2900"/>
                    <a:pt x="7876" y="3058"/>
                    <a:pt x="7876" y="3278"/>
                  </a:cubicBezTo>
                  <a:cubicBezTo>
                    <a:pt x="7876" y="3467"/>
                    <a:pt x="7719" y="3625"/>
                    <a:pt x="7498" y="3625"/>
                  </a:cubicBezTo>
                  <a:cubicBezTo>
                    <a:pt x="7309" y="3625"/>
                    <a:pt x="7152" y="3467"/>
                    <a:pt x="7152" y="3278"/>
                  </a:cubicBezTo>
                  <a:cubicBezTo>
                    <a:pt x="7152" y="3058"/>
                    <a:pt x="7309" y="2900"/>
                    <a:pt x="7498" y="2900"/>
                  </a:cubicBezTo>
                  <a:close/>
                  <a:moveTo>
                    <a:pt x="5322" y="0"/>
                  </a:moveTo>
                  <a:cubicBezTo>
                    <a:pt x="5281" y="0"/>
                    <a:pt x="5240" y="1"/>
                    <a:pt x="5199" y="2"/>
                  </a:cubicBezTo>
                  <a:cubicBezTo>
                    <a:pt x="2300" y="65"/>
                    <a:pt x="0" y="2585"/>
                    <a:pt x="0" y="5578"/>
                  </a:cubicBezTo>
                  <a:lnTo>
                    <a:pt x="0" y="8225"/>
                  </a:lnTo>
                  <a:cubicBezTo>
                    <a:pt x="0" y="9201"/>
                    <a:pt x="788" y="9989"/>
                    <a:pt x="1764" y="9989"/>
                  </a:cubicBezTo>
                  <a:lnTo>
                    <a:pt x="1764" y="8319"/>
                  </a:lnTo>
                  <a:cubicBezTo>
                    <a:pt x="1512" y="7941"/>
                    <a:pt x="1418" y="7563"/>
                    <a:pt x="1418" y="7122"/>
                  </a:cubicBezTo>
                  <a:cubicBezTo>
                    <a:pt x="1418" y="5956"/>
                    <a:pt x="2363" y="5011"/>
                    <a:pt x="3529" y="5011"/>
                  </a:cubicBezTo>
                  <a:lnTo>
                    <a:pt x="7089" y="5011"/>
                  </a:lnTo>
                  <a:cubicBezTo>
                    <a:pt x="8255" y="5011"/>
                    <a:pt x="9200" y="5956"/>
                    <a:pt x="9200" y="7122"/>
                  </a:cubicBezTo>
                  <a:cubicBezTo>
                    <a:pt x="9200" y="7563"/>
                    <a:pt x="9074" y="7941"/>
                    <a:pt x="8853" y="8319"/>
                  </a:cubicBezTo>
                  <a:lnTo>
                    <a:pt x="8853" y="9989"/>
                  </a:lnTo>
                  <a:cubicBezTo>
                    <a:pt x="9830" y="9989"/>
                    <a:pt x="10617" y="9201"/>
                    <a:pt x="10617" y="8225"/>
                  </a:cubicBezTo>
                  <a:lnTo>
                    <a:pt x="10617" y="5389"/>
                  </a:lnTo>
                  <a:cubicBezTo>
                    <a:pt x="10712" y="3940"/>
                    <a:pt x="10113" y="2554"/>
                    <a:pt x="9074" y="1546"/>
                  </a:cubicBezTo>
                  <a:cubicBezTo>
                    <a:pt x="8063" y="535"/>
                    <a:pt x="6754" y="0"/>
                    <a:pt x="53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7" name="Google Shape;10137;p88"/>
          <p:cNvGrpSpPr/>
          <p:nvPr/>
        </p:nvGrpSpPr>
        <p:grpSpPr>
          <a:xfrm>
            <a:off x="8003755" y="2797062"/>
            <a:ext cx="450470" cy="448180"/>
            <a:chOff x="-16419350" y="4058200"/>
            <a:chExt cx="304825" cy="303275"/>
          </a:xfrm>
        </p:grpSpPr>
        <p:sp>
          <p:nvSpPr>
            <p:cNvPr id="10138" name="Google Shape;10138;p88"/>
            <p:cNvSpPr/>
            <p:nvPr/>
          </p:nvSpPr>
          <p:spPr>
            <a:xfrm>
              <a:off x="-16347675" y="4202350"/>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9" name="Google Shape;10139;p88"/>
            <p:cNvSpPr/>
            <p:nvPr/>
          </p:nvSpPr>
          <p:spPr>
            <a:xfrm>
              <a:off x="-16400450" y="4166900"/>
              <a:ext cx="35475" cy="35475"/>
            </a:xfrm>
            <a:custGeom>
              <a:avLst/>
              <a:gdLst/>
              <a:ahLst/>
              <a:cxnLst/>
              <a:rect l="l" t="t" r="r" b="b"/>
              <a:pathLst>
                <a:path w="1419" h="1419" extrusionOk="0">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0" name="Google Shape;10140;p88"/>
            <p:cNvSpPr/>
            <p:nvPr/>
          </p:nvSpPr>
          <p:spPr>
            <a:xfrm>
              <a:off x="-16389425" y="4058200"/>
              <a:ext cx="220575" cy="106950"/>
            </a:xfrm>
            <a:custGeom>
              <a:avLst/>
              <a:gdLst/>
              <a:ahLst/>
              <a:cxnLst/>
              <a:rect l="l" t="t" r="r" b="b"/>
              <a:pathLst>
                <a:path w="8823" h="4278" extrusionOk="0">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1" name="Google Shape;10141;p88"/>
            <p:cNvSpPr/>
            <p:nvPr/>
          </p:nvSpPr>
          <p:spPr>
            <a:xfrm>
              <a:off x="-16298850" y="4178725"/>
              <a:ext cx="41000" cy="47275"/>
            </a:xfrm>
            <a:custGeom>
              <a:avLst/>
              <a:gdLst/>
              <a:ahLst/>
              <a:cxnLst/>
              <a:rect l="l" t="t" r="r" b="b"/>
              <a:pathLst>
                <a:path w="1640" h="1891" extrusionOk="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2" name="Google Shape;10142;p88"/>
            <p:cNvSpPr/>
            <p:nvPr/>
          </p:nvSpPr>
          <p:spPr>
            <a:xfrm>
              <a:off x="-16246075" y="4178725"/>
              <a:ext cx="41775" cy="55150"/>
            </a:xfrm>
            <a:custGeom>
              <a:avLst/>
              <a:gdLst/>
              <a:ahLst/>
              <a:cxnLst/>
              <a:rect l="l" t="t" r="r" b="b"/>
              <a:pathLst>
                <a:path w="1671" h="2206" extrusionOk="0">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3" name="Google Shape;10143;p88"/>
            <p:cNvSpPr/>
            <p:nvPr/>
          </p:nvSpPr>
          <p:spPr>
            <a:xfrm>
              <a:off x="-16419350" y="4122000"/>
              <a:ext cx="304050" cy="188725"/>
            </a:xfrm>
            <a:custGeom>
              <a:avLst/>
              <a:gdLst/>
              <a:ahLst/>
              <a:cxnLst/>
              <a:rect l="l" t="t" r="r" b="b"/>
              <a:pathLst>
                <a:path w="12162" h="7549" extrusionOk="0">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4" name="Google Shape;10144;p88"/>
            <p:cNvSpPr/>
            <p:nvPr/>
          </p:nvSpPr>
          <p:spPr>
            <a:xfrm>
              <a:off x="-16419350" y="4263775"/>
              <a:ext cx="304825" cy="97700"/>
            </a:xfrm>
            <a:custGeom>
              <a:avLst/>
              <a:gdLst/>
              <a:ahLst/>
              <a:cxnLst/>
              <a:rect l="l" t="t" r="r" b="b"/>
              <a:pathLst>
                <a:path w="12193" h="3908" extrusionOk="0">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5" name="Google Shape;10145;p88"/>
          <p:cNvGrpSpPr/>
          <p:nvPr/>
        </p:nvGrpSpPr>
        <p:grpSpPr>
          <a:xfrm>
            <a:off x="4030643" y="3343080"/>
            <a:ext cx="450507" cy="447589"/>
            <a:chOff x="-15296200" y="3326900"/>
            <a:chExt cx="304850" cy="302875"/>
          </a:xfrm>
        </p:grpSpPr>
        <p:sp>
          <p:nvSpPr>
            <p:cNvPr id="10146" name="Google Shape;10146;p88"/>
            <p:cNvSpPr/>
            <p:nvPr/>
          </p:nvSpPr>
          <p:spPr>
            <a:xfrm>
              <a:off x="-15182775" y="3326900"/>
              <a:ext cx="77200" cy="157175"/>
            </a:xfrm>
            <a:custGeom>
              <a:avLst/>
              <a:gdLst/>
              <a:ahLst/>
              <a:cxnLst/>
              <a:rect l="l" t="t" r="r" b="b"/>
              <a:pathLst>
                <a:path w="3088" h="6287" extrusionOk="0">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7" name="Google Shape;10147;p88"/>
            <p:cNvSpPr/>
            <p:nvPr/>
          </p:nvSpPr>
          <p:spPr>
            <a:xfrm>
              <a:off x="-15260825" y="3363175"/>
              <a:ext cx="108800" cy="199650"/>
            </a:xfrm>
            <a:custGeom>
              <a:avLst/>
              <a:gdLst/>
              <a:ahLst/>
              <a:cxnLst/>
              <a:rect l="l" t="t" r="r" b="b"/>
              <a:pathLst>
                <a:path w="4352" h="7986" extrusionOk="0">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8" name="Google Shape;10148;p88"/>
            <p:cNvSpPr/>
            <p:nvPr/>
          </p:nvSpPr>
          <p:spPr>
            <a:xfrm>
              <a:off x="-15135525" y="3362475"/>
              <a:ext cx="109325" cy="200350"/>
            </a:xfrm>
            <a:custGeom>
              <a:avLst/>
              <a:gdLst/>
              <a:ahLst/>
              <a:cxnLst/>
              <a:rect l="l" t="t" r="r" b="b"/>
              <a:pathLst>
                <a:path w="4373" h="8014" extrusionOk="0">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9" name="Google Shape;10149;p88"/>
            <p:cNvSpPr/>
            <p:nvPr/>
          </p:nvSpPr>
          <p:spPr>
            <a:xfrm>
              <a:off x="-15296200" y="3416600"/>
              <a:ext cx="143375" cy="213175"/>
            </a:xfrm>
            <a:custGeom>
              <a:avLst/>
              <a:gdLst/>
              <a:ahLst/>
              <a:cxnLst/>
              <a:rect l="l" t="t" r="r" b="b"/>
              <a:pathLst>
                <a:path w="5735" h="8527" extrusionOk="0">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0" name="Google Shape;10150;p88"/>
            <p:cNvSpPr/>
            <p:nvPr/>
          </p:nvSpPr>
          <p:spPr>
            <a:xfrm>
              <a:off x="-15134725" y="3416100"/>
              <a:ext cx="143375" cy="213675"/>
            </a:xfrm>
            <a:custGeom>
              <a:avLst/>
              <a:gdLst/>
              <a:ahLst/>
              <a:cxnLst/>
              <a:rect l="l" t="t" r="r" b="b"/>
              <a:pathLst>
                <a:path w="5735" h="8547" extrusionOk="0">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1" name="Google Shape;10151;p88"/>
          <p:cNvGrpSpPr/>
          <p:nvPr/>
        </p:nvGrpSpPr>
        <p:grpSpPr>
          <a:xfrm>
            <a:off x="2946296" y="1706881"/>
            <a:ext cx="486566" cy="414708"/>
            <a:chOff x="-19835275" y="3330250"/>
            <a:chExt cx="329250" cy="280625"/>
          </a:xfrm>
        </p:grpSpPr>
        <p:sp>
          <p:nvSpPr>
            <p:cNvPr id="10152" name="Google Shape;10152;p88"/>
            <p:cNvSpPr/>
            <p:nvPr/>
          </p:nvSpPr>
          <p:spPr>
            <a:xfrm>
              <a:off x="-19768325" y="3361750"/>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3" name="Google Shape;10153;p88"/>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4" name="Google Shape;10154;p88"/>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5" name="Google Shape;10155;p88"/>
          <p:cNvGrpSpPr/>
          <p:nvPr/>
        </p:nvGrpSpPr>
        <p:grpSpPr>
          <a:xfrm>
            <a:off x="2964325" y="2243470"/>
            <a:ext cx="450507" cy="449547"/>
            <a:chOff x="-19822675" y="3692750"/>
            <a:chExt cx="304850" cy="304200"/>
          </a:xfrm>
        </p:grpSpPr>
        <p:sp>
          <p:nvSpPr>
            <p:cNvPr id="10156" name="Google Shape;10156;p88"/>
            <p:cNvSpPr/>
            <p:nvPr/>
          </p:nvSpPr>
          <p:spPr>
            <a:xfrm>
              <a:off x="-19715550" y="3692750"/>
              <a:ext cx="90600" cy="60675"/>
            </a:xfrm>
            <a:custGeom>
              <a:avLst/>
              <a:gdLst/>
              <a:ahLst/>
              <a:cxnLst/>
              <a:rect l="l" t="t" r="r" b="b"/>
              <a:pathLst>
                <a:path w="3624" h="2427" extrusionOk="0">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7" name="Google Shape;10157;p88"/>
            <p:cNvSpPr/>
            <p:nvPr/>
          </p:nvSpPr>
          <p:spPr>
            <a:xfrm>
              <a:off x="-19660425" y="3766200"/>
              <a:ext cx="142600" cy="230750"/>
            </a:xfrm>
            <a:custGeom>
              <a:avLst/>
              <a:gdLst/>
              <a:ahLst/>
              <a:cxnLst/>
              <a:rect l="l" t="t" r="r" b="b"/>
              <a:pathLst>
                <a:path w="5704" h="9230" extrusionOk="0">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8" name="Google Shape;10158;p88"/>
            <p:cNvSpPr/>
            <p:nvPr/>
          </p:nvSpPr>
          <p:spPr>
            <a:xfrm>
              <a:off x="-19728150" y="3763650"/>
              <a:ext cx="114225" cy="54375"/>
            </a:xfrm>
            <a:custGeom>
              <a:avLst/>
              <a:gdLst/>
              <a:ahLst/>
              <a:cxnLst/>
              <a:rect l="l" t="t" r="r" b="b"/>
              <a:pathLst>
                <a:path w="4569" h="2175" extrusionOk="0">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9" name="Google Shape;10159;p88"/>
            <p:cNvSpPr/>
            <p:nvPr/>
          </p:nvSpPr>
          <p:spPr>
            <a:xfrm>
              <a:off x="-19695075" y="3868400"/>
              <a:ext cx="48075" cy="110300"/>
            </a:xfrm>
            <a:custGeom>
              <a:avLst/>
              <a:gdLst/>
              <a:ahLst/>
              <a:cxnLst/>
              <a:rect l="l" t="t" r="r" b="b"/>
              <a:pathLst>
                <a:path w="1923" h="4412" extrusionOk="0">
                  <a:moveTo>
                    <a:pt x="977" y="0"/>
                  </a:moveTo>
                  <a:lnTo>
                    <a:pt x="0" y="4285"/>
                  </a:lnTo>
                  <a:cubicBezTo>
                    <a:pt x="316" y="4380"/>
                    <a:pt x="631" y="4411"/>
                    <a:pt x="977" y="4411"/>
                  </a:cubicBezTo>
                  <a:cubicBezTo>
                    <a:pt x="1261" y="4411"/>
                    <a:pt x="1576" y="4380"/>
                    <a:pt x="1922" y="4285"/>
                  </a:cubicBezTo>
                  <a:lnTo>
                    <a:pt x="9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0" name="Google Shape;10160;p88"/>
            <p:cNvSpPr/>
            <p:nvPr/>
          </p:nvSpPr>
          <p:spPr>
            <a:xfrm>
              <a:off x="-19822675" y="3764250"/>
              <a:ext cx="142575" cy="229550"/>
            </a:xfrm>
            <a:custGeom>
              <a:avLst/>
              <a:gdLst/>
              <a:ahLst/>
              <a:cxnLst/>
              <a:rect l="l" t="t" r="r" b="b"/>
              <a:pathLst>
                <a:path w="5703" h="9182" extrusionOk="0">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1" name="Google Shape;10161;p88"/>
          <p:cNvGrpSpPr/>
          <p:nvPr/>
        </p:nvGrpSpPr>
        <p:grpSpPr>
          <a:xfrm>
            <a:off x="2964916" y="2796278"/>
            <a:ext cx="449325" cy="450470"/>
            <a:chOff x="-19822675" y="4066875"/>
            <a:chExt cx="304050" cy="304825"/>
          </a:xfrm>
        </p:grpSpPr>
        <p:sp>
          <p:nvSpPr>
            <p:cNvPr id="10162" name="Google Shape;10162;p88"/>
            <p:cNvSpPr/>
            <p:nvPr/>
          </p:nvSpPr>
          <p:spPr>
            <a:xfrm>
              <a:off x="-19803775" y="4086925"/>
              <a:ext cx="71700" cy="68975"/>
            </a:xfrm>
            <a:custGeom>
              <a:avLst/>
              <a:gdLst/>
              <a:ahLst/>
              <a:cxnLst/>
              <a:rect l="l" t="t" r="r" b="b"/>
              <a:pathLst>
                <a:path w="2868" h="2759" extrusionOk="0">
                  <a:moveTo>
                    <a:pt x="1829" y="1"/>
                  </a:moveTo>
                  <a:cubicBezTo>
                    <a:pt x="1712" y="1"/>
                    <a:pt x="1595" y="17"/>
                    <a:pt x="1482" y="49"/>
                  </a:cubicBezTo>
                  <a:cubicBezTo>
                    <a:pt x="536" y="270"/>
                    <a:pt x="64" y="1467"/>
                    <a:pt x="1" y="2759"/>
                  </a:cubicBezTo>
                  <a:lnTo>
                    <a:pt x="2143" y="2759"/>
                  </a:lnTo>
                  <a:cubicBezTo>
                    <a:pt x="2238" y="1971"/>
                    <a:pt x="2458" y="1089"/>
                    <a:pt x="2868" y="364"/>
                  </a:cubicBezTo>
                  <a:cubicBezTo>
                    <a:pt x="2517" y="131"/>
                    <a:pt x="2167" y="1"/>
                    <a:pt x="1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3" name="Google Shape;10163;p88"/>
            <p:cNvSpPr/>
            <p:nvPr/>
          </p:nvSpPr>
          <p:spPr>
            <a:xfrm>
              <a:off x="-19822675" y="4174775"/>
              <a:ext cx="304050" cy="124475"/>
            </a:xfrm>
            <a:custGeom>
              <a:avLst/>
              <a:gdLst/>
              <a:ahLst/>
              <a:cxnLst/>
              <a:rect l="l" t="t" r="r" b="b"/>
              <a:pathLst>
                <a:path w="12162" h="4979" extrusionOk="0">
                  <a:moveTo>
                    <a:pt x="3939" y="1450"/>
                  </a:moveTo>
                  <a:cubicBezTo>
                    <a:pt x="4128" y="1450"/>
                    <a:pt x="4285" y="1608"/>
                    <a:pt x="4285" y="1797"/>
                  </a:cubicBezTo>
                  <a:cubicBezTo>
                    <a:pt x="4285" y="1986"/>
                    <a:pt x="4128" y="2143"/>
                    <a:pt x="3939" y="2143"/>
                  </a:cubicBezTo>
                  <a:lnTo>
                    <a:pt x="2521" y="2143"/>
                  </a:lnTo>
                  <a:cubicBezTo>
                    <a:pt x="2332" y="2143"/>
                    <a:pt x="2175" y="1986"/>
                    <a:pt x="2175" y="1797"/>
                  </a:cubicBezTo>
                  <a:cubicBezTo>
                    <a:pt x="2175" y="1608"/>
                    <a:pt x="2332" y="1450"/>
                    <a:pt x="2521" y="1450"/>
                  </a:cubicBezTo>
                  <a:close/>
                  <a:moveTo>
                    <a:pt x="6774" y="1450"/>
                  </a:moveTo>
                  <a:cubicBezTo>
                    <a:pt x="6963" y="1450"/>
                    <a:pt x="7121" y="1608"/>
                    <a:pt x="7121" y="1797"/>
                  </a:cubicBezTo>
                  <a:cubicBezTo>
                    <a:pt x="7121" y="1986"/>
                    <a:pt x="6963" y="2143"/>
                    <a:pt x="6774" y="2143"/>
                  </a:cubicBezTo>
                  <a:lnTo>
                    <a:pt x="5357" y="2143"/>
                  </a:lnTo>
                  <a:cubicBezTo>
                    <a:pt x="5167" y="2143"/>
                    <a:pt x="5010" y="1986"/>
                    <a:pt x="5010" y="1797"/>
                  </a:cubicBezTo>
                  <a:cubicBezTo>
                    <a:pt x="5010" y="1608"/>
                    <a:pt x="5167" y="1450"/>
                    <a:pt x="5357" y="1450"/>
                  </a:cubicBezTo>
                  <a:close/>
                  <a:moveTo>
                    <a:pt x="9641" y="1450"/>
                  </a:moveTo>
                  <a:cubicBezTo>
                    <a:pt x="9830" y="1450"/>
                    <a:pt x="9988" y="1608"/>
                    <a:pt x="9988" y="1797"/>
                  </a:cubicBezTo>
                  <a:cubicBezTo>
                    <a:pt x="9988" y="1986"/>
                    <a:pt x="9830" y="2143"/>
                    <a:pt x="9641" y="2143"/>
                  </a:cubicBezTo>
                  <a:lnTo>
                    <a:pt x="8223" y="2143"/>
                  </a:lnTo>
                  <a:cubicBezTo>
                    <a:pt x="8034" y="2143"/>
                    <a:pt x="7877" y="1986"/>
                    <a:pt x="7877" y="1797"/>
                  </a:cubicBezTo>
                  <a:cubicBezTo>
                    <a:pt x="7877" y="1608"/>
                    <a:pt x="8034" y="1450"/>
                    <a:pt x="8223" y="1450"/>
                  </a:cubicBezTo>
                  <a:close/>
                  <a:moveTo>
                    <a:pt x="5357" y="2868"/>
                  </a:moveTo>
                  <a:cubicBezTo>
                    <a:pt x="5546" y="2868"/>
                    <a:pt x="5703" y="3025"/>
                    <a:pt x="5703" y="3214"/>
                  </a:cubicBezTo>
                  <a:cubicBezTo>
                    <a:pt x="5703" y="3403"/>
                    <a:pt x="5546" y="3561"/>
                    <a:pt x="5357" y="3561"/>
                  </a:cubicBezTo>
                  <a:lnTo>
                    <a:pt x="3939" y="3561"/>
                  </a:lnTo>
                  <a:cubicBezTo>
                    <a:pt x="3750" y="3561"/>
                    <a:pt x="3592" y="3403"/>
                    <a:pt x="3592" y="3214"/>
                  </a:cubicBezTo>
                  <a:cubicBezTo>
                    <a:pt x="3592" y="3025"/>
                    <a:pt x="3750" y="2868"/>
                    <a:pt x="3939" y="2868"/>
                  </a:cubicBezTo>
                  <a:close/>
                  <a:moveTo>
                    <a:pt x="8223" y="2868"/>
                  </a:moveTo>
                  <a:cubicBezTo>
                    <a:pt x="8412" y="2868"/>
                    <a:pt x="8570" y="3025"/>
                    <a:pt x="8570" y="3214"/>
                  </a:cubicBezTo>
                  <a:cubicBezTo>
                    <a:pt x="8570" y="3403"/>
                    <a:pt x="8412" y="3561"/>
                    <a:pt x="8223" y="3561"/>
                  </a:cubicBezTo>
                  <a:lnTo>
                    <a:pt x="6806" y="3561"/>
                  </a:lnTo>
                  <a:cubicBezTo>
                    <a:pt x="6617" y="3561"/>
                    <a:pt x="6459" y="3403"/>
                    <a:pt x="6459" y="3214"/>
                  </a:cubicBezTo>
                  <a:cubicBezTo>
                    <a:pt x="6459" y="3025"/>
                    <a:pt x="6617" y="2868"/>
                    <a:pt x="6806" y="2868"/>
                  </a:cubicBezTo>
                  <a:close/>
                  <a:moveTo>
                    <a:pt x="1072" y="1"/>
                  </a:moveTo>
                  <a:cubicBezTo>
                    <a:pt x="473" y="1"/>
                    <a:pt x="1" y="473"/>
                    <a:pt x="1" y="1040"/>
                  </a:cubicBezTo>
                  <a:cubicBezTo>
                    <a:pt x="1" y="3214"/>
                    <a:pt x="1765" y="4979"/>
                    <a:pt x="3939" y="4979"/>
                  </a:cubicBezTo>
                  <a:lnTo>
                    <a:pt x="8223" y="4979"/>
                  </a:lnTo>
                  <a:cubicBezTo>
                    <a:pt x="10397" y="4979"/>
                    <a:pt x="12162" y="3214"/>
                    <a:pt x="12162" y="1040"/>
                  </a:cubicBezTo>
                  <a:cubicBezTo>
                    <a:pt x="12162" y="473"/>
                    <a:pt x="11689" y="1"/>
                    <a:pt x="1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4" name="Google Shape;10164;p88"/>
            <p:cNvSpPr/>
            <p:nvPr/>
          </p:nvSpPr>
          <p:spPr>
            <a:xfrm>
              <a:off x="-19732100" y="4066875"/>
              <a:ext cx="122100" cy="89825"/>
            </a:xfrm>
            <a:custGeom>
              <a:avLst/>
              <a:gdLst/>
              <a:ahLst/>
              <a:cxnLst/>
              <a:rect l="l" t="t" r="r" b="b"/>
              <a:pathLst>
                <a:path w="4884" h="3593" extrusionOk="0">
                  <a:moveTo>
                    <a:pt x="2427" y="1"/>
                  </a:moveTo>
                  <a:cubicBezTo>
                    <a:pt x="1229" y="1"/>
                    <a:pt x="190" y="1796"/>
                    <a:pt x="1" y="3592"/>
                  </a:cubicBezTo>
                  <a:lnTo>
                    <a:pt x="4884" y="3592"/>
                  </a:lnTo>
                  <a:cubicBezTo>
                    <a:pt x="4695" y="1796"/>
                    <a:pt x="3687" y="1"/>
                    <a:pt x="2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5" name="Google Shape;10165;p88"/>
            <p:cNvSpPr/>
            <p:nvPr/>
          </p:nvSpPr>
          <p:spPr>
            <a:xfrm>
              <a:off x="-19609225" y="4087725"/>
              <a:ext cx="71700" cy="69750"/>
            </a:xfrm>
            <a:custGeom>
              <a:avLst/>
              <a:gdLst/>
              <a:ahLst/>
              <a:cxnLst/>
              <a:rect l="l" t="t" r="r" b="b"/>
              <a:pathLst>
                <a:path w="2868" h="2790" extrusionOk="0">
                  <a:moveTo>
                    <a:pt x="1039" y="0"/>
                  </a:moveTo>
                  <a:cubicBezTo>
                    <a:pt x="701" y="0"/>
                    <a:pt x="351" y="130"/>
                    <a:pt x="1" y="364"/>
                  </a:cubicBezTo>
                  <a:cubicBezTo>
                    <a:pt x="410" y="1120"/>
                    <a:pt x="631" y="1971"/>
                    <a:pt x="725" y="2790"/>
                  </a:cubicBezTo>
                  <a:lnTo>
                    <a:pt x="2867" y="2790"/>
                  </a:lnTo>
                  <a:lnTo>
                    <a:pt x="2867" y="2758"/>
                  </a:lnTo>
                  <a:cubicBezTo>
                    <a:pt x="2804" y="1466"/>
                    <a:pt x="2332" y="269"/>
                    <a:pt x="1387" y="49"/>
                  </a:cubicBezTo>
                  <a:cubicBezTo>
                    <a:pt x="1273" y="16"/>
                    <a:pt x="1157" y="0"/>
                    <a:pt x="10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6" name="Google Shape;10166;p88"/>
            <p:cNvSpPr/>
            <p:nvPr/>
          </p:nvSpPr>
          <p:spPr>
            <a:xfrm>
              <a:off x="-19643875" y="4308675"/>
              <a:ext cx="70900" cy="44125"/>
            </a:xfrm>
            <a:custGeom>
              <a:avLst/>
              <a:gdLst/>
              <a:ahLst/>
              <a:cxnLst/>
              <a:rect l="l" t="t" r="r" b="b"/>
              <a:pathLst>
                <a:path w="2836" h="1765" extrusionOk="0">
                  <a:moveTo>
                    <a:pt x="2836" y="1"/>
                  </a:moveTo>
                  <a:cubicBezTo>
                    <a:pt x="2300" y="221"/>
                    <a:pt x="1702" y="347"/>
                    <a:pt x="1071" y="347"/>
                  </a:cubicBezTo>
                  <a:lnTo>
                    <a:pt x="63" y="347"/>
                  </a:lnTo>
                  <a:cubicBezTo>
                    <a:pt x="0" y="473"/>
                    <a:pt x="0" y="568"/>
                    <a:pt x="0" y="694"/>
                  </a:cubicBezTo>
                  <a:lnTo>
                    <a:pt x="0" y="1387"/>
                  </a:lnTo>
                  <a:cubicBezTo>
                    <a:pt x="0" y="1607"/>
                    <a:pt x="189" y="1765"/>
                    <a:pt x="378" y="1765"/>
                  </a:cubicBezTo>
                  <a:lnTo>
                    <a:pt x="1071" y="1765"/>
                  </a:lnTo>
                  <a:cubicBezTo>
                    <a:pt x="2048" y="1765"/>
                    <a:pt x="2836" y="977"/>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7" name="Google Shape;10167;p88"/>
            <p:cNvSpPr/>
            <p:nvPr/>
          </p:nvSpPr>
          <p:spPr>
            <a:xfrm>
              <a:off x="-19581650" y="4292925"/>
              <a:ext cx="63025" cy="78775"/>
            </a:xfrm>
            <a:custGeom>
              <a:avLst/>
              <a:gdLst/>
              <a:ahLst/>
              <a:cxnLst/>
              <a:rect l="l" t="t" r="r" b="b"/>
              <a:pathLst>
                <a:path w="2521" h="3151" extrusionOk="0">
                  <a:moveTo>
                    <a:pt x="1418" y="1"/>
                  </a:moveTo>
                  <a:lnTo>
                    <a:pt x="1071" y="221"/>
                  </a:lnTo>
                  <a:lnTo>
                    <a:pt x="1071" y="631"/>
                  </a:lnTo>
                  <a:cubicBezTo>
                    <a:pt x="1071" y="1450"/>
                    <a:pt x="630" y="2206"/>
                    <a:pt x="0" y="2678"/>
                  </a:cubicBezTo>
                  <a:cubicBezTo>
                    <a:pt x="410" y="2930"/>
                    <a:pt x="945" y="3151"/>
                    <a:pt x="1449" y="3151"/>
                  </a:cubicBezTo>
                  <a:lnTo>
                    <a:pt x="2174" y="3151"/>
                  </a:lnTo>
                  <a:cubicBezTo>
                    <a:pt x="2363" y="3151"/>
                    <a:pt x="2521" y="2993"/>
                    <a:pt x="2521" y="2773"/>
                  </a:cubicBezTo>
                  <a:lnTo>
                    <a:pt x="2521" y="2080"/>
                  </a:lnTo>
                  <a:cubicBezTo>
                    <a:pt x="2521" y="1198"/>
                    <a:pt x="2048" y="473"/>
                    <a:pt x="1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8" name="Google Shape;10168;p88"/>
          <p:cNvGrpSpPr/>
          <p:nvPr/>
        </p:nvGrpSpPr>
        <p:grpSpPr>
          <a:xfrm>
            <a:off x="5773985" y="1689571"/>
            <a:ext cx="399302" cy="449325"/>
            <a:chOff x="-17878825" y="3334400"/>
            <a:chExt cx="270200" cy="304050"/>
          </a:xfrm>
        </p:grpSpPr>
        <p:sp>
          <p:nvSpPr>
            <p:cNvPr id="10169" name="Google Shape;10169;p88"/>
            <p:cNvSpPr/>
            <p:nvPr/>
          </p:nvSpPr>
          <p:spPr>
            <a:xfrm>
              <a:off x="-17683475" y="3334400"/>
              <a:ext cx="74850" cy="74050"/>
            </a:xfrm>
            <a:custGeom>
              <a:avLst/>
              <a:gdLst/>
              <a:ahLst/>
              <a:cxnLst/>
              <a:rect l="l" t="t" r="r" b="b"/>
              <a:pathLst>
                <a:path w="2994" h="2962" extrusionOk="0">
                  <a:moveTo>
                    <a:pt x="1985" y="0"/>
                  </a:moveTo>
                  <a:cubicBezTo>
                    <a:pt x="1197" y="0"/>
                    <a:pt x="473" y="378"/>
                    <a:pt x="0" y="945"/>
                  </a:cubicBezTo>
                  <a:cubicBezTo>
                    <a:pt x="630" y="1481"/>
                    <a:pt x="1229" y="2174"/>
                    <a:pt x="1670" y="2962"/>
                  </a:cubicBezTo>
                  <a:lnTo>
                    <a:pt x="2867" y="473"/>
                  </a:lnTo>
                  <a:cubicBezTo>
                    <a:pt x="2993" y="252"/>
                    <a:pt x="2836" y="0"/>
                    <a:pt x="25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0" name="Google Shape;10170;p88"/>
            <p:cNvSpPr/>
            <p:nvPr/>
          </p:nvSpPr>
          <p:spPr>
            <a:xfrm>
              <a:off x="-17752000" y="3513975"/>
              <a:ext cx="16550" cy="16550"/>
            </a:xfrm>
            <a:custGeom>
              <a:avLst/>
              <a:gdLst/>
              <a:ahLst/>
              <a:cxnLst/>
              <a:rect l="l" t="t" r="r" b="b"/>
              <a:pathLst>
                <a:path w="662" h="662" extrusionOk="0">
                  <a:moveTo>
                    <a:pt x="347" y="0"/>
                  </a:moveTo>
                  <a:cubicBezTo>
                    <a:pt x="158" y="0"/>
                    <a:pt x="0" y="158"/>
                    <a:pt x="0" y="347"/>
                  </a:cubicBezTo>
                  <a:cubicBezTo>
                    <a:pt x="0" y="441"/>
                    <a:pt x="158" y="536"/>
                    <a:pt x="347" y="662"/>
                  </a:cubicBezTo>
                  <a:cubicBezTo>
                    <a:pt x="504" y="599"/>
                    <a:pt x="630" y="473"/>
                    <a:pt x="662" y="378"/>
                  </a:cubicBezTo>
                  <a:lnTo>
                    <a:pt x="662" y="284"/>
                  </a:lnTo>
                  <a:cubicBezTo>
                    <a:pt x="630" y="126"/>
                    <a:pt x="504"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1" name="Google Shape;10171;p88"/>
            <p:cNvSpPr/>
            <p:nvPr/>
          </p:nvSpPr>
          <p:spPr>
            <a:xfrm>
              <a:off x="-17860700" y="3405275"/>
              <a:ext cx="107150" cy="206225"/>
            </a:xfrm>
            <a:custGeom>
              <a:avLst/>
              <a:gdLst/>
              <a:ahLst/>
              <a:cxnLst/>
              <a:rect l="l" t="t" r="r" b="b"/>
              <a:pathLst>
                <a:path w="4286" h="8249" extrusionOk="0">
                  <a:moveTo>
                    <a:pt x="2521" y="2931"/>
                  </a:moveTo>
                  <a:cubicBezTo>
                    <a:pt x="2710" y="2931"/>
                    <a:pt x="2867" y="3088"/>
                    <a:pt x="2867" y="3277"/>
                  </a:cubicBezTo>
                  <a:cubicBezTo>
                    <a:pt x="2867" y="3466"/>
                    <a:pt x="2710" y="3624"/>
                    <a:pt x="2521" y="3624"/>
                  </a:cubicBezTo>
                  <a:cubicBezTo>
                    <a:pt x="2332" y="3624"/>
                    <a:pt x="2174" y="3466"/>
                    <a:pt x="2174" y="3277"/>
                  </a:cubicBezTo>
                  <a:cubicBezTo>
                    <a:pt x="2174" y="3088"/>
                    <a:pt x="2332" y="2931"/>
                    <a:pt x="2521" y="2931"/>
                  </a:cubicBezTo>
                  <a:close/>
                  <a:moveTo>
                    <a:pt x="1513" y="1"/>
                  </a:moveTo>
                  <a:cubicBezTo>
                    <a:pt x="568" y="1387"/>
                    <a:pt x="1" y="3246"/>
                    <a:pt x="1" y="4695"/>
                  </a:cubicBezTo>
                  <a:cubicBezTo>
                    <a:pt x="1" y="6113"/>
                    <a:pt x="473" y="7184"/>
                    <a:pt x="1450" y="7845"/>
                  </a:cubicBezTo>
                  <a:cubicBezTo>
                    <a:pt x="1859" y="8112"/>
                    <a:pt x="2328" y="8248"/>
                    <a:pt x="2801" y="8248"/>
                  </a:cubicBezTo>
                  <a:cubicBezTo>
                    <a:pt x="3166" y="8248"/>
                    <a:pt x="3533" y="8167"/>
                    <a:pt x="3876" y="8003"/>
                  </a:cubicBezTo>
                  <a:cubicBezTo>
                    <a:pt x="4128" y="7845"/>
                    <a:pt x="4285" y="7562"/>
                    <a:pt x="4285" y="7310"/>
                  </a:cubicBezTo>
                  <a:lnTo>
                    <a:pt x="4285" y="5608"/>
                  </a:lnTo>
                  <a:cubicBezTo>
                    <a:pt x="4065" y="5451"/>
                    <a:pt x="3718" y="5199"/>
                    <a:pt x="3624" y="4852"/>
                  </a:cubicBezTo>
                  <a:cubicBezTo>
                    <a:pt x="3592" y="4821"/>
                    <a:pt x="3592" y="4726"/>
                    <a:pt x="3592" y="4695"/>
                  </a:cubicBezTo>
                  <a:lnTo>
                    <a:pt x="3592" y="2300"/>
                  </a:lnTo>
                  <a:cubicBezTo>
                    <a:pt x="3592" y="1670"/>
                    <a:pt x="3277" y="1103"/>
                    <a:pt x="2773" y="788"/>
                  </a:cubicBezTo>
                  <a:lnTo>
                    <a:pt x="15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2" name="Google Shape;10172;p88"/>
            <p:cNvSpPr/>
            <p:nvPr/>
          </p:nvSpPr>
          <p:spPr>
            <a:xfrm>
              <a:off x="-17735475" y="3405275"/>
              <a:ext cx="107150" cy="206475"/>
            </a:xfrm>
            <a:custGeom>
              <a:avLst/>
              <a:gdLst/>
              <a:ahLst/>
              <a:cxnLst/>
              <a:rect l="l" t="t" r="r" b="b"/>
              <a:pathLst>
                <a:path w="4286" h="8259" extrusionOk="0">
                  <a:moveTo>
                    <a:pt x="1797" y="2931"/>
                  </a:moveTo>
                  <a:cubicBezTo>
                    <a:pt x="2017" y="2931"/>
                    <a:pt x="2175" y="3088"/>
                    <a:pt x="2175" y="3277"/>
                  </a:cubicBezTo>
                  <a:cubicBezTo>
                    <a:pt x="2175" y="3466"/>
                    <a:pt x="2017" y="3624"/>
                    <a:pt x="1797" y="3624"/>
                  </a:cubicBezTo>
                  <a:cubicBezTo>
                    <a:pt x="1608" y="3624"/>
                    <a:pt x="1450" y="3466"/>
                    <a:pt x="1450" y="3277"/>
                  </a:cubicBezTo>
                  <a:cubicBezTo>
                    <a:pt x="1450" y="3088"/>
                    <a:pt x="1608" y="2931"/>
                    <a:pt x="1797" y="2931"/>
                  </a:cubicBezTo>
                  <a:close/>
                  <a:moveTo>
                    <a:pt x="2805" y="1"/>
                  </a:moveTo>
                  <a:lnTo>
                    <a:pt x="1545" y="788"/>
                  </a:lnTo>
                  <a:cubicBezTo>
                    <a:pt x="1009" y="1103"/>
                    <a:pt x="694" y="1702"/>
                    <a:pt x="694" y="2300"/>
                  </a:cubicBezTo>
                  <a:lnTo>
                    <a:pt x="694" y="4506"/>
                  </a:lnTo>
                  <a:lnTo>
                    <a:pt x="694" y="4695"/>
                  </a:lnTo>
                  <a:cubicBezTo>
                    <a:pt x="694" y="4789"/>
                    <a:pt x="694" y="4852"/>
                    <a:pt x="662" y="4947"/>
                  </a:cubicBezTo>
                  <a:lnTo>
                    <a:pt x="662" y="4978"/>
                  </a:lnTo>
                  <a:cubicBezTo>
                    <a:pt x="568" y="5293"/>
                    <a:pt x="253" y="5514"/>
                    <a:pt x="1" y="5640"/>
                  </a:cubicBezTo>
                  <a:lnTo>
                    <a:pt x="1" y="7310"/>
                  </a:lnTo>
                  <a:cubicBezTo>
                    <a:pt x="1" y="7562"/>
                    <a:pt x="158" y="7845"/>
                    <a:pt x="442" y="8003"/>
                  </a:cubicBezTo>
                  <a:cubicBezTo>
                    <a:pt x="777" y="8174"/>
                    <a:pt x="1139" y="8258"/>
                    <a:pt x="1503" y="8258"/>
                  </a:cubicBezTo>
                  <a:cubicBezTo>
                    <a:pt x="2884" y="8258"/>
                    <a:pt x="4285" y="7039"/>
                    <a:pt x="4285" y="4695"/>
                  </a:cubicBezTo>
                  <a:cubicBezTo>
                    <a:pt x="4285" y="3246"/>
                    <a:pt x="3750" y="1418"/>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3" name="Google Shape;10173;p88"/>
            <p:cNvSpPr/>
            <p:nvPr/>
          </p:nvSpPr>
          <p:spPr>
            <a:xfrm>
              <a:off x="-17812650" y="3353300"/>
              <a:ext cx="136275" cy="144150"/>
            </a:xfrm>
            <a:custGeom>
              <a:avLst/>
              <a:gdLst/>
              <a:ahLst/>
              <a:cxnLst/>
              <a:rect l="l" t="t" r="r" b="b"/>
              <a:pathLst>
                <a:path w="5451" h="5766" extrusionOk="0">
                  <a:moveTo>
                    <a:pt x="2741" y="0"/>
                  </a:moveTo>
                  <a:cubicBezTo>
                    <a:pt x="1702" y="0"/>
                    <a:pt x="756" y="599"/>
                    <a:pt x="0" y="1513"/>
                  </a:cubicBezTo>
                  <a:lnTo>
                    <a:pt x="1229" y="2300"/>
                  </a:lnTo>
                  <a:cubicBezTo>
                    <a:pt x="1954" y="2741"/>
                    <a:pt x="2363" y="3529"/>
                    <a:pt x="2363" y="4379"/>
                  </a:cubicBezTo>
                  <a:lnTo>
                    <a:pt x="2363" y="5766"/>
                  </a:lnTo>
                  <a:cubicBezTo>
                    <a:pt x="2489" y="5703"/>
                    <a:pt x="2615" y="5671"/>
                    <a:pt x="2773" y="5671"/>
                  </a:cubicBezTo>
                  <a:cubicBezTo>
                    <a:pt x="2899" y="5671"/>
                    <a:pt x="2993" y="5703"/>
                    <a:pt x="3088" y="5766"/>
                  </a:cubicBezTo>
                  <a:lnTo>
                    <a:pt x="3088" y="4379"/>
                  </a:lnTo>
                  <a:cubicBezTo>
                    <a:pt x="3088" y="3497"/>
                    <a:pt x="3529" y="2710"/>
                    <a:pt x="4222" y="2300"/>
                  </a:cubicBezTo>
                  <a:lnTo>
                    <a:pt x="5451" y="1513"/>
                  </a:lnTo>
                  <a:cubicBezTo>
                    <a:pt x="4695" y="599"/>
                    <a:pt x="3749" y="0"/>
                    <a:pt x="27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4" name="Google Shape;10174;p88"/>
            <p:cNvSpPr/>
            <p:nvPr/>
          </p:nvSpPr>
          <p:spPr>
            <a:xfrm>
              <a:off x="-17770900" y="3614000"/>
              <a:ext cx="52775" cy="24450"/>
            </a:xfrm>
            <a:custGeom>
              <a:avLst/>
              <a:gdLst/>
              <a:ahLst/>
              <a:cxnLst/>
              <a:rect l="l" t="t" r="r" b="b"/>
              <a:pathLst>
                <a:path w="2111" h="978" extrusionOk="0">
                  <a:moveTo>
                    <a:pt x="1071" y="0"/>
                  </a:moveTo>
                  <a:cubicBezTo>
                    <a:pt x="756" y="252"/>
                    <a:pt x="378" y="410"/>
                    <a:pt x="0" y="536"/>
                  </a:cubicBezTo>
                  <a:lnTo>
                    <a:pt x="0" y="630"/>
                  </a:lnTo>
                  <a:cubicBezTo>
                    <a:pt x="0" y="851"/>
                    <a:pt x="158" y="977"/>
                    <a:pt x="347" y="977"/>
                  </a:cubicBezTo>
                  <a:lnTo>
                    <a:pt x="1764" y="977"/>
                  </a:lnTo>
                  <a:cubicBezTo>
                    <a:pt x="1953" y="977"/>
                    <a:pt x="2111" y="851"/>
                    <a:pt x="2111" y="630"/>
                  </a:cubicBezTo>
                  <a:lnTo>
                    <a:pt x="2111" y="536"/>
                  </a:lnTo>
                  <a:cubicBezTo>
                    <a:pt x="1733" y="410"/>
                    <a:pt x="1386" y="252"/>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5" name="Google Shape;10175;p88"/>
            <p:cNvSpPr/>
            <p:nvPr/>
          </p:nvSpPr>
          <p:spPr>
            <a:xfrm>
              <a:off x="-17878825" y="3334400"/>
              <a:ext cx="74075" cy="74050"/>
            </a:xfrm>
            <a:custGeom>
              <a:avLst/>
              <a:gdLst/>
              <a:ahLst/>
              <a:cxnLst/>
              <a:rect l="l" t="t" r="r" b="b"/>
              <a:pathLst>
                <a:path w="2963" h="2962" extrusionOk="0">
                  <a:moveTo>
                    <a:pt x="410" y="0"/>
                  </a:moveTo>
                  <a:cubicBezTo>
                    <a:pt x="127" y="0"/>
                    <a:pt x="1" y="284"/>
                    <a:pt x="95" y="536"/>
                  </a:cubicBezTo>
                  <a:lnTo>
                    <a:pt x="1324" y="2962"/>
                  </a:lnTo>
                  <a:cubicBezTo>
                    <a:pt x="1765" y="2174"/>
                    <a:pt x="2301" y="1512"/>
                    <a:pt x="2962" y="945"/>
                  </a:cubicBezTo>
                  <a:cubicBezTo>
                    <a:pt x="2490" y="378"/>
                    <a:pt x="1797"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6" name="Google Shape;10176;p88"/>
          <p:cNvGrpSpPr/>
          <p:nvPr/>
        </p:nvGrpSpPr>
        <p:grpSpPr>
          <a:xfrm>
            <a:off x="5747809" y="2242416"/>
            <a:ext cx="451653" cy="451653"/>
            <a:chOff x="-17896150" y="3709300"/>
            <a:chExt cx="305625" cy="305625"/>
          </a:xfrm>
        </p:grpSpPr>
        <p:sp>
          <p:nvSpPr>
            <p:cNvPr id="10177" name="Google Shape;10177;p88"/>
            <p:cNvSpPr/>
            <p:nvPr/>
          </p:nvSpPr>
          <p:spPr>
            <a:xfrm>
              <a:off x="-17896150" y="3709300"/>
              <a:ext cx="54375" cy="77200"/>
            </a:xfrm>
            <a:custGeom>
              <a:avLst/>
              <a:gdLst/>
              <a:ahLst/>
              <a:cxnLst/>
              <a:rect l="l" t="t" r="r" b="b"/>
              <a:pathLst>
                <a:path w="2175" h="3088" extrusionOk="0">
                  <a:moveTo>
                    <a:pt x="1072" y="0"/>
                  </a:moveTo>
                  <a:cubicBezTo>
                    <a:pt x="473" y="0"/>
                    <a:pt x="1" y="473"/>
                    <a:pt x="1" y="1072"/>
                  </a:cubicBezTo>
                  <a:cubicBezTo>
                    <a:pt x="1" y="1670"/>
                    <a:pt x="473" y="2143"/>
                    <a:pt x="1072" y="2143"/>
                  </a:cubicBezTo>
                  <a:lnTo>
                    <a:pt x="1103" y="2143"/>
                  </a:lnTo>
                  <a:lnTo>
                    <a:pt x="1513" y="3088"/>
                  </a:lnTo>
                  <a:cubicBezTo>
                    <a:pt x="1702" y="3025"/>
                    <a:pt x="1891" y="2930"/>
                    <a:pt x="2080" y="2899"/>
                  </a:cubicBezTo>
                  <a:lnTo>
                    <a:pt x="2175" y="2899"/>
                  </a:lnTo>
                  <a:lnTo>
                    <a:pt x="1765" y="1859"/>
                  </a:lnTo>
                  <a:cubicBezTo>
                    <a:pt x="2017" y="1670"/>
                    <a:pt x="2143" y="1387"/>
                    <a:pt x="2143" y="1072"/>
                  </a:cubicBezTo>
                  <a:cubicBezTo>
                    <a:pt x="2143" y="473"/>
                    <a:pt x="167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8" name="Google Shape;10178;p88"/>
            <p:cNvSpPr/>
            <p:nvPr/>
          </p:nvSpPr>
          <p:spPr>
            <a:xfrm>
              <a:off x="-17877250" y="3801075"/>
              <a:ext cx="286725" cy="213850"/>
            </a:xfrm>
            <a:custGeom>
              <a:avLst/>
              <a:gdLst/>
              <a:ahLst/>
              <a:cxnLst/>
              <a:rect l="l" t="t" r="r" b="b"/>
              <a:pathLst>
                <a:path w="11469" h="8554" extrusionOk="0">
                  <a:moveTo>
                    <a:pt x="1765" y="1339"/>
                  </a:moveTo>
                  <a:cubicBezTo>
                    <a:pt x="1954" y="1339"/>
                    <a:pt x="2112" y="1496"/>
                    <a:pt x="2112" y="1717"/>
                  </a:cubicBezTo>
                  <a:cubicBezTo>
                    <a:pt x="2112" y="1906"/>
                    <a:pt x="1954" y="2063"/>
                    <a:pt x="1765" y="2063"/>
                  </a:cubicBezTo>
                  <a:cubicBezTo>
                    <a:pt x="1576" y="2063"/>
                    <a:pt x="1419" y="1906"/>
                    <a:pt x="1419" y="1717"/>
                  </a:cubicBezTo>
                  <a:cubicBezTo>
                    <a:pt x="1419" y="1496"/>
                    <a:pt x="1576" y="1339"/>
                    <a:pt x="1765" y="1339"/>
                  </a:cubicBezTo>
                  <a:close/>
                  <a:moveTo>
                    <a:pt x="1829" y="0"/>
                  </a:moveTo>
                  <a:cubicBezTo>
                    <a:pt x="913" y="0"/>
                    <a:pt x="1" y="710"/>
                    <a:pt x="1" y="1811"/>
                  </a:cubicBezTo>
                  <a:lnTo>
                    <a:pt x="1" y="5308"/>
                  </a:lnTo>
                  <a:cubicBezTo>
                    <a:pt x="1" y="7104"/>
                    <a:pt x="1450" y="8553"/>
                    <a:pt x="3214" y="8553"/>
                  </a:cubicBezTo>
                  <a:lnTo>
                    <a:pt x="11091" y="8553"/>
                  </a:lnTo>
                  <a:cubicBezTo>
                    <a:pt x="11311" y="8553"/>
                    <a:pt x="11469" y="8396"/>
                    <a:pt x="11469" y="8207"/>
                  </a:cubicBezTo>
                  <a:cubicBezTo>
                    <a:pt x="11411" y="8061"/>
                    <a:pt x="11325" y="7566"/>
                    <a:pt x="11338" y="7566"/>
                  </a:cubicBezTo>
                  <a:lnTo>
                    <a:pt x="11338" y="7566"/>
                  </a:lnTo>
                  <a:cubicBezTo>
                    <a:pt x="11338" y="7566"/>
                    <a:pt x="11338" y="7566"/>
                    <a:pt x="11338" y="7566"/>
                  </a:cubicBezTo>
                  <a:lnTo>
                    <a:pt x="11338" y="7566"/>
                  </a:lnTo>
                  <a:cubicBezTo>
                    <a:pt x="11340" y="7574"/>
                    <a:pt x="11341" y="7580"/>
                    <a:pt x="11342" y="7580"/>
                  </a:cubicBezTo>
                  <a:cubicBezTo>
                    <a:pt x="11343" y="7580"/>
                    <a:pt x="11343" y="7579"/>
                    <a:pt x="11343" y="7577"/>
                  </a:cubicBezTo>
                  <a:cubicBezTo>
                    <a:pt x="11333" y="7529"/>
                    <a:pt x="11329" y="7513"/>
                    <a:pt x="11329" y="7513"/>
                  </a:cubicBezTo>
                  <a:lnTo>
                    <a:pt x="11329" y="7513"/>
                  </a:lnTo>
                  <a:cubicBezTo>
                    <a:pt x="11328" y="7513"/>
                    <a:pt x="11330" y="7523"/>
                    <a:pt x="11332" y="7534"/>
                  </a:cubicBezTo>
                  <a:lnTo>
                    <a:pt x="11332" y="7534"/>
                  </a:lnTo>
                  <a:cubicBezTo>
                    <a:pt x="11201" y="7046"/>
                    <a:pt x="10923" y="6591"/>
                    <a:pt x="10555" y="6285"/>
                  </a:cubicBezTo>
                  <a:cubicBezTo>
                    <a:pt x="9893" y="6789"/>
                    <a:pt x="9043" y="7073"/>
                    <a:pt x="8192" y="7073"/>
                  </a:cubicBezTo>
                  <a:cubicBezTo>
                    <a:pt x="7090" y="7073"/>
                    <a:pt x="6050" y="6506"/>
                    <a:pt x="5514" y="5655"/>
                  </a:cubicBezTo>
                  <a:lnTo>
                    <a:pt x="5514" y="5592"/>
                  </a:lnTo>
                  <a:cubicBezTo>
                    <a:pt x="5483" y="5592"/>
                    <a:pt x="5420" y="5655"/>
                    <a:pt x="5388" y="5655"/>
                  </a:cubicBezTo>
                  <a:lnTo>
                    <a:pt x="4632" y="5655"/>
                  </a:lnTo>
                  <a:cubicBezTo>
                    <a:pt x="4065" y="5655"/>
                    <a:pt x="3592" y="5182"/>
                    <a:pt x="3592" y="4584"/>
                  </a:cubicBezTo>
                  <a:lnTo>
                    <a:pt x="3592" y="1748"/>
                  </a:lnTo>
                  <a:cubicBezTo>
                    <a:pt x="3592" y="1433"/>
                    <a:pt x="3498" y="1150"/>
                    <a:pt x="3340" y="929"/>
                  </a:cubicBezTo>
                  <a:cubicBezTo>
                    <a:pt x="2987" y="283"/>
                    <a:pt x="2407" y="0"/>
                    <a:pt x="1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9" name="Google Shape;10179;p88"/>
            <p:cNvSpPr/>
            <p:nvPr/>
          </p:nvSpPr>
          <p:spPr>
            <a:xfrm>
              <a:off x="-17783500" y="3763075"/>
              <a:ext cx="191400" cy="194350"/>
            </a:xfrm>
            <a:custGeom>
              <a:avLst/>
              <a:gdLst/>
              <a:ahLst/>
              <a:cxnLst/>
              <a:rect l="l" t="t" r="r" b="b"/>
              <a:pathLst>
                <a:path w="7656" h="7774" extrusionOk="0">
                  <a:moveTo>
                    <a:pt x="3368" y="1"/>
                  </a:moveTo>
                  <a:cubicBezTo>
                    <a:pt x="3223" y="1"/>
                    <a:pt x="3077" y="8"/>
                    <a:pt x="2930" y="23"/>
                  </a:cubicBezTo>
                  <a:cubicBezTo>
                    <a:pt x="1764" y="149"/>
                    <a:pt x="693" y="779"/>
                    <a:pt x="0" y="1725"/>
                  </a:cubicBezTo>
                  <a:cubicBezTo>
                    <a:pt x="315" y="2166"/>
                    <a:pt x="504" y="2670"/>
                    <a:pt x="504" y="3237"/>
                  </a:cubicBezTo>
                  <a:lnTo>
                    <a:pt x="504" y="6041"/>
                  </a:lnTo>
                  <a:cubicBezTo>
                    <a:pt x="504" y="6261"/>
                    <a:pt x="662" y="6419"/>
                    <a:pt x="851" y="6419"/>
                  </a:cubicBezTo>
                  <a:lnTo>
                    <a:pt x="1418" y="6419"/>
                  </a:lnTo>
                  <a:cubicBezTo>
                    <a:pt x="1418" y="6419"/>
                    <a:pt x="1418" y="6356"/>
                    <a:pt x="1386" y="6356"/>
                  </a:cubicBezTo>
                  <a:cubicBezTo>
                    <a:pt x="1260" y="6041"/>
                    <a:pt x="1197" y="5694"/>
                    <a:pt x="1197" y="5348"/>
                  </a:cubicBezTo>
                  <a:lnTo>
                    <a:pt x="1197" y="4749"/>
                  </a:lnTo>
                  <a:cubicBezTo>
                    <a:pt x="1197" y="3363"/>
                    <a:pt x="2268" y="2197"/>
                    <a:pt x="3560" y="2166"/>
                  </a:cubicBezTo>
                  <a:cubicBezTo>
                    <a:pt x="3634" y="2159"/>
                    <a:pt x="3707" y="2156"/>
                    <a:pt x="3779" y="2156"/>
                  </a:cubicBezTo>
                  <a:cubicBezTo>
                    <a:pt x="4417" y="2156"/>
                    <a:pt x="4997" y="2403"/>
                    <a:pt x="5450" y="2827"/>
                  </a:cubicBezTo>
                  <a:cubicBezTo>
                    <a:pt x="5986" y="3300"/>
                    <a:pt x="6238" y="3930"/>
                    <a:pt x="6238" y="4623"/>
                  </a:cubicBezTo>
                  <a:lnTo>
                    <a:pt x="6238" y="5001"/>
                  </a:lnTo>
                  <a:cubicBezTo>
                    <a:pt x="6238" y="5789"/>
                    <a:pt x="5639" y="6419"/>
                    <a:pt x="4852" y="6419"/>
                  </a:cubicBezTo>
                  <a:cubicBezTo>
                    <a:pt x="4064" y="6419"/>
                    <a:pt x="3371" y="5789"/>
                    <a:pt x="3371" y="5001"/>
                  </a:cubicBezTo>
                  <a:lnTo>
                    <a:pt x="3371" y="4623"/>
                  </a:lnTo>
                  <a:cubicBezTo>
                    <a:pt x="3371" y="4434"/>
                    <a:pt x="3529" y="4276"/>
                    <a:pt x="3749" y="4276"/>
                  </a:cubicBezTo>
                  <a:cubicBezTo>
                    <a:pt x="3938" y="4276"/>
                    <a:pt x="4096" y="4434"/>
                    <a:pt x="4096" y="4623"/>
                  </a:cubicBezTo>
                  <a:lnTo>
                    <a:pt x="4096" y="5001"/>
                  </a:lnTo>
                  <a:cubicBezTo>
                    <a:pt x="4096" y="5379"/>
                    <a:pt x="4442" y="5694"/>
                    <a:pt x="4852" y="5694"/>
                  </a:cubicBezTo>
                  <a:cubicBezTo>
                    <a:pt x="5230" y="5694"/>
                    <a:pt x="5545" y="5379"/>
                    <a:pt x="5545" y="5001"/>
                  </a:cubicBezTo>
                  <a:lnTo>
                    <a:pt x="5545" y="4623"/>
                  </a:lnTo>
                  <a:cubicBezTo>
                    <a:pt x="5545" y="4119"/>
                    <a:pt x="5356" y="3678"/>
                    <a:pt x="5009" y="3331"/>
                  </a:cubicBezTo>
                  <a:cubicBezTo>
                    <a:pt x="4631" y="2985"/>
                    <a:pt x="4127" y="2827"/>
                    <a:pt x="3655" y="2827"/>
                  </a:cubicBezTo>
                  <a:cubicBezTo>
                    <a:pt x="2709" y="2859"/>
                    <a:pt x="1953" y="3741"/>
                    <a:pt x="1953" y="4717"/>
                  </a:cubicBezTo>
                  <a:lnTo>
                    <a:pt x="1953" y="5316"/>
                  </a:lnTo>
                  <a:cubicBezTo>
                    <a:pt x="1953" y="5946"/>
                    <a:pt x="2205" y="6576"/>
                    <a:pt x="2583" y="6954"/>
                  </a:cubicBezTo>
                  <a:cubicBezTo>
                    <a:pt x="3056" y="7458"/>
                    <a:pt x="3749" y="7773"/>
                    <a:pt x="4474" y="7773"/>
                  </a:cubicBezTo>
                  <a:cubicBezTo>
                    <a:pt x="5104" y="7773"/>
                    <a:pt x="5702" y="7584"/>
                    <a:pt x="6175" y="7269"/>
                  </a:cubicBezTo>
                  <a:cubicBezTo>
                    <a:pt x="7089" y="6734"/>
                    <a:pt x="7656" y="5726"/>
                    <a:pt x="7656" y="4560"/>
                  </a:cubicBezTo>
                  <a:lnTo>
                    <a:pt x="7656" y="4213"/>
                  </a:lnTo>
                  <a:cubicBezTo>
                    <a:pt x="7656" y="3111"/>
                    <a:pt x="7152" y="1914"/>
                    <a:pt x="6238" y="1126"/>
                  </a:cubicBezTo>
                  <a:cubicBezTo>
                    <a:pt x="5461" y="405"/>
                    <a:pt x="4440" y="1"/>
                    <a:pt x="33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0" name="Google Shape;10180;p88"/>
            <p:cNvSpPr/>
            <p:nvPr/>
          </p:nvSpPr>
          <p:spPr>
            <a:xfrm>
              <a:off x="-17825250" y="3710075"/>
              <a:ext cx="54375" cy="76425"/>
            </a:xfrm>
            <a:custGeom>
              <a:avLst/>
              <a:gdLst/>
              <a:ahLst/>
              <a:cxnLst/>
              <a:rect l="l" t="t" r="r" b="b"/>
              <a:pathLst>
                <a:path w="2175" h="3057" extrusionOk="0">
                  <a:moveTo>
                    <a:pt x="1103" y="1"/>
                  </a:moveTo>
                  <a:cubicBezTo>
                    <a:pt x="504" y="1"/>
                    <a:pt x="32" y="474"/>
                    <a:pt x="32" y="1041"/>
                  </a:cubicBezTo>
                  <a:cubicBezTo>
                    <a:pt x="32" y="1356"/>
                    <a:pt x="189" y="1639"/>
                    <a:pt x="410" y="1828"/>
                  </a:cubicBezTo>
                  <a:lnTo>
                    <a:pt x="0" y="2868"/>
                  </a:lnTo>
                  <a:cubicBezTo>
                    <a:pt x="252" y="2899"/>
                    <a:pt x="473" y="2931"/>
                    <a:pt x="662" y="3057"/>
                  </a:cubicBezTo>
                  <a:lnTo>
                    <a:pt x="1071" y="2112"/>
                  </a:lnTo>
                  <a:lnTo>
                    <a:pt x="1103" y="2112"/>
                  </a:lnTo>
                  <a:cubicBezTo>
                    <a:pt x="1702" y="2112"/>
                    <a:pt x="2174" y="1639"/>
                    <a:pt x="2174" y="1041"/>
                  </a:cubicBezTo>
                  <a:cubicBezTo>
                    <a:pt x="2174" y="474"/>
                    <a:pt x="1702" y="1"/>
                    <a:pt x="110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1" name="Google Shape;10181;p88"/>
          <p:cNvGrpSpPr/>
          <p:nvPr/>
        </p:nvGrpSpPr>
        <p:grpSpPr>
          <a:xfrm>
            <a:off x="5775740" y="2795686"/>
            <a:ext cx="395792" cy="451653"/>
            <a:chOff x="-17878025" y="4082625"/>
            <a:chExt cx="267825" cy="305625"/>
          </a:xfrm>
        </p:grpSpPr>
        <p:sp>
          <p:nvSpPr>
            <p:cNvPr id="10182" name="Google Shape;10182;p88"/>
            <p:cNvSpPr/>
            <p:nvPr/>
          </p:nvSpPr>
          <p:spPr>
            <a:xfrm>
              <a:off x="-17660650" y="4191325"/>
              <a:ext cx="50450" cy="52000"/>
            </a:xfrm>
            <a:custGeom>
              <a:avLst/>
              <a:gdLst/>
              <a:ahLst/>
              <a:cxnLst/>
              <a:rect l="l" t="t" r="r" b="b"/>
              <a:pathLst>
                <a:path w="2018" h="2080" extrusionOk="0">
                  <a:moveTo>
                    <a:pt x="946" y="0"/>
                  </a:moveTo>
                  <a:cubicBezTo>
                    <a:pt x="599" y="0"/>
                    <a:pt x="284" y="126"/>
                    <a:pt x="1" y="284"/>
                  </a:cubicBezTo>
                  <a:cubicBezTo>
                    <a:pt x="316" y="788"/>
                    <a:pt x="505" y="1418"/>
                    <a:pt x="536" y="2080"/>
                  </a:cubicBezTo>
                  <a:cubicBezTo>
                    <a:pt x="1387" y="1922"/>
                    <a:pt x="2017" y="1229"/>
                    <a:pt x="2017" y="347"/>
                  </a:cubicBezTo>
                  <a:cubicBezTo>
                    <a:pt x="2017" y="158"/>
                    <a:pt x="1860" y="0"/>
                    <a:pt x="16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3" name="Google Shape;10183;p88"/>
            <p:cNvSpPr/>
            <p:nvPr/>
          </p:nvSpPr>
          <p:spPr>
            <a:xfrm>
              <a:off x="-17716575" y="4084200"/>
              <a:ext cx="88250" cy="103200"/>
            </a:xfrm>
            <a:custGeom>
              <a:avLst/>
              <a:gdLst/>
              <a:ahLst/>
              <a:cxnLst/>
              <a:rect l="l" t="t" r="r" b="b"/>
              <a:pathLst>
                <a:path w="3530" h="4128" extrusionOk="0">
                  <a:moveTo>
                    <a:pt x="3183" y="1"/>
                  </a:moveTo>
                  <a:cubicBezTo>
                    <a:pt x="2994" y="1"/>
                    <a:pt x="2836" y="158"/>
                    <a:pt x="2836" y="347"/>
                  </a:cubicBezTo>
                  <a:lnTo>
                    <a:pt x="2836" y="1040"/>
                  </a:lnTo>
                  <a:cubicBezTo>
                    <a:pt x="2836" y="1261"/>
                    <a:pt x="2679" y="1418"/>
                    <a:pt x="2458" y="1418"/>
                  </a:cubicBezTo>
                  <a:lnTo>
                    <a:pt x="2112" y="1418"/>
                  </a:lnTo>
                  <a:lnTo>
                    <a:pt x="2112" y="1040"/>
                  </a:lnTo>
                  <a:cubicBezTo>
                    <a:pt x="2112" y="851"/>
                    <a:pt x="1954" y="694"/>
                    <a:pt x="1765" y="694"/>
                  </a:cubicBezTo>
                  <a:cubicBezTo>
                    <a:pt x="1576" y="694"/>
                    <a:pt x="1419" y="851"/>
                    <a:pt x="1419" y="1040"/>
                  </a:cubicBezTo>
                  <a:lnTo>
                    <a:pt x="1419" y="2112"/>
                  </a:lnTo>
                  <a:lnTo>
                    <a:pt x="1041" y="2112"/>
                  </a:lnTo>
                  <a:cubicBezTo>
                    <a:pt x="852" y="2112"/>
                    <a:pt x="694" y="1954"/>
                    <a:pt x="694" y="1765"/>
                  </a:cubicBezTo>
                  <a:lnTo>
                    <a:pt x="694" y="1040"/>
                  </a:lnTo>
                  <a:cubicBezTo>
                    <a:pt x="694" y="851"/>
                    <a:pt x="537" y="694"/>
                    <a:pt x="347" y="694"/>
                  </a:cubicBezTo>
                  <a:cubicBezTo>
                    <a:pt x="158" y="694"/>
                    <a:pt x="1" y="851"/>
                    <a:pt x="1" y="1040"/>
                  </a:cubicBezTo>
                  <a:lnTo>
                    <a:pt x="1" y="1765"/>
                  </a:lnTo>
                  <a:cubicBezTo>
                    <a:pt x="1" y="2364"/>
                    <a:pt x="474" y="2836"/>
                    <a:pt x="1041" y="2836"/>
                  </a:cubicBezTo>
                  <a:lnTo>
                    <a:pt x="1419" y="2836"/>
                  </a:lnTo>
                  <a:lnTo>
                    <a:pt x="1419" y="3466"/>
                  </a:lnTo>
                  <a:cubicBezTo>
                    <a:pt x="1419" y="3498"/>
                    <a:pt x="1356" y="3529"/>
                    <a:pt x="1356" y="3624"/>
                  </a:cubicBezTo>
                  <a:cubicBezTo>
                    <a:pt x="1576" y="3781"/>
                    <a:pt x="1734" y="3939"/>
                    <a:pt x="1923" y="4128"/>
                  </a:cubicBezTo>
                  <a:cubicBezTo>
                    <a:pt x="2049" y="3939"/>
                    <a:pt x="2143" y="3718"/>
                    <a:pt x="2143" y="3498"/>
                  </a:cubicBezTo>
                  <a:lnTo>
                    <a:pt x="2143" y="2112"/>
                  </a:lnTo>
                  <a:lnTo>
                    <a:pt x="2521" y="2112"/>
                  </a:lnTo>
                  <a:cubicBezTo>
                    <a:pt x="3057" y="2112"/>
                    <a:pt x="3529" y="1639"/>
                    <a:pt x="3529" y="1040"/>
                  </a:cubicBezTo>
                  <a:lnTo>
                    <a:pt x="3529" y="347"/>
                  </a:lnTo>
                  <a:cubicBezTo>
                    <a:pt x="3529" y="158"/>
                    <a:pt x="3372" y="1"/>
                    <a:pt x="3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4" name="Google Shape;10184;p88"/>
            <p:cNvSpPr/>
            <p:nvPr/>
          </p:nvSpPr>
          <p:spPr>
            <a:xfrm>
              <a:off x="-17860700" y="4082625"/>
              <a:ext cx="90600" cy="104000"/>
            </a:xfrm>
            <a:custGeom>
              <a:avLst/>
              <a:gdLst/>
              <a:ahLst/>
              <a:cxnLst/>
              <a:rect l="l" t="t" r="r" b="b"/>
              <a:pathLst>
                <a:path w="3624" h="4160" extrusionOk="0">
                  <a:moveTo>
                    <a:pt x="442" y="1"/>
                  </a:moveTo>
                  <a:cubicBezTo>
                    <a:pt x="253" y="1"/>
                    <a:pt x="95" y="158"/>
                    <a:pt x="95" y="379"/>
                  </a:cubicBezTo>
                  <a:lnTo>
                    <a:pt x="95" y="1072"/>
                  </a:lnTo>
                  <a:cubicBezTo>
                    <a:pt x="1" y="1702"/>
                    <a:pt x="505" y="2175"/>
                    <a:pt x="1103" y="2175"/>
                  </a:cubicBezTo>
                  <a:lnTo>
                    <a:pt x="1450" y="2175"/>
                  </a:lnTo>
                  <a:lnTo>
                    <a:pt x="1450" y="3529"/>
                  </a:lnTo>
                  <a:cubicBezTo>
                    <a:pt x="1450" y="3750"/>
                    <a:pt x="1544" y="4002"/>
                    <a:pt x="1702" y="4159"/>
                  </a:cubicBezTo>
                  <a:cubicBezTo>
                    <a:pt x="1859" y="3939"/>
                    <a:pt x="2048" y="3781"/>
                    <a:pt x="2237" y="3624"/>
                  </a:cubicBezTo>
                  <a:cubicBezTo>
                    <a:pt x="2206" y="3592"/>
                    <a:pt x="2206" y="3561"/>
                    <a:pt x="2206" y="3466"/>
                  </a:cubicBezTo>
                  <a:lnTo>
                    <a:pt x="2206" y="2836"/>
                  </a:lnTo>
                  <a:lnTo>
                    <a:pt x="2584" y="2836"/>
                  </a:lnTo>
                  <a:cubicBezTo>
                    <a:pt x="3151" y="2836"/>
                    <a:pt x="3624" y="2364"/>
                    <a:pt x="3624" y="1797"/>
                  </a:cubicBezTo>
                  <a:lnTo>
                    <a:pt x="3624" y="1072"/>
                  </a:lnTo>
                  <a:cubicBezTo>
                    <a:pt x="3624" y="883"/>
                    <a:pt x="3466" y="725"/>
                    <a:pt x="3277" y="725"/>
                  </a:cubicBezTo>
                  <a:cubicBezTo>
                    <a:pt x="3088" y="725"/>
                    <a:pt x="2930" y="883"/>
                    <a:pt x="2930" y="1072"/>
                  </a:cubicBezTo>
                  <a:lnTo>
                    <a:pt x="2930" y="1797"/>
                  </a:lnTo>
                  <a:cubicBezTo>
                    <a:pt x="2930" y="1986"/>
                    <a:pt x="2773" y="2143"/>
                    <a:pt x="2552" y="2143"/>
                  </a:cubicBezTo>
                  <a:lnTo>
                    <a:pt x="2206" y="2143"/>
                  </a:lnTo>
                  <a:lnTo>
                    <a:pt x="2206" y="1072"/>
                  </a:lnTo>
                  <a:cubicBezTo>
                    <a:pt x="2206" y="883"/>
                    <a:pt x="2048" y="725"/>
                    <a:pt x="1859" y="725"/>
                  </a:cubicBezTo>
                  <a:cubicBezTo>
                    <a:pt x="1670" y="725"/>
                    <a:pt x="1513" y="883"/>
                    <a:pt x="1513" y="1072"/>
                  </a:cubicBezTo>
                  <a:lnTo>
                    <a:pt x="1513" y="1418"/>
                  </a:lnTo>
                  <a:lnTo>
                    <a:pt x="1135" y="1418"/>
                  </a:lnTo>
                  <a:cubicBezTo>
                    <a:pt x="946" y="1418"/>
                    <a:pt x="788" y="1261"/>
                    <a:pt x="788" y="1072"/>
                  </a:cubicBezTo>
                  <a:lnTo>
                    <a:pt x="788" y="379"/>
                  </a:lnTo>
                  <a:cubicBezTo>
                    <a:pt x="788" y="158"/>
                    <a:pt x="631"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5" name="Google Shape;10185;p88"/>
            <p:cNvSpPr/>
            <p:nvPr/>
          </p:nvSpPr>
          <p:spPr>
            <a:xfrm>
              <a:off x="-17752000" y="4281300"/>
              <a:ext cx="16550" cy="16375"/>
            </a:xfrm>
            <a:custGeom>
              <a:avLst/>
              <a:gdLst/>
              <a:ahLst/>
              <a:cxnLst/>
              <a:rect l="l" t="t" r="r" b="b"/>
              <a:pathLst>
                <a:path w="662" h="655" extrusionOk="0">
                  <a:moveTo>
                    <a:pt x="319" y="1"/>
                  </a:moveTo>
                  <a:cubicBezTo>
                    <a:pt x="173" y="1"/>
                    <a:pt x="32" y="72"/>
                    <a:pt x="0" y="213"/>
                  </a:cubicBezTo>
                  <a:lnTo>
                    <a:pt x="347" y="655"/>
                  </a:lnTo>
                  <a:lnTo>
                    <a:pt x="662" y="213"/>
                  </a:lnTo>
                  <a:cubicBezTo>
                    <a:pt x="615" y="72"/>
                    <a:pt x="465" y="1"/>
                    <a:pt x="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6" name="Google Shape;10186;p88"/>
            <p:cNvSpPr/>
            <p:nvPr/>
          </p:nvSpPr>
          <p:spPr>
            <a:xfrm>
              <a:off x="-17825250" y="4173200"/>
              <a:ext cx="161475" cy="161500"/>
            </a:xfrm>
            <a:custGeom>
              <a:avLst/>
              <a:gdLst/>
              <a:ahLst/>
              <a:cxnLst/>
              <a:rect l="l" t="t" r="r" b="b"/>
              <a:pathLst>
                <a:path w="6459" h="6460" extrusionOk="0">
                  <a:moveTo>
                    <a:pt x="1828" y="2175"/>
                  </a:moveTo>
                  <a:cubicBezTo>
                    <a:pt x="2017" y="2175"/>
                    <a:pt x="2174" y="2332"/>
                    <a:pt x="2174" y="2521"/>
                  </a:cubicBezTo>
                  <a:cubicBezTo>
                    <a:pt x="2174" y="2742"/>
                    <a:pt x="2017" y="2899"/>
                    <a:pt x="1828" y="2899"/>
                  </a:cubicBezTo>
                  <a:cubicBezTo>
                    <a:pt x="1607" y="2899"/>
                    <a:pt x="1449" y="2742"/>
                    <a:pt x="1449" y="2521"/>
                  </a:cubicBezTo>
                  <a:cubicBezTo>
                    <a:pt x="1449" y="2332"/>
                    <a:pt x="1607" y="2175"/>
                    <a:pt x="1828" y="2175"/>
                  </a:cubicBezTo>
                  <a:close/>
                  <a:moveTo>
                    <a:pt x="4663" y="2175"/>
                  </a:moveTo>
                  <a:cubicBezTo>
                    <a:pt x="4852" y="2175"/>
                    <a:pt x="5010" y="2332"/>
                    <a:pt x="5010" y="2521"/>
                  </a:cubicBezTo>
                  <a:cubicBezTo>
                    <a:pt x="5041" y="2742"/>
                    <a:pt x="4852" y="2899"/>
                    <a:pt x="4663" y="2899"/>
                  </a:cubicBezTo>
                  <a:cubicBezTo>
                    <a:pt x="4442" y="2899"/>
                    <a:pt x="4285" y="2742"/>
                    <a:pt x="4285" y="2521"/>
                  </a:cubicBezTo>
                  <a:cubicBezTo>
                    <a:pt x="4285" y="2332"/>
                    <a:pt x="4442" y="2175"/>
                    <a:pt x="4663" y="2175"/>
                  </a:cubicBezTo>
                  <a:close/>
                  <a:moveTo>
                    <a:pt x="3245" y="1"/>
                  </a:moveTo>
                  <a:cubicBezTo>
                    <a:pt x="1260" y="1"/>
                    <a:pt x="0" y="1229"/>
                    <a:pt x="0" y="3246"/>
                  </a:cubicBezTo>
                  <a:cubicBezTo>
                    <a:pt x="0" y="4348"/>
                    <a:pt x="410" y="5546"/>
                    <a:pt x="1040" y="6459"/>
                  </a:cubicBezTo>
                  <a:lnTo>
                    <a:pt x="1229" y="5325"/>
                  </a:lnTo>
                  <a:cubicBezTo>
                    <a:pt x="1386" y="4348"/>
                    <a:pt x="2237" y="3624"/>
                    <a:pt x="3245" y="3624"/>
                  </a:cubicBezTo>
                  <a:cubicBezTo>
                    <a:pt x="4222" y="3624"/>
                    <a:pt x="5073" y="4348"/>
                    <a:pt x="5230" y="5325"/>
                  </a:cubicBezTo>
                  <a:lnTo>
                    <a:pt x="5451" y="6459"/>
                  </a:lnTo>
                  <a:cubicBezTo>
                    <a:pt x="6081" y="5546"/>
                    <a:pt x="6459" y="4348"/>
                    <a:pt x="6459" y="3246"/>
                  </a:cubicBezTo>
                  <a:cubicBezTo>
                    <a:pt x="6459" y="1229"/>
                    <a:pt x="5230" y="1"/>
                    <a:pt x="324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7" name="Google Shape;10187;p88"/>
            <p:cNvSpPr/>
            <p:nvPr/>
          </p:nvSpPr>
          <p:spPr>
            <a:xfrm>
              <a:off x="-17787450" y="4293725"/>
              <a:ext cx="84300" cy="94525"/>
            </a:xfrm>
            <a:custGeom>
              <a:avLst/>
              <a:gdLst/>
              <a:ahLst/>
              <a:cxnLst/>
              <a:rect l="l" t="t" r="r" b="b"/>
              <a:pathLst>
                <a:path w="3372" h="3781" extrusionOk="0">
                  <a:moveTo>
                    <a:pt x="662" y="0"/>
                  </a:moveTo>
                  <a:cubicBezTo>
                    <a:pt x="536" y="158"/>
                    <a:pt x="442" y="378"/>
                    <a:pt x="379" y="599"/>
                  </a:cubicBezTo>
                  <a:lnTo>
                    <a:pt x="32" y="2741"/>
                  </a:lnTo>
                  <a:cubicBezTo>
                    <a:pt x="0" y="2961"/>
                    <a:pt x="63" y="3182"/>
                    <a:pt x="221" y="3308"/>
                  </a:cubicBezTo>
                  <a:cubicBezTo>
                    <a:pt x="631" y="3623"/>
                    <a:pt x="1072" y="3781"/>
                    <a:pt x="1544" y="3781"/>
                  </a:cubicBezTo>
                  <a:lnTo>
                    <a:pt x="1859" y="3781"/>
                  </a:lnTo>
                  <a:cubicBezTo>
                    <a:pt x="2332" y="3781"/>
                    <a:pt x="2804" y="3623"/>
                    <a:pt x="3182" y="3308"/>
                  </a:cubicBezTo>
                  <a:cubicBezTo>
                    <a:pt x="3340" y="3182"/>
                    <a:pt x="3372" y="2993"/>
                    <a:pt x="3372" y="2772"/>
                  </a:cubicBezTo>
                  <a:lnTo>
                    <a:pt x="3025" y="630"/>
                  </a:lnTo>
                  <a:cubicBezTo>
                    <a:pt x="3025" y="347"/>
                    <a:pt x="2899" y="158"/>
                    <a:pt x="2773" y="0"/>
                  </a:cubicBezTo>
                  <a:cubicBezTo>
                    <a:pt x="2773" y="32"/>
                    <a:pt x="2741" y="32"/>
                    <a:pt x="2741" y="63"/>
                  </a:cubicBezTo>
                  <a:lnTo>
                    <a:pt x="2111" y="851"/>
                  </a:lnTo>
                  <a:lnTo>
                    <a:pt x="2111" y="1134"/>
                  </a:lnTo>
                  <a:lnTo>
                    <a:pt x="2710" y="1733"/>
                  </a:lnTo>
                  <a:cubicBezTo>
                    <a:pt x="2867" y="1890"/>
                    <a:pt x="2867" y="2079"/>
                    <a:pt x="2710" y="2237"/>
                  </a:cubicBezTo>
                  <a:cubicBezTo>
                    <a:pt x="2631" y="2316"/>
                    <a:pt x="2545" y="2355"/>
                    <a:pt x="2458" y="2355"/>
                  </a:cubicBezTo>
                  <a:cubicBezTo>
                    <a:pt x="2371" y="2355"/>
                    <a:pt x="2285" y="2316"/>
                    <a:pt x="2206" y="2237"/>
                  </a:cubicBezTo>
                  <a:lnTo>
                    <a:pt x="1733" y="1764"/>
                  </a:lnTo>
                  <a:lnTo>
                    <a:pt x="1261" y="2237"/>
                  </a:lnTo>
                  <a:cubicBezTo>
                    <a:pt x="1182" y="2316"/>
                    <a:pt x="1087" y="2355"/>
                    <a:pt x="997" y="2355"/>
                  </a:cubicBezTo>
                  <a:cubicBezTo>
                    <a:pt x="906" y="2355"/>
                    <a:pt x="820" y="2316"/>
                    <a:pt x="757" y="2237"/>
                  </a:cubicBezTo>
                  <a:cubicBezTo>
                    <a:pt x="568" y="2079"/>
                    <a:pt x="568" y="1890"/>
                    <a:pt x="757" y="1733"/>
                  </a:cubicBezTo>
                  <a:lnTo>
                    <a:pt x="1324" y="1134"/>
                  </a:lnTo>
                  <a:lnTo>
                    <a:pt x="1324" y="851"/>
                  </a:lnTo>
                  <a:lnTo>
                    <a:pt x="694" y="63"/>
                  </a:lnTo>
                  <a:cubicBezTo>
                    <a:pt x="694" y="32"/>
                    <a:pt x="662" y="32"/>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8" name="Google Shape;10188;p88"/>
            <p:cNvSpPr/>
            <p:nvPr/>
          </p:nvSpPr>
          <p:spPr>
            <a:xfrm>
              <a:off x="-17878025" y="4191325"/>
              <a:ext cx="49650" cy="52000"/>
            </a:xfrm>
            <a:custGeom>
              <a:avLst/>
              <a:gdLst/>
              <a:ahLst/>
              <a:cxnLst/>
              <a:rect l="l" t="t" r="r" b="b"/>
              <a:pathLst>
                <a:path w="1986" h="2080" extrusionOk="0">
                  <a:moveTo>
                    <a:pt x="347" y="0"/>
                  </a:moveTo>
                  <a:cubicBezTo>
                    <a:pt x="158" y="0"/>
                    <a:pt x="0" y="158"/>
                    <a:pt x="0" y="347"/>
                  </a:cubicBezTo>
                  <a:cubicBezTo>
                    <a:pt x="0" y="1229"/>
                    <a:pt x="631" y="1954"/>
                    <a:pt x="1450" y="2080"/>
                  </a:cubicBezTo>
                  <a:cubicBezTo>
                    <a:pt x="1481" y="1355"/>
                    <a:pt x="1670" y="788"/>
                    <a:pt x="1985" y="252"/>
                  </a:cubicBezTo>
                  <a:cubicBezTo>
                    <a:pt x="1733" y="95"/>
                    <a:pt x="1418"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9" name="Google Shape;10189;p88"/>
          <p:cNvGrpSpPr/>
          <p:nvPr/>
        </p:nvGrpSpPr>
        <p:grpSpPr>
          <a:xfrm>
            <a:off x="2919632" y="3355015"/>
            <a:ext cx="450507" cy="423722"/>
            <a:chOff x="-16044450" y="3317850"/>
            <a:chExt cx="304850" cy="286725"/>
          </a:xfrm>
        </p:grpSpPr>
        <p:sp>
          <p:nvSpPr>
            <p:cNvPr id="10190" name="Google Shape;10190;p88"/>
            <p:cNvSpPr/>
            <p:nvPr/>
          </p:nvSpPr>
          <p:spPr>
            <a:xfrm>
              <a:off x="-15873525" y="3317850"/>
              <a:ext cx="133925" cy="115025"/>
            </a:xfrm>
            <a:custGeom>
              <a:avLst/>
              <a:gdLst/>
              <a:ahLst/>
              <a:cxnLst/>
              <a:rect l="l" t="t" r="r" b="b"/>
              <a:pathLst>
                <a:path w="5357" h="4601" extrusionOk="0">
                  <a:moveTo>
                    <a:pt x="2458" y="1"/>
                  </a:moveTo>
                  <a:cubicBezTo>
                    <a:pt x="1418" y="1"/>
                    <a:pt x="473" y="599"/>
                    <a:pt x="1" y="1513"/>
                  </a:cubicBezTo>
                  <a:cubicBezTo>
                    <a:pt x="1670" y="1765"/>
                    <a:pt x="3088" y="3025"/>
                    <a:pt x="3876" y="4600"/>
                  </a:cubicBezTo>
                  <a:cubicBezTo>
                    <a:pt x="3939" y="4159"/>
                    <a:pt x="3876" y="3718"/>
                    <a:pt x="3718" y="3277"/>
                  </a:cubicBezTo>
                  <a:lnTo>
                    <a:pt x="3718" y="3277"/>
                  </a:lnTo>
                  <a:cubicBezTo>
                    <a:pt x="4002" y="3466"/>
                    <a:pt x="4254" y="3750"/>
                    <a:pt x="4443" y="4096"/>
                  </a:cubicBezTo>
                  <a:cubicBezTo>
                    <a:pt x="4506" y="4222"/>
                    <a:pt x="4632" y="4285"/>
                    <a:pt x="4758" y="4285"/>
                  </a:cubicBezTo>
                  <a:cubicBezTo>
                    <a:pt x="4884" y="4285"/>
                    <a:pt x="5010" y="4222"/>
                    <a:pt x="5073" y="4096"/>
                  </a:cubicBezTo>
                  <a:cubicBezTo>
                    <a:pt x="5262" y="3718"/>
                    <a:pt x="5356" y="3309"/>
                    <a:pt x="5356" y="2868"/>
                  </a:cubicBezTo>
                  <a:cubicBezTo>
                    <a:pt x="5293" y="1292"/>
                    <a:pt x="4033" y="1"/>
                    <a:pt x="24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1" name="Google Shape;10191;p88"/>
            <p:cNvSpPr/>
            <p:nvPr/>
          </p:nvSpPr>
          <p:spPr>
            <a:xfrm>
              <a:off x="-15915275" y="3459625"/>
              <a:ext cx="44125" cy="54375"/>
            </a:xfrm>
            <a:custGeom>
              <a:avLst/>
              <a:gdLst/>
              <a:ahLst/>
              <a:cxnLst/>
              <a:rect l="l" t="t" r="r" b="b"/>
              <a:pathLst>
                <a:path w="1765" h="2175" extrusionOk="0">
                  <a:moveTo>
                    <a:pt x="883" y="0"/>
                  </a:moveTo>
                  <a:cubicBezTo>
                    <a:pt x="631" y="0"/>
                    <a:pt x="410" y="158"/>
                    <a:pt x="316" y="441"/>
                  </a:cubicBezTo>
                  <a:lnTo>
                    <a:pt x="32" y="1450"/>
                  </a:lnTo>
                  <a:cubicBezTo>
                    <a:pt x="1" y="1859"/>
                    <a:pt x="284" y="2174"/>
                    <a:pt x="631" y="2174"/>
                  </a:cubicBezTo>
                  <a:lnTo>
                    <a:pt x="1135" y="2174"/>
                  </a:lnTo>
                  <a:cubicBezTo>
                    <a:pt x="1513" y="2174"/>
                    <a:pt x="1765" y="1828"/>
                    <a:pt x="1702" y="1450"/>
                  </a:cubicBezTo>
                  <a:lnTo>
                    <a:pt x="1419" y="441"/>
                  </a:lnTo>
                  <a:cubicBezTo>
                    <a:pt x="1355" y="189"/>
                    <a:pt x="1135" y="0"/>
                    <a:pt x="8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2" name="Google Shape;10192;p88"/>
            <p:cNvSpPr/>
            <p:nvPr/>
          </p:nvSpPr>
          <p:spPr>
            <a:xfrm>
              <a:off x="-16009000" y="3372200"/>
              <a:ext cx="232375" cy="232375"/>
            </a:xfrm>
            <a:custGeom>
              <a:avLst/>
              <a:gdLst/>
              <a:ahLst/>
              <a:cxnLst/>
              <a:rect l="l" t="t" r="r" b="b"/>
              <a:pathLst>
                <a:path w="9295" h="9295" extrusionOk="0">
                  <a:moveTo>
                    <a:pt x="2490" y="3592"/>
                  </a:moveTo>
                  <a:cubicBezTo>
                    <a:pt x="2679" y="3592"/>
                    <a:pt x="2836" y="3749"/>
                    <a:pt x="2836" y="3938"/>
                  </a:cubicBezTo>
                  <a:cubicBezTo>
                    <a:pt x="2836" y="4128"/>
                    <a:pt x="2679" y="4285"/>
                    <a:pt x="2490" y="4285"/>
                  </a:cubicBezTo>
                  <a:cubicBezTo>
                    <a:pt x="2301" y="4285"/>
                    <a:pt x="2143" y="4128"/>
                    <a:pt x="2143" y="3938"/>
                  </a:cubicBezTo>
                  <a:cubicBezTo>
                    <a:pt x="2143" y="3749"/>
                    <a:pt x="2301" y="3592"/>
                    <a:pt x="2490" y="3592"/>
                  </a:cubicBezTo>
                  <a:close/>
                  <a:moveTo>
                    <a:pt x="6774" y="3592"/>
                  </a:moveTo>
                  <a:cubicBezTo>
                    <a:pt x="6995" y="3592"/>
                    <a:pt x="7152" y="3749"/>
                    <a:pt x="7152" y="3938"/>
                  </a:cubicBezTo>
                  <a:cubicBezTo>
                    <a:pt x="7152" y="4128"/>
                    <a:pt x="6995" y="4285"/>
                    <a:pt x="6774" y="4285"/>
                  </a:cubicBezTo>
                  <a:cubicBezTo>
                    <a:pt x="6585" y="4285"/>
                    <a:pt x="6428" y="4128"/>
                    <a:pt x="6428" y="3938"/>
                  </a:cubicBezTo>
                  <a:cubicBezTo>
                    <a:pt x="6428" y="3749"/>
                    <a:pt x="6585" y="3592"/>
                    <a:pt x="6774" y="3592"/>
                  </a:cubicBezTo>
                  <a:close/>
                  <a:moveTo>
                    <a:pt x="4663" y="2867"/>
                  </a:moveTo>
                  <a:cubicBezTo>
                    <a:pt x="5262" y="2867"/>
                    <a:pt x="5766" y="3277"/>
                    <a:pt x="5892" y="3812"/>
                  </a:cubicBezTo>
                  <a:lnTo>
                    <a:pt x="6144" y="4852"/>
                  </a:lnTo>
                  <a:cubicBezTo>
                    <a:pt x="6365" y="5640"/>
                    <a:pt x="5766" y="6427"/>
                    <a:pt x="4947" y="6427"/>
                  </a:cubicBezTo>
                  <a:lnTo>
                    <a:pt x="4411" y="6427"/>
                  </a:lnTo>
                  <a:cubicBezTo>
                    <a:pt x="3561" y="6427"/>
                    <a:pt x="2962" y="5640"/>
                    <a:pt x="3151" y="4852"/>
                  </a:cubicBezTo>
                  <a:lnTo>
                    <a:pt x="3435" y="3812"/>
                  </a:lnTo>
                  <a:cubicBezTo>
                    <a:pt x="3592" y="3277"/>
                    <a:pt x="4065" y="2867"/>
                    <a:pt x="4663" y="2867"/>
                  </a:cubicBezTo>
                  <a:close/>
                  <a:moveTo>
                    <a:pt x="6090" y="6899"/>
                  </a:moveTo>
                  <a:cubicBezTo>
                    <a:pt x="6239" y="6899"/>
                    <a:pt x="6379" y="7007"/>
                    <a:pt x="6428" y="7152"/>
                  </a:cubicBezTo>
                  <a:cubicBezTo>
                    <a:pt x="6459" y="7373"/>
                    <a:pt x="6396" y="7562"/>
                    <a:pt x="6207" y="7593"/>
                  </a:cubicBezTo>
                  <a:cubicBezTo>
                    <a:pt x="5640" y="7782"/>
                    <a:pt x="5041" y="7845"/>
                    <a:pt x="4663" y="7845"/>
                  </a:cubicBezTo>
                  <a:cubicBezTo>
                    <a:pt x="4254" y="7845"/>
                    <a:pt x="3687" y="7782"/>
                    <a:pt x="3120" y="7593"/>
                  </a:cubicBezTo>
                  <a:cubicBezTo>
                    <a:pt x="2931" y="7530"/>
                    <a:pt x="2836" y="7310"/>
                    <a:pt x="2899" y="7152"/>
                  </a:cubicBezTo>
                  <a:cubicBezTo>
                    <a:pt x="2952" y="6994"/>
                    <a:pt x="3093" y="6924"/>
                    <a:pt x="3267" y="6924"/>
                  </a:cubicBezTo>
                  <a:cubicBezTo>
                    <a:pt x="3301" y="6924"/>
                    <a:pt x="3336" y="6926"/>
                    <a:pt x="3372" y="6931"/>
                  </a:cubicBezTo>
                  <a:cubicBezTo>
                    <a:pt x="3844" y="7089"/>
                    <a:pt x="4348" y="7120"/>
                    <a:pt x="4663" y="7120"/>
                  </a:cubicBezTo>
                  <a:cubicBezTo>
                    <a:pt x="4978" y="7120"/>
                    <a:pt x="5483" y="7089"/>
                    <a:pt x="5955" y="6931"/>
                  </a:cubicBezTo>
                  <a:cubicBezTo>
                    <a:pt x="5999" y="6909"/>
                    <a:pt x="6045" y="6899"/>
                    <a:pt x="6090" y="6899"/>
                  </a:cubicBezTo>
                  <a:close/>
                  <a:moveTo>
                    <a:pt x="4663" y="0"/>
                  </a:moveTo>
                  <a:cubicBezTo>
                    <a:pt x="2049" y="0"/>
                    <a:pt x="1" y="2867"/>
                    <a:pt x="1" y="5356"/>
                  </a:cubicBezTo>
                  <a:cubicBezTo>
                    <a:pt x="1" y="7751"/>
                    <a:pt x="1828" y="9294"/>
                    <a:pt x="4663" y="9294"/>
                  </a:cubicBezTo>
                  <a:cubicBezTo>
                    <a:pt x="7499" y="9294"/>
                    <a:pt x="9295" y="7751"/>
                    <a:pt x="9295" y="5356"/>
                  </a:cubicBezTo>
                  <a:cubicBezTo>
                    <a:pt x="9263" y="2867"/>
                    <a:pt x="7247" y="0"/>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3" name="Google Shape;10193;p88"/>
            <p:cNvSpPr/>
            <p:nvPr/>
          </p:nvSpPr>
          <p:spPr>
            <a:xfrm>
              <a:off x="-16044450" y="3317850"/>
              <a:ext cx="133150" cy="115025"/>
            </a:xfrm>
            <a:custGeom>
              <a:avLst/>
              <a:gdLst/>
              <a:ahLst/>
              <a:cxnLst/>
              <a:rect l="l" t="t" r="r" b="b"/>
              <a:pathLst>
                <a:path w="5326" h="4601" extrusionOk="0">
                  <a:moveTo>
                    <a:pt x="2836" y="1"/>
                  </a:moveTo>
                  <a:cubicBezTo>
                    <a:pt x="1261" y="1"/>
                    <a:pt x="1" y="1292"/>
                    <a:pt x="1" y="2836"/>
                  </a:cubicBezTo>
                  <a:cubicBezTo>
                    <a:pt x="1" y="3277"/>
                    <a:pt x="95" y="3655"/>
                    <a:pt x="285" y="4065"/>
                  </a:cubicBezTo>
                  <a:cubicBezTo>
                    <a:pt x="348" y="4206"/>
                    <a:pt x="474" y="4277"/>
                    <a:pt x="600" y="4277"/>
                  </a:cubicBezTo>
                  <a:cubicBezTo>
                    <a:pt x="726" y="4277"/>
                    <a:pt x="852" y="4206"/>
                    <a:pt x="915" y="4065"/>
                  </a:cubicBezTo>
                  <a:cubicBezTo>
                    <a:pt x="1072" y="3718"/>
                    <a:pt x="1324" y="3435"/>
                    <a:pt x="1639" y="3246"/>
                  </a:cubicBezTo>
                  <a:lnTo>
                    <a:pt x="1639" y="3246"/>
                  </a:lnTo>
                  <a:cubicBezTo>
                    <a:pt x="1419" y="3718"/>
                    <a:pt x="1387" y="4128"/>
                    <a:pt x="1419" y="4600"/>
                  </a:cubicBezTo>
                  <a:cubicBezTo>
                    <a:pt x="2206" y="3025"/>
                    <a:pt x="3624" y="1765"/>
                    <a:pt x="5325" y="1513"/>
                  </a:cubicBezTo>
                  <a:cubicBezTo>
                    <a:pt x="4853" y="599"/>
                    <a:pt x="3908" y="1"/>
                    <a:pt x="2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94" name="Google Shape;10194;p88"/>
          <p:cNvSpPr/>
          <p:nvPr/>
        </p:nvSpPr>
        <p:spPr>
          <a:xfrm>
            <a:off x="5164353" y="3341975"/>
            <a:ext cx="448180" cy="450507"/>
          </a:xfrm>
          <a:custGeom>
            <a:avLst/>
            <a:gdLst/>
            <a:ahLst/>
            <a:cxnLst/>
            <a:rect l="l" t="t" r="r" b="b"/>
            <a:pathLst>
              <a:path w="12131" h="12194" extrusionOk="0">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5" name="Google Shape;10195;p88"/>
          <p:cNvGrpSpPr/>
          <p:nvPr/>
        </p:nvGrpSpPr>
        <p:grpSpPr>
          <a:xfrm>
            <a:off x="8042149" y="2243724"/>
            <a:ext cx="373662" cy="449030"/>
            <a:chOff x="-16018450" y="4058400"/>
            <a:chExt cx="252850" cy="303850"/>
          </a:xfrm>
        </p:grpSpPr>
        <p:sp>
          <p:nvSpPr>
            <p:cNvPr id="10196" name="Google Shape;10196;p88"/>
            <p:cNvSpPr/>
            <p:nvPr/>
          </p:nvSpPr>
          <p:spPr>
            <a:xfrm>
              <a:off x="-15927875" y="4129900"/>
              <a:ext cx="88250" cy="89025"/>
            </a:xfrm>
            <a:custGeom>
              <a:avLst/>
              <a:gdLst/>
              <a:ahLst/>
              <a:cxnLst/>
              <a:rect l="l" t="t" r="r" b="b"/>
              <a:pathLst>
                <a:path w="3530" h="3561" extrusionOk="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7" name="Google Shape;10197;p88"/>
            <p:cNvSpPr/>
            <p:nvPr/>
          </p:nvSpPr>
          <p:spPr>
            <a:xfrm>
              <a:off x="-16002700" y="4058400"/>
              <a:ext cx="237100" cy="233575"/>
            </a:xfrm>
            <a:custGeom>
              <a:avLst/>
              <a:gdLst/>
              <a:ahLst/>
              <a:cxnLst/>
              <a:rect l="l" t="t" r="r" b="b"/>
              <a:pathLst>
                <a:path w="9484" h="9343" extrusionOk="0">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8" name="Google Shape;10198;p88"/>
            <p:cNvSpPr/>
            <p:nvPr/>
          </p:nvSpPr>
          <p:spPr>
            <a:xfrm>
              <a:off x="-16018450" y="4253550"/>
              <a:ext cx="129200" cy="108700"/>
            </a:xfrm>
            <a:custGeom>
              <a:avLst/>
              <a:gdLst/>
              <a:ahLst/>
              <a:cxnLst/>
              <a:rect l="l" t="t" r="r" b="b"/>
              <a:pathLst>
                <a:path w="5168" h="4348" extrusionOk="0">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9" name="Google Shape;10199;p88"/>
            <p:cNvSpPr/>
            <p:nvPr/>
          </p:nvSpPr>
          <p:spPr>
            <a:xfrm>
              <a:off x="-15876675" y="4254325"/>
              <a:ext cx="107925" cy="90600"/>
            </a:xfrm>
            <a:custGeom>
              <a:avLst/>
              <a:gdLst/>
              <a:ahLst/>
              <a:cxnLst/>
              <a:rect l="l" t="t" r="r" b="b"/>
              <a:pathLst>
                <a:path w="4317" h="3624" extrusionOk="0">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0" name="Google Shape;10200;p88"/>
          <p:cNvSpPr/>
          <p:nvPr/>
        </p:nvSpPr>
        <p:spPr>
          <a:xfrm>
            <a:off x="6274865" y="3343157"/>
            <a:ext cx="449288" cy="448143"/>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1" name="Google Shape;10201;p88"/>
          <p:cNvSpPr txBox="1"/>
          <p:nvPr/>
        </p:nvSpPr>
        <p:spPr>
          <a:xfrm>
            <a:off x="1048350" y="721025"/>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Nature Icons</a:t>
            </a:r>
            <a:endParaRPr sz="24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205"/>
        <p:cNvGrpSpPr/>
        <p:nvPr/>
      </p:nvGrpSpPr>
      <p:grpSpPr>
        <a:xfrm>
          <a:off x="0" y="0"/>
          <a:ext cx="0" cy="0"/>
          <a:chOff x="0" y="0"/>
          <a:chExt cx="0" cy="0"/>
        </a:xfrm>
      </p:grpSpPr>
      <p:grpSp>
        <p:nvGrpSpPr>
          <p:cNvPr id="10206" name="Google Shape;10206;p89"/>
          <p:cNvGrpSpPr/>
          <p:nvPr/>
        </p:nvGrpSpPr>
        <p:grpSpPr>
          <a:xfrm>
            <a:off x="845901" y="1689241"/>
            <a:ext cx="442337" cy="419623"/>
            <a:chOff x="-6696925" y="3272575"/>
            <a:chExt cx="307200" cy="291425"/>
          </a:xfrm>
        </p:grpSpPr>
        <p:sp>
          <p:nvSpPr>
            <p:cNvPr id="10207" name="Google Shape;10207;p89"/>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8" name="Google Shape;10208;p89"/>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9" name="Google Shape;10209;p89"/>
          <p:cNvGrpSpPr/>
          <p:nvPr/>
        </p:nvGrpSpPr>
        <p:grpSpPr>
          <a:xfrm>
            <a:off x="845884" y="2204636"/>
            <a:ext cx="442373" cy="420775"/>
            <a:chOff x="-6690625" y="3631325"/>
            <a:chExt cx="307225" cy="292225"/>
          </a:xfrm>
        </p:grpSpPr>
        <p:sp>
          <p:nvSpPr>
            <p:cNvPr id="10210" name="Google Shape;10210;p89"/>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1" name="Google Shape;10211;p89"/>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2" name="Google Shape;10212;p89"/>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3" name="Google Shape;10213;p89"/>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4" name="Google Shape;10214;p89"/>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5" name="Google Shape;10215;p89"/>
          <p:cNvGrpSpPr/>
          <p:nvPr/>
        </p:nvGrpSpPr>
        <p:grpSpPr>
          <a:xfrm>
            <a:off x="868005" y="2756972"/>
            <a:ext cx="421927" cy="419371"/>
            <a:chOff x="-6689825" y="3992050"/>
            <a:chExt cx="293025" cy="291250"/>
          </a:xfrm>
        </p:grpSpPr>
        <p:sp>
          <p:nvSpPr>
            <p:cNvPr id="10216" name="Google Shape;10216;p89"/>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7" name="Google Shape;10217;p89"/>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8" name="Google Shape;10218;p89"/>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9" name="Google Shape;10219;p89"/>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0" name="Google Shape;10220;p89"/>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1" name="Google Shape;10221;p89"/>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2" name="Google Shape;10222;p89"/>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3" name="Google Shape;10223;p89"/>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4" name="Google Shape;10224;p89"/>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5" name="Google Shape;10225;p89"/>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6" name="Google Shape;10226;p89"/>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7" name="Google Shape;10227;p89"/>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8" name="Google Shape;10228;p89"/>
          <p:cNvSpPr/>
          <p:nvPr/>
        </p:nvSpPr>
        <p:spPr>
          <a:xfrm>
            <a:off x="3545854" y="1689199"/>
            <a:ext cx="434634" cy="419227"/>
          </a:xfrm>
          <a:custGeom>
            <a:avLst/>
            <a:gdLst/>
            <a:ahLst/>
            <a:cxnLst/>
            <a:rect l="l" t="t" r="r" b="b"/>
            <a:pathLst>
              <a:path w="12074" h="11646" extrusionOk="0">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9" name="Google Shape;10229;p89"/>
          <p:cNvGrpSpPr/>
          <p:nvPr/>
        </p:nvGrpSpPr>
        <p:grpSpPr>
          <a:xfrm>
            <a:off x="3551317" y="2205192"/>
            <a:ext cx="423043" cy="419659"/>
            <a:chOff x="-4837325" y="3612425"/>
            <a:chExt cx="293800" cy="291450"/>
          </a:xfrm>
        </p:grpSpPr>
        <p:sp>
          <p:nvSpPr>
            <p:cNvPr id="10230" name="Google Shape;10230;p89"/>
            <p:cNvSpPr/>
            <p:nvPr/>
          </p:nvSpPr>
          <p:spPr>
            <a:xfrm>
              <a:off x="-4836550" y="3612425"/>
              <a:ext cx="293025" cy="170925"/>
            </a:xfrm>
            <a:custGeom>
              <a:avLst/>
              <a:gdLst/>
              <a:ahLst/>
              <a:cxnLst/>
              <a:rect l="l" t="t" r="r" b="b"/>
              <a:pathLst>
                <a:path w="11721" h="6837" extrusionOk="0">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1" name="Google Shape;10231;p89"/>
            <p:cNvSpPr/>
            <p:nvPr/>
          </p:nvSpPr>
          <p:spPr>
            <a:xfrm>
              <a:off x="-4837325" y="3743950"/>
              <a:ext cx="291425" cy="159925"/>
            </a:xfrm>
            <a:custGeom>
              <a:avLst/>
              <a:gdLst/>
              <a:ahLst/>
              <a:cxnLst/>
              <a:rect l="l" t="t" r="r" b="b"/>
              <a:pathLst>
                <a:path w="11657" h="6397" extrusionOk="0">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2" name="Google Shape;10232;p89"/>
            <p:cNvSpPr/>
            <p:nvPr/>
          </p:nvSpPr>
          <p:spPr>
            <a:xfrm>
              <a:off x="-4716825" y="3799075"/>
              <a:ext cx="51225" cy="18950"/>
            </a:xfrm>
            <a:custGeom>
              <a:avLst/>
              <a:gdLst/>
              <a:ahLst/>
              <a:cxnLst/>
              <a:rect l="l" t="t" r="r" b="b"/>
              <a:pathLst>
                <a:path w="2049" h="758" extrusionOk="0">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3" name="Google Shape;10233;p89"/>
          <p:cNvGrpSpPr/>
          <p:nvPr/>
        </p:nvGrpSpPr>
        <p:grpSpPr>
          <a:xfrm>
            <a:off x="3564349" y="2756826"/>
            <a:ext cx="420775" cy="419659"/>
            <a:chOff x="-4837325" y="3971575"/>
            <a:chExt cx="292225" cy="291450"/>
          </a:xfrm>
        </p:grpSpPr>
        <p:sp>
          <p:nvSpPr>
            <p:cNvPr id="10234" name="Google Shape;10234;p89"/>
            <p:cNvSpPr/>
            <p:nvPr/>
          </p:nvSpPr>
          <p:spPr>
            <a:xfrm>
              <a:off x="-4734150" y="4073975"/>
              <a:ext cx="86650" cy="86650"/>
            </a:xfrm>
            <a:custGeom>
              <a:avLst/>
              <a:gdLst/>
              <a:ahLst/>
              <a:cxnLst/>
              <a:rect l="l" t="t" r="r" b="b"/>
              <a:pathLst>
                <a:path w="3466" h="3466" extrusionOk="0">
                  <a:moveTo>
                    <a:pt x="1701" y="725"/>
                  </a:moveTo>
                  <a:cubicBezTo>
                    <a:pt x="2269" y="725"/>
                    <a:pt x="2773" y="1197"/>
                    <a:pt x="2773" y="1733"/>
                  </a:cubicBezTo>
                  <a:cubicBezTo>
                    <a:pt x="2773" y="2300"/>
                    <a:pt x="2300" y="2804"/>
                    <a:pt x="1733" y="2804"/>
                  </a:cubicBezTo>
                  <a:cubicBezTo>
                    <a:pt x="1197" y="2804"/>
                    <a:pt x="693" y="2300"/>
                    <a:pt x="693" y="1733"/>
                  </a:cubicBezTo>
                  <a:cubicBezTo>
                    <a:pt x="693" y="1197"/>
                    <a:pt x="1166" y="725"/>
                    <a:pt x="1701" y="725"/>
                  </a:cubicBezTo>
                  <a:close/>
                  <a:moveTo>
                    <a:pt x="1701" y="0"/>
                  </a:moveTo>
                  <a:cubicBezTo>
                    <a:pt x="756" y="0"/>
                    <a:pt x="0" y="756"/>
                    <a:pt x="0" y="1701"/>
                  </a:cubicBezTo>
                  <a:cubicBezTo>
                    <a:pt x="0" y="2647"/>
                    <a:pt x="851" y="3466"/>
                    <a:pt x="1796" y="3466"/>
                  </a:cubicBezTo>
                  <a:cubicBezTo>
                    <a:pt x="2741" y="3466"/>
                    <a:pt x="3466" y="2647"/>
                    <a:pt x="3466" y="1701"/>
                  </a:cubicBezTo>
                  <a:cubicBezTo>
                    <a:pt x="3434" y="756"/>
                    <a:pt x="2647"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5" name="Google Shape;10235;p89"/>
            <p:cNvSpPr/>
            <p:nvPr/>
          </p:nvSpPr>
          <p:spPr>
            <a:xfrm>
              <a:off x="-4700300" y="4108625"/>
              <a:ext cx="18950" cy="17350"/>
            </a:xfrm>
            <a:custGeom>
              <a:avLst/>
              <a:gdLst/>
              <a:ahLst/>
              <a:cxnLst/>
              <a:rect l="l" t="t" r="r" b="b"/>
              <a:pathLst>
                <a:path w="758" h="694" extrusionOk="0">
                  <a:moveTo>
                    <a:pt x="347" y="0"/>
                  </a:moveTo>
                  <a:cubicBezTo>
                    <a:pt x="158" y="0"/>
                    <a:pt x="1" y="158"/>
                    <a:pt x="1" y="347"/>
                  </a:cubicBezTo>
                  <a:cubicBezTo>
                    <a:pt x="1" y="536"/>
                    <a:pt x="158" y="693"/>
                    <a:pt x="347" y="693"/>
                  </a:cubicBezTo>
                  <a:cubicBezTo>
                    <a:pt x="536" y="693"/>
                    <a:pt x="757" y="536"/>
                    <a:pt x="757" y="347"/>
                  </a:cubicBezTo>
                  <a:cubicBezTo>
                    <a:pt x="757"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6" name="Google Shape;10236;p89"/>
            <p:cNvSpPr/>
            <p:nvPr/>
          </p:nvSpPr>
          <p:spPr>
            <a:xfrm>
              <a:off x="-4748325" y="3971575"/>
              <a:ext cx="203225" cy="204025"/>
            </a:xfrm>
            <a:custGeom>
              <a:avLst/>
              <a:gdLst/>
              <a:ahLst/>
              <a:cxnLst/>
              <a:rect l="l" t="t" r="r" b="b"/>
              <a:pathLst>
                <a:path w="8129" h="8161" extrusionOk="0">
                  <a:moveTo>
                    <a:pt x="2268" y="1"/>
                  </a:moveTo>
                  <a:cubicBezTo>
                    <a:pt x="1449" y="1"/>
                    <a:pt x="693" y="158"/>
                    <a:pt x="0" y="473"/>
                  </a:cubicBezTo>
                  <a:lnTo>
                    <a:pt x="1512" y="3561"/>
                  </a:lnTo>
                  <a:cubicBezTo>
                    <a:pt x="1764" y="3466"/>
                    <a:pt x="1985" y="3435"/>
                    <a:pt x="2268" y="3435"/>
                  </a:cubicBezTo>
                  <a:cubicBezTo>
                    <a:pt x="3623" y="3435"/>
                    <a:pt x="4726" y="4506"/>
                    <a:pt x="4726" y="5829"/>
                  </a:cubicBezTo>
                  <a:cubicBezTo>
                    <a:pt x="4726" y="6112"/>
                    <a:pt x="4663" y="6396"/>
                    <a:pt x="4600" y="6617"/>
                  </a:cubicBezTo>
                  <a:lnTo>
                    <a:pt x="7656" y="8160"/>
                  </a:lnTo>
                  <a:cubicBezTo>
                    <a:pt x="7971" y="7436"/>
                    <a:pt x="8128" y="6617"/>
                    <a:pt x="8128" y="5829"/>
                  </a:cubicBezTo>
                  <a:cubicBezTo>
                    <a:pt x="8128" y="2647"/>
                    <a:pt x="5513" y="1"/>
                    <a:pt x="22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7" name="Google Shape;10237;p89"/>
            <p:cNvSpPr/>
            <p:nvPr/>
          </p:nvSpPr>
          <p:spPr>
            <a:xfrm>
              <a:off x="-4656175" y="4151950"/>
              <a:ext cx="91375" cy="91375"/>
            </a:xfrm>
            <a:custGeom>
              <a:avLst/>
              <a:gdLst/>
              <a:ahLst/>
              <a:cxnLst/>
              <a:rect l="l" t="t" r="r" b="b"/>
              <a:pathLst>
                <a:path w="3655" h="3655" extrusionOk="0">
                  <a:moveTo>
                    <a:pt x="599" y="0"/>
                  </a:moveTo>
                  <a:cubicBezTo>
                    <a:pt x="441" y="221"/>
                    <a:pt x="252" y="441"/>
                    <a:pt x="0" y="599"/>
                  </a:cubicBezTo>
                  <a:lnTo>
                    <a:pt x="1544" y="3655"/>
                  </a:lnTo>
                  <a:cubicBezTo>
                    <a:pt x="2395" y="3151"/>
                    <a:pt x="3151" y="2395"/>
                    <a:pt x="3655" y="1544"/>
                  </a:cubicBezTo>
                  <a:lnTo>
                    <a:pt x="59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8" name="Google Shape;10238;p89"/>
            <p:cNvSpPr/>
            <p:nvPr/>
          </p:nvSpPr>
          <p:spPr>
            <a:xfrm>
              <a:off x="-4817650" y="3991275"/>
              <a:ext cx="91400" cy="91375"/>
            </a:xfrm>
            <a:custGeom>
              <a:avLst/>
              <a:gdLst/>
              <a:ahLst/>
              <a:cxnLst/>
              <a:rect l="l" t="t" r="r" b="b"/>
              <a:pathLst>
                <a:path w="3656" h="3655" extrusionOk="0">
                  <a:moveTo>
                    <a:pt x="2143" y="0"/>
                  </a:moveTo>
                  <a:cubicBezTo>
                    <a:pt x="1261" y="504"/>
                    <a:pt x="536" y="1260"/>
                    <a:pt x="1" y="2111"/>
                  </a:cubicBezTo>
                  <a:lnTo>
                    <a:pt x="3088" y="3655"/>
                  </a:lnTo>
                  <a:cubicBezTo>
                    <a:pt x="3246" y="3434"/>
                    <a:pt x="3435" y="3214"/>
                    <a:pt x="3655" y="3088"/>
                  </a:cubicBezTo>
                  <a:lnTo>
                    <a:pt x="214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9" name="Google Shape;10239;p89"/>
            <p:cNvSpPr/>
            <p:nvPr/>
          </p:nvSpPr>
          <p:spPr>
            <a:xfrm>
              <a:off x="-4837325" y="4059000"/>
              <a:ext cx="204000" cy="204025"/>
            </a:xfrm>
            <a:custGeom>
              <a:avLst/>
              <a:gdLst/>
              <a:ahLst/>
              <a:cxnLst/>
              <a:rect l="l" t="t" r="r" b="b"/>
              <a:pathLst>
                <a:path w="8160" h="8161" extrusionOk="0">
                  <a:moveTo>
                    <a:pt x="473" y="1"/>
                  </a:moveTo>
                  <a:cubicBezTo>
                    <a:pt x="158" y="725"/>
                    <a:pt x="0" y="1513"/>
                    <a:pt x="0" y="2300"/>
                  </a:cubicBezTo>
                  <a:cubicBezTo>
                    <a:pt x="0" y="5482"/>
                    <a:pt x="2615" y="8160"/>
                    <a:pt x="5828" y="8160"/>
                  </a:cubicBezTo>
                  <a:cubicBezTo>
                    <a:pt x="6648" y="8160"/>
                    <a:pt x="7435" y="8003"/>
                    <a:pt x="8160" y="7688"/>
                  </a:cubicBezTo>
                  <a:lnTo>
                    <a:pt x="6616" y="4632"/>
                  </a:lnTo>
                  <a:cubicBezTo>
                    <a:pt x="6396" y="4695"/>
                    <a:pt x="6144" y="4726"/>
                    <a:pt x="5860" y="4726"/>
                  </a:cubicBezTo>
                  <a:cubicBezTo>
                    <a:pt x="4537" y="4726"/>
                    <a:pt x="3434" y="3624"/>
                    <a:pt x="3434" y="2300"/>
                  </a:cubicBezTo>
                  <a:cubicBezTo>
                    <a:pt x="3434" y="2017"/>
                    <a:pt x="3466" y="1796"/>
                    <a:pt x="3560" y="1544"/>
                  </a:cubicBezTo>
                  <a:lnTo>
                    <a:pt x="4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0" name="Google Shape;10240;p89"/>
          <p:cNvGrpSpPr/>
          <p:nvPr/>
        </p:nvGrpSpPr>
        <p:grpSpPr>
          <a:xfrm>
            <a:off x="6256364" y="1714185"/>
            <a:ext cx="430998" cy="369730"/>
            <a:chOff x="-3037625" y="3254850"/>
            <a:chExt cx="299325" cy="256775"/>
          </a:xfrm>
        </p:grpSpPr>
        <p:sp>
          <p:nvSpPr>
            <p:cNvPr id="10241" name="Google Shape;10241;p89"/>
            <p:cNvSpPr/>
            <p:nvPr/>
          </p:nvSpPr>
          <p:spPr>
            <a:xfrm>
              <a:off x="-3037625" y="3460400"/>
              <a:ext cx="152825" cy="51225"/>
            </a:xfrm>
            <a:custGeom>
              <a:avLst/>
              <a:gdLst/>
              <a:ahLst/>
              <a:cxnLst/>
              <a:rect l="l" t="t" r="r" b="b"/>
              <a:pathLst>
                <a:path w="6113" h="2049" extrusionOk="0">
                  <a:moveTo>
                    <a:pt x="1356" y="1"/>
                  </a:moveTo>
                  <a:cubicBezTo>
                    <a:pt x="1" y="1"/>
                    <a:pt x="1" y="2049"/>
                    <a:pt x="1356" y="2049"/>
                  </a:cubicBezTo>
                  <a:lnTo>
                    <a:pt x="4758" y="2049"/>
                  </a:lnTo>
                  <a:cubicBezTo>
                    <a:pt x="6113" y="2049"/>
                    <a:pt x="6113" y="1"/>
                    <a:pt x="47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2" name="Google Shape;10242;p89"/>
            <p:cNvSpPr/>
            <p:nvPr/>
          </p:nvSpPr>
          <p:spPr>
            <a:xfrm>
              <a:off x="-2884825" y="3460400"/>
              <a:ext cx="146525" cy="51225"/>
            </a:xfrm>
            <a:custGeom>
              <a:avLst/>
              <a:gdLst/>
              <a:ahLst/>
              <a:cxnLst/>
              <a:rect l="l" t="t" r="r" b="b"/>
              <a:pathLst>
                <a:path w="5861" h="2049" extrusionOk="0">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3" name="Google Shape;10243;p89"/>
            <p:cNvSpPr/>
            <p:nvPr/>
          </p:nvSpPr>
          <p:spPr>
            <a:xfrm>
              <a:off x="-2909225" y="3313125"/>
              <a:ext cx="59875" cy="72475"/>
            </a:xfrm>
            <a:custGeom>
              <a:avLst/>
              <a:gdLst/>
              <a:ahLst/>
              <a:cxnLst/>
              <a:rect l="l" t="t" r="r" b="b"/>
              <a:pathLst>
                <a:path w="2395" h="2899" extrusionOk="0">
                  <a:moveTo>
                    <a:pt x="0" y="1"/>
                  </a:moveTo>
                  <a:lnTo>
                    <a:pt x="0" y="2899"/>
                  </a:lnTo>
                  <a:lnTo>
                    <a:pt x="2395" y="1450"/>
                  </a:lnTo>
                  <a:lnTo>
                    <a:pt x="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4" name="Google Shape;10244;p89"/>
            <p:cNvSpPr/>
            <p:nvPr/>
          </p:nvSpPr>
          <p:spPr>
            <a:xfrm>
              <a:off x="-3029750" y="3254850"/>
              <a:ext cx="291450" cy="188250"/>
            </a:xfrm>
            <a:custGeom>
              <a:avLst/>
              <a:gdLst/>
              <a:ahLst/>
              <a:cxnLst/>
              <a:rect l="l" t="t" r="r" b="b"/>
              <a:pathLst>
                <a:path w="11658" h="7530" extrusionOk="0">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5" name="Google Shape;10245;p89"/>
          <p:cNvGrpSpPr/>
          <p:nvPr/>
        </p:nvGrpSpPr>
        <p:grpSpPr>
          <a:xfrm>
            <a:off x="6260324" y="2204615"/>
            <a:ext cx="423079" cy="420811"/>
            <a:chOff x="-3031325" y="3597450"/>
            <a:chExt cx="293825" cy="292250"/>
          </a:xfrm>
        </p:grpSpPr>
        <p:sp>
          <p:nvSpPr>
            <p:cNvPr id="10246" name="Google Shape;10246;p89"/>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7" name="Google Shape;10247;p89"/>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8" name="Google Shape;10248;p89"/>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9" name="Google Shape;10249;p89"/>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0" name="Google Shape;10250;p89"/>
          <p:cNvGrpSpPr/>
          <p:nvPr/>
        </p:nvGrpSpPr>
        <p:grpSpPr>
          <a:xfrm>
            <a:off x="6272798" y="2781214"/>
            <a:ext cx="421927" cy="370882"/>
            <a:chOff x="-3030525" y="3973150"/>
            <a:chExt cx="293025" cy="257575"/>
          </a:xfrm>
        </p:grpSpPr>
        <p:sp>
          <p:nvSpPr>
            <p:cNvPr id="10251" name="Google Shape;10251;p89"/>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2" name="Google Shape;10252;p89"/>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3" name="Google Shape;10253;p89"/>
          <p:cNvGrpSpPr/>
          <p:nvPr/>
        </p:nvGrpSpPr>
        <p:grpSpPr>
          <a:xfrm>
            <a:off x="1374391" y="3369426"/>
            <a:ext cx="421927" cy="297195"/>
            <a:chOff x="-1199300" y="3279250"/>
            <a:chExt cx="293025" cy="206400"/>
          </a:xfrm>
        </p:grpSpPr>
        <p:sp>
          <p:nvSpPr>
            <p:cNvPr id="10254" name="Google Shape;10254;p89"/>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5" name="Google Shape;10255;p89"/>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6" name="Google Shape;10256;p89"/>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7" name="Google Shape;10257;p89"/>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8" name="Google Shape;10258;p89"/>
          <p:cNvGrpSpPr/>
          <p:nvPr/>
        </p:nvGrpSpPr>
        <p:grpSpPr>
          <a:xfrm>
            <a:off x="1381477" y="1688773"/>
            <a:ext cx="444605" cy="420559"/>
            <a:chOff x="-6338550" y="3272950"/>
            <a:chExt cx="308775" cy="292075"/>
          </a:xfrm>
        </p:grpSpPr>
        <p:sp>
          <p:nvSpPr>
            <p:cNvPr id="10259" name="Google Shape;10259;p89"/>
            <p:cNvSpPr/>
            <p:nvPr/>
          </p:nvSpPr>
          <p:spPr>
            <a:xfrm>
              <a:off x="-6338550" y="3272950"/>
              <a:ext cx="308775" cy="119750"/>
            </a:xfrm>
            <a:custGeom>
              <a:avLst/>
              <a:gdLst/>
              <a:ahLst/>
              <a:cxnLst/>
              <a:rect l="l" t="t" r="r" b="b"/>
              <a:pathLst>
                <a:path w="12351" h="4790" extrusionOk="0">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0" name="Google Shape;10260;p89"/>
            <p:cNvSpPr/>
            <p:nvPr/>
          </p:nvSpPr>
          <p:spPr>
            <a:xfrm>
              <a:off x="-6228275" y="3479325"/>
              <a:ext cx="86650" cy="85700"/>
            </a:xfrm>
            <a:custGeom>
              <a:avLst/>
              <a:gdLst/>
              <a:ahLst/>
              <a:cxnLst/>
              <a:rect l="l" t="t" r="r" b="b"/>
              <a:pathLst>
                <a:path w="3466" h="3428" extrusionOk="0">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1" name="Google Shape;10261;p89"/>
            <p:cNvSpPr/>
            <p:nvPr/>
          </p:nvSpPr>
          <p:spPr>
            <a:xfrm>
              <a:off x="-6292075" y="3410800"/>
              <a:ext cx="212675" cy="50425"/>
            </a:xfrm>
            <a:custGeom>
              <a:avLst/>
              <a:gdLst/>
              <a:ahLst/>
              <a:cxnLst/>
              <a:rect l="l" t="t" r="r" b="b"/>
              <a:pathLst>
                <a:path w="8507" h="2017" extrusionOk="0">
                  <a:moveTo>
                    <a:pt x="0" y="0"/>
                  </a:moveTo>
                  <a:lnTo>
                    <a:pt x="2048" y="2016"/>
                  </a:lnTo>
                  <a:lnTo>
                    <a:pt x="6459" y="2016"/>
                  </a:lnTo>
                  <a:lnTo>
                    <a:pt x="850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2" name="Google Shape;10262;p89"/>
          <p:cNvGrpSpPr/>
          <p:nvPr/>
        </p:nvGrpSpPr>
        <p:grpSpPr>
          <a:xfrm>
            <a:off x="1392817" y="2205194"/>
            <a:ext cx="421927" cy="419659"/>
            <a:chOff x="-6329100" y="3632100"/>
            <a:chExt cx="293025" cy="291450"/>
          </a:xfrm>
        </p:grpSpPr>
        <p:sp>
          <p:nvSpPr>
            <p:cNvPr id="10263" name="Google Shape;10263;p89"/>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4" name="Google Shape;10264;p89"/>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5" name="Google Shape;10265;p89"/>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6" name="Google Shape;10266;p89"/>
          <p:cNvGrpSpPr/>
          <p:nvPr/>
        </p:nvGrpSpPr>
        <p:grpSpPr>
          <a:xfrm>
            <a:off x="1405867" y="2756828"/>
            <a:ext cx="419623" cy="419659"/>
            <a:chOff x="-6329875" y="3992050"/>
            <a:chExt cx="291425" cy="291450"/>
          </a:xfrm>
        </p:grpSpPr>
        <p:sp>
          <p:nvSpPr>
            <p:cNvPr id="10267" name="Google Shape;10267;p89"/>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8" name="Google Shape;10268;p89"/>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9" name="Google Shape;10269;p89"/>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0" name="Google Shape;10270;p89"/>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1" name="Google Shape;10271;p89"/>
          <p:cNvGrpSpPr/>
          <p:nvPr/>
        </p:nvGrpSpPr>
        <p:grpSpPr>
          <a:xfrm>
            <a:off x="4092004" y="1687530"/>
            <a:ext cx="423079" cy="423043"/>
            <a:chOff x="-4478975" y="3251700"/>
            <a:chExt cx="293825" cy="293800"/>
          </a:xfrm>
        </p:grpSpPr>
        <p:sp>
          <p:nvSpPr>
            <p:cNvPr id="10272" name="Google Shape;10272;p89"/>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3" name="Google Shape;10273;p89"/>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4" name="Google Shape;10274;p89"/>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5" name="Google Shape;10275;p89"/>
          <p:cNvGrpSpPr/>
          <p:nvPr/>
        </p:nvGrpSpPr>
        <p:grpSpPr>
          <a:xfrm>
            <a:off x="4092004" y="2205192"/>
            <a:ext cx="423079" cy="419659"/>
            <a:chOff x="-4475825" y="3612425"/>
            <a:chExt cx="293825" cy="291450"/>
          </a:xfrm>
        </p:grpSpPr>
        <p:sp>
          <p:nvSpPr>
            <p:cNvPr id="10276" name="Google Shape;10276;p8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7" name="Google Shape;10277;p8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8" name="Google Shape;10278;p8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9" name="Google Shape;10279;p89"/>
          <p:cNvGrpSpPr/>
          <p:nvPr/>
        </p:nvGrpSpPr>
        <p:grpSpPr>
          <a:xfrm>
            <a:off x="4101077" y="2756844"/>
            <a:ext cx="428730" cy="419623"/>
            <a:chOff x="-4480550" y="3970800"/>
            <a:chExt cx="297750" cy="291425"/>
          </a:xfrm>
        </p:grpSpPr>
        <p:sp>
          <p:nvSpPr>
            <p:cNvPr id="10280" name="Google Shape;10280;p89"/>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1" name="Google Shape;10281;p89"/>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2" name="Google Shape;10282;p89"/>
          <p:cNvGrpSpPr/>
          <p:nvPr/>
        </p:nvGrpSpPr>
        <p:grpSpPr>
          <a:xfrm>
            <a:off x="6804910" y="1689221"/>
            <a:ext cx="415123" cy="419659"/>
            <a:chOff x="-2668225" y="3239075"/>
            <a:chExt cx="288300" cy="291450"/>
          </a:xfrm>
        </p:grpSpPr>
        <p:sp>
          <p:nvSpPr>
            <p:cNvPr id="10283" name="Google Shape;10283;p89"/>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4" name="Google Shape;10284;p89"/>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5" name="Google Shape;10285;p89"/>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6" name="Google Shape;10286;p89"/>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7" name="Google Shape;10287;p89"/>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8" name="Google Shape;10288;p89"/>
          <p:cNvGrpSpPr/>
          <p:nvPr/>
        </p:nvGrpSpPr>
        <p:grpSpPr>
          <a:xfrm>
            <a:off x="6802066" y="2205191"/>
            <a:ext cx="420811" cy="419659"/>
            <a:chOff x="-2671375" y="3597450"/>
            <a:chExt cx="292250" cy="291450"/>
          </a:xfrm>
        </p:grpSpPr>
        <p:sp>
          <p:nvSpPr>
            <p:cNvPr id="10289" name="Google Shape;10289;p89"/>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0" name="Google Shape;10290;p89"/>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1" name="Google Shape;10291;p89"/>
          <p:cNvGrpSpPr/>
          <p:nvPr/>
        </p:nvGrpSpPr>
        <p:grpSpPr>
          <a:xfrm>
            <a:off x="6812849" y="2755691"/>
            <a:ext cx="423043" cy="421927"/>
            <a:chOff x="-2670575" y="3956600"/>
            <a:chExt cx="293800" cy="293025"/>
          </a:xfrm>
        </p:grpSpPr>
        <p:sp>
          <p:nvSpPr>
            <p:cNvPr id="10292" name="Google Shape;10292;p89"/>
            <p:cNvSpPr/>
            <p:nvPr/>
          </p:nvSpPr>
          <p:spPr>
            <a:xfrm>
              <a:off x="-2670575" y="3975525"/>
              <a:ext cx="116575" cy="34675"/>
            </a:xfrm>
            <a:custGeom>
              <a:avLst/>
              <a:gdLst/>
              <a:ahLst/>
              <a:cxnLst/>
              <a:rect l="l" t="t" r="r" b="b"/>
              <a:pathLst>
                <a:path w="4663" h="1387" extrusionOk="0">
                  <a:moveTo>
                    <a:pt x="1040" y="0"/>
                  </a:moveTo>
                  <a:cubicBezTo>
                    <a:pt x="473" y="0"/>
                    <a:pt x="0" y="473"/>
                    <a:pt x="0" y="1040"/>
                  </a:cubicBezTo>
                  <a:lnTo>
                    <a:pt x="0" y="1386"/>
                  </a:lnTo>
                  <a:lnTo>
                    <a:pt x="3781" y="1386"/>
                  </a:lnTo>
                  <a:cubicBezTo>
                    <a:pt x="4001" y="882"/>
                    <a:pt x="4316" y="410"/>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3" name="Google Shape;10293;p89"/>
            <p:cNvSpPr/>
            <p:nvPr/>
          </p:nvSpPr>
          <p:spPr>
            <a:xfrm>
              <a:off x="-2669800" y="4026700"/>
              <a:ext cx="170950" cy="136300"/>
            </a:xfrm>
            <a:custGeom>
              <a:avLst/>
              <a:gdLst/>
              <a:ahLst/>
              <a:cxnLst/>
              <a:rect l="l" t="t" r="r" b="b"/>
              <a:pathLst>
                <a:path w="6838" h="5452" extrusionOk="0">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4" name="Google Shape;10294;p89"/>
            <p:cNvSpPr/>
            <p:nvPr/>
          </p:nvSpPr>
          <p:spPr>
            <a:xfrm>
              <a:off x="-2669800" y="4179500"/>
              <a:ext cx="170950" cy="70125"/>
            </a:xfrm>
            <a:custGeom>
              <a:avLst/>
              <a:gdLst/>
              <a:ahLst/>
              <a:cxnLst/>
              <a:rect l="l" t="t" r="r" b="b"/>
              <a:pathLst>
                <a:path w="6838" h="2805" extrusionOk="0">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5" name="Google Shape;10295;p89"/>
            <p:cNvSpPr/>
            <p:nvPr/>
          </p:nvSpPr>
          <p:spPr>
            <a:xfrm>
              <a:off x="-2566625" y="3956600"/>
              <a:ext cx="189850" cy="190650"/>
            </a:xfrm>
            <a:custGeom>
              <a:avLst/>
              <a:gdLst/>
              <a:ahLst/>
              <a:cxnLst/>
              <a:rect l="l" t="t" r="r" b="b"/>
              <a:pathLst>
                <a:path w="7594" h="7626" extrusionOk="0">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6" name="Google Shape;10296;p89"/>
          <p:cNvGrpSpPr/>
          <p:nvPr/>
        </p:nvGrpSpPr>
        <p:grpSpPr>
          <a:xfrm>
            <a:off x="3070370" y="3311947"/>
            <a:ext cx="426462" cy="418363"/>
            <a:chOff x="-1183550" y="3586525"/>
            <a:chExt cx="296175" cy="290550"/>
          </a:xfrm>
        </p:grpSpPr>
        <p:sp>
          <p:nvSpPr>
            <p:cNvPr id="10297" name="Google Shape;10297;p89"/>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8" name="Google Shape;10298;p89"/>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9" name="Google Shape;10299;p89"/>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0" name="Google Shape;10300;p89"/>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1" name="Google Shape;10301;p89"/>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2" name="Google Shape;10302;p89"/>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3" name="Google Shape;10303;p89"/>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4" name="Google Shape;10304;p89"/>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5" name="Google Shape;10305;p89"/>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6" name="Google Shape;10306;p89"/>
          <p:cNvGrpSpPr/>
          <p:nvPr/>
        </p:nvGrpSpPr>
        <p:grpSpPr>
          <a:xfrm>
            <a:off x="1933980" y="1689799"/>
            <a:ext cx="420811" cy="418507"/>
            <a:chOff x="-5971525" y="3273750"/>
            <a:chExt cx="292250" cy="290650"/>
          </a:xfrm>
        </p:grpSpPr>
        <p:sp>
          <p:nvSpPr>
            <p:cNvPr id="10307" name="Google Shape;10307;p89"/>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8" name="Google Shape;10308;p89"/>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9" name="Google Shape;10309;p89"/>
          <p:cNvGrpSpPr/>
          <p:nvPr/>
        </p:nvGrpSpPr>
        <p:grpSpPr>
          <a:xfrm>
            <a:off x="1928310" y="2203826"/>
            <a:ext cx="432150" cy="422395"/>
            <a:chOff x="-5974675" y="3632100"/>
            <a:chExt cx="300125" cy="293350"/>
          </a:xfrm>
        </p:grpSpPr>
        <p:sp>
          <p:nvSpPr>
            <p:cNvPr id="10310" name="Google Shape;10310;p89"/>
            <p:cNvSpPr/>
            <p:nvPr/>
          </p:nvSpPr>
          <p:spPr>
            <a:xfrm>
              <a:off x="-5974675" y="3701875"/>
              <a:ext cx="141025" cy="221650"/>
            </a:xfrm>
            <a:custGeom>
              <a:avLst/>
              <a:gdLst/>
              <a:ahLst/>
              <a:cxnLst/>
              <a:rect l="l" t="t" r="r" b="b"/>
              <a:pathLst>
                <a:path w="5641" h="8866" extrusionOk="0">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1" name="Google Shape;10311;p89"/>
            <p:cNvSpPr/>
            <p:nvPr/>
          </p:nvSpPr>
          <p:spPr>
            <a:xfrm>
              <a:off x="-5880150" y="3632100"/>
              <a:ext cx="108725" cy="68550"/>
            </a:xfrm>
            <a:custGeom>
              <a:avLst/>
              <a:gdLst/>
              <a:ahLst/>
              <a:cxnLst/>
              <a:rect l="l" t="t" r="r" b="b"/>
              <a:pathLst>
                <a:path w="4349" h="2742" extrusionOk="0">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2" name="Google Shape;10312;p89"/>
            <p:cNvSpPr/>
            <p:nvPr/>
          </p:nvSpPr>
          <p:spPr>
            <a:xfrm>
              <a:off x="-5814775" y="3702500"/>
              <a:ext cx="140225" cy="222950"/>
            </a:xfrm>
            <a:custGeom>
              <a:avLst/>
              <a:gdLst/>
              <a:ahLst/>
              <a:cxnLst/>
              <a:rect l="l" t="t" r="r" b="b"/>
              <a:pathLst>
                <a:path w="5609" h="8918" extrusionOk="0">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3" name="Google Shape;10313;p89"/>
          <p:cNvGrpSpPr/>
          <p:nvPr/>
        </p:nvGrpSpPr>
        <p:grpSpPr>
          <a:xfrm>
            <a:off x="1958351" y="2755694"/>
            <a:ext cx="395865" cy="421927"/>
            <a:chOff x="-5971525" y="3990475"/>
            <a:chExt cx="274925" cy="293025"/>
          </a:xfrm>
        </p:grpSpPr>
        <p:sp>
          <p:nvSpPr>
            <p:cNvPr id="10314" name="Google Shape;10314;p89"/>
            <p:cNvSpPr/>
            <p:nvPr/>
          </p:nvSpPr>
          <p:spPr>
            <a:xfrm>
              <a:off x="-5851000" y="4061375"/>
              <a:ext cx="102400" cy="33875"/>
            </a:xfrm>
            <a:custGeom>
              <a:avLst/>
              <a:gdLst/>
              <a:ahLst/>
              <a:cxnLst/>
              <a:rect l="l" t="t" r="r" b="b"/>
              <a:pathLst>
                <a:path w="4096" h="1355" extrusionOk="0">
                  <a:moveTo>
                    <a:pt x="0" y="0"/>
                  </a:moveTo>
                  <a:lnTo>
                    <a:pt x="0" y="1355"/>
                  </a:lnTo>
                  <a:lnTo>
                    <a:pt x="4096" y="1355"/>
                  </a:lnTo>
                  <a:lnTo>
                    <a:pt x="409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5" name="Google Shape;10315;p89"/>
            <p:cNvSpPr/>
            <p:nvPr/>
          </p:nvSpPr>
          <p:spPr>
            <a:xfrm>
              <a:off x="-5971525" y="3990475"/>
              <a:ext cx="69350" cy="275700"/>
            </a:xfrm>
            <a:custGeom>
              <a:avLst/>
              <a:gdLst/>
              <a:ahLst/>
              <a:cxnLst/>
              <a:rect l="l" t="t" r="r" b="b"/>
              <a:pathLst>
                <a:path w="2774" h="11028" extrusionOk="0">
                  <a:moveTo>
                    <a:pt x="1041" y="1"/>
                  </a:moveTo>
                  <a:lnTo>
                    <a:pt x="1041" y="32"/>
                  </a:lnTo>
                  <a:cubicBezTo>
                    <a:pt x="473" y="32"/>
                    <a:pt x="1" y="505"/>
                    <a:pt x="1" y="1072"/>
                  </a:cubicBezTo>
                  <a:lnTo>
                    <a:pt x="1" y="9988"/>
                  </a:lnTo>
                  <a:cubicBezTo>
                    <a:pt x="1" y="10555"/>
                    <a:pt x="473" y="11027"/>
                    <a:pt x="1041" y="11027"/>
                  </a:cubicBezTo>
                  <a:lnTo>
                    <a:pt x="2395" y="11027"/>
                  </a:lnTo>
                  <a:cubicBezTo>
                    <a:pt x="2521" y="11027"/>
                    <a:pt x="2647" y="10996"/>
                    <a:pt x="2773" y="10933"/>
                  </a:cubicBezTo>
                  <a:lnTo>
                    <a:pt x="2773" y="64"/>
                  </a:lnTo>
                  <a:cubicBezTo>
                    <a:pt x="2647" y="32"/>
                    <a:pt x="2521" y="1"/>
                    <a:pt x="2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6" name="Google Shape;10316;p89"/>
            <p:cNvSpPr/>
            <p:nvPr/>
          </p:nvSpPr>
          <p:spPr>
            <a:xfrm>
              <a:off x="-5851000" y="4214950"/>
              <a:ext cx="103200" cy="68550"/>
            </a:xfrm>
            <a:custGeom>
              <a:avLst/>
              <a:gdLst/>
              <a:ahLst/>
              <a:cxnLst/>
              <a:rect l="l" t="t" r="r" b="b"/>
              <a:pathLst>
                <a:path w="4128" h="2742" extrusionOk="0">
                  <a:moveTo>
                    <a:pt x="3056" y="694"/>
                  </a:moveTo>
                  <a:cubicBezTo>
                    <a:pt x="3277" y="694"/>
                    <a:pt x="3434" y="851"/>
                    <a:pt x="3434" y="1072"/>
                  </a:cubicBezTo>
                  <a:cubicBezTo>
                    <a:pt x="3434" y="1261"/>
                    <a:pt x="3277" y="1418"/>
                    <a:pt x="3056" y="1418"/>
                  </a:cubicBezTo>
                  <a:lnTo>
                    <a:pt x="1008" y="1418"/>
                  </a:lnTo>
                  <a:cubicBezTo>
                    <a:pt x="819" y="1418"/>
                    <a:pt x="662" y="1261"/>
                    <a:pt x="662" y="1072"/>
                  </a:cubicBezTo>
                  <a:cubicBezTo>
                    <a:pt x="662" y="851"/>
                    <a:pt x="819" y="694"/>
                    <a:pt x="1008" y="694"/>
                  </a:cubicBezTo>
                  <a:close/>
                  <a:moveTo>
                    <a:pt x="32" y="1"/>
                  </a:moveTo>
                  <a:lnTo>
                    <a:pt x="32" y="2395"/>
                  </a:lnTo>
                  <a:lnTo>
                    <a:pt x="0" y="2395"/>
                  </a:lnTo>
                  <a:cubicBezTo>
                    <a:pt x="0" y="2584"/>
                    <a:pt x="158" y="2741"/>
                    <a:pt x="347" y="2741"/>
                  </a:cubicBezTo>
                  <a:lnTo>
                    <a:pt x="3781" y="2741"/>
                  </a:lnTo>
                  <a:cubicBezTo>
                    <a:pt x="3970" y="2741"/>
                    <a:pt x="4127" y="2584"/>
                    <a:pt x="4127" y="2395"/>
                  </a:cubicBezTo>
                  <a:lnTo>
                    <a:pt x="412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7" name="Google Shape;10317;p89"/>
            <p:cNvSpPr/>
            <p:nvPr/>
          </p:nvSpPr>
          <p:spPr>
            <a:xfrm>
              <a:off x="-5885675" y="4010175"/>
              <a:ext cx="189075" cy="239450"/>
            </a:xfrm>
            <a:custGeom>
              <a:avLst/>
              <a:gdLst/>
              <a:ahLst/>
              <a:cxnLst/>
              <a:rect l="l" t="t" r="r" b="b"/>
              <a:pathLst>
                <a:path w="7563" h="9578" extrusionOk="0">
                  <a:moveTo>
                    <a:pt x="5829" y="1323"/>
                  </a:moveTo>
                  <a:cubicBezTo>
                    <a:pt x="6018" y="1323"/>
                    <a:pt x="6176" y="1481"/>
                    <a:pt x="6176" y="1702"/>
                  </a:cubicBezTo>
                  <a:lnTo>
                    <a:pt x="6176" y="3749"/>
                  </a:lnTo>
                  <a:cubicBezTo>
                    <a:pt x="6176" y="3938"/>
                    <a:pt x="6018" y="4096"/>
                    <a:pt x="5829" y="4096"/>
                  </a:cubicBezTo>
                  <a:lnTo>
                    <a:pt x="1009" y="4096"/>
                  </a:lnTo>
                  <a:cubicBezTo>
                    <a:pt x="820" y="4096"/>
                    <a:pt x="663" y="3938"/>
                    <a:pt x="663" y="3749"/>
                  </a:cubicBezTo>
                  <a:lnTo>
                    <a:pt x="663" y="1702"/>
                  </a:lnTo>
                  <a:cubicBezTo>
                    <a:pt x="663" y="1481"/>
                    <a:pt x="820" y="1323"/>
                    <a:pt x="1009" y="1323"/>
                  </a:cubicBezTo>
                  <a:close/>
                  <a:moveTo>
                    <a:pt x="1734" y="4789"/>
                  </a:moveTo>
                  <a:cubicBezTo>
                    <a:pt x="2175" y="4789"/>
                    <a:pt x="2175" y="5482"/>
                    <a:pt x="1734" y="5482"/>
                  </a:cubicBezTo>
                  <a:lnTo>
                    <a:pt x="1072" y="5482"/>
                  </a:lnTo>
                  <a:cubicBezTo>
                    <a:pt x="631" y="5482"/>
                    <a:pt x="600" y="4789"/>
                    <a:pt x="1072" y="4789"/>
                  </a:cubicBezTo>
                  <a:close/>
                  <a:moveTo>
                    <a:pt x="3782" y="4758"/>
                  </a:moveTo>
                  <a:cubicBezTo>
                    <a:pt x="4223" y="4789"/>
                    <a:pt x="4223" y="5482"/>
                    <a:pt x="3782" y="5482"/>
                  </a:cubicBezTo>
                  <a:lnTo>
                    <a:pt x="3120" y="5482"/>
                  </a:lnTo>
                  <a:cubicBezTo>
                    <a:pt x="2899" y="5482"/>
                    <a:pt x="2742" y="5325"/>
                    <a:pt x="2742" y="5104"/>
                  </a:cubicBezTo>
                  <a:cubicBezTo>
                    <a:pt x="2742" y="4915"/>
                    <a:pt x="2899" y="4758"/>
                    <a:pt x="3120" y="4758"/>
                  </a:cubicBezTo>
                  <a:close/>
                  <a:moveTo>
                    <a:pt x="5829" y="4789"/>
                  </a:moveTo>
                  <a:cubicBezTo>
                    <a:pt x="6270" y="4789"/>
                    <a:pt x="6302" y="5482"/>
                    <a:pt x="5829" y="5482"/>
                  </a:cubicBezTo>
                  <a:lnTo>
                    <a:pt x="5168" y="5482"/>
                  </a:lnTo>
                  <a:cubicBezTo>
                    <a:pt x="4727" y="5482"/>
                    <a:pt x="4695" y="4789"/>
                    <a:pt x="5168" y="4789"/>
                  </a:cubicBezTo>
                  <a:close/>
                  <a:moveTo>
                    <a:pt x="1762" y="6174"/>
                  </a:moveTo>
                  <a:cubicBezTo>
                    <a:pt x="2175" y="6174"/>
                    <a:pt x="2165" y="6837"/>
                    <a:pt x="1734" y="6837"/>
                  </a:cubicBezTo>
                  <a:lnTo>
                    <a:pt x="1072" y="6837"/>
                  </a:lnTo>
                  <a:cubicBezTo>
                    <a:pt x="631" y="6837"/>
                    <a:pt x="600" y="6175"/>
                    <a:pt x="1072" y="6175"/>
                  </a:cubicBezTo>
                  <a:lnTo>
                    <a:pt x="1734" y="6175"/>
                  </a:lnTo>
                  <a:cubicBezTo>
                    <a:pt x="1744" y="6175"/>
                    <a:pt x="1753" y="6174"/>
                    <a:pt x="1762" y="6174"/>
                  </a:cubicBezTo>
                  <a:close/>
                  <a:moveTo>
                    <a:pt x="3782" y="6144"/>
                  </a:moveTo>
                  <a:cubicBezTo>
                    <a:pt x="4223" y="6144"/>
                    <a:pt x="4223" y="6837"/>
                    <a:pt x="3782" y="6837"/>
                  </a:cubicBezTo>
                  <a:lnTo>
                    <a:pt x="3120" y="6837"/>
                  </a:lnTo>
                  <a:cubicBezTo>
                    <a:pt x="2899" y="6837"/>
                    <a:pt x="2742" y="6679"/>
                    <a:pt x="2742" y="6490"/>
                  </a:cubicBezTo>
                  <a:cubicBezTo>
                    <a:pt x="2742" y="6301"/>
                    <a:pt x="2899" y="6144"/>
                    <a:pt x="3120" y="6144"/>
                  </a:cubicBezTo>
                  <a:close/>
                  <a:moveTo>
                    <a:pt x="5858" y="6174"/>
                  </a:moveTo>
                  <a:cubicBezTo>
                    <a:pt x="6272" y="6174"/>
                    <a:pt x="6291" y="6837"/>
                    <a:pt x="5829" y="6837"/>
                  </a:cubicBezTo>
                  <a:lnTo>
                    <a:pt x="5168" y="6837"/>
                  </a:lnTo>
                  <a:cubicBezTo>
                    <a:pt x="4727" y="6837"/>
                    <a:pt x="4695" y="6175"/>
                    <a:pt x="5168" y="6175"/>
                  </a:cubicBezTo>
                  <a:lnTo>
                    <a:pt x="5829" y="6175"/>
                  </a:lnTo>
                  <a:cubicBezTo>
                    <a:pt x="5839" y="6175"/>
                    <a:pt x="5849" y="6174"/>
                    <a:pt x="5858" y="6174"/>
                  </a:cubicBezTo>
                  <a:close/>
                  <a:moveTo>
                    <a:pt x="1" y="0"/>
                  </a:moveTo>
                  <a:lnTo>
                    <a:pt x="1" y="9578"/>
                  </a:lnTo>
                  <a:lnTo>
                    <a:pt x="663" y="9578"/>
                  </a:lnTo>
                  <a:lnTo>
                    <a:pt x="663" y="7876"/>
                  </a:lnTo>
                  <a:cubicBezTo>
                    <a:pt x="663" y="7687"/>
                    <a:pt x="820" y="7530"/>
                    <a:pt x="1009" y="7530"/>
                  </a:cubicBezTo>
                  <a:lnTo>
                    <a:pt x="5829" y="7530"/>
                  </a:lnTo>
                  <a:cubicBezTo>
                    <a:pt x="6018" y="7530"/>
                    <a:pt x="6176" y="7687"/>
                    <a:pt x="6176" y="7876"/>
                  </a:cubicBezTo>
                  <a:lnTo>
                    <a:pt x="6176" y="9578"/>
                  </a:lnTo>
                  <a:lnTo>
                    <a:pt x="6522" y="9578"/>
                  </a:lnTo>
                  <a:cubicBezTo>
                    <a:pt x="7090" y="9578"/>
                    <a:pt x="7562" y="9105"/>
                    <a:pt x="7562" y="8538"/>
                  </a:cubicBezTo>
                  <a:lnTo>
                    <a:pt x="7562" y="1008"/>
                  </a:lnTo>
                  <a:cubicBezTo>
                    <a:pt x="7531" y="473"/>
                    <a:pt x="7090" y="0"/>
                    <a:pt x="64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8" name="Google Shape;10318;p89"/>
          <p:cNvGrpSpPr/>
          <p:nvPr/>
        </p:nvGrpSpPr>
        <p:grpSpPr>
          <a:xfrm>
            <a:off x="4631558" y="1689798"/>
            <a:ext cx="420775" cy="418507"/>
            <a:chOff x="-4118225" y="3253275"/>
            <a:chExt cx="292225" cy="290650"/>
          </a:xfrm>
        </p:grpSpPr>
        <p:sp>
          <p:nvSpPr>
            <p:cNvPr id="10319" name="Google Shape;10319;p89"/>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0" name="Google Shape;10320;p89"/>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1" name="Google Shape;10321;p89"/>
          <p:cNvGrpSpPr/>
          <p:nvPr/>
        </p:nvGrpSpPr>
        <p:grpSpPr>
          <a:xfrm>
            <a:off x="4682008" y="2204922"/>
            <a:ext cx="319874" cy="420199"/>
            <a:chOff x="-4082800" y="3612425"/>
            <a:chExt cx="222150" cy="291825"/>
          </a:xfrm>
        </p:grpSpPr>
        <p:sp>
          <p:nvSpPr>
            <p:cNvPr id="10322" name="Google Shape;10322;p89"/>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3" name="Google Shape;10323;p89"/>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4" name="Google Shape;10324;p89"/>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5" name="Google Shape;10325;p89"/>
          <p:cNvGrpSpPr/>
          <p:nvPr/>
        </p:nvGrpSpPr>
        <p:grpSpPr>
          <a:xfrm>
            <a:off x="4643456" y="2769876"/>
            <a:ext cx="420775" cy="393561"/>
            <a:chOff x="-4118225" y="3990475"/>
            <a:chExt cx="292225" cy="273325"/>
          </a:xfrm>
        </p:grpSpPr>
        <p:sp>
          <p:nvSpPr>
            <p:cNvPr id="10326" name="Google Shape;10326;p89"/>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7" name="Google Shape;10327;p89"/>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8" name="Google Shape;10328;p89"/>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9" name="Google Shape;10329;p89"/>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0" name="Google Shape;10330;p89"/>
          <p:cNvGrpSpPr/>
          <p:nvPr/>
        </p:nvGrpSpPr>
        <p:grpSpPr>
          <a:xfrm>
            <a:off x="7354110" y="1688087"/>
            <a:ext cx="394713" cy="421927"/>
            <a:chOff x="-2312225" y="3238300"/>
            <a:chExt cx="274125" cy="293025"/>
          </a:xfrm>
        </p:grpSpPr>
        <p:sp>
          <p:nvSpPr>
            <p:cNvPr id="10331" name="Google Shape;10331;p89"/>
            <p:cNvSpPr/>
            <p:nvPr/>
          </p:nvSpPr>
          <p:spPr>
            <a:xfrm>
              <a:off x="-2241325" y="3289500"/>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2" name="Google Shape;10332;p89"/>
            <p:cNvSpPr/>
            <p:nvPr/>
          </p:nvSpPr>
          <p:spPr>
            <a:xfrm>
              <a:off x="-2312225" y="3238300"/>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3" name="Google Shape;10333;p89"/>
          <p:cNvGrpSpPr/>
          <p:nvPr/>
        </p:nvGrpSpPr>
        <p:grpSpPr>
          <a:xfrm>
            <a:off x="7341062" y="2153586"/>
            <a:ext cx="420811" cy="522864"/>
            <a:chOff x="-2310650" y="3525775"/>
            <a:chExt cx="292250" cy="363125"/>
          </a:xfrm>
        </p:grpSpPr>
        <p:sp>
          <p:nvSpPr>
            <p:cNvPr id="10334" name="Google Shape;10334;p89"/>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5" name="Google Shape;10335;p89"/>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6" name="Google Shape;10336;p89"/>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7" name="Google Shape;10337;p89"/>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8" name="Google Shape;10338;p89"/>
          <p:cNvGrpSpPr/>
          <p:nvPr/>
        </p:nvGrpSpPr>
        <p:grpSpPr>
          <a:xfrm>
            <a:off x="7351827" y="2756825"/>
            <a:ext cx="423079" cy="419659"/>
            <a:chOff x="-2310650" y="3958175"/>
            <a:chExt cx="293825" cy="291450"/>
          </a:xfrm>
        </p:grpSpPr>
        <p:sp>
          <p:nvSpPr>
            <p:cNvPr id="10339" name="Google Shape;10339;p89"/>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0" name="Google Shape;10340;p89"/>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1" name="Google Shape;10341;p89"/>
          <p:cNvGrpSpPr/>
          <p:nvPr/>
        </p:nvGrpSpPr>
        <p:grpSpPr>
          <a:xfrm>
            <a:off x="4718688" y="3308459"/>
            <a:ext cx="424159" cy="419659"/>
            <a:chOff x="-1182750" y="3962900"/>
            <a:chExt cx="294575" cy="291450"/>
          </a:xfrm>
        </p:grpSpPr>
        <p:sp>
          <p:nvSpPr>
            <p:cNvPr id="10342" name="Google Shape;10342;p89"/>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3" name="Google Shape;10343;p89"/>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4" name="Google Shape;10344;p89"/>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5" name="Google Shape;10345;p89"/>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6" name="Google Shape;10346;p89"/>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7" name="Google Shape;10347;p89"/>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8" name="Google Shape;10348;p89"/>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9" name="Google Shape;10349;p89"/>
          <p:cNvGrpSpPr/>
          <p:nvPr/>
        </p:nvGrpSpPr>
        <p:grpSpPr>
          <a:xfrm>
            <a:off x="2471824" y="1689223"/>
            <a:ext cx="424195" cy="419659"/>
            <a:chOff x="-5611575" y="3272950"/>
            <a:chExt cx="294600" cy="291450"/>
          </a:xfrm>
        </p:grpSpPr>
        <p:sp>
          <p:nvSpPr>
            <p:cNvPr id="10350" name="Google Shape;10350;p89"/>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1" name="Google Shape;10351;p89"/>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2" name="Google Shape;10352;p89"/>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3" name="Google Shape;10353;p89"/>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4" name="Google Shape;10354;p89"/>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5" name="Google Shape;10355;p89"/>
          <p:cNvGrpSpPr/>
          <p:nvPr/>
        </p:nvGrpSpPr>
        <p:grpSpPr>
          <a:xfrm>
            <a:off x="2471824" y="2205770"/>
            <a:ext cx="424195" cy="418507"/>
            <a:chOff x="-5613150" y="3632900"/>
            <a:chExt cx="294600" cy="290650"/>
          </a:xfrm>
        </p:grpSpPr>
        <p:sp>
          <p:nvSpPr>
            <p:cNvPr id="10356" name="Google Shape;10356;p89"/>
            <p:cNvSpPr/>
            <p:nvPr/>
          </p:nvSpPr>
          <p:spPr>
            <a:xfrm>
              <a:off x="-5440825" y="3708275"/>
              <a:ext cx="49550" cy="41450"/>
            </a:xfrm>
            <a:custGeom>
              <a:avLst/>
              <a:gdLst/>
              <a:ahLst/>
              <a:cxnLst/>
              <a:rect l="l" t="t" r="r" b="b"/>
              <a:pathLst>
                <a:path w="1982" h="1658" extrusionOk="0">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7" name="Google Shape;10357;p89"/>
            <p:cNvSpPr/>
            <p:nvPr/>
          </p:nvSpPr>
          <p:spPr>
            <a:xfrm>
              <a:off x="-5613150" y="3632900"/>
              <a:ext cx="294600" cy="290650"/>
            </a:xfrm>
            <a:custGeom>
              <a:avLst/>
              <a:gdLst/>
              <a:ahLst/>
              <a:cxnLst/>
              <a:rect l="l" t="t" r="r" b="b"/>
              <a:pathLst>
                <a:path w="11784" h="11626" extrusionOk="0">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8" name="Google Shape;10358;p89"/>
          <p:cNvGrpSpPr/>
          <p:nvPr/>
        </p:nvGrpSpPr>
        <p:grpSpPr>
          <a:xfrm>
            <a:off x="2483722" y="2756270"/>
            <a:ext cx="424195" cy="420775"/>
            <a:chOff x="-5613150" y="3991275"/>
            <a:chExt cx="294600" cy="292225"/>
          </a:xfrm>
        </p:grpSpPr>
        <p:sp>
          <p:nvSpPr>
            <p:cNvPr id="10359" name="Google Shape;10359;p89"/>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0" name="Google Shape;10360;p89"/>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1" name="Google Shape;10361;p89"/>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2" name="Google Shape;10362;p89"/>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3" name="Google Shape;10363;p89"/>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4" name="Google Shape;10364;p89"/>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5" name="Google Shape;10365;p89"/>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6" name="Google Shape;10366;p89"/>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7" name="Google Shape;10367;p89"/>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8" name="Google Shape;10368;p89"/>
          <p:cNvGrpSpPr/>
          <p:nvPr/>
        </p:nvGrpSpPr>
        <p:grpSpPr>
          <a:xfrm>
            <a:off x="5155210" y="1689438"/>
            <a:ext cx="434634" cy="419227"/>
            <a:chOff x="-3768700" y="3253275"/>
            <a:chExt cx="301850" cy="291150"/>
          </a:xfrm>
        </p:grpSpPr>
        <p:sp>
          <p:nvSpPr>
            <p:cNvPr id="10369" name="Google Shape;10369;p89"/>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0" name="Google Shape;10370;p89"/>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1" name="Google Shape;10371;p89"/>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2" name="Google Shape;10372;p89"/>
          <p:cNvGrpSpPr/>
          <p:nvPr/>
        </p:nvGrpSpPr>
        <p:grpSpPr>
          <a:xfrm>
            <a:off x="5159293" y="2217090"/>
            <a:ext cx="426462" cy="395865"/>
            <a:chOff x="-3808700" y="3628950"/>
            <a:chExt cx="296175" cy="274925"/>
          </a:xfrm>
        </p:grpSpPr>
        <p:sp>
          <p:nvSpPr>
            <p:cNvPr id="10373" name="Google Shape;10373;p89"/>
            <p:cNvSpPr/>
            <p:nvPr/>
          </p:nvSpPr>
          <p:spPr>
            <a:xfrm>
              <a:off x="-3665972" y="3680950"/>
              <a:ext cx="51200" cy="51225"/>
            </a:xfrm>
            <a:custGeom>
              <a:avLst/>
              <a:gdLst/>
              <a:ahLst/>
              <a:cxnLst/>
              <a:rect l="l" t="t" r="r" b="b"/>
              <a:pathLst>
                <a:path w="2048" h="2049" extrusionOk="0">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4" name="Google Shape;10374;p89"/>
            <p:cNvSpPr/>
            <p:nvPr/>
          </p:nvSpPr>
          <p:spPr>
            <a:xfrm>
              <a:off x="-3808700" y="3664400"/>
              <a:ext cx="296175" cy="239475"/>
            </a:xfrm>
            <a:custGeom>
              <a:avLst/>
              <a:gdLst/>
              <a:ahLst/>
              <a:cxnLst/>
              <a:rect l="l" t="t" r="r" b="b"/>
              <a:pathLst>
                <a:path w="11847" h="9579" extrusionOk="0">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5" name="Google Shape;10375;p89"/>
            <p:cNvSpPr/>
            <p:nvPr/>
          </p:nvSpPr>
          <p:spPr>
            <a:xfrm>
              <a:off x="-3718359" y="3628950"/>
              <a:ext cx="155975" cy="156775"/>
            </a:xfrm>
            <a:custGeom>
              <a:avLst/>
              <a:gdLst/>
              <a:ahLst/>
              <a:cxnLst/>
              <a:rect l="l" t="t" r="r" b="b"/>
              <a:pathLst>
                <a:path w="6239" h="6271" extrusionOk="0">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6" name="Google Shape;10376;p89"/>
          <p:cNvGrpSpPr/>
          <p:nvPr/>
        </p:nvGrpSpPr>
        <p:grpSpPr>
          <a:xfrm>
            <a:off x="5224504" y="2756412"/>
            <a:ext cx="419443" cy="420487"/>
            <a:chOff x="-3771675" y="3971775"/>
            <a:chExt cx="291300" cy="292025"/>
          </a:xfrm>
        </p:grpSpPr>
        <p:sp>
          <p:nvSpPr>
            <p:cNvPr id="10377" name="Google Shape;10377;p8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8" name="Google Shape;10378;p8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9" name="Google Shape;10379;p8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0" name="Google Shape;10380;p8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1" name="Google Shape;10381;p8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2" name="Google Shape;10382;p89"/>
          <p:cNvGrpSpPr/>
          <p:nvPr/>
        </p:nvGrpSpPr>
        <p:grpSpPr>
          <a:xfrm>
            <a:off x="7885948" y="1716461"/>
            <a:ext cx="420271" cy="320774"/>
            <a:chOff x="-1951475" y="3273100"/>
            <a:chExt cx="291875" cy="222775"/>
          </a:xfrm>
        </p:grpSpPr>
        <p:sp>
          <p:nvSpPr>
            <p:cNvPr id="10383" name="Google Shape;10383;p89"/>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4" name="Google Shape;10384;p89"/>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5" name="Google Shape;10385;p89"/>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6" name="Google Shape;10386;p89"/>
          <p:cNvGrpSpPr/>
          <p:nvPr/>
        </p:nvGrpSpPr>
        <p:grpSpPr>
          <a:xfrm>
            <a:off x="7883429" y="2205191"/>
            <a:ext cx="425310" cy="419659"/>
            <a:chOff x="-1951475" y="3597450"/>
            <a:chExt cx="295375" cy="291450"/>
          </a:xfrm>
        </p:grpSpPr>
        <p:sp>
          <p:nvSpPr>
            <p:cNvPr id="10387" name="Google Shape;10387;p89"/>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8" name="Google Shape;10388;p89"/>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9" name="Google Shape;10389;p89"/>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0" name="Google Shape;10390;p89"/>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1" name="Google Shape;10391;p89"/>
          <p:cNvGrpSpPr/>
          <p:nvPr/>
        </p:nvGrpSpPr>
        <p:grpSpPr>
          <a:xfrm>
            <a:off x="7885680" y="2756825"/>
            <a:ext cx="444605" cy="419659"/>
            <a:chOff x="-1960150" y="3956600"/>
            <a:chExt cx="308775" cy="291450"/>
          </a:xfrm>
        </p:grpSpPr>
        <p:sp>
          <p:nvSpPr>
            <p:cNvPr id="10392" name="Google Shape;10392;p89"/>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3" name="Google Shape;10393;p89"/>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4" name="Google Shape;10394;p89"/>
          <p:cNvGrpSpPr/>
          <p:nvPr/>
        </p:nvGrpSpPr>
        <p:grpSpPr>
          <a:xfrm>
            <a:off x="1939718" y="3307636"/>
            <a:ext cx="420775" cy="420775"/>
            <a:chOff x="-804700" y="3226500"/>
            <a:chExt cx="292225" cy="292225"/>
          </a:xfrm>
        </p:grpSpPr>
        <p:sp>
          <p:nvSpPr>
            <p:cNvPr id="10395" name="Google Shape;10395;p89"/>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6" name="Google Shape;10396;p89"/>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7" name="Google Shape;10397;p89"/>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8" name="Google Shape;10398;p89"/>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9" name="Google Shape;10399;p89"/>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0" name="Google Shape;10400;p89"/>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1" name="Google Shape;10401;p89"/>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2" name="Google Shape;10402;p89"/>
          <p:cNvGrpSpPr/>
          <p:nvPr/>
        </p:nvGrpSpPr>
        <p:grpSpPr>
          <a:xfrm>
            <a:off x="3019809" y="1688647"/>
            <a:ext cx="420775" cy="420811"/>
            <a:chOff x="-5251625" y="3272950"/>
            <a:chExt cx="292225" cy="292250"/>
          </a:xfrm>
        </p:grpSpPr>
        <p:sp>
          <p:nvSpPr>
            <p:cNvPr id="10403" name="Google Shape;10403;p8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4" name="Google Shape;10404;p8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5" name="Google Shape;10405;p8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6" name="Google Shape;10406;p89"/>
          <p:cNvGrpSpPr/>
          <p:nvPr/>
        </p:nvGrpSpPr>
        <p:grpSpPr>
          <a:xfrm>
            <a:off x="3016407" y="2204348"/>
            <a:ext cx="427578" cy="421351"/>
            <a:chOff x="-5254775" y="3631325"/>
            <a:chExt cx="296950" cy="292625"/>
          </a:xfrm>
        </p:grpSpPr>
        <p:sp>
          <p:nvSpPr>
            <p:cNvPr id="10407" name="Google Shape;10407;p89"/>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8" name="Google Shape;10408;p89"/>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9" name="Google Shape;10409;p89"/>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0" name="Google Shape;10410;p89"/>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1" name="Google Shape;10411;p89"/>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2" name="Google Shape;10412;p89"/>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3" name="Google Shape;10413;p89"/>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4" name="Google Shape;10414;p89"/>
          <p:cNvGrpSpPr/>
          <p:nvPr/>
        </p:nvGrpSpPr>
        <p:grpSpPr>
          <a:xfrm>
            <a:off x="3032265" y="2756270"/>
            <a:ext cx="419659" cy="420775"/>
            <a:chOff x="-5251625" y="3991275"/>
            <a:chExt cx="291450" cy="292225"/>
          </a:xfrm>
        </p:grpSpPr>
        <p:sp>
          <p:nvSpPr>
            <p:cNvPr id="10415" name="Google Shape;10415;p89"/>
            <p:cNvSpPr/>
            <p:nvPr/>
          </p:nvSpPr>
          <p:spPr>
            <a:xfrm>
              <a:off x="-5179950" y="4198400"/>
              <a:ext cx="145725" cy="85100"/>
            </a:xfrm>
            <a:custGeom>
              <a:avLst/>
              <a:gdLst/>
              <a:ahLst/>
              <a:cxnLst/>
              <a:rect l="l" t="t" r="r" b="b"/>
              <a:pathLst>
                <a:path w="5829" h="3404" extrusionOk="0">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6" name="Google Shape;10416;p89"/>
            <p:cNvSpPr/>
            <p:nvPr/>
          </p:nvSpPr>
          <p:spPr>
            <a:xfrm>
              <a:off x="-5203575" y="4129100"/>
              <a:ext cx="196925" cy="51225"/>
            </a:xfrm>
            <a:custGeom>
              <a:avLst/>
              <a:gdLst/>
              <a:ahLst/>
              <a:cxnLst/>
              <a:rect l="l" t="t" r="r" b="b"/>
              <a:pathLst>
                <a:path w="7877" h="2049" extrusionOk="0">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7" name="Google Shape;10417;p89"/>
            <p:cNvSpPr/>
            <p:nvPr/>
          </p:nvSpPr>
          <p:spPr>
            <a:xfrm>
              <a:off x="-5251625" y="3991275"/>
              <a:ext cx="291450" cy="172500"/>
            </a:xfrm>
            <a:custGeom>
              <a:avLst/>
              <a:gdLst/>
              <a:ahLst/>
              <a:cxnLst/>
              <a:rect l="l" t="t" r="r" b="b"/>
              <a:pathLst>
                <a:path w="11658" h="6900" extrusionOk="0">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8" name="Google Shape;10418;p89"/>
            <p:cNvSpPr/>
            <p:nvPr/>
          </p:nvSpPr>
          <p:spPr>
            <a:xfrm>
              <a:off x="-5139775" y="4096025"/>
              <a:ext cx="65400" cy="17350"/>
            </a:xfrm>
            <a:custGeom>
              <a:avLst/>
              <a:gdLst/>
              <a:ahLst/>
              <a:cxnLst/>
              <a:rect l="l" t="t" r="r" b="b"/>
              <a:pathLst>
                <a:path w="2616" h="694" extrusionOk="0">
                  <a:moveTo>
                    <a:pt x="1008" y="0"/>
                  </a:moveTo>
                  <a:cubicBezTo>
                    <a:pt x="567" y="0"/>
                    <a:pt x="158" y="315"/>
                    <a:pt x="0" y="693"/>
                  </a:cubicBezTo>
                  <a:lnTo>
                    <a:pt x="2615" y="693"/>
                  </a:lnTo>
                  <a:cubicBezTo>
                    <a:pt x="2489" y="252"/>
                    <a:pt x="2111" y="0"/>
                    <a:pt x="16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9" name="Google Shape;10419;p89"/>
            <p:cNvSpPr/>
            <p:nvPr/>
          </p:nvSpPr>
          <p:spPr>
            <a:xfrm>
              <a:off x="-5122450" y="4044825"/>
              <a:ext cx="33100" cy="33100"/>
            </a:xfrm>
            <a:custGeom>
              <a:avLst/>
              <a:gdLst/>
              <a:ahLst/>
              <a:cxnLst/>
              <a:rect l="l" t="t" r="r" b="b"/>
              <a:pathLst>
                <a:path w="1324" h="1324" extrusionOk="0">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0" name="Google Shape;10420;p89"/>
          <p:cNvGrpSpPr/>
          <p:nvPr/>
        </p:nvGrpSpPr>
        <p:grpSpPr>
          <a:xfrm>
            <a:off x="5772848" y="1689240"/>
            <a:ext cx="319874" cy="419623"/>
            <a:chOff x="-3365275" y="3253275"/>
            <a:chExt cx="222150" cy="291425"/>
          </a:xfrm>
        </p:grpSpPr>
        <p:sp>
          <p:nvSpPr>
            <p:cNvPr id="10421" name="Google Shape;10421;p89"/>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2" name="Google Shape;10422;p89"/>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3" name="Google Shape;10423;p89"/>
          <p:cNvGrpSpPr/>
          <p:nvPr/>
        </p:nvGrpSpPr>
        <p:grpSpPr>
          <a:xfrm>
            <a:off x="5746786" y="2204058"/>
            <a:ext cx="371998" cy="421927"/>
            <a:chOff x="-3383375" y="3611625"/>
            <a:chExt cx="258350" cy="293025"/>
          </a:xfrm>
        </p:grpSpPr>
        <p:sp>
          <p:nvSpPr>
            <p:cNvPr id="10424" name="Google Shape;10424;p89"/>
            <p:cNvSpPr/>
            <p:nvPr/>
          </p:nvSpPr>
          <p:spPr>
            <a:xfrm>
              <a:off x="-3383375" y="3611625"/>
              <a:ext cx="258350" cy="85175"/>
            </a:xfrm>
            <a:custGeom>
              <a:avLst/>
              <a:gdLst/>
              <a:ahLst/>
              <a:cxnLst/>
              <a:rect l="l" t="t" r="r" b="b"/>
              <a:pathLst>
                <a:path w="10334" h="3407" extrusionOk="0">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5" name="Google Shape;10425;p89"/>
            <p:cNvSpPr/>
            <p:nvPr/>
          </p:nvSpPr>
          <p:spPr>
            <a:xfrm>
              <a:off x="-3362900" y="3716375"/>
              <a:ext cx="218200" cy="188275"/>
            </a:xfrm>
            <a:custGeom>
              <a:avLst/>
              <a:gdLst/>
              <a:ahLst/>
              <a:cxnLst/>
              <a:rect l="l" t="t" r="r" b="b"/>
              <a:pathLst>
                <a:path w="8728" h="7531" extrusionOk="0">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6" name="Google Shape;10426;p89"/>
          <p:cNvGrpSpPr/>
          <p:nvPr/>
        </p:nvGrpSpPr>
        <p:grpSpPr>
          <a:xfrm>
            <a:off x="5809135" y="2756826"/>
            <a:ext cx="271097" cy="419659"/>
            <a:chOff x="-3347950" y="3971575"/>
            <a:chExt cx="188275" cy="291450"/>
          </a:xfrm>
        </p:grpSpPr>
        <p:sp>
          <p:nvSpPr>
            <p:cNvPr id="10427" name="Google Shape;10427;p89"/>
            <p:cNvSpPr/>
            <p:nvPr/>
          </p:nvSpPr>
          <p:spPr>
            <a:xfrm>
              <a:off x="-3246325" y="4032225"/>
              <a:ext cx="29950" cy="42550"/>
            </a:xfrm>
            <a:custGeom>
              <a:avLst/>
              <a:gdLst/>
              <a:ahLst/>
              <a:cxnLst/>
              <a:rect l="l" t="t" r="r" b="b"/>
              <a:pathLst>
                <a:path w="1198" h="1702" extrusionOk="0">
                  <a:moveTo>
                    <a:pt x="347" y="0"/>
                  </a:moveTo>
                  <a:lnTo>
                    <a:pt x="0" y="536"/>
                  </a:lnTo>
                  <a:lnTo>
                    <a:pt x="599" y="1702"/>
                  </a:lnTo>
                  <a:lnTo>
                    <a:pt x="1197" y="1702"/>
                  </a:lnTo>
                  <a:lnTo>
                    <a:pt x="3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8" name="Google Shape;10428;p89"/>
            <p:cNvSpPr/>
            <p:nvPr/>
          </p:nvSpPr>
          <p:spPr>
            <a:xfrm>
              <a:off x="-3291225" y="4034575"/>
              <a:ext cx="40975" cy="40200"/>
            </a:xfrm>
            <a:custGeom>
              <a:avLst/>
              <a:gdLst/>
              <a:ahLst/>
              <a:cxnLst/>
              <a:rect l="l" t="t" r="r" b="b"/>
              <a:pathLst>
                <a:path w="1639" h="1608" extrusionOk="0">
                  <a:moveTo>
                    <a:pt x="819" y="1"/>
                  </a:moveTo>
                  <a:lnTo>
                    <a:pt x="0" y="1608"/>
                  </a:lnTo>
                  <a:lnTo>
                    <a:pt x="1639" y="1608"/>
                  </a:lnTo>
                  <a:lnTo>
                    <a:pt x="81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9" name="Google Shape;10429;p89"/>
            <p:cNvSpPr/>
            <p:nvPr/>
          </p:nvSpPr>
          <p:spPr>
            <a:xfrm>
              <a:off x="-3347950" y="3971575"/>
              <a:ext cx="188275" cy="291450"/>
            </a:xfrm>
            <a:custGeom>
              <a:avLst/>
              <a:gdLst/>
              <a:ahLst/>
              <a:cxnLst/>
              <a:rect l="l" t="t" r="r" b="b"/>
              <a:pathLst>
                <a:path w="7531" h="11658" extrusionOk="0">
                  <a:moveTo>
                    <a:pt x="4491" y="1351"/>
                  </a:moveTo>
                  <a:cubicBezTo>
                    <a:pt x="4609" y="1351"/>
                    <a:pt x="4725" y="1414"/>
                    <a:pt x="4790" y="1544"/>
                  </a:cubicBezTo>
                  <a:lnTo>
                    <a:pt x="6144" y="4285"/>
                  </a:lnTo>
                  <a:cubicBezTo>
                    <a:pt x="6239" y="4569"/>
                    <a:pt x="6081" y="4821"/>
                    <a:pt x="5829" y="4821"/>
                  </a:cubicBezTo>
                  <a:lnTo>
                    <a:pt x="1702" y="4821"/>
                  </a:lnTo>
                  <a:cubicBezTo>
                    <a:pt x="1482" y="4821"/>
                    <a:pt x="1261" y="4537"/>
                    <a:pt x="1387" y="4285"/>
                  </a:cubicBezTo>
                  <a:lnTo>
                    <a:pt x="2773" y="1544"/>
                  </a:lnTo>
                  <a:cubicBezTo>
                    <a:pt x="2836" y="1418"/>
                    <a:pt x="2962" y="1355"/>
                    <a:pt x="3088" y="1355"/>
                  </a:cubicBezTo>
                  <a:cubicBezTo>
                    <a:pt x="3214" y="1355"/>
                    <a:pt x="3340" y="1418"/>
                    <a:pt x="3403" y="1544"/>
                  </a:cubicBezTo>
                  <a:lnTo>
                    <a:pt x="3719" y="2174"/>
                  </a:lnTo>
                  <a:lnTo>
                    <a:pt x="4191" y="1513"/>
                  </a:lnTo>
                  <a:cubicBezTo>
                    <a:pt x="4267" y="1406"/>
                    <a:pt x="4380" y="1351"/>
                    <a:pt x="4491" y="1351"/>
                  </a:cubicBezTo>
                  <a:close/>
                  <a:moveTo>
                    <a:pt x="5136" y="5514"/>
                  </a:moveTo>
                  <a:cubicBezTo>
                    <a:pt x="5609" y="5514"/>
                    <a:pt x="5609" y="6175"/>
                    <a:pt x="5136" y="6175"/>
                  </a:cubicBezTo>
                  <a:lnTo>
                    <a:pt x="2364" y="6175"/>
                  </a:lnTo>
                  <a:cubicBezTo>
                    <a:pt x="1954" y="6175"/>
                    <a:pt x="1891" y="5514"/>
                    <a:pt x="2364" y="5514"/>
                  </a:cubicBezTo>
                  <a:close/>
                  <a:moveTo>
                    <a:pt x="5136" y="6869"/>
                  </a:moveTo>
                  <a:cubicBezTo>
                    <a:pt x="5609" y="6900"/>
                    <a:pt x="5609" y="7562"/>
                    <a:pt x="5136" y="7562"/>
                  </a:cubicBezTo>
                  <a:lnTo>
                    <a:pt x="2364" y="7562"/>
                  </a:lnTo>
                  <a:cubicBezTo>
                    <a:pt x="2175" y="7562"/>
                    <a:pt x="2017" y="7404"/>
                    <a:pt x="2017" y="7215"/>
                  </a:cubicBezTo>
                  <a:cubicBezTo>
                    <a:pt x="2017" y="7026"/>
                    <a:pt x="2175" y="6869"/>
                    <a:pt x="2364" y="6869"/>
                  </a:cubicBezTo>
                  <a:close/>
                  <a:moveTo>
                    <a:pt x="4790" y="8948"/>
                  </a:moveTo>
                  <a:lnTo>
                    <a:pt x="4790" y="10996"/>
                  </a:lnTo>
                  <a:lnTo>
                    <a:pt x="2742" y="10996"/>
                  </a:lnTo>
                  <a:lnTo>
                    <a:pt x="2742" y="8948"/>
                  </a:lnTo>
                  <a:close/>
                  <a:moveTo>
                    <a:pt x="1041" y="1"/>
                  </a:moveTo>
                  <a:cubicBezTo>
                    <a:pt x="505" y="1"/>
                    <a:pt x="1" y="473"/>
                    <a:pt x="1" y="1040"/>
                  </a:cubicBezTo>
                  <a:lnTo>
                    <a:pt x="1" y="7908"/>
                  </a:lnTo>
                  <a:cubicBezTo>
                    <a:pt x="1" y="8475"/>
                    <a:pt x="473" y="8948"/>
                    <a:pt x="1041" y="8948"/>
                  </a:cubicBezTo>
                  <a:lnTo>
                    <a:pt x="2080" y="8948"/>
                  </a:lnTo>
                  <a:lnTo>
                    <a:pt x="2080" y="10996"/>
                  </a:lnTo>
                  <a:lnTo>
                    <a:pt x="1041" y="10996"/>
                  </a:lnTo>
                  <a:cubicBezTo>
                    <a:pt x="600" y="10996"/>
                    <a:pt x="568" y="11657"/>
                    <a:pt x="1041" y="11657"/>
                  </a:cubicBezTo>
                  <a:lnTo>
                    <a:pt x="6522" y="11657"/>
                  </a:lnTo>
                  <a:cubicBezTo>
                    <a:pt x="6711" y="11657"/>
                    <a:pt x="6869" y="11500"/>
                    <a:pt x="6869" y="11311"/>
                  </a:cubicBezTo>
                  <a:cubicBezTo>
                    <a:pt x="6869" y="11122"/>
                    <a:pt x="6711" y="10964"/>
                    <a:pt x="6522" y="10964"/>
                  </a:cubicBezTo>
                  <a:lnTo>
                    <a:pt x="5483" y="10964"/>
                  </a:lnTo>
                  <a:lnTo>
                    <a:pt x="5483" y="8916"/>
                  </a:lnTo>
                  <a:lnTo>
                    <a:pt x="6522" y="8916"/>
                  </a:lnTo>
                  <a:cubicBezTo>
                    <a:pt x="7058" y="8916"/>
                    <a:pt x="7531" y="8444"/>
                    <a:pt x="7531" y="7877"/>
                  </a:cubicBezTo>
                  <a:lnTo>
                    <a:pt x="7531" y="977"/>
                  </a:lnTo>
                  <a:cubicBezTo>
                    <a:pt x="7531" y="442"/>
                    <a:pt x="7058" y="1"/>
                    <a:pt x="65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0" name="Google Shape;10430;p89"/>
          <p:cNvGrpSpPr/>
          <p:nvPr/>
        </p:nvGrpSpPr>
        <p:grpSpPr>
          <a:xfrm>
            <a:off x="858994" y="3307061"/>
            <a:ext cx="371998" cy="421927"/>
            <a:chOff x="-1575775" y="3238300"/>
            <a:chExt cx="258350" cy="293025"/>
          </a:xfrm>
        </p:grpSpPr>
        <p:sp>
          <p:nvSpPr>
            <p:cNvPr id="10431" name="Google Shape;10431;p89"/>
            <p:cNvSpPr/>
            <p:nvPr/>
          </p:nvSpPr>
          <p:spPr>
            <a:xfrm>
              <a:off x="-1489150" y="3306825"/>
              <a:ext cx="85875" cy="33100"/>
            </a:xfrm>
            <a:custGeom>
              <a:avLst/>
              <a:gdLst/>
              <a:ahLst/>
              <a:cxnLst/>
              <a:rect l="l" t="t" r="r" b="b"/>
              <a:pathLst>
                <a:path w="3435" h="1324" extrusionOk="0">
                  <a:moveTo>
                    <a:pt x="1" y="0"/>
                  </a:moveTo>
                  <a:lnTo>
                    <a:pt x="1702" y="1324"/>
                  </a:lnTo>
                  <a:lnTo>
                    <a:pt x="343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2" name="Google Shape;10432;p89"/>
            <p:cNvSpPr/>
            <p:nvPr/>
          </p:nvSpPr>
          <p:spPr>
            <a:xfrm>
              <a:off x="-1506475" y="3316275"/>
              <a:ext cx="46500" cy="67750"/>
            </a:xfrm>
            <a:custGeom>
              <a:avLst/>
              <a:gdLst/>
              <a:ahLst/>
              <a:cxnLst/>
              <a:rect l="l" t="t" r="r" b="b"/>
              <a:pathLst>
                <a:path w="1860" h="2710" extrusionOk="0">
                  <a:moveTo>
                    <a:pt x="1" y="1"/>
                  </a:moveTo>
                  <a:lnTo>
                    <a:pt x="1" y="2710"/>
                  </a:lnTo>
                  <a:lnTo>
                    <a:pt x="1859" y="1324"/>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3" name="Google Shape;10433;p89"/>
            <p:cNvSpPr/>
            <p:nvPr/>
          </p:nvSpPr>
          <p:spPr>
            <a:xfrm>
              <a:off x="-1575775" y="3238300"/>
              <a:ext cx="258350" cy="293025"/>
            </a:xfrm>
            <a:custGeom>
              <a:avLst/>
              <a:gdLst/>
              <a:ahLst/>
              <a:cxnLst/>
              <a:rect l="l" t="t" r="r" b="b"/>
              <a:pathLst>
                <a:path w="10334" h="11721" extrusionOk="0">
                  <a:moveTo>
                    <a:pt x="1418" y="694"/>
                  </a:moveTo>
                  <a:lnTo>
                    <a:pt x="1418" y="1387"/>
                  </a:lnTo>
                  <a:lnTo>
                    <a:pt x="756" y="1387"/>
                  </a:lnTo>
                  <a:lnTo>
                    <a:pt x="756" y="694"/>
                  </a:lnTo>
                  <a:close/>
                  <a:moveTo>
                    <a:pt x="9609" y="694"/>
                  </a:moveTo>
                  <a:lnTo>
                    <a:pt x="9609" y="1387"/>
                  </a:lnTo>
                  <a:lnTo>
                    <a:pt x="8947" y="1387"/>
                  </a:lnTo>
                  <a:lnTo>
                    <a:pt x="8947" y="694"/>
                  </a:lnTo>
                  <a:close/>
                  <a:moveTo>
                    <a:pt x="8002" y="2080"/>
                  </a:moveTo>
                  <a:cubicBezTo>
                    <a:pt x="8160" y="2080"/>
                    <a:pt x="8286" y="2206"/>
                    <a:pt x="8317" y="2395"/>
                  </a:cubicBezTo>
                  <a:lnTo>
                    <a:pt x="8317" y="2426"/>
                  </a:lnTo>
                  <a:lnTo>
                    <a:pt x="8317" y="6522"/>
                  </a:lnTo>
                  <a:lnTo>
                    <a:pt x="8254" y="6522"/>
                  </a:lnTo>
                  <a:cubicBezTo>
                    <a:pt x="8191" y="6774"/>
                    <a:pt x="8034" y="6900"/>
                    <a:pt x="7876" y="6900"/>
                  </a:cubicBezTo>
                  <a:lnTo>
                    <a:pt x="2457" y="6900"/>
                  </a:lnTo>
                  <a:cubicBezTo>
                    <a:pt x="2300" y="6900"/>
                    <a:pt x="2142" y="6774"/>
                    <a:pt x="2142" y="6554"/>
                  </a:cubicBezTo>
                  <a:lnTo>
                    <a:pt x="2142" y="6522"/>
                  </a:lnTo>
                  <a:lnTo>
                    <a:pt x="2142" y="2426"/>
                  </a:lnTo>
                  <a:cubicBezTo>
                    <a:pt x="2142" y="2269"/>
                    <a:pt x="2300" y="2080"/>
                    <a:pt x="2489" y="2080"/>
                  </a:cubicBezTo>
                  <a:close/>
                  <a:moveTo>
                    <a:pt x="7215" y="7562"/>
                  </a:moveTo>
                  <a:cubicBezTo>
                    <a:pt x="7687" y="7562"/>
                    <a:pt x="7687" y="8223"/>
                    <a:pt x="7215" y="8223"/>
                  </a:cubicBezTo>
                  <a:lnTo>
                    <a:pt x="3119" y="8223"/>
                  </a:lnTo>
                  <a:cubicBezTo>
                    <a:pt x="2678" y="8223"/>
                    <a:pt x="2646" y="7562"/>
                    <a:pt x="3119" y="7562"/>
                  </a:cubicBezTo>
                  <a:close/>
                  <a:moveTo>
                    <a:pt x="7215" y="8979"/>
                  </a:moveTo>
                  <a:cubicBezTo>
                    <a:pt x="7687" y="8979"/>
                    <a:pt x="7687" y="9641"/>
                    <a:pt x="7215" y="9641"/>
                  </a:cubicBezTo>
                  <a:lnTo>
                    <a:pt x="3119" y="9641"/>
                  </a:lnTo>
                  <a:cubicBezTo>
                    <a:pt x="2678" y="9641"/>
                    <a:pt x="2646" y="8979"/>
                    <a:pt x="3119" y="8979"/>
                  </a:cubicBezTo>
                  <a:close/>
                  <a:moveTo>
                    <a:pt x="1418" y="10366"/>
                  </a:moveTo>
                  <a:lnTo>
                    <a:pt x="1418" y="11027"/>
                  </a:lnTo>
                  <a:lnTo>
                    <a:pt x="756" y="11027"/>
                  </a:lnTo>
                  <a:lnTo>
                    <a:pt x="756" y="10366"/>
                  </a:lnTo>
                  <a:close/>
                  <a:moveTo>
                    <a:pt x="9609" y="10366"/>
                  </a:moveTo>
                  <a:lnTo>
                    <a:pt x="9609" y="11027"/>
                  </a:lnTo>
                  <a:lnTo>
                    <a:pt x="8947" y="11027"/>
                  </a:lnTo>
                  <a:lnTo>
                    <a:pt x="8947" y="10366"/>
                  </a:lnTo>
                  <a:close/>
                  <a:moveTo>
                    <a:pt x="378" y="1"/>
                  </a:moveTo>
                  <a:cubicBezTo>
                    <a:pt x="158" y="1"/>
                    <a:pt x="0" y="158"/>
                    <a:pt x="0" y="347"/>
                  </a:cubicBezTo>
                  <a:lnTo>
                    <a:pt x="0" y="1733"/>
                  </a:lnTo>
                  <a:cubicBezTo>
                    <a:pt x="0" y="1922"/>
                    <a:pt x="158" y="2080"/>
                    <a:pt x="378" y="2080"/>
                  </a:cubicBezTo>
                  <a:lnTo>
                    <a:pt x="725" y="2080"/>
                  </a:lnTo>
                  <a:lnTo>
                    <a:pt x="725" y="9641"/>
                  </a:lnTo>
                  <a:lnTo>
                    <a:pt x="378" y="9641"/>
                  </a:lnTo>
                  <a:cubicBezTo>
                    <a:pt x="158" y="9641"/>
                    <a:pt x="0" y="9799"/>
                    <a:pt x="0" y="9988"/>
                  </a:cubicBezTo>
                  <a:lnTo>
                    <a:pt x="0" y="11374"/>
                  </a:lnTo>
                  <a:cubicBezTo>
                    <a:pt x="0" y="11563"/>
                    <a:pt x="158" y="11720"/>
                    <a:pt x="378" y="11720"/>
                  </a:cubicBezTo>
                  <a:lnTo>
                    <a:pt x="1733" y="11720"/>
                  </a:lnTo>
                  <a:cubicBezTo>
                    <a:pt x="1953" y="11720"/>
                    <a:pt x="2111" y="11563"/>
                    <a:pt x="2111" y="11374"/>
                  </a:cubicBezTo>
                  <a:lnTo>
                    <a:pt x="2111" y="11027"/>
                  </a:lnTo>
                  <a:lnTo>
                    <a:pt x="8254" y="11027"/>
                  </a:lnTo>
                  <a:lnTo>
                    <a:pt x="8254" y="11374"/>
                  </a:lnTo>
                  <a:cubicBezTo>
                    <a:pt x="8254" y="11563"/>
                    <a:pt x="8412" y="11720"/>
                    <a:pt x="8601" y="11720"/>
                  </a:cubicBezTo>
                  <a:lnTo>
                    <a:pt x="9987" y="11720"/>
                  </a:lnTo>
                  <a:cubicBezTo>
                    <a:pt x="10176" y="11720"/>
                    <a:pt x="10334" y="11563"/>
                    <a:pt x="10334" y="11374"/>
                  </a:cubicBezTo>
                  <a:lnTo>
                    <a:pt x="10334" y="9988"/>
                  </a:lnTo>
                  <a:cubicBezTo>
                    <a:pt x="10334" y="9799"/>
                    <a:pt x="10176" y="9641"/>
                    <a:pt x="9987" y="9641"/>
                  </a:cubicBezTo>
                  <a:lnTo>
                    <a:pt x="9609" y="9641"/>
                  </a:lnTo>
                  <a:lnTo>
                    <a:pt x="9609" y="2080"/>
                  </a:lnTo>
                  <a:lnTo>
                    <a:pt x="9987" y="2080"/>
                  </a:lnTo>
                  <a:cubicBezTo>
                    <a:pt x="10176" y="2080"/>
                    <a:pt x="10334" y="1922"/>
                    <a:pt x="10334" y="1733"/>
                  </a:cubicBezTo>
                  <a:lnTo>
                    <a:pt x="10334" y="347"/>
                  </a:lnTo>
                  <a:cubicBezTo>
                    <a:pt x="10334" y="158"/>
                    <a:pt x="10176" y="1"/>
                    <a:pt x="9987" y="1"/>
                  </a:cubicBezTo>
                  <a:lnTo>
                    <a:pt x="8601" y="1"/>
                  </a:lnTo>
                  <a:cubicBezTo>
                    <a:pt x="8412" y="1"/>
                    <a:pt x="8254" y="158"/>
                    <a:pt x="8254" y="347"/>
                  </a:cubicBezTo>
                  <a:lnTo>
                    <a:pt x="8254" y="694"/>
                  </a:lnTo>
                  <a:lnTo>
                    <a:pt x="2111" y="694"/>
                  </a:lnTo>
                  <a:lnTo>
                    <a:pt x="2111" y="347"/>
                  </a:lnTo>
                  <a:cubicBezTo>
                    <a:pt x="2111" y="158"/>
                    <a:pt x="1953"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4" name="Google Shape;10434;p89"/>
            <p:cNvSpPr/>
            <p:nvPr/>
          </p:nvSpPr>
          <p:spPr>
            <a:xfrm>
              <a:off x="-1489150" y="3360375"/>
              <a:ext cx="85875" cy="32325"/>
            </a:xfrm>
            <a:custGeom>
              <a:avLst/>
              <a:gdLst/>
              <a:ahLst/>
              <a:cxnLst/>
              <a:rect l="l" t="t" r="r" b="b"/>
              <a:pathLst>
                <a:path w="3435" h="1293" extrusionOk="0">
                  <a:moveTo>
                    <a:pt x="1702" y="1"/>
                  </a:moveTo>
                  <a:lnTo>
                    <a:pt x="1" y="1293"/>
                  </a:lnTo>
                  <a:lnTo>
                    <a:pt x="3435" y="1293"/>
                  </a:lnTo>
                  <a:lnTo>
                    <a:pt x="170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5" name="Google Shape;10435;p89"/>
            <p:cNvSpPr/>
            <p:nvPr/>
          </p:nvSpPr>
          <p:spPr>
            <a:xfrm>
              <a:off x="-1431650" y="3316275"/>
              <a:ext cx="44925" cy="67750"/>
            </a:xfrm>
            <a:custGeom>
              <a:avLst/>
              <a:gdLst/>
              <a:ahLst/>
              <a:cxnLst/>
              <a:rect l="l" t="t" r="r" b="b"/>
              <a:pathLst>
                <a:path w="1797" h="2710" extrusionOk="0">
                  <a:moveTo>
                    <a:pt x="1796" y="1"/>
                  </a:moveTo>
                  <a:lnTo>
                    <a:pt x="0" y="1324"/>
                  </a:lnTo>
                  <a:lnTo>
                    <a:pt x="1796" y="2710"/>
                  </a:lnTo>
                  <a:lnTo>
                    <a:pt x="179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6" name="Google Shape;10436;p89"/>
          <p:cNvGrpSpPr/>
          <p:nvPr/>
        </p:nvGrpSpPr>
        <p:grpSpPr>
          <a:xfrm>
            <a:off x="2503892" y="3309051"/>
            <a:ext cx="423079" cy="424159"/>
            <a:chOff x="-1591550" y="3597475"/>
            <a:chExt cx="293825" cy="294575"/>
          </a:xfrm>
        </p:grpSpPr>
        <p:sp>
          <p:nvSpPr>
            <p:cNvPr id="10437" name="Google Shape;10437;p89"/>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8" name="Google Shape;10438;p89"/>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9" name="Google Shape;10439;p89"/>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0" name="Google Shape;10440;p89"/>
          <p:cNvGrpSpPr/>
          <p:nvPr/>
        </p:nvGrpSpPr>
        <p:grpSpPr>
          <a:xfrm>
            <a:off x="4153362" y="3318663"/>
            <a:ext cx="421927" cy="399248"/>
            <a:chOff x="-1592325" y="3957400"/>
            <a:chExt cx="293025" cy="277275"/>
          </a:xfrm>
        </p:grpSpPr>
        <p:sp>
          <p:nvSpPr>
            <p:cNvPr id="10441" name="Google Shape;10441;p89"/>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2" name="Google Shape;10442;p89"/>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3" name="Google Shape;10443;p89"/>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4" name="Google Shape;10444;p89"/>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5" name="Google Shape;10445;p89"/>
          <p:cNvGrpSpPr/>
          <p:nvPr/>
        </p:nvGrpSpPr>
        <p:grpSpPr>
          <a:xfrm>
            <a:off x="3640232" y="3310744"/>
            <a:ext cx="369730" cy="420775"/>
            <a:chOff x="-778700" y="3612425"/>
            <a:chExt cx="256775" cy="292225"/>
          </a:xfrm>
        </p:grpSpPr>
        <p:sp>
          <p:nvSpPr>
            <p:cNvPr id="10446" name="Google Shape;10446;p89"/>
            <p:cNvSpPr/>
            <p:nvPr/>
          </p:nvSpPr>
          <p:spPr>
            <a:xfrm>
              <a:off x="-692850" y="36990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7" name="Google Shape;10447;p89"/>
            <p:cNvSpPr/>
            <p:nvPr/>
          </p:nvSpPr>
          <p:spPr>
            <a:xfrm>
              <a:off x="-777925" y="3612425"/>
              <a:ext cx="204800" cy="34675"/>
            </a:xfrm>
            <a:custGeom>
              <a:avLst/>
              <a:gdLst/>
              <a:ahLst/>
              <a:cxnLst/>
              <a:rect l="l" t="t" r="r" b="b"/>
              <a:pathLst>
                <a:path w="8192" h="1387" extrusionOk="0">
                  <a:moveTo>
                    <a:pt x="1009" y="0"/>
                  </a:moveTo>
                  <a:cubicBezTo>
                    <a:pt x="473" y="0"/>
                    <a:pt x="1" y="473"/>
                    <a:pt x="1" y="1009"/>
                  </a:cubicBezTo>
                  <a:lnTo>
                    <a:pt x="1" y="1387"/>
                  </a:lnTo>
                  <a:lnTo>
                    <a:pt x="8192" y="1387"/>
                  </a:lnTo>
                  <a:lnTo>
                    <a:pt x="8192" y="1009"/>
                  </a:lnTo>
                  <a:cubicBezTo>
                    <a:pt x="8192" y="473"/>
                    <a:pt x="7719" y="0"/>
                    <a:pt x="71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8" name="Google Shape;10448;p89"/>
            <p:cNvSpPr/>
            <p:nvPr/>
          </p:nvSpPr>
          <p:spPr>
            <a:xfrm>
              <a:off x="-727525" y="3699050"/>
              <a:ext cx="17375" cy="17350"/>
            </a:xfrm>
            <a:custGeom>
              <a:avLst/>
              <a:gdLst/>
              <a:ahLst/>
              <a:cxnLst/>
              <a:rect l="l" t="t" r="r" b="b"/>
              <a:pathLst>
                <a:path w="695"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9" name="Google Shape;10449;p89"/>
            <p:cNvSpPr/>
            <p:nvPr/>
          </p:nvSpPr>
          <p:spPr>
            <a:xfrm>
              <a:off x="-778700" y="3664400"/>
              <a:ext cx="205575" cy="102425"/>
            </a:xfrm>
            <a:custGeom>
              <a:avLst/>
              <a:gdLst/>
              <a:ahLst/>
              <a:cxnLst/>
              <a:rect l="l" t="t" r="r" b="b"/>
              <a:pathLst>
                <a:path w="8223" h="4097" extrusionOk="0">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0" name="Google Shape;10450;p89"/>
            <p:cNvSpPr/>
            <p:nvPr/>
          </p:nvSpPr>
          <p:spPr>
            <a:xfrm>
              <a:off x="-659775" y="3835325"/>
              <a:ext cx="137850" cy="69325"/>
            </a:xfrm>
            <a:custGeom>
              <a:avLst/>
              <a:gdLst/>
              <a:ahLst/>
              <a:cxnLst/>
              <a:rect l="l" t="t" r="r" b="b"/>
              <a:pathLst>
                <a:path w="5514" h="2773" extrusionOk="0">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1" name="Google Shape;10451;p89"/>
            <p:cNvSpPr/>
            <p:nvPr/>
          </p:nvSpPr>
          <p:spPr>
            <a:xfrm>
              <a:off x="-658200" y="3669925"/>
              <a:ext cx="136275" cy="148875"/>
            </a:xfrm>
            <a:custGeom>
              <a:avLst/>
              <a:gdLst/>
              <a:ahLst/>
              <a:cxnLst/>
              <a:rect l="l" t="t" r="r" b="b"/>
              <a:pathLst>
                <a:path w="5451" h="5955" extrusionOk="0">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2" name="Google Shape;10452;p89"/>
          <p:cNvGrpSpPr/>
          <p:nvPr/>
        </p:nvGrpSpPr>
        <p:grpSpPr>
          <a:xfrm>
            <a:off x="6111733" y="3828305"/>
            <a:ext cx="340731" cy="387641"/>
            <a:chOff x="7728464" y="1561258"/>
            <a:chExt cx="349719" cy="397866"/>
          </a:xfrm>
        </p:grpSpPr>
        <p:sp>
          <p:nvSpPr>
            <p:cNvPr id="10453" name="Google Shape;10453;p89"/>
            <p:cNvSpPr/>
            <p:nvPr/>
          </p:nvSpPr>
          <p:spPr>
            <a:xfrm>
              <a:off x="7891642" y="1678585"/>
              <a:ext cx="23354" cy="23333"/>
            </a:xfrm>
            <a:custGeom>
              <a:avLst/>
              <a:gdLst/>
              <a:ahLst/>
              <a:cxnLst/>
              <a:rect l="l" t="t" r="r" b="b"/>
              <a:pathLst>
                <a:path w="1119" h="1118" extrusionOk="0">
                  <a:moveTo>
                    <a:pt x="0" y="1"/>
                  </a:moveTo>
                  <a:lnTo>
                    <a:pt x="0" y="1117"/>
                  </a:lnTo>
                  <a:lnTo>
                    <a:pt x="1118" y="1117"/>
                  </a:lnTo>
                  <a:lnTo>
                    <a:pt x="111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4" name="Google Shape;10454;p89"/>
            <p:cNvSpPr/>
            <p:nvPr/>
          </p:nvSpPr>
          <p:spPr>
            <a:xfrm>
              <a:off x="7728464" y="1561258"/>
              <a:ext cx="349719" cy="397866"/>
            </a:xfrm>
            <a:custGeom>
              <a:avLst/>
              <a:gdLst/>
              <a:ahLst/>
              <a:cxnLst/>
              <a:rect l="l" t="t" r="r" b="b"/>
              <a:pathLst>
                <a:path w="16757" h="19064" extrusionOk="0">
                  <a:moveTo>
                    <a:pt x="9496" y="2830"/>
                  </a:moveTo>
                  <a:cubicBezTo>
                    <a:pt x="9804" y="2830"/>
                    <a:pt x="10054" y="3079"/>
                    <a:pt x="10054" y="3389"/>
                  </a:cubicBezTo>
                  <a:lnTo>
                    <a:pt x="10054" y="4505"/>
                  </a:lnTo>
                  <a:lnTo>
                    <a:pt x="11172" y="4505"/>
                  </a:lnTo>
                  <a:cubicBezTo>
                    <a:pt x="11480" y="4505"/>
                    <a:pt x="11729" y="4756"/>
                    <a:pt x="11729" y="5064"/>
                  </a:cubicBezTo>
                  <a:cubicBezTo>
                    <a:pt x="11729" y="5373"/>
                    <a:pt x="11480" y="5623"/>
                    <a:pt x="11172" y="5623"/>
                  </a:cubicBezTo>
                  <a:lnTo>
                    <a:pt x="10054" y="5623"/>
                  </a:lnTo>
                  <a:lnTo>
                    <a:pt x="10054" y="6739"/>
                  </a:lnTo>
                  <a:lnTo>
                    <a:pt x="11172" y="6739"/>
                  </a:lnTo>
                  <a:cubicBezTo>
                    <a:pt x="11480" y="6739"/>
                    <a:pt x="11729" y="6990"/>
                    <a:pt x="11729" y="7298"/>
                  </a:cubicBezTo>
                  <a:cubicBezTo>
                    <a:pt x="11729" y="7608"/>
                    <a:pt x="11480" y="7857"/>
                    <a:pt x="11172" y="7857"/>
                  </a:cubicBezTo>
                  <a:lnTo>
                    <a:pt x="10054" y="7857"/>
                  </a:lnTo>
                  <a:lnTo>
                    <a:pt x="10054" y="8973"/>
                  </a:lnTo>
                  <a:cubicBezTo>
                    <a:pt x="10054" y="9283"/>
                    <a:pt x="9804" y="9532"/>
                    <a:pt x="9495" y="9532"/>
                  </a:cubicBezTo>
                  <a:cubicBezTo>
                    <a:pt x="9187" y="9532"/>
                    <a:pt x="8936" y="9283"/>
                    <a:pt x="8936" y="8973"/>
                  </a:cubicBezTo>
                  <a:lnTo>
                    <a:pt x="8936" y="7857"/>
                  </a:lnTo>
                  <a:lnTo>
                    <a:pt x="7819" y="7857"/>
                  </a:lnTo>
                  <a:lnTo>
                    <a:pt x="7819" y="8973"/>
                  </a:lnTo>
                  <a:cubicBezTo>
                    <a:pt x="7819" y="9283"/>
                    <a:pt x="7570" y="9532"/>
                    <a:pt x="7260" y="9532"/>
                  </a:cubicBezTo>
                  <a:cubicBezTo>
                    <a:pt x="6953" y="9532"/>
                    <a:pt x="6701" y="9283"/>
                    <a:pt x="6701" y="8973"/>
                  </a:cubicBezTo>
                  <a:lnTo>
                    <a:pt x="6701" y="7857"/>
                  </a:lnTo>
                  <a:lnTo>
                    <a:pt x="5585" y="7857"/>
                  </a:lnTo>
                  <a:cubicBezTo>
                    <a:pt x="5276" y="7857"/>
                    <a:pt x="5026" y="7608"/>
                    <a:pt x="5026" y="7298"/>
                  </a:cubicBezTo>
                  <a:cubicBezTo>
                    <a:pt x="5026" y="6990"/>
                    <a:pt x="5276" y="6739"/>
                    <a:pt x="5585" y="6739"/>
                  </a:cubicBezTo>
                  <a:lnTo>
                    <a:pt x="6701" y="6739"/>
                  </a:lnTo>
                  <a:lnTo>
                    <a:pt x="6701" y="5623"/>
                  </a:lnTo>
                  <a:lnTo>
                    <a:pt x="5585" y="5623"/>
                  </a:lnTo>
                  <a:cubicBezTo>
                    <a:pt x="5277" y="5623"/>
                    <a:pt x="5028" y="5373"/>
                    <a:pt x="5028" y="5064"/>
                  </a:cubicBezTo>
                  <a:cubicBezTo>
                    <a:pt x="5028" y="4756"/>
                    <a:pt x="5277" y="4505"/>
                    <a:pt x="5585" y="4505"/>
                  </a:cubicBezTo>
                  <a:lnTo>
                    <a:pt x="6703" y="4505"/>
                  </a:lnTo>
                  <a:lnTo>
                    <a:pt x="6703" y="3389"/>
                  </a:lnTo>
                  <a:cubicBezTo>
                    <a:pt x="6703" y="3079"/>
                    <a:pt x="6953" y="2830"/>
                    <a:pt x="7262" y="2830"/>
                  </a:cubicBezTo>
                  <a:cubicBezTo>
                    <a:pt x="7570" y="2830"/>
                    <a:pt x="7819" y="3079"/>
                    <a:pt x="7819" y="3389"/>
                  </a:cubicBezTo>
                  <a:lnTo>
                    <a:pt x="7819" y="4505"/>
                  </a:lnTo>
                  <a:lnTo>
                    <a:pt x="8937" y="4505"/>
                  </a:lnTo>
                  <a:lnTo>
                    <a:pt x="8937" y="3389"/>
                  </a:lnTo>
                  <a:cubicBezTo>
                    <a:pt x="8937" y="3079"/>
                    <a:pt x="9187" y="2830"/>
                    <a:pt x="9496" y="2830"/>
                  </a:cubicBezTo>
                  <a:close/>
                  <a:moveTo>
                    <a:pt x="12845" y="10091"/>
                  </a:moveTo>
                  <a:cubicBezTo>
                    <a:pt x="12952" y="10091"/>
                    <a:pt x="13060" y="10121"/>
                    <a:pt x="13157" y="10185"/>
                  </a:cubicBezTo>
                  <a:cubicBezTo>
                    <a:pt x="13413" y="10357"/>
                    <a:pt x="13482" y="10702"/>
                    <a:pt x="13310" y="10960"/>
                  </a:cubicBezTo>
                  <a:cubicBezTo>
                    <a:pt x="12210" y="12612"/>
                    <a:pt x="10365" y="13599"/>
                    <a:pt x="8378" y="13599"/>
                  </a:cubicBezTo>
                  <a:cubicBezTo>
                    <a:pt x="6392" y="13599"/>
                    <a:pt x="4547" y="12612"/>
                    <a:pt x="3445" y="10960"/>
                  </a:cubicBezTo>
                  <a:cubicBezTo>
                    <a:pt x="3275" y="10702"/>
                    <a:pt x="3344" y="10355"/>
                    <a:pt x="3600" y="10185"/>
                  </a:cubicBezTo>
                  <a:cubicBezTo>
                    <a:pt x="3696" y="10121"/>
                    <a:pt x="3804" y="10091"/>
                    <a:pt x="3910" y="10091"/>
                  </a:cubicBezTo>
                  <a:cubicBezTo>
                    <a:pt x="4090" y="10091"/>
                    <a:pt x="4267" y="10178"/>
                    <a:pt x="4375" y="10339"/>
                  </a:cubicBezTo>
                  <a:cubicBezTo>
                    <a:pt x="5269" y="11682"/>
                    <a:pt x="6765" y="12481"/>
                    <a:pt x="8378" y="12481"/>
                  </a:cubicBezTo>
                  <a:cubicBezTo>
                    <a:pt x="9990" y="12481"/>
                    <a:pt x="11487" y="11682"/>
                    <a:pt x="12382" y="10339"/>
                  </a:cubicBezTo>
                  <a:cubicBezTo>
                    <a:pt x="12488" y="10178"/>
                    <a:pt x="12665" y="10091"/>
                    <a:pt x="12845" y="10091"/>
                  </a:cubicBezTo>
                  <a:close/>
                  <a:moveTo>
                    <a:pt x="2794" y="1"/>
                  </a:moveTo>
                  <a:cubicBezTo>
                    <a:pt x="1253" y="1"/>
                    <a:pt x="0" y="1291"/>
                    <a:pt x="0" y="2830"/>
                  </a:cubicBezTo>
                  <a:lnTo>
                    <a:pt x="0" y="14001"/>
                  </a:lnTo>
                  <a:cubicBezTo>
                    <a:pt x="0" y="15540"/>
                    <a:pt x="1253" y="16792"/>
                    <a:pt x="2794" y="16792"/>
                  </a:cubicBezTo>
                  <a:lnTo>
                    <a:pt x="5912" y="16792"/>
                  </a:lnTo>
                  <a:lnTo>
                    <a:pt x="7984" y="18901"/>
                  </a:lnTo>
                  <a:cubicBezTo>
                    <a:pt x="8092" y="19009"/>
                    <a:pt x="8235" y="19064"/>
                    <a:pt x="8378" y="19064"/>
                  </a:cubicBezTo>
                  <a:cubicBezTo>
                    <a:pt x="8522" y="19064"/>
                    <a:pt x="8665" y="19009"/>
                    <a:pt x="8773" y="18901"/>
                  </a:cubicBezTo>
                  <a:lnTo>
                    <a:pt x="10844" y="16792"/>
                  </a:lnTo>
                  <a:lnTo>
                    <a:pt x="13963" y="16792"/>
                  </a:lnTo>
                  <a:cubicBezTo>
                    <a:pt x="15504" y="16792"/>
                    <a:pt x="16756" y="15540"/>
                    <a:pt x="16756" y="14001"/>
                  </a:cubicBezTo>
                  <a:lnTo>
                    <a:pt x="16756" y="2830"/>
                  </a:lnTo>
                  <a:cubicBezTo>
                    <a:pt x="16756" y="1291"/>
                    <a:pt x="15504" y="1"/>
                    <a:pt x="139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5" name="Google Shape;10455;p89"/>
          <p:cNvGrpSpPr/>
          <p:nvPr/>
        </p:nvGrpSpPr>
        <p:grpSpPr>
          <a:xfrm>
            <a:off x="4034702" y="3828305"/>
            <a:ext cx="387681" cy="387641"/>
            <a:chOff x="5611350" y="1561258"/>
            <a:chExt cx="397907" cy="397866"/>
          </a:xfrm>
        </p:grpSpPr>
        <p:sp>
          <p:nvSpPr>
            <p:cNvPr id="10456" name="Google Shape;10456;p89"/>
            <p:cNvSpPr/>
            <p:nvPr/>
          </p:nvSpPr>
          <p:spPr>
            <a:xfrm>
              <a:off x="5713589" y="1812337"/>
              <a:ext cx="38443" cy="39653"/>
            </a:xfrm>
            <a:custGeom>
              <a:avLst/>
              <a:gdLst/>
              <a:ahLst/>
              <a:cxnLst/>
              <a:rect l="l" t="t" r="r" b="b"/>
              <a:pathLst>
                <a:path w="1842" h="1900" extrusionOk="0">
                  <a:moveTo>
                    <a:pt x="1842" y="1"/>
                  </a:moveTo>
                  <a:lnTo>
                    <a:pt x="630" y="486"/>
                  </a:lnTo>
                  <a:cubicBezTo>
                    <a:pt x="81" y="705"/>
                    <a:pt x="0" y="1450"/>
                    <a:pt x="490" y="1782"/>
                  </a:cubicBezTo>
                  <a:cubicBezTo>
                    <a:pt x="608" y="1862"/>
                    <a:pt x="755" y="1900"/>
                    <a:pt x="908" y="1900"/>
                  </a:cubicBezTo>
                  <a:cubicBezTo>
                    <a:pt x="1349" y="1900"/>
                    <a:pt x="1842" y="1590"/>
                    <a:pt x="1842" y="1092"/>
                  </a:cubicBezTo>
                  <a:lnTo>
                    <a:pt x="184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7" name="Google Shape;10457;p89"/>
            <p:cNvSpPr/>
            <p:nvPr/>
          </p:nvSpPr>
          <p:spPr>
            <a:xfrm>
              <a:off x="5830124" y="1789047"/>
              <a:ext cx="38505" cy="39653"/>
            </a:xfrm>
            <a:custGeom>
              <a:avLst/>
              <a:gdLst/>
              <a:ahLst/>
              <a:cxnLst/>
              <a:rect l="l" t="t" r="r" b="b"/>
              <a:pathLst>
                <a:path w="1845" h="1900" extrusionOk="0">
                  <a:moveTo>
                    <a:pt x="1844" y="1"/>
                  </a:moveTo>
                  <a:lnTo>
                    <a:pt x="631" y="485"/>
                  </a:lnTo>
                  <a:cubicBezTo>
                    <a:pt x="82" y="705"/>
                    <a:pt x="1" y="1450"/>
                    <a:pt x="491" y="1782"/>
                  </a:cubicBezTo>
                  <a:cubicBezTo>
                    <a:pt x="608" y="1862"/>
                    <a:pt x="755" y="1899"/>
                    <a:pt x="908" y="1899"/>
                  </a:cubicBezTo>
                  <a:cubicBezTo>
                    <a:pt x="1349" y="1899"/>
                    <a:pt x="1844" y="1588"/>
                    <a:pt x="1844" y="1090"/>
                  </a:cubicBezTo>
                  <a:lnTo>
                    <a:pt x="184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8" name="Google Shape;10458;p89"/>
            <p:cNvSpPr/>
            <p:nvPr/>
          </p:nvSpPr>
          <p:spPr>
            <a:xfrm>
              <a:off x="5611350" y="1561258"/>
              <a:ext cx="397907" cy="397866"/>
            </a:xfrm>
            <a:custGeom>
              <a:avLst/>
              <a:gdLst/>
              <a:ahLst/>
              <a:cxnLst/>
              <a:rect l="l" t="t" r="r" b="b"/>
              <a:pathLst>
                <a:path w="19066" h="19064" extrusionOk="0">
                  <a:moveTo>
                    <a:pt x="12883" y="3949"/>
                  </a:moveTo>
                  <a:cubicBezTo>
                    <a:pt x="13013" y="3949"/>
                    <a:pt x="13138" y="3991"/>
                    <a:pt x="13238" y="4073"/>
                  </a:cubicBezTo>
                  <a:cubicBezTo>
                    <a:pt x="13369" y="4179"/>
                    <a:pt x="13443" y="4339"/>
                    <a:pt x="13443" y="4505"/>
                  </a:cubicBezTo>
                  <a:lnTo>
                    <a:pt x="13443" y="12005"/>
                  </a:lnTo>
                  <a:cubicBezTo>
                    <a:pt x="13443" y="13161"/>
                    <a:pt x="12421" y="13941"/>
                    <a:pt x="11388" y="13941"/>
                  </a:cubicBezTo>
                  <a:cubicBezTo>
                    <a:pt x="10369" y="13941"/>
                    <a:pt x="9534" y="13113"/>
                    <a:pt x="9534" y="12085"/>
                  </a:cubicBezTo>
                  <a:cubicBezTo>
                    <a:pt x="9534" y="11323"/>
                    <a:pt x="9990" y="10647"/>
                    <a:pt x="10700" y="10364"/>
                  </a:cubicBezTo>
                  <a:lnTo>
                    <a:pt x="12327" y="9713"/>
                  </a:lnTo>
                  <a:lnTo>
                    <a:pt x="12327" y="7420"/>
                  </a:lnTo>
                  <a:lnTo>
                    <a:pt x="7859" y="8315"/>
                  </a:lnTo>
                  <a:lnTo>
                    <a:pt x="7859" y="13123"/>
                  </a:lnTo>
                  <a:cubicBezTo>
                    <a:pt x="7859" y="14277"/>
                    <a:pt x="6834" y="15057"/>
                    <a:pt x="5803" y="15057"/>
                  </a:cubicBezTo>
                  <a:cubicBezTo>
                    <a:pt x="4784" y="15057"/>
                    <a:pt x="3949" y="14229"/>
                    <a:pt x="3949" y="13203"/>
                  </a:cubicBezTo>
                  <a:cubicBezTo>
                    <a:pt x="3949" y="12439"/>
                    <a:pt x="4406" y="11763"/>
                    <a:pt x="5115" y="11480"/>
                  </a:cubicBezTo>
                  <a:lnTo>
                    <a:pt x="6741" y="10829"/>
                  </a:lnTo>
                  <a:lnTo>
                    <a:pt x="6741" y="5623"/>
                  </a:lnTo>
                  <a:cubicBezTo>
                    <a:pt x="6741" y="5356"/>
                    <a:pt x="6930" y="5128"/>
                    <a:pt x="7190" y="5074"/>
                  </a:cubicBezTo>
                  <a:lnTo>
                    <a:pt x="12775" y="3958"/>
                  </a:lnTo>
                  <a:cubicBezTo>
                    <a:pt x="12811" y="3952"/>
                    <a:pt x="12847" y="3949"/>
                    <a:pt x="12883" y="3949"/>
                  </a:cubicBezTo>
                  <a:close/>
                  <a:moveTo>
                    <a:pt x="9534" y="1"/>
                  </a:moveTo>
                  <a:cubicBezTo>
                    <a:pt x="4298" y="1"/>
                    <a:pt x="1" y="4296"/>
                    <a:pt x="1" y="9532"/>
                  </a:cubicBezTo>
                  <a:cubicBezTo>
                    <a:pt x="1" y="14769"/>
                    <a:pt x="4298" y="19064"/>
                    <a:pt x="9534" y="19064"/>
                  </a:cubicBezTo>
                  <a:cubicBezTo>
                    <a:pt x="14768" y="19064"/>
                    <a:pt x="19065" y="14769"/>
                    <a:pt x="19065" y="9532"/>
                  </a:cubicBezTo>
                  <a:cubicBezTo>
                    <a:pt x="19065" y="4296"/>
                    <a:pt x="14768" y="1"/>
                    <a:pt x="95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9" name="Google Shape;10459;p89"/>
            <p:cNvSpPr/>
            <p:nvPr/>
          </p:nvSpPr>
          <p:spPr>
            <a:xfrm>
              <a:off x="5775341" y="1669507"/>
              <a:ext cx="93247" cy="41531"/>
            </a:xfrm>
            <a:custGeom>
              <a:avLst/>
              <a:gdLst/>
              <a:ahLst/>
              <a:cxnLst/>
              <a:rect l="l" t="t" r="r" b="b"/>
              <a:pathLst>
                <a:path w="4468" h="1990" extrusionOk="0">
                  <a:moveTo>
                    <a:pt x="4467" y="1"/>
                  </a:moveTo>
                  <a:lnTo>
                    <a:pt x="1" y="894"/>
                  </a:lnTo>
                  <a:lnTo>
                    <a:pt x="1" y="1989"/>
                  </a:lnTo>
                  <a:lnTo>
                    <a:pt x="4467" y="1096"/>
                  </a:lnTo>
                  <a:lnTo>
                    <a:pt x="44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0" name="Google Shape;10460;p89"/>
          <p:cNvGrpSpPr/>
          <p:nvPr/>
        </p:nvGrpSpPr>
        <p:grpSpPr>
          <a:xfrm>
            <a:off x="4553987" y="3925571"/>
            <a:ext cx="387610" cy="193109"/>
            <a:chOff x="6140660" y="1661097"/>
            <a:chExt cx="397835" cy="198202"/>
          </a:xfrm>
        </p:grpSpPr>
        <p:sp>
          <p:nvSpPr>
            <p:cNvPr id="10461" name="Google Shape;10461;p89"/>
            <p:cNvSpPr/>
            <p:nvPr/>
          </p:nvSpPr>
          <p:spPr>
            <a:xfrm>
              <a:off x="6281298" y="1707719"/>
              <a:ext cx="58290" cy="151579"/>
            </a:xfrm>
            <a:custGeom>
              <a:avLst/>
              <a:gdLst/>
              <a:ahLst/>
              <a:cxnLst/>
              <a:rect l="l" t="t" r="r" b="b"/>
              <a:pathLst>
                <a:path w="2793" h="7263" extrusionOk="0">
                  <a:moveTo>
                    <a:pt x="1397" y="1"/>
                  </a:moveTo>
                  <a:cubicBezTo>
                    <a:pt x="627" y="1"/>
                    <a:pt x="1" y="627"/>
                    <a:pt x="1" y="1398"/>
                  </a:cubicBezTo>
                  <a:lnTo>
                    <a:pt x="1" y="5865"/>
                  </a:lnTo>
                  <a:cubicBezTo>
                    <a:pt x="1" y="6636"/>
                    <a:pt x="627" y="7262"/>
                    <a:pt x="1397" y="7262"/>
                  </a:cubicBezTo>
                  <a:cubicBezTo>
                    <a:pt x="2166" y="7262"/>
                    <a:pt x="2792" y="6634"/>
                    <a:pt x="2792" y="5865"/>
                  </a:cubicBezTo>
                  <a:lnTo>
                    <a:pt x="2792" y="1398"/>
                  </a:lnTo>
                  <a:cubicBezTo>
                    <a:pt x="2792" y="627"/>
                    <a:pt x="2166" y="1"/>
                    <a:pt x="13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2" name="Google Shape;10462;p89"/>
            <p:cNvSpPr/>
            <p:nvPr/>
          </p:nvSpPr>
          <p:spPr>
            <a:xfrm>
              <a:off x="6480225" y="1742675"/>
              <a:ext cx="58269" cy="58332"/>
            </a:xfrm>
            <a:custGeom>
              <a:avLst/>
              <a:gdLst/>
              <a:ahLst/>
              <a:cxnLst/>
              <a:rect l="l" t="t" r="r" b="b"/>
              <a:pathLst>
                <a:path w="2792" h="2795" extrusionOk="0">
                  <a:moveTo>
                    <a:pt x="1396" y="1"/>
                  </a:moveTo>
                  <a:cubicBezTo>
                    <a:pt x="627" y="1"/>
                    <a:pt x="0" y="629"/>
                    <a:pt x="0" y="1398"/>
                  </a:cubicBezTo>
                  <a:cubicBezTo>
                    <a:pt x="0" y="2168"/>
                    <a:pt x="627" y="2794"/>
                    <a:pt x="1396" y="2794"/>
                  </a:cubicBezTo>
                  <a:cubicBezTo>
                    <a:pt x="2167" y="2794"/>
                    <a:pt x="2792" y="2168"/>
                    <a:pt x="2792" y="1398"/>
                  </a:cubicBezTo>
                  <a:cubicBezTo>
                    <a:pt x="2792" y="629"/>
                    <a:pt x="2167" y="1"/>
                    <a:pt x="13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3" name="Google Shape;10463;p89"/>
            <p:cNvSpPr/>
            <p:nvPr/>
          </p:nvSpPr>
          <p:spPr>
            <a:xfrm>
              <a:off x="6352004" y="1661097"/>
              <a:ext cx="129206" cy="198202"/>
            </a:xfrm>
            <a:custGeom>
              <a:avLst/>
              <a:gdLst/>
              <a:ahLst/>
              <a:cxnLst/>
              <a:rect l="l" t="t" r="r" b="b"/>
              <a:pathLst>
                <a:path w="6191" h="9497" extrusionOk="0">
                  <a:moveTo>
                    <a:pt x="1396" y="0"/>
                  </a:moveTo>
                  <a:cubicBezTo>
                    <a:pt x="627" y="0"/>
                    <a:pt x="1" y="628"/>
                    <a:pt x="1" y="1398"/>
                  </a:cubicBezTo>
                  <a:lnTo>
                    <a:pt x="1" y="8099"/>
                  </a:lnTo>
                  <a:cubicBezTo>
                    <a:pt x="1" y="8870"/>
                    <a:pt x="627" y="9496"/>
                    <a:pt x="1396" y="9496"/>
                  </a:cubicBezTo>
                  <a:cubicBezTo>
                    <a:pt x="2168" y="9496"/>
                    <a:pt x="2792" y="8868"/>
                    <a:pt x="2792" y="8099"/>
                  </a:cubicBezTo>
                  <a:lnTo>
                    <a:pt x="2792" y="7683"/>
                  </a:lnTo>
                  <a:lnTo>
                    <a:pt x="3586" y="8874"/>
                  </a:lnTo>
                  <a:cubicBezTo>
                    <a:pt x="3845" y="9263"/>
                    <a:pt x="4280" y="9496"/>
                    <a:pt x="4749" y="9496"/>
                  </a:cubicBezTo>
                  <a:cubicBezTo>
                    <a:pt x="5025" y="9496"/>
                    <a:pt x="5293" y="9415"/>
                    <a:pt x="5522" y="9261"/>
                  </a:cubicBezTo>
                  <a:cubicBezTo>
                    <a:pt x="5833" y="9054"/>
                    <a:pt x="6044" y="8739"/>
                    <a:pt x="6118" y="8373"/>
                  </a:cubicBezTo>
                  <a:cubicBezTo>
                    <a:pt x="6190" y="8007"/>
                    <a:pt x="6116" y="7635"/>
                    <a:pt x="5909" y="7324"/>
                  </a:cubicBezTo>
                  <a:lnTo>
                    <a:pt x="4535" y="5261"/>
                  </a:lnTo>
                  <a:lnTo>
                    <a:pt x="5177" y="4619"/>
                  </a:lnTo>
                  <a:cubicBezTo>
                    <a:pt x="5722" y="4074"/>
                    <a:pt x="5722" y="3188"/>
                    <a:pt x="5177" y="2643"/>
                  </a:cubicBezTo>
                  <a:cubicBezTo>
                    <a:pt x="4904" y="2372"/>
                    <a:pt x="4547" y="2236"/>
                    <a:pt x="4190" y="2236"/>
                  </a:cubicBezTo>
                  <a:cubicBezTo>
                    <a:pt x="3832" y="2236"/>
                    <a:pt x="3475" y="2372"/>
                    <a:pt x="3203" y="2643"/>
                  </a:cubicBezTo>
                  <a:lnTo>
                    <a:pt x="2792" y="3054"/>
                  </a:lnTo>
                  <a:lnTo>
                    <a:pt x="2792" y="1398"/>
                  </a:lnTo>
                  <a:cubicBezTo>
                    <a:pt x="2792" y="627"/>
                    <a:pt x="2166" y="0"/>
                    <a:pt x="1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4" name="Google Shape;10464;p89"/>
            <p:cNvSpPr/>
            <p:nvPr/>
          </p:nvSpPr>
          <p:spPr>
            <a:xfrm>
              <a:off x="6140660" y="1661097"/>
              <a:ext cx="129185" cy="198202"/>
            </a:xfrm>
            <a:custGeom>
              <a:avLst/>
              <a:gdLst/>
              <a:ahLst/>
              <a:cxnLst/>
              <a:rect l="l" t="t" r="r" b="b"/>
              <a:pathLst>
                <a:path w="6190" h="9497" extrusionOk="0">
                  <a:moveTo>
                    <a:pt x="1396" y="0"/>
                  </a:moveTo>
                  <a:cubicBezTo>
                    <a:pt x="626" y="0"/>
                    <a:pt x="0" y="628"/>
                    <a:pt x="0" y="1398"/>
                  </a:cubicBezTo>
                  <a:lnTo>
                    <a:pt x="0" y="8099"/>
                  </a:lnTo>
                  <a:cubicBezTo>
                    <a:pt x="0" y="8870"/>
                    <a:pt x="626" y="9496"/>
                    <a:pt x="1396" y="9496"/>
                  </a:cubicBezTo>
                  <a:cubicBezTo>
                    <a:pt x="2165" y="9496"/>
                    <a:pt x="2792" y="8868"/>
                    <a:pt x="2792" y="8099"/>
                  </a:cubicBezTo>
                  <a:lnTo>
                    <a:pt x="2792" y="7683"/>
                  </a:lnTo>
                  <a:lnTo>
                    <a:pt x="3586" y="8874"/>
                  </a:lnTo>
                  <a:cubicBezTo>
                    <a:pt x="3844" y="9263"/>
                    <a:pt x="4279" y="9496"/>
                    <a:pt x="4748" y="9496"/>
                  </a:cubicBezTo>
                  <a:cubicBezTo>
                    <a:pt x="5024" y="9496"/>
                    <a:pt x="5291" y="9415"/>
                    <a:pt x="5521" y="9261"/>
                  </a:cubicBezTo>
                  <a:cubicBezTo>
                    <a:pt x="5832" y="9054"/>
                    <a:pt x="6043" y="8739"/>
                    <a:pt x="6117" y="8373"/>
                  </a:cubicBezTo>
                  <a:cubicBezTo>
                    <a:pt x="6190" y="8007"/>
                    <a:pt x="6115" y="7635"/>
                    <a:pt x="5909" y="7324"/>
                  </a:cubicBezTo>
                  <a:lnTo>
                    <a:pt x="4534" y="5261"/>
                  </a:lnTo>
                  <a:lnTo>
                    <a:pt x="5176" y="4619"/>
                  </a:lnTo>
                  <a:cubicBezTo>
                    <a:pt x="5721" y="4074"/>
                    <a:pt x="5721" y="3188"/>
                    <a:pt x="5176" y="2643"/>
                  </a:cubicBezTo>
                  <a:cubicBezTo>
                    <a:pt x="4904" y="2372"/>
                    <a:pt x="4546" y="2236"/>
                    <a:pt x="4188" y="2236"/>
                  </a:cubicBezTo>
                  <a:cubicBezTo>
                    <a:pt x="3831" y="2236"/>
                    <a:pt x="3473" y="2372"/>
                    <a:pt x="3202" y="2643"/>
                  </a:cubicBezTo>
                  <a:lnTo>
                    <a:pt x="2792" y="3054"/>
                  </a:lnTo>
                  <a:lnTo>
                    <a:pt x="2792" y="1398"/>
                  </a:lnTo>
                  <a:cubicBezTo>
                    <a:pt x="2792" y="627"/>
                    <a:pt x="2165" y="0"/>
                    <a:pt x="13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5" name="Google Shape;10465;p89"/>
          <p:cNvGrpSpPr/>
          <p:nvPr/>
        </p:nvGrpSpPr>
        <p:grpSpPr>
          <a:xfrm>
            <a:off x="5073202" y="3828305"/>
            <a:ext cx="387681" cy="387641"/>
            <a:chOff x="6669907" y="1561258"/>
            <a:chExt cx="397907" cy="397866"/>
          </a:xfrm>
        </p:grpSpPr>
        <p:sp>
          <p:nvSpPr>
            <p:cNvPr id="10466" name="Google Shape;10466;p89"/>
            <p:cNvSpPr/>
            <p:nvPr/>
          </p:nvSpPr>
          <p:spPr>
            <a:xfrm>
              <a:off x="6950454" y="1655253"/>
              <a:ext cx="23312" cy="23354"/>
            </a:xfrm>
            <a:custGeom>
              <a:avLst/>
              <a:gdLst/>
              <a:ahLst/>
              <a:cxnLst/>
              <a:rect l="l" t="t" r="r" b="b"/>
              <a:pathLst>
                <a:path w="1117" h="1119" extrusionOk="0">
                  <a:moveTo>
                    <a:pt x="558" y="1"/>
                  </a:moveTo>
                  <a:cubicBezTo>
                    <a:pt x="250" y="1"/>
                    <a:pt x="0" y="252"/>
                    <a:pt x="0" y="560"/>
                  </a:cubicBezTo>
                  <a:cubicBezTo>
                    <a:pt x="0" y="868"/>
                    <a:pt x="250" y="1119"/>
                    <a:pt x="558" y="1119"/>
                  </a:cubicBezTo>
                  <a:cubicBezTo>
                    <a:pt x="867" y="1119"/>
                    <a:pt x="1117" y="868"/>
                    <a:pt x="1117" y="560"/>
                  </a:cubicBezTo>
                  <a:cubicBezTo>
                    <a:pt x="1117" y="252"/>
                    <a:pt x="867" y="1"/>
                    <a:pt x="5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7" name="Google Shape;10467;p89"/>
            <p:cNvSpPr/>
            <p:nvPr/>
          </p:nvSpPr>
          <p:spPr>
            <a:xfrm>
              <a:off x="6740633" y="1725228"/>
              <a:ext cx="36919" cy="39632"/>
            </a:xfrm>
            <a:custGeom>
              <a:avLst/>
              <a:gdLst/>
              <a:ahLst/>
              <a:cxnLst/>
              <a:rect l="l" t="t" r="r" b="b"/>
              <a:pathLst>
                <a:path w="1769" h="1899" extrusionOk="0">
                  <a:moveTo>
                    <a:pt x="1117" y="0"/>
                  </a:moveTo>
                  <a:cubicBezTo>
                    <a:pt x="502" y="0"/>
                    <a:pt x="1" y="501"/>
                    <a:pt x="1" y="1116"/>
                  </a:cubicBezTo>
                  <a:cubicBezTo>
                    <a:pt x="1" y="1419"/>
                    <a:pt x="135" y="1691"/>
                    <a:pt x="341" y="1898"/>
                  </a:cubicBezTo>
                  <a:cubicBezTo>
                    <a:pt x="643" y="1261"/>
                    <a:pt x="1133" y="690"/>
                    <a:pt x="1768" y="219"/>
                  </a:cubicBezTo>
                  <a:cubicBezTo>
                    <a:pt x="1581" y="83"/>
                    <a:pt x="1358" y="0"/>
                    <a:pt x="11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8" name="Google Shape;10468;p89"/>
            <p:cNvSpPr/>
            <p:nvPr/>
          </p:nvSpPr>
          <p:spPr>
            <a:xfrm>
              <a:off x="6763944" y="1725228"/>
              <a:ext cx="209827" cy="139892"/>
            </a:xfrm>
            <a:custGeom>
              <a:avLst/>
              <a:gdLst/>
              <a:ahLst/>
              <a:cxnLst/>
              <a:rect l="l" t="t" r="r" b="b"/>
              <a:pathLst>
                <a:path w="10054" h="6703" extrusionOk="0">
                  <a:moveTo>
                    <a:pt x="2793" y="1116"/>
                  </a:moveTo>
                  <a:cubicBezTo>
                    <a:pt x="3409" y="1116"/>
                    <a:pt x="3910" y="1619"/>
                    <a:pt x="3910" y="2234"/>
                  </a:cubicBezTo>
                  <a:cubicBezTo>
                    <a:pt x="3910" y="2850"/>
                    <a:pt x="3409" y="3351"/>
                    <a:pt x="2793" y="3351"/>
                  </a:cubicBezTo>
                  <a:cubicBezTo>
                    <a:pt x="2178" y="3351"/>
                    <a:pt x="1675" y="2850"/>
                    <a:pt x="1675" y="2234"/>
                  </a:cubicBezTo>
                  <a:cubicBezTo>
                    <a:pt x="1675" y="1619"/>
                    <a:pt x="2178" y="1116"/>
                    <a:pt x="2793" y="1116"/>
                  </a:cubicBezTo>
                  <a:close/>
                  <a:moveTo>
                    <a:pt x="7262" y="1116"/>
                  </a:moveTo>
                  <a:cubicBezTo>
                    <a:pt x="7878" y="1116"/>
                    <a:pt x="8378" y="1619"/>
                    <a:pt x="8378" y="2234"/>
                  </a:cubicBezTo>
                  <a:cubicBezTo>
                    <a:pt x="8378" y="2850"/>
                    <a:pt x="7878" y="3351"/>
                    <a:pt x="7262" y="3351"/>
                  </a:cubicBezTo>
                  <a:cubicBezTo>
                    <a:pt x="6645" y="3351"/>
                    <a:pt x="6144" y="2850"/>
                    <a:pt x="6144" y="2234"/>
                  </a:cubicBezTo>
                  <a:cubicBezTo>
                    <a:pt x="6144" y="1619"/>
                    <a:pt x="6645" y="1116"/>
                    <a:pt x="7262" y="1116"/>
                  </a:cubicBezTo>
                  <a:close/>
                  <a:moveTo>
                    <a:pt x="7261" y="4469"/>
                  </a:moveTo>
                  <a:cubicBezTo>
                    <a:pt x="7466" y="4469"/>
                    <a:pt x="7663" y="4581"/>
                    <a:pt x="7761" y="4776"/>
                  </a:cubicBezTo>
                  <a:cubicBezTo>
                    <a:pt x="7899" y="5052"/>
                    <a:pt x="7787" y="5389"/>
                    <a:pt x="7511" y="5527"/>
                  </a:cubicBezTo>
                  <a:cubicBezTo>
                    <a:pt x="6733" y="5916"/>
                    <a:pt x="5880" y="6109"/>
                    <a:pt x="5028" y="6109"/>
                  </a:cubicBezTo>
                  <a:cubicBezTo>
                    <a:pt x="4173" y="6109"/>
                    <a:pt x="3321" y="5916"/>
                    <a:pt x="2544" y="5527"/>
                  </a:cubicBezTo>
                  <a:cubicBezTo>
                    <a:pt x="2268" y="5389"/>
                    <a:pt x="2155" y="5052"/>
                    <a:pt x="2293" y="4776"/>
                  </a:cubicBezTo>
                  <a:cubicBezTo>
                    <a:pt x="2391" y="4581"/>
                    <a:pt x="2589" y="4469"/>
                    <a:pt x="2794" y="4469"/>
                  </a:cubicBezTo>
                  <a:cubicBezTo>
                    <a:pt x="2878" y="4469"/>
                    <a:pt x="2963" y="4487"/>
                    <a:pt x="3043" y="4527"/>
                  </a:cubicBezTo>
                  <a:cubicBezTo>
                    <a:pt x="3664" y="4838"/>
                    <a:pt x="4345" y="4994"/>
                    <a:pt x="5027" y="4994"/>
                  </a:cubicBezTo>
                  <a:cubicBezTo>
                    <a:pt x="5708" y="4994"/>
                    <a:pt x="6390" y="4838"/>
                    <a:pt x="7011" y="4527"/>
                  </a:cubicBezTo>
                  <a:cubicBezTo>
                    <a:pt x="7092" y="4487"/>
                    <a:pt x="7177" y="4469"/>
                    <a:pt x="7261" y="4469"/>
                  </a:cubicBezTo>
                  <a:close/>
                  <a:moveTo>
                    <a:pt x="5028" y="0"/>
                  </a:moveTo>
                  <a:cubicBezTo>
                    <a:pt x="2256" y="0"/>
                    <a:pt x="0" y="1504"/>
                    <a:pt x="0" y="3351"/>
                  </a:cubicBezTo>
                  <a:cubicBezTo>
                    <a:pt x="0" y="5199"/>
                    <a:pt x="2256" y="6703"/>
                    <a:pt x="5028" y="6703"/>
                  </a:cubicBezTo>
                  <a:cubicBezTo>
                    <a:pt x="7798" y="6703"/>
                    <a:pt x="10054" y="5199"/>
                    <a:pt x="10054" y="3351"/>
                  </a:cubicBezTo>
                  <a:cubicBezTo>
                    <a:pt x="10054" y="1504"/>
                    <a:pt x="7798" y="0"/>
                    <a:pt x="50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9" name="Google Shape;10469;p89"/>
            <p:cNvSpPr/>
            <p:nvPr/>
          </p:nvSpPr>
          <p:spPr>
            <a:xfrm>
              <a:off x="6669907" y="1561258"/>
              <a:ext cx="397907" cy="397866"/>
            </a:xfrm>
            <a:custGeom>
              <a:avLst/>
              <a:gdLst/>
              <a:ahLst/>
              <a:cxnLst/>
              <a:rect l="l" t="t" r="r" b="b"/>
              <a:pathLst>
                <a:path w="19066" h="19064" extrusionOk="0">
                  <a:moveTo>
                    <a:pt x="10650" y="3388"/>
                  </a:moveTo>
                  <a:cubicBezTo>
                    <a:pt x="10708" y="3388"/>
                    <a:pt x="10768" y="3398"/>
                    <a:pt x="10827" y="3417"/>
                  </a:cubicBezTo>
                  <a:lnTo>
                    <a:pt x="12686" y="4038"/>
                  </a:lnTo>
                  <a:cubicBezTo>
                    <a:pt x="12994" y="3645"/>
                    <a:pt x="13466" y="3389"/>
                    <a:pt x="14001" y="3389"/>
                  </a:cubicBezTo>
                  <a:cubicBezTo>
                    <a:pt x="14924" y="3389"/>
                    <a:pt x="15676" y="4140"/>
                    <a:pt x="15676" y="5064"/>
                  </a:cubicBezTo>
                  <a:cubicBezTo>
                    <a:pt x="15676" y="5987"/>
                    <a:pt x="14924" y="6739"/>
                    <a:pt x="14001" y="6739"/>
                  </a:cubicBezTo>
                  <a:cubicBezTo>
                    <a:pt x="13088" y="6739"/>
                    <a:pt x="12345" y="6003"/>
                    <a:pt x="12329" y="5094"/>
                  </a:cubicBezTo>
                  <a:lnTo>
                    <a:pt x="11004" y="4653"/>
                  </a:lnTo>
                  <a:lnTo>
                    <a:pt x="10294" y="6778"/>
                  </a:lnTo>
                  <a:cubicBezTo>
                    <a:pt x="11251" y="6865"/>
                    <a:pt x="12140" y="7109"/>
                    <a:pt x="12909" y="7479"/>
                  </a:cubicBezTo>
                  <a:cubicBezTo>
                    <a:pt x="13327" y="7017"/>
                    <a:pt x="13919" y="6739"/>
                    <a:pt x="14560" y="6739"/>
                  </a:cubicBezTo>
                  <a:cubicBezTo>
                    <a:pt x="15791" y="6739"/>
                    <a:pt x="16794" y="7742"/>
                    <a:pt x="16794" y="8973"/>
                  </a:cubicBezTo>
                  <a:cubicBezTo>
                    <a:pt x="16794" y="9780"/>
                    <a:pt x="16336" y="10498"/>
                    <a:pt x="15655" y="10891"/>
                  </a:cubicBezTo>
                  <a:cubicBezTo>
                    <a:pt x="15665" y="10997"/>
                    <a:pt x="15676" y="11101"/>
                    <a:pt x="15676" y="11208"/>
                  </a:cubicBezTo>
                  <a:cubicBezTo>
                    <a:pt x="15676" y="13672"/>
                    <a:pt x="12921" y="15676"/>
                    <a:pt x="9532" y="15676"/>
                  </a:cubicBezTo>
                  <a:cubicBezTo>
                    <a:pt x="6144" y="15676"/>
                    <a:pt x="3388" y="13672"/>
                    <a:pt x="3388" y="11208"/>
                  </a:cubicBezTo>
                  <a:cubicBezTo>
                    <a:pt x="3388" y="11101"/>
                    <a:pt x="3401" y="10997"/>
                    <a:pt x="3411" y="10891"/>
                  </a:cubicBezTo>
                  <a:cubicBezTo>
                    <a:pt x="2730" y="10498"/>
                    <a:pt x="2272" y="9780"/>
                    <a:pt x="2272" y="8973"/>
                  </a:cubicBezTo>
                  <a:cubicBezTo>
                    <a:pt x="2272" y="7742"/>
                    <a:pt x="3273" y="6739"/>
                    <a:pt x="4506" y="6739"/>
                  </a:cubicBezTo>
                  <a:cubicBezTo>
                    <a:pt x="5145" y="6739"/>
                    <a:pt x="5737" y="7017"/>
                    <a:pt x="6157" y="7479"/>
                  </a:cubicBezTo>
                  <a:cubicBezTo>
                    <a:pt x="7018" y="7065"/>
                    <a:pt x="8034" y="6806"/>
                    <a:pt x="9125" y="6755"/>
                  </a:cubicBezTo>
                  <a:lnTo>
                    <a:pt x="10119" y="3771"/>
                  </a:lnTo>
                  <a:cubicBezTo>
                    <a:pt x="10199" y="3537"/>
                    <a:pt x="10415" y="3388"/>
                    <a:pt x="10650" y="3388"/>
                  </a:cubicBezTo>
                  <a:close/>
                  <a:moveTo>
                    <a:pt x="9534" y="1"/>
                  </a:moveTo>
                  <a:cubicBezTo>
                    <a:pt x="4297" y="1"/>
                    <a:pt x="1" y="4296"/>
                    <a:pt x="1" y="9532"/>
                  </a:cubicBezTo>
                  <a:cubicBezTo>
                    <a:pt x="1" y="14769"/>
                    <a:pt x="4297" y="19064"/>
                    <a:pt x="9534" y="19064"/>
                  </a:cubicBezTo>
                  <a:cubicBezTo>
                    <a:pt x="14768" y="19064"/>
                    <a:pt x="19065" y="14769"/>
                    <a:pt x="19065" y="9532"/>
                  </a:cubicBezTo>
                  <a:cubicBezTo>
                    <a:pt x="19065" y="4296"/>
                    <a:pt x="14768" y="1"/>
                    <a:pt x="953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0" name="Google Shape;10470;p89"/>
            <p:cNvSpPr/>
            <p:nvPr/>
          </p:nvSpPr>
          <p:spPr>
            <a:xfrm>
              <a:off x="6960158" y="1725228"/>
              <a:ext cx="36940" cy="39632"/>
            </a:xfrm>
            <a:custGeom>
              <a:avLst/>
              <a:gdLst/>
              <a:ahLst/>
              <a:cxnLst/>
              <a:rect l="l" t="t" r="r" b="b"/>
              <a:pathLst>
                <a:path w="1770" h="1899" extrusionOk="0">
                  <a:moveTo>
                    <a:pt x="652" y="0"/>
                  </a:moveTo>
                  <a:cubicBezTo>
                    <a:pt x="413" y="0"/>
                    <a:pt x="188" y="83"/>
                    <a:pt x="1" y="219"/>
                  </a:cubicBezTo>
                  <a:cubicBezTo>
                    <a:pt x="637" y="690"/>
                    <a:pt x="1127" y="1261"/>
                    <a:pt x="1428" y="1898"/>
                  </a:cubicBezTo>
                  <a:cubicBezTo>
                    <a:pt x="1635" y="1691"/>
                    <a:pt x="1770" y="1419"/>
                    <a:pt x="1770" y="1116"/>
                  </a:cubicBezTo>
                  <a:cubicBezTo>
                    <a:pt x="1770" y="501"/>
                    <a:pt x="1267" y="0"/>
                    <a:pt x="6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1" name="Google Shape;10471;p89"/>
          <p:cNvGrpSpPr/>
          <p:nvPr/>
        </p:nvGrpSpPr>
        <p:grpSpPr>
          <a:xfrm>
            <a:off x="1958433" y="3885842"/>
            <a:ext cx="387681" cy="272572"/>
            <a:chOff x="3386036" y="1746339"/>
            <a:chExt cx="397907" cy="279762"/>
          </a:xfrm>
        </p:grpSpPr>
        <p:sp>
          <p:nvSpPr>
            <p:cNvPr id="10472" name="Google Shape;10472;p89"/>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3" name="Google Shape;10473;p89"/>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4" name="Google Shape;10474;p89"/>
          <p:cNvGrpSpPr/>
          <p:nvPr/>
        </p:nvGrpSpPr>
        <p:grpSpPr>
          <a:xfrm>
            <a:off x="2996130" y="3828288"/>
            <a:ext cx="387681" cy="387681"/>
            <a:chOff x="4417380" y="1687279"/>
            <a:chExt cx="397907" cy="397907"/>
          </a:xfrm>
        </p:grpSpPr>
        <p:sp>
          <p:nvSpPr>
            <p:cNvPr id="10475" name="Google Shape;10475;p89"/>
            <p:cNvSpPr/>
            <p:nvPr/>
          </p:nvSpPr>
          <p:spPr>
            <a:xfrm>
              <a:off x="4417380" y="1687279"/>
              <a:ext cx="397907" cy="397907"/>
            </a:xfrm>
            <a:custGeom>
              <a:avLst/>
              <a:gdLst/>
              <a:ahLst/>
              <a:cxnLst/>
              <a:rect l="l" t="t" r="r" b="b"/>
              <a:pathLst>
                <a:path w="19066" h="19066" extrusionOk="0">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6" name="Google Shape;10476;p89"/>
            <p:cNvSpPr/>
            <p:nvPr/>
          </p:nvSpPr>
          <p:spPr>
            <a:xfrm>
              <a:off x="4492363" y="1768878"/>
              <a:ext cx="248270" cy="234704"/>
            </a:xfrm>
            <a:custGeom>
              <a:avLst/>
              <a:gdLst/>
              <a:ahLst/>
              <a:cxnLst/>
              <a:rect l="l" t="t" r="r" b="b"/>
              <a:pathLst>
                <a:path w="11896" h="11246" extrusionOk="0">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7" name="Google Shape;10477;p89"/>
          <p:cNvGrpSpPr/>
          <p:nvPr/>
        </p:nvGrpSpPr>
        <p:grpSpPr>
          <a:xfrm>
            <a:off x="7942611" y="3308537"/>
            <a:ext cx="387661" cy="387661"/>
            <a:chOff x="2869999" y="1687279"/>
            <a:chExt cx="397887" cy="397887"/>
          </a:xfrm>
        </p:grpSpPr>
        <p:sp>
          <p:nvSpPr>
            <p:cNvPr id="10478" name="Google Shape;10478;p89"/>
            <p:cNvSpPr/>
            <p:nvPr/>
          </p:nvSpPr>
          <p:spPr>
            <a:xfrm>
              <a:off x="2994590" y="1833740"/>
              <a:ext cx="148657" cy="81685"/>
            </a:xfrm>
            <a:custGeom>
              <a:avLst/>
              <a:gdLst/>
              <a:ahLst/>
              <a:cxnLst/>
              <a:rect l="l" t="t" r="r" b="b"/>
              <a:pathLst>
                <a:path w="7123" h="3914" extrusionOk="0">
                  <a:moveTo>
                    <a:pt x="2491" y="0"/>
                  </a:moveTo>
                  <a:lnTo>
                    <a:pt x="1" y="3112"/>
                  </a:lnTo>
                  <a:lnTo>
                    <a:pt x="1" y="3112"/>
                  </a:lnTo>
                  <a:lnTo>
                    <a:pt x="2196" y="2015"/>
                  </a:lnTo>
                  <a:cubicBezTo>
                    <a:pt x="2275" y="1975"/>
                    <a:pt x="2360" y="1956"/>
                    <a:pt x="2445" y="1956"/>
                  </a:cubicBezTo>
                  <a:cubicBezTo>
                    <a:pt x="2590" y="1956"/>
                    <a:pt x="2733" y="2012"/>
                    <a:pt x="2840" y="2119"/>
                  </a:cubicBezTo>
                  <a:lnTo>
                    <a:pt x="4634" y="3913"/>
                  </a:lnTo>
                  <a:lnTo>
                    <a:pt x="7123" y="800"/>
                  </a:lnTo>
                  <a:lnTo>
                    <a:pt x="4929" y="1897"/>
                  </a:lnTo>
                  <a:cubicBezTo>
                    <a:pt x="4850" y="1937"/>
                    <a:pt x="4764" y="1957"/>
                    <a:pt x="4679" y="1957"/>
                  </a:cubicBezTo>
                  <a:cubicBezTo>
                    <a:pt x="4535" y="1957"/>
                    <a:pt x="4392" y="1900"/>
                    <a:pt x="4285" y="1792"/>
                  </a:cubicBezTo>
                  <a:lnTo>
                    <a:pt x="24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9" name="Google Shape;10479;p89"/>
            <p:cNvSpPr/>
            <p:nvPr/>
          </p:nvSpPr>
          <p:spPr>
            <a:xfrm>
              <a:off x="2869999" y="1687279"/>
              <a:ext cx="397887" cy="397887"/>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0" name="Google Shape;10480;p89"/>
          <p:cNvGrpSpPr/>
          <p:nvPr/>
        </p:nvGrpSpPr>
        <p:grpSpPr>
          <a:xfrm>
            <a:off x="2477718" y="3828664"/>
            <a:ext cx="386807" cy="386929"/>
            <a:chOff x="3902887" y="1687655"/>
            <a:chExt cx="397010" cy="397135"/>
          </a:xfrm>
        </p:grpSpPr>
        <p:sp>
          <p:nvSpPr>
            <p:cNvPr id="10481" name="Google Shape;10481;p89"/>
            <p:cNvSpPr/>
            <p:nvPr/>
          </p:nvSpPr>
          <p:spPr>
            <a:xfrm>
              <a:off x="4023345" y="1785845"/>
              <a:ext cx="156275" cy="200269"/>
            </a:xfrm>
            <a:custGeom>
              <a:avLst/>
              <a:gdLst/>
              <a:ahLst/>
              <a:cxnLst/>
              <a:rect l="l" t="t" r="r" b="b"/>
              <a:pathLst>
                <a:path w="7488" h="9596" extrusionOk="0">
                  <a:moveTo>
                    <a:pt x="3585" y="1"/>
                  </a:moveTo>
                  <a:cubicBezTo>
                    <a:pt x="3550" y="1"/>
                    <a:pt x="36" y="31"/>
                    <a:pt x="36" y="2561"/>
                  </a:cubicBezTo>
                  <a:cubicBezTo>
                    <a:pt x="36" y="4296"/>
                    <a:pt x="1381" y="4712"/>
                    <a:pt x="3429" y="5147"/>
                  </a:cubicBezTo>
                  <a:cubicBezTo>
                    <a:pt x="4813" y="5440"/>
                    <a:pt x="6242" y="5745"/>
                    <a:pt x="6242" y="7084"/>
                  </a:cubicBezTo>
                  <a:cubicBezTo>
                    <a:pt x="6242" y="8290"/>
                    <a:pt x="4968" y="9010"/>
                    <a:pt x="3737" y="9010"/>
                  </a:cubicBezTo>
                  <a:cubicBezTo>
                    <a:pt x="2265" y="9010"/>
                    <a:pt x="1591" y="8227"/>
                    <a:pt x="1100" y="7655"/>
                  </a:cubicBezTo>
                  <a:cubicBezTo>
                    <a:pt x="793" y="7298"/>
                    <a:pt x="640" y="7140"/>
                    <a:pt x="463" y="7140"/>
                  </a:cubicBezTo>
                  <a:cubicBezTo>
                    <a:pt x="330" y="7140"/>
                    <a:pt x="1" y="7243"/>
                    <a:pt x="1" y="7485"/>
                  </a:cubicBezTo>
                  <a:cubicBezTo>
                    <a:pt x="1" y="8301"/>
                    <a:pt x="1016" y="9596"/>
                    <a:pt x="3744" y="9596"/>
                  </a:cubicBezTo>
                  <a:cubicBezTo>
                    <a:pt x="5165" y="9594"/>
                    <a:pt x="6203" y="9265"/>
                    <a:pt x="6831" y="8616"/>
                  </a:cubicBezTo>
                  <a:cubicBezTo>
                    <a:pt x="7479" y="7947"/>
                    <a:pt x="7487" y="7116"/>
                    <a:pt x="7482" y="6957"/>
                  </a:cubicBezTo>
                  <a:cubicBezTo>
                    <a:pt x="7482" y="5087"/>
                    <a:pt x="6088" y="4674"/>
                    <a:pt x="3964" y="4255"/>
                  </a:cubicBezTo>
                  <a:cubicBezTo>
                    <a:pt x="2598" y="3986"/>
                    <a:pt x="1186" y="3709"/>
                    <a:pt x="1186" y="2410"/>
                  </a:cubicBezTo>
                  <a:cubicBezTo>
                    <a:pt x="1186" y="1420"/>
                    <a:pt x="2170" y="675"/>
                    <a:pt x="3475" y="675"/>
                  </a:cubicBezTo>
                  <a:cubicBezTo>
                    <a:pt x="4868" y="675"/>
                    <a:pt x="5485" y="1305"/>
                    <a:pt x="5938" y="1766"/>
                  </a:cubicBezTo>
                  <a:cubicBezTo>
                    <a:pt x="6247" y="2081"/>
                    <a:pt x="6375" y="2191"/>
                    <a:pt x="6598" y="2191"/>
                  </a:cubicBezTo>
                  <a:cubicBezTo>
                    <a:pt x="6794" y="2191"/>
                    <a:pt x="7082" y="2072"/>
                    <a:pt x="7082" y="1818"/>
                  </a:cubicBezTo>
                  <a:cubicBezTo>
                    <a:pt x="7082" y="1381"/>
                    <a:pt x="5803" y="1"/>
                    <a:pt x="35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2" name="Google Shape;10482;p89"/>
            <p:cNvSpPr/>
            <p:nvPr/>
          </p:nvSpPr>
          <p:spPr>
            <a:xfrm>
              <a:off x="3902887" y="1687655"/>
              <a:ext cx="397010" cy="397135"/>
            </a:xfrm>
            <a:custGeom>
              <a:avLst/>
              <a:gdLst/>
              <a:ahLst/>
              <a:cxnLst/>
              <a:rect l="l" t="t" r="r" b="b"/>
              <a:pathLst>
                <a:path w="19023" h="19029" extrusionOk="0">
                  <a:moveTo>
                    <a:pt x="9357" y="3591"/>
                  </a:moveTo>
                  <a:cubicBezTo>
                    <a:pt x="11911" y="3591"/>
                    <a:pt x="13969" y="5196"/>
                    <a:pt x="13969" y="6523"/>
                  </a:cubicBezTo>
                  <a:cubicBezTo>
                    <a:pt x="13969" y="7455"/>
                    <a:pt x="13157" y="8010"/>
                    <a:pt x="12370" y="8010"/>
                  </a:cubicBezTo>
                  <a:cubicBezTo>
                    <a:pt x="11658" y="8010"/>
                    <a:pt x="11246" y="7589"/>
                    <a:pt x="10914" y="7251"/>
                  </a:cubicBezTo>
                  <a:cubicBezTo>
                    <a:pt x="10514" y="6845"/>
                    <a:pt x="10171" y="6494"/>
                    <a:pt x="9247" y="6494"/>
                  </a:cubicBezTo>
                  <a:cubicBezTo>
                    <a:pt x="8481" y="6494"/>
                    <a:pt x="8073" y="6855"/>
                    <a:pt x="8073" y="7115"/>
                  </a:cubicBezTo>
                  <a:cubicBezTo>
                    <a:pt x="8073" y="7497"/>
                    <a:pt x="9028" y="7685"/>
                    <a:pt x="9950" y="7867"/>
                  </a:cubicBezTo>
                  <a:cubicBezTo>
                    <a:pt x="11710" y="8214"/>
                    <a:pt x="14369" y="8739"/>
                    <a:pt x="14369" y="11635"/>
                  </a:cubicBezTo>
                  <a:cubicBezTo>
                    <a:pt x="14379" y="11960"/>
                    <a:pt x="14340" y="13128"/>
                    <a:pt x="13404" y="14096"/>
                  </a:cubicBezTo>
                  <a:cubicBezTo>
                    <a:pt x="12561" y="14970"/>
                    <a:pt x="11252" y="15414"/>
                    <a:pt x="9518" y="15415"/>
                  </a:cubicBezTo>
                  <a:lnTo>
                    <a:pt x="9516" y="15415"/>
                  </a:lnTo>
                  <a:cubicBezTo>
                    <a:pt x="5952" y="15415"/>
                    <a:pt x="4658" y="13487"/>
                    <a:pt x="4658" y="12190"/>
                  </a:cubicBezTo>
                  <a:cubicBezTo>
                    <a:pt x="4658" y="11290"/>
                    <a:pt x="5476" y="10731"/>
                    <a:pt x="6235" y="10731"/>
                  </a:cubicBezTo>
                  <a:cubicBezTo>
                    <a:pt x="6942" y="10731"/>
                    <a:pt x="7354" y="11210"/>
                    <a:pt x="7717" y="11633"/>
                  </a:cubicBezTo>
                  <a:cubicBezTo>
                    <a:pt x="8145" y="12132"/>
                    <a:pt x="8549" y="12601"/>
                    <a:pt x="9509" y="12601"/>
                  </a:cubicBezTo>
                  <a:cubicBezTo>
                    <a:pt x="10165" y="12601"/>
                    <a:pt x="10898" y="12254"/>
                    <a:pt x="10898" y="11789"/>
                  </a:cubicBezTo>
                  <a:cubicBezTo>
                    <a:pt x="10898" y="11384"/>
                    <a:pt x="10135" y="11191"/>
                    <a:pt x="8970" y="10943"/>
                  </a:cubicBezTo>
                  <a:cubicBezTo>
                    <a:pt x="7165" y="10559"/>
                    <a:pt x="4694" y="10032"/>
                    <a:pt x="4694" y="7266"/>
                  </a:cubicBezTo>
                  <a:cubicBezTo>
                    <a:pt x="4694" y="4359"/>
                    <a:pt x="7744" y="3591"/>
                    <a:pt x="9357" y="3591"/>
                  </a:cubicBezTo>
                  <a:close/>
                  <a:moveTo>
                    <a:pt x="5202" y="0"/>
                  </a:moveTo>
                  <a:cubicBezTo>
                    <a:pt x="2338" y="0"/>
                    <a:pt x="6" y="2303"/>
                    <a:pt x="1" y="5148"/>
                  </a:cubicBezTo>
                  <a:lnTo>
                    <a:pt x="1" y="5159"/>
                  </a:lnTo>
                  <a:cubicBezTo>
                    <a:pt x="2" y="6225"/>
                    <a:pt x="261" y="6830"/>
                    <a:pt x="469" y="7319"/>
                  </a:cubicBezTo>
                  <a:cubicBezTo>
                    <a:pt x="609" y="7646"/>
                    <a:pt x="712" y="7885"/>
                    <a:pt x="712" y="8212"/>
                  </a:cubicBezTo>
                  <a:cubicBezTo>
                    <a:pt x="712" y="8219"/>
                    <a:pt x="632" y="9035"/>
                    <a:pt x="632" y="9553"/>
                  </a:cubicBezTo>
                  <a:cubicBezTo>
                    <a:pt x="632" y="12302"/>
                    <a:pt x="2927" y="18423"/>
                    <a:pt x="9541" y="18423"/>
                  </a:cubicBezTo>
                  <a:cubicBezTo>
                    <a:pt x="10171" y="18423"/>
                    <a:pt x="10931" y="18343"/>
                    <a:pt x="10931" y="18343"/>
                  </a:cubicBezTo>
                  <a:cubicBezTo>
                    <a:pt x="11190" y="18343"/>
                    <a:pt x="11441" y="18446"/>
                    <a:pt x="11759" y="18577"/>
                  </a:cubicBezTo>
                  <a:cubicBezTo>
                    <a:pt x="12509" y="18886"/>
                    <a:pt x="13241" y="19028"/>
                    <a:pt x="13937" y="19028"/>
                  </a:cubicBezTo>
                  <a:cubicBezTo>
                    <a:pt x="15330" y="19028"/>
                    <a:pt x="16576" y="18458"/>
                    <a:pt x="17517" y="17520"/>
                  </a:cubicBezTo>
                  <a:cubicBezTo>
                    <a:pt x="18489" y="16555"/>
                    <a:pt x="19023" y="15260"/>
                    <a:pt x="19023" y="13878"/>
                  </a:cubicBezTo>
                  <a:cubicBezTo>
                    <a:pt x="19023" y="12804"/>
                    <a:pt x="18763" y="12198"/>
                    <a:pt x="18554" y="11708"/>
                  </a:cubicBezTo>
                  <a:cubicBezTo>
                    <a:pt x="18414" y="11380"/>
                    <a:pt x="18312" y="11141"/>
                    <a:pt x="18312" y="10814"/>
                  </a:cubicBezTo>
                  <a:cubicBezTo>
                    <a:pt x="18312" y="10804"/>
                    <a:pt x="18391" y="9993"/>
                    <a:pt x="18391" y="9473"/>
                  </a:cubicBezTo>
                  <a:cubicBezTo>
                    <a:pt x="18391" y="6724"/>
                    <a:pt x="16095" y="603"/>
                    <a:pt x="9483" y="603"/>
                  </a:cubicBezTo>
                  <a:cubicBezTo>
                    <a:pt x="8853" y="603"/>
                    <a:pt x="8092" y="683"/>
                    <a:pt x="8092" y="683"/>
                  </a:cubicBezTo>
                  <a:cubicBezTo>
                    <a:pt x="7832" y="683"/>
                    <a:pt x="7583" y="580"/>
                    <a:pt x="7264" y="450"/>
                  </a:cubicBezTo>
                  <a:cubicBezTo>
                    <a:pt x="6767" y="244"/>
                    <a:pt x="6150" y="0"/>
                    <a:pt x="52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3" name="Google Shape;10483;p89"/>
          <p:cNvGrpSpPr/>
          <p:nvPr/>
        </p:nvGrpSpPr>
        <p:grpSpPr>
          <a:xfrm>
            <a:off x="3515416" y="3828344"/>
            <a:ext cx="387681" cy="387681"/>
            <a:chOff x="4933458" y="1687279"/>
            <a:chExt cx="397907" cy="397907"/>
          </a:xfrm>
        </p:grpSpPr>
        <p:sp>
          <p:nvSpPr>
            <p:cNvPr id="10484" name="Google Shape;10484;p89"/>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 name="Google Shape;10485;p89"/>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6" name="Google Shape;10486;p89"/>
          <p:cNvGrpSpPr/>
          <p:nvPr/>
        </p:nvGrpSpPr>
        <p:grpSpPr>
          <a:xfrm>
            <a:off x="6348367" y="3308537"/>
            <a:ext cx="387661" cy="387661"/>
            <a:chOff x="1379798" y="1723250"/>
            <a:chExt cx="397887" cy="397887"/>
          </a:xfrm>
        </p:grpSpPr>
        <p:sp>
          <p:nvSpPr>
            <p:cNvPr id="10487" name="Google Shape;10487;p89"/>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 name="Google Shape;10488;p89"/>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 name="Google Shape;10489;p89"/>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 name="Google Shape;10490;p89"/>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1" name="Google Shape;10491;p89"/>
          <p:cNvGrpSpPr/>
          <p:nvPr/>
        </p:nvGrpSpPr>
        <p:grpSpPr>
          <a:xfrm>
            <a:off x="5286246" y="3308537"/>
            <a:ext cx="387681" cy="387661"/>
            <a:chOff x="266768" y="1721375"/>
            <a:chExt cx="397907" cy="397887"/>
          </a:xfrm>
        </p:grpSpPr>
        <p:sp>
          <p:nvSpPr>
            <p:cNvPr id="10492" name="Google Shape;10492;p89"/>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 name="Google Shape;10493;p89"/>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4" name="Google Shape;10494;p89"/>
          <p:cNvGrpSpPr/>
          <p:nvPr/>
        </p:nvGrpSpPr>
        <p:grpSpPr>
          <a:xfrm>
            <a:off x="5817327" y="3308537"/>
            <a:ext cx="387641" cy="387661"/>
            <a:chOff x="864491" y="1723250"/>
            <a:chExt cx="397866" cy="397887"/>
          </a:xfrm>
        </p:grpSpPr>
        <p:sp>
          <p:nvSpPr>
            <p:cNvPr id="10495" name="Google Shape;10495;p8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 name="Google Shape;10496;p8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 name="Google Shape;10497;p89"/>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8" name="Google Shape;10498;p89"/>
          <p:cNvSpPr/>
          <p:nvPr/>
        </p:nvSpPr>
        <p:spPr>
          <a:xfrm>
            <a:off x="6879427" y="33437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9" name="Google Shape;10499;p89"/>
          <p:cNvGrpSpPr/>
          <p:nvPr/>
        </p:nvGrpSpPr>
        <p:grpSpPr>
          <a:xfrm>
            <a:off x="7411672" y="3308924"/>
            <a:ext cx="387539" cy="386888"/>
            <a:chOff x="2408992" y="1722875"/>
            <a:chExt cx="397761" cy="397093"/>
          </a:xfrm>
        </p:grpSpPr>
        <p:sp>
          <p:nvSpPr>
            <p:cNvPr id="10500" name="Google Shape;10500;p89"/>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 name="Google Shape;10501;p89"/>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2" name="Google Shape;10502;p89"/>
          <p:cNvGrpSpPr/>
          <p:nvPr/>
        </p:nvGrpSpPr>
        <p:grpSpPr>
          <a:xfrm>
            <a:off x="6584154" y="3827060"/>
            <a:ext cx="388966" cy="388966"/>
            <a:chOff x="1190625" y="238125"/>
            <a:chExt cx="5235075" cy="5235075"/>
          </a:xfrm>
        </p:grpSpPr>
        <p:sp>
          <p:nvSpPr>
            <p:cNvPr id="10503" name="Google Shape;10503;p89"/>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4" name="Google Shape;10504;p89"/>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5" name="Google Shape;10505;p89"/>
          <p:cNvGrpSpPr/>
          <p:nvPr/>
        </p:nvGrpSpPr>
        <p:grpSpPr>
          <a:xfrm>
            <a:off x="5592488" y="3828305"/>
            <a:ext cx="387641" cy="387641"/>
            <a:chOff x="7199196" y="1561258"/>
            <a:chExt cx="397866" cy="397866"/>
          </a:xfrm>
        </p:grpSpPr>
        <p:sp>
          <p:nvSpPr>
            <p:cNvPr id="10506" name="Google Shape;10506;p89"/>
            <p:cNvSpPr/>
            <p:nvPr/>
          </p:nvSpPr>
          <p:spPr>
            <a:xfrm>
              <a:off x="7316523" y="1655253"/>
              <a:ext cx="163203" cy="209869"/>
            </a:xfrm>
            <a:custGeom>
              <a:avLst/>
              <a:gdLst/>
              <a:ahLst/>
              <a:cxnLst/>
              <a:rect l="l" t="t" r="r" b="b"/>
              <a:pathLst>
                <a:path w="7820" h="10056" extrusionOk="0">
                  <a:moveTo>
                    <a:pt x="3910" y="1119"/>
                  </a:moveTo>
                  <a:cubicBezTo>
                    <a:pt x="5449" y="1119"/>
                    <a:pt x="6704" y="2371"/>
                    <a:pt x="6704" y="3910"/>
                  </a:cubicBezTo>
                  <a:cubicBezTo>
                    <a:pt x="6704" y="5451"/>
                    <a:pt x="5449" y="6704"/>
                    <a:pt x="3910" y="6704"/>
                  </a:cubicBezTo>
                  <a:cubicBezTo>
                    <a:pt x="2371" y="6704"/>
                    <a:pt x="1117" y="5451"/>
                    <a:pt x="1117" y="3912"/>
                  </a:cubicBezTo>
                  <a:cubicBezTo>
                    <a:pt x="1117" y="3652"/>
                    <a:pt x="1161" y="3383"/>
                    <a:pt x="1251" y="3091"/>
                  </a:cubicBezTo>
                  <a:cubicBezTo>
                    <a:pt x="1299" y="2939"/>
                    <a:pt x="1409" y="2814"/>
                    <a:pt x="1554" y="2746"/>
                  </a:cubicBezTo>
                  <a:cubicBezTo>
                    <a:pt x="1627" y="2713"/>
                    <a:pt x="1706" y="2696"/>
                    <a:pt x="1786" y="2696"/>
                  </a:cubicBezTo>
                  <a:cubicBezTo>
                    <a:pt x="1863" y="2696"/>
                    <a:pt x="1940" y="2712"/>
                    <a:pt x="2012" y="2745"/>
                  </a:cubicBezTo>
                  <a:cubicBezTo>
                    <a:pt x="2088" y="2779"/>
                    <a:pt x="2165" y="2794"/>
                    <a:pt x="2239" y="2794"/>
                  </a:cubicBezTo>
                  <a:cubicBezTo>
                    <a:pt x="2538" y="2794"/>
                    <a:pt x="2794" y="2541"/>
                    <a:pt x="2794" y="2235"/>
                  </a:cubicBezTo>
                  <a:cubicBezTo>
                    <a:pt x="2794" y="1934"/>
                    <a:pt x="2584" y="1911"/>
                    <a:pt x="2746" y="1554"/>
                  </a:cubicBezTo>
                  <a:cubicBezTo>
                    <a:pt x="2812" y="1409"/>
                    <a:pt x="2937" y="1299"/>
                    <a:pt x="3089" y="1252"/>
                  </a:cubicBezTo>
                  <a:cubicBezTo>
                    <a:pt x="3381" y="1163"/>
                    <a:pt x="3650" y="1119"/>
                    <a:pt x="3910" y="1119"/>
                  </a:cubicBezTo>
                  <a:close/>
                  <a:moveTo>
                    <a:pt x="3910" y="1"/>
                  </a:moveTo>
                  <a:cubicBezTo>
                    <a:pt x="1756" y="1"/>
                    <a:pt x="1" y="1756"/>
                    <a:pt x="1" y="3912"/>
                  </a:cubicBezTo>
                  <a:cubicBezTo>
                    <a:pt x="1" y="6194"/>
                    <a:pt x="3139" y="9964"/>
                    <a:pt x="3917" y="10056"/>
                  </a:cubicBezTo>
                  <a:cubicBezTo>
                    <a:pt x="4682" y="9964"/>
                    <a:pt x="7820" y="6194"/>
                    <a:pt x="7820" y="3912"/>
                  </a:cubicBezTo>
                  <a:cubicBezTo>
                    <a:pt x="7820" y="1756"/>
                    <a:pt x="6065" y="1"/>
                    <a:pt x="39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7" name="Google Shape;10507;p89"/>
            <p:cNvSpPr/>
            <p:nvPr/>
          </p:nvSpPr>
          <p:spPr>
            <a:xfrm>
              <a:off x="7199196" y="1561258"/>
              <a:ext cx="397866" cy="397866"/>
            </a:xfrm>
            <a:custGeom>
              <a:avLst/>
              <a:gdLst/>
              <a:ahLst/>
              <a:cxnLst/>
              <a:rect l="l" t="t" r="r" b="b"/>
              <a:pathLst>
                <a:path w="19064" h="19064" extrusionOk="0">
                  <a:moveTo>
                    <a:pt x="9532" y="3389"/>
                  </a:moveTo>
                  <a:cubicBezTo>
                    <a:pt x="12304" y="3389"/>
                    <a:pt x="14560" y="5644"/>
                    <a:pt x="14560" y="8416"/>
                  </a:cubicBezTo>
                  <a:cubicBezTo>
                    <a:pt x="14560" y="11045"/>
                    <a:pt x="11089" y="15676"/>
                    <a:pt x="9532" y="15676"/>
                  </a:cubicBezTo>
                  <a:cubicBezTo>
                    <a:pt x="7974" y="15676"/>
                    <a:pt x="4507" y="11045"/>
                    <a:pt x="4507" y="8416"/>
                  </a:cubicBezTo>
                  <a:cubicBezTo>
                    <a:pt x="4507" y="5644"/>
                    <a:pt x="6760" y="3389"/>
                    <a:pt x="9532" y="3389"/>
                  </a:cubicBezTo>
                  <a:close/>
                  <a:moveTo>
                    <a:pt x="9532" y="1"/>
                  </a:moveTo>
                  <a:cubicBezTo>
                    <a:pt x="4296" y="1"/>
                    <a:pt x="1" y="4296"/>
                    <a:pt x="1" y="9532"/>
                  </a:cubicBezTo>
                  <a:cubicBezTo>
                    <a:pt x="1" y="14769"/>
                    <a:pt x="4296" y="19064"/>
                    <a:pt x="9532" y="19064"/>
                  </a:cubicBezTo>
                  <a:cubicBezTo>
                    <a:pt x="14769" y="19064"/>
                    <a:pt x="19064" y="14769"/>
                    <a:pt x="19064" y="9532"/>
                  </a:cubicBezTo>
                  <a:cubicBezTo>
                    <a:pt x="19064" y="4296"/>
                    <a:pt x="14769" y="1"/>
                    <a:pt x="9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8" name="Google Shape;10508;p89"/>
            <p:cNvSpPr/>
            <p:nvPr/>
          </p:nvSpPr>
          <p:spPr>
            <a:xfrm>
              <a:off x="7363167" y="1701896"/>
              <a:ext cx="69935" cy="69977"/>
            </a:xfrm>
            <a:custGeom>
              <a:avLst/>
              <a:gdLst/>
              <a:ahLst/>
              <a:cxnLst/>
              <a:rect l="l" t="t" r="r" b="b"/>
              <a:pathLst>
                <a:path w="3351" h="3353" extrusionOk="0">
                  <a:moveTo>
                    <a:pt x="1675" y="0"/>
                  </a:moveTo>
                  <a:cubicBezTo>
                    <a:pt x="1675" y="925"/>
                    <a:pt x="923" y="1677"/>
                    <a:pt x="0" y="1677"/>
                  </a:cubicBezTo>
                  <a:cubicBezTo>
                    <a:pt x="0" y="2601"/>
                    <a:pt x="752" y="3352"/>
                    <a:pt x="1675" y="3352"/>
                  </a:cubicBezTo>
                  <a:cubicBezTo>
                    <a:pt x="2599" y="3352"/>
                    <a:pt x="3351" y="2601"/>
                    <a:pt x="3351" y="1677"/>
                  </a:cubicBezTo>
                  <a:cubicBezTo>
                    <a:pt x="3351" y="752"/>
                    <a:pt x="2599" y="0"/>
                    <a:pt x="16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09" name="Google Shape;10509;p89"/>
          <p:cNvSpPr txBox="1"/>
          <p:nvPr/>
        </p:nvSpPr>
        <p:spPr>
          <a:xfrm>
            <a:off x="1048350" y="719652"/>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SEO &amp; Marketing Icons</a:t>
            </a:r>
            <a:endParaRPr sz="2400">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513"/>
        <p:cNvGrpSpPr/>
        <p:nvPr/>
      </p:nvGrpSpPr>
      <p:grpSpPr>
        <a:xfrm>
          <a:off x="0" y="0"/>
          <a:ext cx="0" cy="0"/>
          <a:chOff x="0" y="0"/>
          <a:chExt cx="0" cy="0"/>
        </a:xfrm>
      </p:grpSpPr>
      <p:pic>
        <p:nvPicPr>
          <p:cNvPr id="10514" name="Google Shape;10514;p90">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0BF8411-1D70-4D4F-BDD7-1A5CE026004D}"/>
              </a:ext>
            </a:extLst>
          </p:cNvPr>
          <p:cNvSpPr>
            <a:spLocks noGrp="1"/>
          </p:cNvSpPr>
          <p:nvPr>
            <p:ph type="subTitle" idx="1"/>
          </p:nvPr>
        </p:nvSpPr>
        <p:spPr/>
        <p:txBody>
          <a:bodyPr/>
          <a:lstStyle/>
          <a:p>
            <a:pPr marL="285750" indent="-171450">
              <a:buFont typeface="Wingdings" panose="05000000000000000000" pitchFamily="2" charset="2"/>
              <a:buChar char="v"/>
            </a:pPr>
            <a:r>
              <a:rPr lang="en-US" sz="1600" dirty="0"/>
              <a:t>The dataset we were working with was from Kaggle (although originally from leaps.analyttica.com) and was comprised of information of customers who were under the banks’ credit card services.</a:t>
            </a:r>
          </a:p>
          <a:p>
            <a:pPr marL="285750" indent="-171450">
              <a:buFont typeface="Wingdings" panose="05000000000000000000" pitchFamily="2" charset="2"/>
              <a:buChar char="v"/>
            </a:pPr>
            <a:r>
              <a:rPr lang="en-US" sz="1600" dirty="0"/>
              <a:t>The dataset consists of over 10,000 customers and hosts a wide variety of information.</a:t>
            </a:r>
          </a:p>
          <a:p>
            <a:pPr marL="285750" indent="-171450">
              <a:buFont typeface="Wingdings" panose="05000000000000000000" pitchFamily="2" charset="2"/>
              <a:buChar char="v"/>
            </a:pPr>
            <a:r>
              <a:rPr lang="en-US" sz="1600" dirty="0"/>
              <a:t>This allowed us to look at several relationships within the data to identify any possible trends, that may allow us to predict which customers are more likely to churn.</a:t>
            </a:r>
          </a:p>
          <a:p>
            <a:pPr marL="285750" indent="-171450">
              <a:buFont typeface="Wingdings" panose="05000000000000000000" pitchFamily="2" charset="2"/>
              <a:buChar char="v"/>
            </a:pPr>
            <a:endParaRPr lang="en-GB" dirty="0"/>
          </a:p>
        </p:txBody>
      </p:sp>
      <p:sp>
        <p:nvSpPr>
          <p:cNvPr id="3" name="Title 2">
            <a:extLst>
              <a:ext uri="{FF2B5EF4-FFF2-40B4-BE49-F238E27FC236}">
                <a16:creationId xmlns:a16="http://schemas.microsoft.com/office/drawing/2014/main" id="{7666C515-1A29-497D-97FF-18AE1B79C7D3}"/>
              </a:ext>
            </a:extLst>
          </p:cNvPr>
          <p:cNvSpPr>
            <a:spLocks noGrp="1"/>
          </p:cNvSpPr>
          <p:nvPr>
            <p:ph type="title"/>
          </p:nvPr>
        </p:nvSpPr>
        <p:spPr>
          <a:xfrm>
            <a:off x="714300" y="538975"/>
            <a:ext cx="7715400" cy="605700"/>
          </a:xfrm>
        </p:spPr>
        <p:txBody>
          <a:bodyPr/>
          <a:lstStyle/>
          <a:p>
            <a:r>
              <a:rPr lang="en-US" dirty="0"/>
              <a:t>The Data</a:t>
            </a:r>
            <a:endParaRPr lang="en-GB" dirty="0"/>
          </a:p>
        </p:txBody>
      </p:sp>
      <p:sp>
        <p:nvSpPr>
          <p:cNvPr id="4" name="Google Shape;329;p35">
            <a:extLst>
              <a:ext uri="{FF2B5EF4-FFF2-40B4-BE49-F238E27FC236}">
                <a16:creationId xmlns:a16="http://schemas.microsoft.com/office/drawing/2014/main" id="{8A25146B-B159-4328-972C-3FDC81ABF4F0}"/>
              </a:ext>
            </a:extLst>
          </p:cNvPr>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0;p35">
            <a:extLst>
              <a:ext uri="{FF2B5EF4-FFF2-40B4-BE49-F238E27FC236}">
                <a16:creationId xmlns:a16="http://schemas.microsoft.com/office/drawing/2014/main" id="{6D78E941-2F31-4869-92E2-7BD218E00F30}"/>
              </a:ext>
            </a:extLst>
          </p:cNvPr>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1;p35">
            <a:extLst>
              <a:ext uri="{FF2B5EF4-FFF2-40B4-BE49-F238E27FC236}">
                <a16:creationId xmlns:a16="http://schemas.microsoft.com/office/drawing/2014/main" id="{DBBAB689-F3E2-451F-92DC-8BB63F6D1718}"/>
              </a:ext>
            </a:extLst>
          </p:cNvPr>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2;p35">
            <a:extLst>
              <a:ext uri="{FF2B5EF4-FFF2-40B4-BE49-F238E27FC236}">
                <a16:creationId xmlns:a16="http://schemas.microsoft.com/office/drawing/2014/main" id="{3735E5F7-7ACC-4C96-BDCC-AD63952B1F72}"/>
              </a:ext>
            </a:extLst>
          </p:cNvPr>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9738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questions</a:t>
            </a:r>
            <a:endParaRPr dirty="0"/>
          </a:p>
        </p:txBody>
      </p:sp>
      <p:sp>
        <p:nvSpPr>
          <p:cNvPr id="355" name="Google Shape;355;p36"/>
          <p:cNvSpPr txBox="1">
            <a:spLocks noGrp="1"/>
          </p:cNvSpPr>
          <p:nvPr>
            <p:ph type="subTitle" idx="1"/>
          </p:nvPr>
        </p:nvSpPr>
        <p:spPr>
          <a:xfrm>
            <a:off x="159657" y="868509"/>
            <a:ext cx="7116448" cy="3907703"/>
          </a:xfrm>
          <a:prstGeom prst="rect">
            <a:avLst/>
          </a:prstGeom>
        </p:spPr>
        <p:txBody>
          <a:bodyPr spcFirstLastPara="1" wrap="square" lIns="91425" tIns="91425" rIns="91425" bIns="91425" anchor="t" anchorCtr="0">
            <a:noAutofit/>
          </a:bodyPr>
          <a:lstStyle/>
          <a:p>
            <a:pPr marL="425450" indent="-285750">
              <a:spcBef>
                <a:spcPts val="1600"/>
              </a:spcBef>
              <a:buFont typeface="+mj-lt"/>
              <a:buAutoNum type="arabicPeriod"/>
            </a:pPr>
            <a:r>
              <a:rPr lang="en-US" sz="1050" b="1" i="1" dirty="0">
                <a:solidFill>
                  <a:schemeClr val="tx1"/>
                </a:solidFill>
                <a:effectLst/>
                <a:latin typeface="Helvetica Neue"/>
              </a:rPr>
              <a:t>Can we compare gender and age to the attrition status of customers, to identify any trends?</a:t>
            </a:r>
          </a:p>
          <a:p>
            <a:pPr marL="425450" indent="-285750">
              <a:spcBef>
                <a:spcPts val="1600"/>
              </a:spcBef>
              <a:buFont typeface="+mj-lt"/>
              <a:buAutoNum type="arabicPeriod"/>
            </a:pPr>
            <a:r>
              <a:rPr lang="en-US" sz="1050" b="1" i="1" dirty="0">
                <a:solidFill>
                  <a:schemeClr val="tx1"/>
                </a:solidFill>
                <a:effectLst/>
                <a:latin typeface="Helvetica Neue"/>
              </a:rPr>
              <a:t>How does the familial situation affect the attrition status of customers? Can we use gender, age, marital status and dependents to identify any correlation between familial situation and attrition status?</a:t>
            </a:r>
          </a:p>
          <a:p>
            <a:pPr marL="425450" indent="-285750">
              <a:spcBef>
                <a:spcPts val="1600"/>
              </a:spcBef>
              <a:buFont typeface="+mj-lt"/>
              <a:buAutoNum type="arabicPeriod"/>
            </a:pPr>
            <a:r>
              <a:rPr lang="en-US" sz="1050" b="1" i="1" dirty="0">
                <a:solidFill>
                  <a:schemeClr val="tx1"/>
                </a:solidFill>
                <a:effectLst/>
                <a:latin typeface="Helvetica Neue"/>
              </a:rPr>
              <a:t>Does how long the customer has been inactive give any indication to whether a customer may leave? Using months inactive and months on book, can we recognize what may be a trigger point for customers leaving?</a:t>
            </a:r>
          </a:p>
          <a:p>
            <a:pPr marL="425450" indent="-285750">
              <a:spcBef>
                <a:spcPts val="1600"/>
              </a:spcBef>
              <a:buFont typeface="+mj-lt"/>
              <a:buAutoNum type="arabicPeriod"/>
            </a:pPr>
            <a:r>
              <a:rPr lang="en-US" sz="1050" b="1" i="1" dirty="0">
                <a:solidFill>
                  <a:schemeClr val="tx1"/>
                </a:solidFill>
                <a:effectLst/>
                <a:latin typeface="Helvetica Neue"/>
              </a:rPr>
              <a:t>Is there a relationship between education and income levels - do higher education and income correlate? Are those with a higher income and higher education level more likely to stay with the bank? Are people with a lower income more likely to leave? (Does a high number of dependents and low income have any effect?)</a:t>
            </a:r>
          </a:p>
          <a:p>
            <a:pPr marL="425450" indent="-285750">
              <a:spcBef>
                <a:spcPts val="1600"/>
              </a:spcBef>
              <a:buFont typeface="+mj-lt"/>
              <a:buAutoNum type="arabicPeriod"/>
            </a:pPr>
            <a:r>
              <a:rPr lang="en-US" sz="1050" b="1" i="1" dirty="0">
                <a:solidFill>
                  <a:schemeClr val="tx1"/>
                </a:solidFill>
                <a:effectLst/>
                <a:latin typeface="Helvetica Neue"/>
              </a:rPr>
              <a:t>What is the relationship between card category and income? Are those with a higher income on a better card, and are those on better cards more likely to stay or leave?</a:t>
            </a:r>
          </a:p>
          <a:p>
            <a:pPr marL="425450" indent="-285750">
              <a:spcBef>
                <a:spcPts val="1600"/>
              </a:spcBef>
              <a:buFont typeface="+mj-lt"/>
              <a:buAutoNum type="arabicPeriod"/>
            </a:pPr>
            <a:r>
              <a:rPr lang="en-US" sz="1050" b="1" i="1" dirty="0">
                <a:solidFill>
                  <a:schemeClr val="tx1"/>
                </a:solidFill>
                <a:effectLst/>
                <a:latin typeface="Helvetica Neue"/>
              </a:rPr>
              <a:t>Do customers on higher income have higher transaction levels? Is there any correlation between transaction amounts and how long customers have been inactive?</a:t>
            </a:r>
            <a:endParaRPr sz="900" b="1" dirty="0">
              <a:solidFill>
                <a:schemeClr val="tx1"/>
              </a:solidFill>
            </a:endParaRPr>
          </a:p>
        </p:txBody>
      </p:sp>
      <p:grpSp>
        <p:nvGrpSpPr>
          <p:cNvPr id="356" name="Google Shape;356;p36"/>
          <p:cNvGrpSpPr/>
          <p:nvPr/>
        </p:nvGrpSpPr>
        <p:grpSpPr>
          <a:xfrm rot="5400000">
            <a:off x="6191245" y="55926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414542"/>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266583" y="322984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398044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111404-949E-409E-AC84-597DB142D464}"/>
              </a:ext>
            </a:extLst>
          </p:cNvPr>
          <p:cNvSpPr>
            <a:spLocks noGrp="1"/>
          </p:cNvSpPr>
          <p:nvPr>
            <p:ph type="subTitle" idx="1"/>
          </p:nvPr>
        </p:nvSpPr>
        <p:spPr>
          <a:xfrm>
            <a:off x="714299" y="1259225"/>
            <a:ext cx="7867725" cy="2458500"/>
          </a:xfrm>
        </p:spPr>
        <p:txBody>
          <a:bodyPr/>
          <a:lstStyle/>
          <a:p>
            <a:r>
              <a:rPr lang="en-US" dirty="0"/>
              <a:t>The first question we looked at was to identify if there were any trends between customer age, gender and attrition status. We first used pie charts to allow for easy visualization. (They are nice to look at)</a:t>
            </a:r>
          </a:p>
          <a:p>
            <a:pPr marL="114300" indent="0">
              <a:buNone/>
            </a:pPr>
            <a:r>
              <a:rPr lang="en-US" dirty="0"/>
              <a:t> </a:t>
            </a:r>
            <a:endParaRPr lang="en-GB" dirty="0"/>
          </a:p>
        </p:txBody>
      </p:sp>
      <p:sp>
        <p:nvSpPr>
          <p:cNvPr id="3" name="Title 2">
            <a:extLst>
              <a:ext uri="{FF2B5EF4-FFF2-40B4-BE49-F238E27FC236}">
                <a16:creationId xmlns:a16="http://schemas.microsoft.com/office/drawing/2014/main" id="{42C3DA36-01A4-48C8-93EF-2B5F0F7A3EB1}"/>
              </a:ext>
            </a:extLst>
          </p:cNvPr>
          <p:cNvSpPr>
            <a:spLocks noGrp="1"/>
          </p:cNvSpPr>
          <p:nvPr>
            <p:ph type="title"/>
          </p:nvPr>
        </p:nvSpPr>
        <p:spPr/>
        <p:txBody>
          <a:bodyPr/>
          <a:lstStyle/>
          <a:p>
            <a:r>
              <a:rPr lang="en-US" dirty="0"/>
              <a:t>Question 1</a:t>
            </a:r>
            <a:endParaRPr lang="en-GB" dirty="0"/>
          </a:p>
        </p:txBody>
      </p:sp>
      <p:pic>
        <p:nvPicPr>
          <p:cNvPr id="5" name="Picture 4" descr="Chart, pie chart&#10;&#10;Description automatically generated">
            <a:extLst>
              <a:ext uri="{FF2B5EF4-FFF2-40B4-BE49-F238E27FC236}">
                <a16:creationId xmlns:a16="http://schemas.microsoft.com/office/drawing/2014/main" id="{27579871-494B-480F-ADC2-70BCE04C75B9}"/>
              </a:ext>
            </a:extLst>
          </p:cNvPr>
          <p:cNvPicPr>
            <a:picLocks noChangeAspect="1"/>
          </p:cNvPicPr>
          <p:nvPr/>
        </p:nvPicPr>
        <p:blipFill>
          <a:blip r:embed="rId2"/>
          <a:stretch>
            <a:fillRect/>
          </a:stretch>
        </p:blipFill>
        <p:spPr>
          <a:xfrm>
            <a:off x="1237896" y="1917368"/>
            <a:ext cx="2607500" cy="2458500"/>
          </a:xfrm>
          <a:prstGeom prst="rect">
            <a:avLst/>
          </a:prstGeom>
        </p:spPr>
      </p:pic>
      <p:pic>
        <p:nvPicPr>
          <p:cNvPr id="7" name="Picture 6" descr="Chart, pie chart&#10;&#10;Description automatically generated">
            <a:extLst>
              <a:ext uri="{FF2B5EF4-FFF2-40B4-BE49-F238E27FC236}">
                <a16:creationId xmlns:a16="http://schemas.microsoft.com/office/drawing/2014/main" id="{5B2A94B5-13A1-407F-9A2F-A07D7256C6A3}"/>
              </a:ext>
            </a:extLst>
          </p:cNvPr>
          <p:cNvPicPr>
            <a:picLocks noChangeAspect="1"/>
          </p:cNvPicPr>
          <p:nvPr/>
        </p:nvPicPr>
        <p:blipFill>
          <a:blip r:embed="rId3"/>
          <a:stretch>
            <a:fillRect/>
          </a:stretch>
        </p:blipFill>
        <p:spPr>
          <a:xfrm>
            <a:off x="3957186" y="1891967"/>
            <a:ext cx="3974322" cy="2536101"/>
          </a:xfrm>
          <a:prstGeom prst="rect">
            <a:avLst/>
          </a:prstGeom>
        </p:spPr>
      </p:pic>
    </p:spTree>
    <p:extLst>
      <p:ext uri="{BB962C8B-B14F-4D97-AF65-F5344CB8AC3E}">
        <p14:creationId xmlns:p14="http://schemas.microsoft.com/office/powerpoint/2010/main" val="33566393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9E5B43-44BC-40CE-8445-E247819D33E4}"/>
              </a:ext>
            </a:extLst>
          </p:cNvPr>
          <p:cNvSpPr>
            <a:spLocks noGrp="1"/>
          </p:cNvSpPr>
          <p:nvPr>
            <p:ph type="subTitle" idx="1"/>
          </p:nvPr>
        </p:nvSpPr>
        <p:spPr>
          <a:xfrm>
            <a:off x="714299" y="1259225"/>
            <a:ext cx="8192633" cy="3202708"/>
          </a:xfrm>
        </p:spPr>
        <p:txBody>
          <a:bodyPr/>
          <a:lstStyle/>
          <a:p>
            <a:r>
              <a:rPr lang="en-US" dirty="0"/>
              <a:t>We then created a stacked column chart to allow for comparison between the genders and the attrition status.</a:t>
            </a:r>
            <a:endParaRPr lang="en-GB" dirty="0"/>
          </a:p>
        </p:txBody>
      </p:sp>
      <p:sp>
        <p:nvSpPr>
          <p:cNvPr id="3" name="Title 2">
            <a:extLst>
              <a:ext uri="{FF2B5EF4-FFF2-40B4-BE49-F238E27FC236}">
                <a16:creationId xmlns:a16="http://schemas.microsoft.com/office/drawing/2014/main" id="{F683627E-9DE2-4548-BC7C-56F5CBF0AB75}"/>
              </a:ext>
            </a:extLst>
          </p:cNvPr>
          <p:cNvSpPr>
            <a:spLocks noGrp="1"/>
          </p:cNvSpPr>
          <p:nvPr>
            <p:ph type="title"/>
          </p:nvPr>
        </p:nvSpPr>
        <p:spPr/>
        <p:txBody>
          <a:bodyPr/>
          <a:lstStyle/>
          <a:p>
            <a:r>
              <a:rPr lang="en-US" dirty="0"/>
              <a:t>Question 1 cont.</a:t>
            </a:r>
            <a:endParaRPr lang="en-GB" dirty="0"/>
          </a:p>
        </p:txBody>
      </p:sp>
      <p:pic>
        <p:nvPicPr>
          <p:cNvPr id="7" name="Picture 6" descr="Chart, bar chart&#10;&#10;Description automatically generated">
            <a:extLst>
              <a:ext uri="{FF2B5EF4-FFF2-40B4-BE49-F238E27FC236}">
                <a16:creationId xmlns:a16="http://schemas.microsoft.com/office/drawing/2014/main" id="{02BEB2AD-F44E-4629-A146-C3074C419CC4}"/>
              </a:ext>
            </a:extLst>
          </p:cNvPr>
          <p:cNvPicPr>
            <a:picLocks noChangeAspect="1"/>
          </p:cNvPicPr>
          <p:nvPr/>
        </p:nvPicPr>
        <p:blipFill>
          <a:blip r:embed="rId2"/>
          <a:stretch>
            <a:fillRect/>
          </a:stretch>
        </p:blipFill>
        <p:spPr>
          <a:xfrm>
            <a:off x="4037079" y="1556331"/>
            <a:ext cx="3705224" cy="3005677"/>
          </a:xfrm>
          <a:prstGeom prst="rect">
            <a:avLst/>
          </a:prstGeom>
        </p:spPr>
      </p:pic>
    </p:spTree>
    <p:extLst>
      <p:ext uri="{BB962C8B-B14F-4D97-AF65-F5344CB8AC3E}">
        <p14:creationId xmlns:p14="http://schemas.microsoft.com/office/powerpoint/2010/main" val="2422038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15E182-7AD6-4CAC-BC79-9FC8E5C51AAD}"/>
              </a:ext>
            </a:extLst>
          </p:cNvPr>
          <p:cNvSpPr>
            <a:spLocks noGrp="1"/>
          </p:cNvSpPr>
          <p:nvPr>
            <p:ph type="subTitle" idx="1"/>
          </p:nvPr>
        </p:nvSpPr>
        <p:spPr>
          <a:xfrm>
            <a:off x="714299" y="1259224"/>
            <a:ext cx="7913233" cy="3330825"/>
          </a:xfrm>
        </p:spPr>
        <p:txBody>
          <a:bodyPr/>
          <a:lstStyle/>
          <a:p>
            <a:r>
              <a:rPr lang="en-US" dirty="0"/>
              <a:t>We then looked at the customer ages, by putting them in the bin. We first visualized the age groups with a pie chart.</a:t>
            </a:r>
            <a:endParaRPr lang="en-GB" dirty="0"/>
          </a:p>
        </p:txBody>
      </p:sp>
      <p:sp>
        <p:nvSpPr>
          <p:cNvPr id="3" name="Title 2">
            <a:extLst>
              <a:ext uri="{FF2B5EF4-FFF2-40B4-BE49-F238E27FC236}">
                <a16:creationId xmlns:a16="http://schemas.microsoft.com/office/drawing/2014/main" id="{9A9C9568-A91C-46AA-B9B4-244F545A8B1F}"/>
              </a:ext>
            </a:extLst>
          </p:cNvPr>
          <p:cNvSpPr>
            <a:spLocks noGrp="1"/>
          </p:cNvSpPr>
          <p:nvPr>
            <p:ph type="title"/>
          </p:nvPr>
        </p:nvSpPr>
        <p:spPr/>
        <p:txBody>
          <a:bodyPr/>
          <a:lstStyle/>
          <a:p>
            <a:r>
              <a:rPr lang="en-US" dirty="0"/>
              <a:t>Question 1 cont. again</a:t>
            </a:r>
            <a:endParaRPr lang="en-GB" dirty="0"/>
          </a:p>
        </p:txBody>
      </p:sp>
      <p:pic>
        <p:nvPicPr>
          <p:cNvPr id="5" name="Picture 4" descr="Chart, pie chart&#10;&#10;Description automatically generated">
            <a:extLst>
              <a:ext uri="{FF2B5EF4-FFF2-40B4-BE49-F238E27FC236}">
                <a16:creationId xmlns:a16="http://schemas.microsoft.com/office/drawing/2014/main" id="{E067C49B-DDA4-4A63-BDB0-DFDE0B3376B5}"/>
              </a:ext>
            </a:extLst>
          </p:cNvPr>
          <p:cNvPicPr>
            <a:picLocks noChangeAspect="1"/>
          </p:cNvPicPr>
          <p:nvPr/>
        </p:nvPicPr>
        <p:blipFill>
          <a:blip r:embed="rId2"/>
          <a:stretch>
            <a:fillRect/>
          </a:stretch>
        </p:blipFill>
        <p:spPr>
          <a:xfrm>
            <a:off x="2772229" y="1401726"/>
            <a:ext cx="3806372" cy="3587824"/>
          </a:xfrm>
          <a:prstGeom prst="rect">
            <a:avLst/>
          </a:prstGeom>
        </p:spPr>
      </p:pic>
    </p:spTree>
    <p:extLst>
      <p:ext uri="{BB962C8B-B14F-4D97-AF65-F5344CB8AC3E}">
        <p14:creationId xmlns:p14="http://schemas.microsoft.com/office/powerpoint/2010/main" val="30674948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1569</TotalTime>
  <Words>1507</Words>
  <Application>Microsoft Office PowerPoint</Application>
  <PresentationFormat>On-screen Show (16:9)</PresentationFormat>
  <Paragraphs>297</Paragraphs>
  <Slides>46</Slides>
  <Notes>30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46</vt:i4>
      </vt:variant>
    </vt:vector>
  </HeadingPairs>
  <TitlesOfParts>
    <vt:vector size="60" baseType="lpstr">
      <vt:lpstr>Roboto Medium</vt:lpstr>
      <vt:lpstr>Helvetica Neue</vt:lpstr>
      <vt:lpstr>Proxima Nova Semibold</vt:lpstr>
      <vt:lpstr>Amatic SC</vt:lpstr>
      <vt:lpstr>Anaheim</vt:lpstr>
      <vt:lpstr>Arial</vt:lpstr>
      <vt:lpstr>Arimo</vt:lpstr>
      <vt:lpstr>Wingdings</vt:lpstr>
      <vt:lpstr>Roboto Condensed Light</vt:lpstr>
      <vt:lpstr>Proxima Nova</vt:lpstr>
      <vt:lpstr>Bebas Neue</vt:lpstr>
      <vt:lpstr>Calibri</vt:lpstr>
      <vt:lpstr>Data Analysis for Business by Slidesgo</vt:lpstr>
      <vt:lpstr>Slidesgo Final Pages</vt:lpstr>
      <vt:lpstr>C         card churners  data analysis</vt:lpstr>
      <vt:lpstr>Hello!</vt:lpstr>
      <vt:lpstr>INTRODUCTION</vt:lpstr>
      <vt:lpstr>CONTENTS </vt:lpstr>
      <vt:lpstr>The Data</vt:lpstr>
      <vt:lpstr>Key questions</vt:lpstr>
      <vt:lpstr>Question 1</vt:lpstr>
      <vt:lpstr>Question 1 cont.</vt:lpstr>
      <vt:lpstr>Question 1 cont. again</vt:lpstr>
      <vt:lpstr>Question 1 cont. again</vt:lpstr>
      <vt:lpstr>Question 1 conclusions</vt:lpstr>
      <vt:lpstr>Question 2</vt:lpstr>
      <vt:lpstr>Question 2 cont.</vt:lpstr>
      <vt:lpstr>Question 3</vt:lpstr>
      <vt:lpstr>Question 3 cont.</vt:lpstr>
      <vt:lpstr>Question 3 cont.</vt:lpstr>
      <vt:lpstr>Question 3 conclusions</vt:lpstr>
      <vt:lpstr>Question 5</vt:lpstr>
      <vt:lpstr>Question 5</vt:lpstr>
      <vt:lpstr>Question.6</vt:lpstr>
      <vt:lpstr>Question 6 CoNT</vt:lpstr>
      <vt:lpstr>             and Visualisation</vt:lpstr>
      <vt:lpstr>Q1: *insert q later*</vt:lpstr>
      <vt:lpstr>Insert map from api her if we get there</vt:lpstr>
      <vt:lpstr>METHODS, TECHNIQUES AND TOOLS</vt:lpstr>
      <vt:lpstr>DATA PROCESSING</vt:lpstr>
      <vt:lpstr>THANKS!</vt:lpstr>
      <vt:lpstr>Any questions</vt:lpstr>
      <vt:lpstr>10%</vt:lpstr>
      <vt:lpstr>BUDGET</vt:lpstr>
      <vt:lpstr>ANALYSIS RESULTS </vt:lpstr>
      <vt:lpstr>THIS IS A TABLE</vt:lpstr>
      <vt:lpstr>RISK ANALYSIS</vt:lpstr>
      <vt:lpstr>Fonts &amp; colors used</vt:lpstr>
      <vt:lpstr>PowerPoint Presentation</vt:lpstr>
      <vt:lpstr>PowerPoint Presentation</vt:lpstr>
      <vt:lpstr>PowerPoint Presentation</vt:lpstr>
      <vt:lpstr>PowerPoint Presentation</vt:lpstr>
      <vt:lpstr>...and our sets of editable icons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card churners  data analysis</dc:title>
  <dc:creator>joe_osei@hotmail.co.uk</dc:creator>
  <cp:lastModifiedBy>Khadiza Begum</cp:lastModifiedBy>
  <cp:revision>10</cp:revision>
  <dcterms:modified xsi:type="dcterms:W3CDTF">2021-12-18T09:36:30Z</dcterms:modified>
</cp:coreProperties>
</file>