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8" r:id="rId4"/>
    <p:sldId id="259" r:id="rId5"/>
    <p:sldId id="261" r:id="rId6"/>
    <p:sldId id="262" r:id="rId7"/>
    <p:sldId id="257" r:id="rId8"/>
    <p:sldId id="260"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C422D-9F84-4218-BFCD-37098ECAB163}" v="204" dt="2021-03-10T23:42:34.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p:scale>
          <a:sx n="94" d="100"/>
          <a:sy n="94" d="100"/>
        </p:scale>
        <p:origin x="84"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fe Adebara" userId="22f6600ccd90aa24" providerId="LiveId" clId="{02CC422D-9F84-4218-BFCD-37098ECAB163}"/>
    <pc:docChg chg="undo custSel mod addSld modSld">
      <pc:chgData name="Ife Adebara" userId="22f6600ccd90aa24" providerId="LiveId" clId="{02CC422D-9F84-4218-BFCD-37098ECAB163}" dt="2021-03-10T23:42:34.144" v="2652" actId="20577"/>
      <pc:docMkLst>
        <pc:docMk/>
      </pc:docMkLst>
      <pc:sldChg chg="addSp modSp mod setBg">
        <pc:chgData name="Ife Adebara" userId="22f6600ccd90aa24" providerId="LiveId" clId="{02CC422D-9F84-4218-BFCD-37098ECAB163}" dt="2021-03-02T04:42:57.320" v="2497" actId="26606"/>
        <pc:sldMkLst>
          <pc:docMk/>
          <pc:sldMk cId="1686341755" sldId="256"/>
        </pc:sldMkLst>
        <pc:spChg chg="mod ord">
          <ac:chgData name="Ife Adebara" userId="22f6600ccd90aa24" providerId="LiveId" clId="{02CC422D-9F84-4218-BFCD-37098ECAB163}" dt="2021-03-02T04:42:57.320" v="2497" actId="26606"/>
          <ac:spMkLst>
            <pc:docMk/>
            <pc:sldMk cId="1686341755" sldId="256"/>
            <ac:spMk id="2" creationId="{C5AF9619-8D98-47E2-8661-77552290BD76}"/>
          </ac:spMkLst>
        </pc:spChg>
        <pc:spChg chg="mod">
          <ac:chgData name="Ife Adebara" userId="22f6600ccd90aa24" providerId="LiveId" clId="{02CC422D-9F84-4218-BFCD-37098ECAB163}" dt="2021-03-02T04:42:57.320" v="2497" actId="26606"/>
          <ac:spMkLst>
            <pc:docMk/>
            <pc:sldMk cId="1686341755" sldId="256"/>
            <ac:spMk id="3" creationId="{B848948F-140B-49B4-AE16-B98000409346}"/>
          </ac:spMkLst>
        </pc:spChg>
        <pc:spChg chg="add">
          <ac:chgData name="Ife Adebara" userId="22f6600ccd90aa24" providerId="LiveId" clId="{02CC422D-9F84-4218-BFCD-37098ECAB163}" dt="2021-03-02T04:42:57.320" v="2497" actId="26606"/>
          <ac:spMkLst>
            <pc:docMk/>
            <pc:sldMk cId="1686341755" sldId="256"/>
            <ac:spMk id="8" creationId="{88294908-8B00-4F58-BBBA-20F71A40AA9E}"/>
          </ac:spMkLst>
        </pc:spChg>
        <pc:spChg chg="add">
          <ac:chgData name="Ife Adebara" userId="22f6600ccd90aa24" providerId="LiveId" clId="{02CC422D-9F84-4218-BFCD-37098ECAB163}" dt="2021-03-02T04:42:57.320" v="2497" actId="26606"/>
          <ac:spMkLst>
            <pc:docMk/>
            <pc:sldMk cId="1686341755" sldId="256"/>
            <ac:spMk id="10" creationId="{4364C879-1404-4203-8E9D-CC5DE0A621A2}"/>
          </ac:spMkLst>
        </pc:spChg>
        <pc:spChg chg="add">
          <ac:chgData name="Ife Adebara" userId="22f6600ccd90aa24" providerId="LiveId" clId="{02CC422D-9F84-4218-BFCD-37098ECAB163}" dt="2021-03-02T04:42:57.320" v="2497" actId="26606"/>
          <ac:spMkLst>
            <pc:docMk/>
            <pc:sldMk cId="1686341755" sldId="256"/>
            <ac:spMk id="12" creationId="{84617302-4B0D-4351-A6BB-6F0930D943AC}"/>
          </ac:spMkLst>
        </pc:spChg>
        <pc:spChg chg="add">
          <ac:chgData name="Ife Adebara" userId="22f6600ccd90aa24" providerId="LiveId" clId="{02CC422D-9F84-4218-BFCD-37098ECAB163}" dt="2021-03-02T04:42:57.320" v="2497" actId="26606"/>
          <ac:spMkLst>
            <pc:docMk/>
            <pc:sldMk cId="1686341755" sldId="256"/>
            <ac:spMk id="14" creationId="{DA2C7802-C2E0-4218-8F89-8DD7CCD2CD1C}"/>
          </ac:spMkLst>
        </pc:spChg>
        <pc:spChg chg="add">
          <ac:chgData name="Ife Adebara" userId="22f6600ccd90aa24" providerId="LiveId" clId="{02CC422D-9F84-4218-BFCD-37098ECAB163}" dt="2021-03-02T04:42:57.320" v="2497" actId="26606"/>
          <ac:spMkLst>
            <pc:docMk/>
            <pc:sldMk cId="1686341755" sldId="256"/>
            <ac:spMk id="16" creationId="{A6D7111A-21E5-4EE9-8A78-10E5530F0116}"/>
          </ac:spMkLst>
        </pc:spChg>
        <pc:spChg chg="add">
          <ac:chgData name="Ife Adebara" userId="22f6600ccd90aa24" providerId="LiveId" clId="{02CC422D-9F84-4218-BFCD-37098ECAB163}" dt="2021-03-02T04:42:57.320" v="2497" actId="26606"/>
          <ac:spMkLst>
            <pc:docMk/>
            <pc:sldMk cId="1686341755" sldId="256"/>
            <ac:spMk id="18" creationId="{A3969E80-A77B-49FC-9122-D89AFD5EE118}"/>
          </ac:spMkLst>
        </pc:spChg>
        <pc:spChg chg="add">
          <ac:chgData name="Ife Adebara" userId="22f6600ccd90aa24" providerId="LiveId" clId="{02CC422D-9F84-4218-BFCD-37098ECAB163}" dt="2021-03-02T04:42:57.320" v="2497" actId="26606"/>
          <ac:spMkLst>
            <pc:docMk/>
            <pc:sldMk cId="1686341755" sldId="256"/>
            <ac:spMk id="20" creationId="{1849CA57-76BD-4CF2-80BA-D7A46A01B7B1}"/>
          </ac:spMkLst>
        </pc:spChg>
        <pc:spChg chg="add">
          <ac:chgData name="Ife Adebara" userId="22f6600ccd90aa24" providerId="LiveId" clId="{02CC422D-9F84-4218-BFCD-37098ECAB163}" dt="2021-03-02T04:42:57.320" v="2497" actId="26606"/>
          <ac:spMkLst>
            <pc:docMk/>
            <pc:sldMk cId="1686341755" sldId="256"/>
            <ac:spMk id="22" creationId="{35E9085E-E730-4768-83D4-6CB7E9897153}"/>
          </ac:spMkLst>
        </pc:spChg>
        <pc:spChg chg="add">
          <ac:chgData name="Ife Adebara" userId="22f6600ccd90aa24" providerId="LiveId" clId="{02CC422D-9F84-4218-BFCD-37098ECAB163}" dt="2021-03-02T04:42:57.320" v="2497" actId="26606"/>
          <ac:spMkLst>
            <pc:docMk/>
            <pc:sldMk cId="1686341755" sldId="256"/>
            <ac:spMk id="24" creationId="{973272FE-A474-4CAE-8CA2-BCC8B476C3F4}"/>
          </ac:spMkLst>
        </pc:spChg>
        <pc:spChg chg="add">
          <ac:chgData name="Ife Adebara" userId="22f6600ccd90aa24" providerId="LiveId" clId="{02CC422D-9F84-4218-BFCD-37098ECAB163}" dt="2021-03-02T04:42:57.320" v="2497" actId="26606"/>
          <ac:spMkLst>
            <pc:docMk/>
            <pc:sldMk cId="1686341755" sldId="256"/>
            <ac:spMk id="26" creationId="{E07981EA-05A6-437C-88D7-B377B92B031D}"/>
          </ac:spMkLst>
        </pc:spChg>
        <pc:spChg chg="add">
          <ac:chgData name="Ife Adebara" userId="22f6600ccd90aa24" providerId="LiveId" clId="{02CC422D-9F84-4218-BFCD-37098ECAB163}" dt="2021-03-02T04:42:57.320" v="2497" actId="26606"/>
          <ac:spMkLst>
            <pc:docMk/>
            <pc:sldMk cId="1686341755" sldId="256"/>
            <ac:spMk id="28" creationId="{15E3C750-986E-4769-B1AE-49289FBEE757}"/>
          </ac:spMkLst>
        </pc:spChg>
      </pc:sldChg>
      <pc:sldChg chg="addSp modSp new mod setBg">
        <pc:chgData name="Ife Adebara" userId="22f6600ccd90aa24" providerId="LiveId" clId="{02CC422D-9F84-4218-BFCD-37098ECAB163}" dt="2021-03-02T04:07:40.488" v="2488" actId="26606"/>
        <pc:sldMkLst>
          <pc:docMk/>
          <pc:sldMk cId="1942497598" sldId="257"/>
        </pc:sldMkLst>
        <pc:spChg chg="mod">
          <ac:chgData name="Ife Adebara" userId="22f6600ccd90aa24" providerId="LiveId" clId="{02CC422D-9F84-4218-BFCD-37098ECAB163}" dt="2021-03-02T04:07:40.488" v="2488" actId="26606"/>
          <ac:spMkLst>
            <pc:docMk/>
            <pc:sldMk cId="1942497598" sldId="257"/>
            <ac:spMk id="2" creationId="{FF6079E6-BDCB-4FDA-A9EA-32DB0039B4D3}"/>
          </ac:spMkLst>
        </pc:spChg>
        <pc:spChg chg="mod">
          <ac:chgData name="Ife Adebara" userId="22f6600ccd90aa24" providerId="LiveId" clId="{02CC422D-9F84-4218-BFCD-37098ECAB163}" dt="2021-03-02T04:07:40.488" v="2488" actId="26606"/>
          <ac:spMkLst>
            <pc:docMk/>
            <pc:sldMk cId="1942497598" sldId="257"/>
            <ac:spMk id="3" creationId="{83F7256F-88A9-446B-81D5-2DE6320D89F3}"/>
          </ac:spMkLst>
        </pc:spChg>
        <pc:spChg chg="add">
          <ac:chgData name="Ife Adebara" userId="22f6600ccd90aa24" providerId="LiveId" clId="{02CC422D-9F84-4218-BFCD-37098ECAB163}" dt="2021-03-02T04:07:40.488" v="2488" actId="26606"/>
          <ac:spMkLst>
            <pc:docMk/>
            <pc:sldMk cId="1942497598" sldId="257"/>
            <ac:spMk id="8" creationId="{DBF61EA3-B236-439E-9C0B-340980D56BEE}"/>
          </ac:spMkLst>
        </pc:spChg>
        <pc:spChg chg="add">
          <ac:chgData name="Ife Adebara" userId="22f6600ccd90aa24" providerId="LiveId" clId="{02CC422D-9F84-4218-BFCD-37098ECAB163}" dt="2021-03-02T04:07:40.488" v="2488" actId="26606"/>
          <ac:spMkLst>
            <pc:docMk/>
            <pc:sldMk cId="1942497598" sldId="257"/>
            <ac:spMk id="14" creationId="{E659831F-0D9A-4C63-9EBB-8435B85A440F}"/>
          </ac:spMkLst>
        </pc:spChg>
        <pc:grpChg chg="add">
          <ac:chgData name="Ife Adebara" userId="22f6600ccd90aa24" providerId="LiveId" clId="{02CC422D-9F84-4218-BFCD-37098ECAB163}" dt="2021-03-02T04:07:40.488" v="2488" actId="26606"/>
          <ac:grpSpMkLst>
            <pc:docMk/>
            <pc:sldMk cId="1942497598" sldId="257"/>
            <ac:grpSpMk id="10" creationId="{28FAF094-D087-493F-8DF9-A486C2D6BBAA}"/>
          </ac:grpSpMkLst>
        </pc:grpChg>
      </pc:sldChg>
      <pc:sldChg chg="addSp modSp new mod setBg">
        <pc:chgData name="Ife Adebara" userId="22f6600ccd90aa24" providerId="LiveId" clId="{02CC422D-9F84-4218-BFCD-37098ECAB163}" dt="2021-03-02T04:42:47.876" v="2496" actId="26606"/>
        <pc:sldMkLst>
          <pc:docMk/>
          <pc:sldMk cId="3977248954" sldId="258"/>
        </pc:sldMkLst>
        <pc:spChg chg="mod">
          <ac:chgData name="Ife Adebara" userId="22f6600ccd90aa24" providerId="LiveId" clId="{02CC422D-9F84-4218-BFCD-37098ECAB163}" dt="2021-03-02T04:42:47.876" v="2496" actId="26606"/>
          <ac:spMkLst>
            <pc:docMk/>
            <pc:sldMk cId="3977248954" sldId="258"/>
            <ac:spMk id="2" creationId="{38396AB5-5609-4A9B-A379-5505179C05C4}"/>
          </ac:spMkLst>
        </pc:spChg>
        <pc:spChg chg="mod">
          <ac:chgData name="Ife Adebara" userId="22f6600ccd90aa24" providerId="LiveId" clId="{02CC422D-9F84-4218-BFCD-37098ECAB163}" dt="2021-03-02T04:42:47.876" v="2496" actId="26606"/>
          <ac:spMkLst>
            <pc:docMk/>
            <pc:sldMk cId="3977248954" sldId="258"/>
            <ac:spMk id="3" creationId="{D1DBA9FE-D738-40BB-B337-98C52518C78A}"/>
          </ac:spMkLst>
        </pc:spChg>
        <pc:spChg chg="add">
          <ac:chgData name="Ife Adebara" userId="22f6600ccd90aa24" providerId="LiveId" clId="{02CC422D-9F84-4218-BFCD-37098ECAB163}" dt="2021-03-02T04:42:47.876" v="2496" actId="26606"/>
          <ac:spMkLst>
            <pc:docMk/>
            <pc:sldMk cId="3977248954" sldId="258"/>
            <ac:spMk id="8" creationId="{100EDD19-6802-4EC3-95CE-CFFAB042CFD6}"/>
          </ac:spMkLst>
        </pc:spChg>
        <pc:spChg chg="add">
          <ac:chgData name="Ife Adebara" userId="22f6600ccd90aa24" providerId="LiveId" clId="{02CC422D-9F84-4218-BFCD-37098ECAB163}" dt="2021-03-02T04:42:47.876" v="2496" actId="26606"/>
          <ac:spMkLst>
            <pc:docMk/>
            <pc:sldMk cId="3977248954" sldId="258"/>
            <ac:spMk id="10" creationId="{DB17E863-922E-4C26-BD64-E8FD41D28661}"/>
          </ac:spMkLst>
        </pc:spChg>
      </pc:sldChg>
      <pc:sldChg chg="addSp modSp new mod setBg">
        <pc:chgData name="Ife Adebara" userId="22f6600ccd90aa24" providerId="LiveId" clId="{02CC422D-9F84-4218-BFCD-37098ECAB163}" dt="2021-03-10T23:40:55.068" v="2646" actId="20577"/>
        <pc:sldMkLst>
          <pc:docMk/>
          <pc:sldMk cId="4051712890" sldId="259"/>
        </pc:sldMkLst>
        <pc:spChg chg="mod">
          <ac:chgData name="Ife Adebara" userId="22f6600ccd90aa24" providerId="LiveId" clId="{02CC422D-9F84-4218-BFCD-37098ECAB163}" dt="2021-03-02T04:08:48.641" v="2495" actId="26606"/>
          <ac:spMkLst>
            <pc:docMk/>
            <pc:sldMk cId="4051712890" sldId="259"/>
            <ac:spMk id="2" creationId="{EA2D708C-D982-4E0F-83DA-28B0AA65E9F8}"/>
          </ac:spMkLst>
        </pc:spChg>
        <pc:spChg chg="mod">
          <ac:chgData name="Ife Adebara" userId="22f6600ccd90aa24" providerId="LiveId" clId="{02CC422D-9F84-4218-BFCD-37098ECAB163}" dt="2021-03-10T23:40:55.068" v="2646" actId="20577"/>
          <ac:spMkLst>
            <pc:docMk/>
            <pc:sldMk cId="4051712890" sldId="259"/>
            <ac:spMk id="3" creationId="{B3DEEB79-FA7A-4AEB-B73D-F175645BD022}"/>
          </ac:spMkLst>
        </pc:spChg>
        <pc:spChg chg="add">
          <ac:chgData name="Ife Adebara" userId="22f6600ccd90aa24" providerId="LiveId" clId="{02CC422D-9F84-4218-BFCD-37098ECAB163}" dt="2021-03-02T04:08:48.641" v="2495" actId="26606"/>
          <ac:spMkLst>
            <pc:docMk/>
            <pc:sldMk cId="4051712890" sldId="259"/>
            <ac:spMk id="8" creationId="{B6CDA21F-E7AF-4C75-8395-33F58D5B0E45}"/>
          </ac:spMkLst>
        </pc:spChg>
        <pc:spChg chg="add">
          <ac:chgData name="Ife Adebara" userId="22f6600ccd90aa24" providerId="LiveId" clId="{02CC422D-9F84-4218-BFCD-37098ECAB163}" dt="2021-03-02T04:08:48.641" v="2495" actId="26606"/>
          <ac:spMkLst>
            <pc:docMk/>
            <pc:sldMk cId="4051712890" sldId="259"/>
            <ac:spMk id="15" creationId="{D5B0017B-2ECA-49AF-B397-DC140825DF8D}"/>
          </ac:spMkLst>
        </pc:spChg>
        <pc:grpChg chg="add">
          <ac:chgData name="Ife Adebara" userId="22f6600ccd90aa24" providerId="LiveId" clId="{02CC422D-9F84-4218-BFCD-37098ECAB163}" dt="2021-03-02T04:08:48.641" v="2495" actId="26606"/>
          <ac:grpSpMkLst>
            <pc:docMk/>
            <pc:sldMk cId="4051712890" sldId="259"/>
            <ac:grpSpMk id="10" creationId="{AE1C45F0-260A-458C-96ED-C1F6D2151219}"/>
          </ac:grpSpMkLst>
        </pc:grpChg>
        <pc:cxnChg chg="add">
          <ac:chgData name="Ife Adebara" userId="22f6600ccd90aa24" providerId="LiveId" clId="{02CC422D-9F84-4218-BFCD-37098ECAB163}" dt="2021-03-02T04:08:48.641" v="2495" actId="26606"/>
          <ac:cxnSpMkLst>
            <pc:docMk/>
            <pc:sldMk cId="4051712890" sldId="259"/>
            <ac:cxnSpMk id="17" creationId="{6CF1BAF6-AD41-4082-B212-8A1F9A2E8779}"/>
          </ac:cxnSpMkLst>
        </pc:cxnChg>
      </pc:sldChg>
      <pc:sldChg chg="addSp delSp modSp new mod setBg">
        <pc:chgData name="Ife Adebara" userId="22f6600ccd90aa24" providerId="LiveId" clId="{02CC422D-9F84-4218-BFCD-37098ECAB163}" dt="2021-03-02T04:53:06.318" v="2517" actId="26606"/>
        <pc:sldMkLst>
          <pc:docMk/>
          <pc:sldMk cId="2654441054" sldId="260"/>
        </pc:sldMkLst>
        <pc:spChg chg="mod ord">
          <ac:chgData name="Ife Adebara" userId="22f6600ccd90aa24" providerId="LiveId" clId="{02CC422D-9F84-4218-BFCD-37098ECAB163}" dt="2021-03-02T04:53:06.318" v="2517" actId="26606"/>
          <ac:spMkLst>
            <pc:docMk/>
            <pc:sldMk cId="2654441054" sldId="260"/>
            <ac:spMk id="2" creationId="{01CAD73D-4F89-4C81-8667-64BF78B2C542}"/>
          </ac:spMkLst>
        </pc:spChg>
        <pc:spChg chg="mod ord">
          <ac:chgData name="Ife Adebara" userId="22f6600ccd90aa24" providerId="LiveId" clId="{02CC422D-9F84-4218-BFCD-37098ECAB163}" dt="2021-03-02T04:53:06.318" v="2517" actId="26606"/>
          <ac:spMkLst>
            <pc:docMk/>
            <pc:sldMk cId="2654441054" sldId="260"/>
            <ac:spMk id="3" creationId="{377D2778-938C-4BA0-9C37-33A22B336DF4}"/>
          </ac:spMkLst>
        </pc:spChg>
        <pc:spChg chg="add del">
          <ac:chgData name="Ife Adebara" userId="22f6600ccd90aa24" providerId="LiveId" clId="{02CC422D-9F84-4218-BFCD-37098ECAB163}" dt="2021-03-02T04:06:05.132" v="2482" actId="26606"/>
          <ac:spMkLst>
            <pc:docMk/>
            <pc:sldMk cId="2654441054" sldId="260"/>
            <ac:spMk id="8" creationId="{DBF61EA3-B236-439E-9C0B-340980D56BEE}"/>
          </ac:spMkLst>
        </pc:spChg>
        <pc:spChg chg="add del">
          <ac:chgData name="Ife Adebara" userId="22f6600ccd90aa24" providerId="LiveId" clId="{02CC422D-9F84-4218-BFCD-37098ECAB163}" dt="2021-03-02T04:06:18.746" v="2484" actId="26606"/>
          <ac:spMkLst>
            <pc:docMk/>
            <pc:sldMk cId="2654441054" sldId="260"/>
            <ac:spMk id="9" creationId="{2C61293E-6EBE-43EF-A52C-9BEBFD7679D4}"/>
          </ac:spMkLst>
        </pc:spChg>
        <pc:spChg chg="add del">
          <ac:chgData name="Ife Adebara" userId="22f6600ccd90aa24" providerId="LiveId" clId="{02CC422D-9F84-4218-BFCD-37098ECAB163}" dt="2021-03-02T04:03:50.369" v="2480" actId="26606"/>
          <ac:spMkLst>
            <pc:docMk/>
            <pc:sldMk cId="2654441054" sldId="260"/>
            <ac:spMk id="10" creationId="{2B566528-1B12-4246-9431-5C2D7D081168}"/>
          </ac:spMkLst>
        </pc:spChg>
        <pc:spChg chg="add del">
          <ac:chgData name="Ife Adebara" userId="22f6600ccd90aa24" providerId="LiveId" clId="{02CC422D-9F84-4218-BFCD-37098ECAB163}" dt="2021-03-02T04:44:00.243" v="2504" actId="26606"/>
          <ac:spMkLst>
            <pc:docMk/>
            <pc:sldMk cId="2654441054" sldId="260"/>
            <ac:spMk id="11" creationId="{21540236-BFD5-4A9D-8840-4703E7F76825}"/>
          </ac:spMkLst>
        </pc:spChg>
        <pc:spChg chg="add del">
          <ac:chgData name="Ife Adebara" userId="22f6600ccd90aa24" providerId="LiveId" clId="{02CC422D-9F84-4218-BFCD-37098ECAB163}" dt="2021-03-02T04:03:50.369" v="2480" actId="26606"/>
          <ac:spMkLst>
            <pc:docMk/>
            <pc:sldMk cId="2654441054" sldId="260"/>
            <ac:spMk id="12" creationId="{D3F51FEB-38FB-4F6C-9F7B-2F2AFAB65463}"/>
          </ac:spMkLst>
        </pc:spChg>
        <pc:spChg chg="add del">
          <ac:chgData name="Ife Adebara" userId="22f6600ccd90aa24" providerId="LiveId" clId="{02CC422D-9F84-4218-BFCD-37098ECAB163}" dt="2021-03-02T04:03:50.369" v="2480" actId="26606"/>
          <ac:spMkLst>
            <pc:docMk/>
            <pc:sldMk cId="2654441054" sldId="260"/>
            <ac:spMk id="14" creationId="{1E547BA6-BAE0-43BB-A7CA-60F69CE252F0}"/>
          </ac:spMkLst>
        </pc:spChg>
        <pc:spChg chg="add del">
          <ac:chgData name="Ife Adebara" userId="22f6600ccd90aa24" providerId="LiveId" clId="{02CC422D-9F84-4218-BFCD-37098ECAB163}" dt="2021-03-02T04:06:05.132" v="2482" actId="26606"/>
          <ac:spMkLst>
            <pc:docMk/>
            <pc:sldMk cId="2654441054" sldId="260"/>
            <ac:spMk id="22" creationId="{E659831F-0D9A-4C63-9EBB-8435B85A440F}"/>
          </ac:spMkLst>
        </pc:spChg>
        <pc:spChg chg="add del">
          <ac:chgData name="Ife Adebara" userId="22f6600ccd90aa24" providerId="LiveId" clId="{02CC422D-9F84-4218-BFCD-37098ECAB163}" dt="2021-03-02T04:06:18.746" v="2484" actId="26606"/>
          <ac:spMkLst>
            <pc:docMk/>
            <pc:sldMk cId="2654441054" sldId="260"/>
            <ac:spMk id="24" creationId="{21540236-BFD5-4A9D-8840-4703E7F76825}"/>
          </ac:spMkLst>
        </pc:spChg>
        <pc:spChg chg="add del">
          <ac:chgData name="Ife Adebara" userId="22f6600ccd90aa24" providerId="LiveId" clId="{02CC422D-9F84-4218-BFCD-37098ECAB163}" dt="2021-03-02T04:44:00.243" v="2504" actId="26606"/>
          <ac:spMkLst>
            <pc:docMk/>
            <pc:sldMk cId="2654441054" sldId="260"/>
            <ac:spMk id="29" creationId="{2C61293E-6EBE-43EF-A52C-9BEBFD7679D4}"/>
          </ac:spMkLst>
        </pc:spChg>
        <pc:spChg chg="add del">
          <ac:chgData name="Ife Adebara" userId="22f6600ccd90aa24" providerId="LiveId" clId="{02CC422D-9F84-4218-BFCD-37098ECAB163}" dt="2021-03-02T04:43:51.202" v="2499" actId="26606"/>
          <ac:spMkLst>
            <pc:docMk/>
            <pc:sldMk cId="2654441054" sldId="260"/>
            <ac:spMk id="35" creationId="{2B566528-1B12-4246-9431-5C2D7D081168}"/>
          </ac:spMkLst>
        </pc:spChg>
        <pc:spChg chg="add del">
          <ac:chgData name="Ife Adebara" userId="22f6600ccd90aa24" providerId="LiveId" clId="{02CC422D-9F84-4218-BFCD-37098ECAB163}" dt="2021-03-02T04:44:00.229" v="2503" actId="26606"/>
          <ac:spMkLst>
            <pc:docMk/>
            <pc:sldMk cId="2654441054" sldId="260"/>
            <ac:spMk id="39" creationId="{A6604B49-AD5C-4590-B051-06C8222ECD99}"/>
          </ac:spMkLst>
        </pc:spChg>
        <pc:spChg chg="add del">
          <ac:chgData name="Ife Adebara" userId="22f6600ccd90aa24" providerId="LiveId" clId="{02CC422D-9F84-4218-BFCD-37098ECAB163}" dt="2021-03-02T04:43:51.202" v="2499" actId="26606"/>
          <ac:spMkLst>
            <pc:docMk/>
            <pc:sldMk cId="2654441054" sldId="260"/>
            <ac:spMk id="41" creationId="{D3F51FEB-38FB-4F6C-9F7B-2F2AFAB65463}"/>
          </ac:spMkLst>
        </pc:spChg>
        <pc:spChg chg="add del">
          <ac:chgData name="Ife Adebara" userId="22f6600ccd90aa24" providerId="LiveId" clId="{02CC422D-9F84-4218-BFCD-37098ECAB163}" dt="2021-03-02T04:43:51.202" v="2499" actId="26606"/>
          <ac:spMkLst>
            <pc:docMk/>
            <pc:sldMk cId="2654441054" sldId="260"/>
            <ac:spMk id="43" creationId="{1E547BA6-BAE0-43BB-A7CA-60F69CE252F0}"/>
          </ac:spMkLst>
        </pc:spChg>
        <pc:spChg chg="add del">
          <ac:chgData name="Ife Adebara" userId="22f6600ccd90aa24" providerId="LiveId" clId="{02CC422D-9F84-4218-BFCD-37098ECAB163}" dt="2021-03-02T04:43:57.331" v="2501" actId="26606"/>
          <ac:spMkLst>
            <pc:docMk/>
            <pc:sldMk cId="2654441054" sldId="260"/>
            <ac:spMk id="45" creationId="{2B566528-1B12-4246-9431-5C2D7D081168}"/>
          </ac:spMkLst>
        </pc:spChg>
        <pc:spChg chg="add del">
          <ac:chgData name="Ife Adebara" userId="22f6600ccd90aa24" providerId="LiveId" clId="{02CC422D-9F84-4218-BFCD-37098ECAB163}" dt="2021-03-02T04:43:57.331" v="2501" actId="26606"/>
          <ac:spMkLst>
            <pc:docMk/>
            <pc:sldMk cId="2654441054" sldId="260"/>
            <ac:spMk id="46" creationId="{2E80C965-DB6D-4F81-9E9E-B027384D0BD6}"/>
          </ac:spMkLst>
        </pc:spChg>
        <pc:spChg chg="add del">
          <ac:chgData name="Ife Adebara" userId="22f6600ccd90aa24" providerId="LiveId" clId="{02CC422D-9F84-4218-BFCD-37098ECAB163}" dt="2021-03-02T04:43:57.331" v="2501" actId="26606"/>
          <ac:spMkLst>
            <pc:docMk/>
            <pc:sldMk cId="2654441054" sldId="260"/>
            <ac:spMk id="47" creationId="{A580F890-B085-4E95-96AA-55AEBEC5CE6E}"/>
          </ac:spMkLst>
        </pc:spChg>
        <pc:spChg chg="add del">
          <ac:chgData name="Ife Adebara" userId="22f6600ccd90aa24" providerId="LiveId" clId="{02CC422D-9F84-4218-BFCD-37098ECAB163}" dt="2021-03-02T04:43:57.331" v="2501" actId="26606"/>
          <ac:spMkLst>
            <pc:docMk/>
            <pc:sldMk cId="2654441054" sldId="260"/>
            <ac:spMk id="48" creationId="{D3F51FEB-38FB-4F6C-9F7B-2F2AFAB65463}"/>
          </ac:spMkLst>
        </pc:spChg>
        <pc:spChg chg="add del">
          <ac:chgData name="Ife Adebara" userId="22f6600ccd90aa24" providerId="LiveId" clId="{02CC422D-9F84-4218-BFCD-37098ECAB163}" dt="2021-03-02T04:43:57.331" v="2501" actId="26606"/>
          <ac:spMkLst>
            <pc:docMk/>
            <pc:sldMk cId="2654441054" sldId="260"/>
            <ac:spMk id="49" creationId="{1E547BA6-BAE0-43BB-A7CA-60F69CE252F0}"/>
          </ac:spMkLst>
        </pc:spChg>
        <pc:spChg chg="add del">
          <ac:chgData name="Ife Adebara" userId="22f6600ccd90aa24" providerId="LiveId" clId="{02CC422D-9F84-4218-BFCD-37098ECAB163}" dt="2021-03-02T04:44:00.229" v="2503" actId="26606"/>
          <ac:spMkLst>
            <pc:docMk/>
            <pc:sldMk cId="2654441054" sldId="260"/>
            <ac:spMk id="51" creationId="{361DC183-07AE-409A-AB63-34A0C77B60E6}"/>
          </ac:spMkLst>
        </pc:spChg>
        <pc:spChg chg="add del">
          <ac:chgData name="Ife Adebara" userId="22f6600ccd90aa24" providerId="LiveId" clId="{02CC422D-9F84-4218-BFCD-37098ECAB163}" dt="2021-03-02T04:44:00.229" v="2503" actId="26606"/>
          <ac:spMkLst>
            <pc:docMk/>
            <pc:sldMk cId="2654441054" sldId="260"/>
            <ac:spMk id="52" creationId="{90464369-70FA-42AF-948F-80664CA7BFE5}"/>
          </ac:spMkLst>
        </pc:spChg>
        <pc:spChg chg="add del">
          <ac:chgData name="Ife Adebara" userId="22f6600ccd90aa24" providerId="LiveId" clId="{02CC422D-9F84-4218-BFCD-37098ECAB163}" dt="2021-03-02T04:44:00.229" v="2503" actId="26606"/>
          <ac:spMkLst>
            <pc:docMk/>
            <pc:sldMk cId="2654441054" sldId="260"/>
            <ac:spMk id="53" creationId="{CC552A98-EF7D-4D42-AB69-066B786AB55B}"/>
          </ac:spMkLst>
        </pc:spChg>
        <pc:spChg chg="add del">
          <ac:chgData name="Ife Adebara" userId="22f6600ccd90aa24" providerId="LiveId" clId="{02CC422D-9F84-4218-BFCD-37098ECAB163}" dt="2021-03-02T04:44:00.229" v="2503" actId="26606"/>
          <ac:spMkLst>
            <pc:docMk/>
            <pc:sldMk cId="2654441054" sldId="260"/>
            <ac:spMk id="54" creationId="{A648176E-454C-437C-B0FC-9B82FCF32B24}"/>
          </ac:spMkLst>
        </pc:spChg>
        <pc:spChg chg="add del">
          <ac:chgData name="Ife Adebara" userId="22f6600ccd90aa24" providerId="LiveId" clId="{02CC422D-9F84-4218-BFCD-37098ECAB163}" dt="2021-03-02T04:51:59.419" v="2511" actId="26606"/>
          <ac:spMkLst>
            <pc:docMk/>
            <pc:sldMk cId="2654441054" sldId="260"/>
            <ac:spMk id="56" creationId="{F13C74B1-5B17-4795-BED0-7140497B445A}"/>
          </ac:spMkLst>
        </pc:spChg>
        <pc:spChg chg="add del">
          <ac:chgData name="Ife Adebara" userId="22f6600ccd90aa24" providerId="LiveId" clId="{02CC422D-9F84-4218-BFCD-37098ECAB163}" dt="2021-03-02T04:51:59.419" v="2511" actId="26606"/>
          <ac:spMkLst>
            <pc:docMk/>
            <pc:sldMk cId="2654441054" sldId="260"/>
            <ac:spMk id="57" creationId="{D4974D33-8DC5-464E-8C6D-BE58F0669C17}"/>
          </ac:spMkLst>
        </pc:spChg>
        <pc:spChg chg="add del">
          <ac:chgData name="Ife Adebara" userId="22f6600ccd90aa24" providerId="LiveId" clId="{02CC422D-9F84-4218-BFCD-37098ECAB163}" dt="2021-03-02T04:53:06.318" v="2517" actId="26606"/>
          <ac:spMkLst>
            <pc:docMk/>
            <pc:sldMk cId="2654441054" sldId="260"/>
            <ac:spMk id="62" creationId="{DEE5C6BA-FE2A-4C38-8D88-E70C06E54F82}"/>
          </ac:spMkLst>
        </pc:spChg>
        <pc:spChg chg="add del">
          <ac:chgData name="Ife Adebara" userId="22f6600ccd90aa24" providerId="LiveId" clId="{02CC422D-9F84-4218-BFCD-37098ECAB163}" dt="2021-03-02T04:53:06.318" v="2517" actId="26606"/>
          <ac:spMkLst>
            <pc:docMk/>
            <pc:sldMk cId="2654441054" sldId="260"/>
            <ac:spMk id="66" creationId="{DE9FA85F-F0FB-4952-A05F-04CC67B18EE5}"/>
          </ac:spMkLst>
        </pc:spChg>
        <pc:spChg chg="add del">
          <ac:chgData name="Ife Adebara" userId="22f6600ccd90aa24" providerId="LiveId" clId="{02CC422D-9F84-4218-BFCD-37098ECAB163}" dt="2021-03-02T04:53:06.318" v="2517" actId="26606"/>
          <ac:spMkLst>
            <pc:docMk/>
            <pc:sldMk cId="2654441054" sldId="260"/>
            <ac:spMk id="68" creationId="{FEBD362A-CC27-47D9-8FC3-A5E91BA0760C}"/>
          </ac:spMkLst>
        </pc:spChg>
        <pc:spChg chg="add del">
          <ac:chgData name="Ife Adebara" userId="22f6600ccd90aa24" providerId="LiveId" clId="{02CC422D-9F84-4218-BFCD-37098ECAB163}" dt="2021-03-02T04:52:15.805" v="2514" actId="26606"/>
          <ac:spMkLst>
            <pc:docMk/>
            <pc:sldMk cId="2654441054" sldId="260"/>
            <ac:spMk id="73" creationId="{6ECA6DCB-B7E1-40A9-9524-540C6DA40B1B}"/>
          </ac:spMkLst>
        </pc:spChg>
        <pc:spChg chg="add del">
          <ac:chgData name="Ife Adebara" userId="22f6600ccd90aa24" providerId="LiveId" clId="{02CC422D-9F84-4218-BFCD-37098ECAB163}" dt="2021-03-02T04:52:15.805" v="2514" actId="26606"/>
          <ac:spMkLst>
            <pc:docMk/>
            <pc:sldMk cId="2654441054" sldId="260"/>
            <ac:spMk id="79" creationId="{3873B707-463F-40B0-8227-E8CC6C67EB25}"/>
          </ac:spMkLst>
        </pc:spChg>
        <pc:spChg chg="add del">
          <ac:chgData name="Ife Adebara" userId="22f6600ccd90aa24" providerId="LiveId" clId="{02CC422D-9F84-4218-BFCD-37098ECAB163}" dt="2021-03-02T04:52:15.805" v="2514" actId="26606"/>
          <ac:spMkLst>
            <pc:docMk/>
            <pc:sldMk cId="2654441054" sldId="260"/>
            <ac:spMk id="81" creationId="{C13237C8-E62C-4F0D-A318-BD6FB6C2D138}"/>
          </ac:spMkLst>
        </pc:spChg>
        <pc:spChg chg="add del">
          <ac:chgData name="Ife Adebara" userId="22f6600ccd90aa24" providerId="LiveId" clId="{02CC422D-9F84-4218-BFCD-37098ECAB163}" dt="2021-03-02T04:52:15.805" v="2514" actId="26606"/>
          <ac:spMkLst>
            <pc:docMk/>
            <pc:sldMk cId="2654441054" sldId="260"/>
            <ac:spMk id="83" creationId="{19C9EAEA-39D0-4B0E-A0EB-51E7B26740B1}"/>
          </ac:spMkLst>
        </pc:spChg>
        <pc:spChg chg="add del">
          <ac:chgData name="Ife Adebara" userId="22f6600ccd90aa24" providerId="LiveId" clId="{02CC422D-9F84-4218-BFCD-37098ECAB163}" dt="2021-03-02T04:52:15.805" v="2514" actId="26606"/>
          <ac:spMkLst>
            <pc:docMk/>
            <pc:sldMk cId="2654441054" sldId="260"/>
            <ac:spMk id="85" creationId="{8CB5D2D7-DF65-4E86-BFBA-FFB9B5ACEB64}"/>
          </ac:spMkLst>
        </pc:spChg>
        <pc:spChg chg="add del">
          <ac:chgData name="Ife Adebara" userId="22f6600ccd90aa24" providerId="LiveId" clId="{02CC422D-9F84-4218-BFCD-37098ECAB163}" dt="2021-03-02T04:53:06.281" v="2516" actId="26606"/>
          <ac:spMkLst>
            <pc:docMk/>
            <pc:sldMk cId="2654441054" sldId="260"/>
            <ac:spMk id="87" creationId="{EF4CB1B7-AF26-4C13-8E7D-0489A31E4B7F}"/>
          </ac:spMkLst>
        </pc:spChg>
        <pc:spChg chg="add del">
          <ac:chgData name="Ife Adebara" userId="22f6600ccd90aa24" providerId="LiveId" clId="{02CC422D-9F84-4218-BFCD-37098ECAB163}" dt="2021-03-02T04:53:06.281" v="2516" actId="26606"/>
          <ac:spMkLst>
            <pc:docMk/>
            <pc:sldMk cId="2654441054" sldId="260"/>
            <ac:spMk id="91" creationId="{0DA909B4-15FF-46A6-8A7F-7AEF977FE9ED}"/>
          </ac:spMkLst>
        </pc:spChg>
        <pc:spChg chg="add del">
          <ac:chgData name="Ife Adebara" userId="22f6600ccd90aa24" providerId="LiveId" clId="{02CC422D-9F84-4218-BFCD-37098ECAB163}" dt="2021-03-02T04:53:06.281" v="2516" actId="26606"/>
          <ac:spMkLst>
            <pc:docMk/>
            <pc:sldMk cId="2654441054" sldId="260"/>
            <ac:spMk id="92" creationId="{1382A32C-5B0C-4B1C-A074-76C6DBCC9F87}"/>
          </ac:spMkLst>
        </pc:spChg>
        <pc:spChg chg="add">
          <ac:chgData name="Ife Adebara" userId="22f6600ccd90aa24" providerId="LiveId" clId="{02CC422D-9F84-4218-BFCD-37098ECAB163}" dt="2021-03-02T04:53:06.318" v="2517" actId="26606"/>
          <ac:spMkLst>
            <pc:docMk/>
            <pc:sldMk cId="2654441054" sldId="260"/>
            <ac:spMk id="94" creationId="{0BAAA925-2FEE-4E9B-B60C-B03A886BDC4C}"/>
          </ac:spMkLst>
        </pc:spChg>
        <pc:spChg chg="add">
          <ac:chgData name="Ife Adebara" userId="22f6600ccd90aa24" providerId="LiveId" clId="{02CC422D-9F84-4218-BFCD-37098ECAB163}" dt="2021-03-02T04:53:06.318" v="2517" actId="26606"/>
          <ac:spMkLst>
            <pc:docMk/>
            <pc:sldMk cId="2654441054" sldId="260"/>
            <ac:spMk id="96" creationId="{CBC4F608-B4B8-48C3-9572-C0F061B1CD99}"/>
          </ac:spMkLst>
        </pc:spChg>
        <pc:spChg chg="add">
          <ac:chgData name="Ife Adebara" userId="22f6600ccd90aa24" providerId="LiveId" clId="{02CC422D-9F84-4218-BFCD-37098ECAB163}" dt="2021-03-02T04:53:06.318" v="2517" actId="26606"/>
          <ac:spMkLst>
            <pc:docMk/>
            <pc:sldMk cId="2654441054" sldId="260"/>
            <ac:spMk id="97" creationId="{1382A32C-5B0C-4B1C-A074-76C6DBCC9F87}"/>
          </ac:spMkLst>
        </pc:spChg>
        <pc:grpChg chg="add del">
          <ac:chgData name="Ife Adebara" userId="22f6600ccd90aa24" providerId="LiveId" clId="{02CC422D-9F84-4218-BFCD-37098ECAB163}" dt="2021-03-02T04:03:50.369" v="2480" actId="26606"/>
          <ac:grpSpMkLst>
            <pc:docMk/>
            <pc:sldMk cId="2654441054" sldId="260"/>
            <ac:grpSpMk id="16" creationId="{912209CB-3E4C-43AE-B507-08269FAE89F5}"/>
          </ac:grpSpMkLst>
        </pc:grpChg>
        <pc:grpChg chg="add del">
          <ac:chgData name="Ife Adebara" userId="22f6600ccd90aa24" providerId="LiveId" clId="{02CC422D-9F84-4218-BFCD-37098ECAB163}" dt="2021-03-02T04:06:05.132" v="2482" actId="26606"/>
          <ac:grpSpMkLst>
            <pc:docMk/>
            <pc:sldMk cId="2654441054" sldId="260"/>
            <ac:grpSpMk id="20" creationId="{28FAF094-D087-493F-8DF9-A486C2D6BBAA}"/>
          </ac:grpSpMkLst>
        </pc:grpChg>
        <pc:grpChg chg="add del">
          <ac:chgData name="Ife Adebara" userId="22f6600ccd90aa24" providerId="LiveId" clId="{02CC422D-9F84-4218-BFCD-37098ECAB163}" dt="2021-03-02T04:43:51.202" v="2499" actId="26606"/>
          <ac:grpSpMkLst>
            <pc:docMk/>
            <pc:sldMk cId="2654441054" sldId="260"/>
            <ac:grpSpMk id="37" creationId="{07EAA094-9CF6-4695-958A-33D9BCAA9474}"/>
          </ac:grpSpMkLst>
        </pc:grpChg>
        <pc:grpChg chg="add del">
          <ac:chgData name="Ife Adebara" userId="22f6600ccd90aa24" providerId="LiveId" clId="{02CC422D-9F84-4218-BFCD-37098ECAB163}" dt="2021-03-02T04:52:15.805" v="2514" actId="26606"/>
          <ac:grpSpMkLst>
            <pc:docMk/>
            <pc:sldMk cId="2654441054" sldId="260"/>
            <ac:grpSpMk id="75" creationId="{1DE889C7-FAD6-4397-98E2-05D503484459}"/>
          </ac:grpSpMkLst>
        </pc:grpChg>
        <pc:grpChg chg="add del">
          <ac:chgData name="Ife Adebara" userId="22f6600ccd90aa24" providerId="LiveId" clId="{02CC422D-9F84-4218-BFCD-37098ECAB163}" dt="2021-03-02T04:53:06.281" v="2516" actId="26606"/>
          <ac:grpSpMkLst>
            <pc:docMk/>
            <pc:sldMk cId="2654441054" sldId="260"/>
            <ac:grpSpMk id="88" creationId="{19A6B5CE-CB1D-48EE-8B43-E952235C8371}"/>
          </ac:grpSpMkLst>
        </pc:grpChg>
        <pc:grpChg chg="add">
          <ac:chgData name="Ife Adebara" userId="22f6600ccd90aa24" providerId="LiveId" clId="{02CC422D-9F84-4218-BFCD-37098ECAB163}" dt="2021-03-02T04:53:06.318" v="2517" actId="26606"/>
          <ac:grpSpMkLst>
            <pc:docMk/>
            <pc:sldMk cId="2654441054" sldId="260"/>
            <ac:grpSpMk id="95" creationId="{A9270323-9616-4384-857D-E86B78272EFE}"/>
          </ac:grpSpMkLst>
        </pc:grpChg>
        <pc:picChg chg="add del">
          <ac:chgData name="Ife Adebara" userId="22f6600ccd90aa24" providerId="LiveId" clId="{02CC422D-9F84-4218-BFCD-37098ECAB163}" dt="2021-03-02T04:06:18.746" v="2484" actId="26606"/>
          <ac:picMkLst>
            <pc:docMk/>
            <pc:sldMk cId="2654441054" sldId="260"/>
            <ac:picMk id="5" creationId="{70A667F0-8B92-4751-B9AD-7F8EC94CE5AE}"/>
          </ac:picMkLst>
        </pc:picChg>
        <pc:picChg chg="add mod ord">
          <ac:chgData name="Ife Adebara" userId="22f6600ccd90aa24" providerId="LiveId" clId="{02CC422D-9F84-4218-BFCD-37098ECAB163}" dt="2021-03-02T04:53:06.318" v="2517" actId="26606"/>
          <ac:picMkLst>
            <pc:docMk/>
            <pc:sldMk cId="2654441054" sldId="260"/>
            <ac:picMk id="6" creationId="{2A38CBD8-2B12-49C7-B612-A77010F7AD26}"/>
          </ac:picMkLst>
        </pc:picChg>
        <pc:picChg chg="add del">
          <ac:chgData name="Ife Adebara" userId="22f6600ccd90aa24" providerId="LiveId" clId="{02CC422D-9F84-4218-BFCD-37098ECAB163}" dt="2021-03-02T04:03:50.369" v="2480" actId="26606"/>
          <ac:picMkLst>
            <pc:docMk/>
            <pc:sldMk cId="2654441054" sldId="260"/>
            <ac:picMk id="7" creationId="{DE8BFDA0-1B40-43E7-882B-8AFD5EC577B4}"/>
          </ac:picMkLst>
        </pc:picChg>
        <pc:picChg chg="add del">
          <ac:chgData name="Ife Adebara" userId="22f6600ccd90aa24" providerId="LiveId" clId="{02CC422D-9F84-4218-BFCD-37098ECAB163}" dt="2021-03-02T04:06:29.081" v="2486" actId="26606"/>
          <ac:picMkLst>
            <pc:docMk/>
            <pc:sldMk cId="2654441054" sldId="260"/>
            <ac:picMk id="26" creationId="{23739ADD-F7DC-4FFF-B814-67F7331F7F34}"/>
          </ac:picMkLst>
        </pc:picChg>
        <pc:picChg chg="add mod ord">
          <ac:chgData name="Ife Adebara" userId="22f6600ccd90aa24" providerId="LiveId" clId="{02CC422D-9F84-4218-BFCD-37098ECAB163}" dt="2021-03-02T04:53:06.318" v="2517" actId="26606"/>
          <ac:picMkLst>
            <pc:docMk/>
            <pc:sldMk cId="2654441054" sldId="260"/>
            <ac:picMk id="30" creationId="{70A667F0-8B92-4751-B9AD-7F8EC94CE5AE}"/>
          </ac:picMkLst>
        </pc:picChg>
        <pc:picChg chg="add del">
          <ac:chgData name="Ife Adebara" userId="22f6600ccd90aa24" providerId="LiveId" clId="{02CC422D-9F84-4218-BFCD-37098ECAB163}" dt="2021-03-02T04:53:06.318" v="2517" actId="26606"/>
          <ac:picMkLst>
            <pc:docMk/>
            <pc:sldMk cId="2654441054" sldId="260"/>
            <ac:picMk id="64" creationId="{53E66F28-0926-4CFB-BDAB-646CAB184CB0}"/>
          </ac:picMkLst>
        </pc:picChg>
        <pc:cxnChg chg="add del">
          <ac:chgData name="Ife Adebara" userId="22f6600ccd90aa24" providerId="LiveId" clId="{02CC422D-9F84-4218-BFCD-37098ECAB163}" dt="2021-03-02T04:06:29.081" v="2486" actId="26606"/>
          <ac:cxnSpMkLst>
            <pc:docMk/>
            <pc:sldMk cId="2654441054" sldId="260"/>
            <ac:cxnSpMk id="27" creationId="{A7F400EE-A8A5-48AF-B4D6-291B52C6F0B0}"/>
          </ac:cxnSpMkLst>
        </pc:cxnChg>
      </pc:sldChg>
      <pc:sldChg chg="addSp delSp modSp new mod setBg">
        <pc:chgData name="Ife Adebara" userId="22f6600ccd90aa24" providerId="LiveId" clId="{02CC422D-9F84-4218-BFCD-37098ECAB163}" dt="2021-03-02T04:08:38.939" v="2494" actId="14100"/>
        <pc:sldMkLst>
          <pc:docMk/>
          <pc:sldMk cId="4048555515" sldId="261"/>
        </pc:sldMkLst>
        <pc:spChg chg="mod">
          <ac:chgData name="Ife Adebara" userId="22f6600ccd90aa24" providerId="LiveId" clId="{02CC422D-9F84-4218-BFCD-37098ECAB163}" dt="2021-03-02T04:08:09.828" v="2490" actId="26606"/>
          <ac:spMkLst>
            <pc:docMk/>
            <pc:sldMk cId="4048555515" sldId="261"/>
            <ac:spMk id="2" creationId="{DA23CCF3-5416-4BA9-A379-85D2DAC3E101}"/>
          </ac:spMkLst>
        </pc:spChg>
        <pc:spChg chg="mod">
          <ac:chgData name="Ife Adebara" userId="22f6600ccd90aa24" providerId="LiveId" clId="{02CC422D-9F84-4218-BFCD-37098ECAB163}" dt="2021-03-02T04:08:38.939" v="2494" actId="14100"/>
          <ac:spMkLst>
            <pc:docMk/>
            <pc:sldMk cId="4048555515" sldId="261"/>
            <ac:spMk id="3" creationId="{D2B583CE-AE27-45FD-9091-A873A0EC9950}"/>
          </ac:spMkLst>
        </pc:spChg>
        <pc:spChg chg="add del">
          <ac:chgData name="Ife Adebara" userId="22f6600ccd90aa24" providerId="LiveId" clId="{02CC422D-9F84-4218-BFCD-37098ECAB163}" dt="2021-03-01T23:46:39.739" v="624" actId="26606"/>
          <ac:spMkLst>
            <pc:docMk/>
            <pc:sldMk cId="4048555515" sldId="261"/>
            <ac:spMk id="9" creationId="{C232B152-3720-4D3B-97ED-45CE5483F16F}"/>
          </ac:spMkLst>
        </pc:spChg>
        <pc:spChg chg="add del">
          <ac:chgData name="Ife Adebara" userId="22f6600ccd90aa24" providerId="LiveId" clId="{02CC422D-9F84-4218-BFCD-37098ECAB163}" dt="2021-03-01T23:46:39.739" v="624" actId="26606"/>
          <ac:spMkLst>
            <pc:docMk/>
            <pc:sldMk cId="4048555515" sldId="261"/>
            <ac:spMk id="11" creationId="{11BAB570-FF10-4E96-8A3F-FA9804702B89}"/>
          </ac:spMkLst>
        </pc:spChg>
        <pc:spChg chg="add del">
          <ac:chgData name="Ife Adebara" userId="22f6600ccd90aa24" providerId="LiveId" clId="{02CC422D-9F84-4218-BFCD-37098ECAB163}" dt="2021-03-01T23:46:39.739" v="624" actId="26606"/>
          <ac:spMkLst>
            <pc:docMk/>
            <pc:sldMk cId="4048555515" sldId="261"/>
            <ac:spMk id="13" creationId="{4B9FAFB2-BEB5-4848-8018-BCAD99E2E1AA}"/>
          </ac:spMkLst>
        </pc:spChg>
        <pc:spChg chg="add del">
          <ac:chgData name="Ife Adebara" userId="22f6600ccd90aa24" providerId="LiveId" clId="{02CC422D-9F84-4218-BFCD-37098ECAB163}" dt="2021-03-01T23:53:34.078" v="728" actId="26606"/>
          <ac:spMkLst>
            <pc:docMk/>
            <pc:sldMk cId="4048555515" sldId="261"/>
            <ac:spMk id="18" creationId="{1E020063-2385-44AC-BD67-258E1F0B9FCE}"/>
          </ac:spMkLst>
        </pc:spChg>
        <pc:spChg chg="add del">
          <ac:chgData name="Ife Adebara" userId="22f6600ccd90aa24" providerId="LiveId" clId="{02CC422D-9F84-4218-BFCD-37098ECAB163}" dt="2021-03-01T23:53:34.078" v="728" actId="26606"/>
          <ac:spMkLst>
            <pc:docMk/>
            <pc:sldMk cId="4048555515" sldId="261"/>
            <ac:spMk id="24" creationId="{7E014A0B-5338-4077-AFE9-A90D04D4492B}"/>
          </ac:spMkLst>
        </pc:spChg>
        <pc:spChg chg="add del">
          <ac:chgData name="Ife Adebara" userId="22f6600ccd90aa24" providerId="LiveId" clId="{02CC422D-9F84-4218-BFCD-37098ECAB163}" dt="2021-03-02T00:04:30.079" v="824" actId="26606"/>
          <ac:spMkLst>
            <pc:docMk/>
            <pc:sldMk cId="4048555515" sldId="261"/>
            <ac:spMk id="30" creationId="{C95B82D5-A8BB-45BF-BED8-C7B206892100}"/>
          </ac:spMkLst>
        </pc:spChg>
        <pc:spChg chg="add del">
          <ac:chgData name="Ife Adebara" userId="22f6600ccd90aa24" providerId="LiveId" clId="{02CC422D-9F84-4218-BFCD-37098ECAB163}" dt="2021-03-02T00:04:30.079" v="824" actId="26606"/>
          <ac:spMkLst>
            <pc:docMk/>
            <pc:sldMk cId="4048555515" sldId="261"/>
            <ac:spMk id="32" creationId="{296C61EC-FBF4-4216-BE67-6C864D30A01C}"/>
          </ac:spMkLst>
        </pc:spChg>
        <pc:spChg chg="add del">
          <ac:chgData name="Ife Adebara" userId="22f6600ccd90aa24" providerId="LiveId" clId="{02CC422D-9F84-4218-BFCD-37098ECAB163}" dt="2021-03-02T00:04:30.079" v="824" actId="26606"/>
          <ac:spMkLst>
            <pc:docMk/>
            <pc:sldMk cId="4048555515" sldId="261"/>
            <ac:spMk id="34" creationId="{39D6C490-0229-4573-9696-B73E5B3A9C33}"/>
          </ac:spMkLst>
        </pc:spChg>
        <pc:spChg chg="add del">
          <ac:chgData name="Ife Adebara" userId="22f6600ccd90aa24" providerId="LiveId" clId="{02CC422D-9F84-4218-BFCD-37098ECAB163}" dt="2021-03-02T00:04:12.987" v="817" actId="26606"/>
          <ac:spMkLst>
            <pc:docMk/>
            <pc:sldMk cId="4048555515" sldId="261"/>
            <ac:spMk id="39" creationId="{11C59EDF-5A1E-404D-B55D-8AEA5D8D6D62}"/>
          </ac:spMkLst>
        </pc:spChg>
        <pc:spChg chg="add del">
          <ac:chgData name="Ife Adebara" userId="22f6600ccd90aa24" providerId="LiveId" clId="{02CC422D-9F84-4218-BFCD-37098ECAB163}" dt="2021-03-02T00:04:12.987" v="817" actId="26606"/>
          <ac:spMkLst>
            <pc:docMk/>
            <pc:sldMk cId="4048555515" sldId="261"/>
            <ac:spMk id="41" creationId="{FEE0385D-4151-43AA-9C6B-0365E103172D}"/>
          </ac:spMkLst>
        </pc:spChg>
        <pc:spChg chg="add del">
          <ac:chgData name="Ife Adebara" userId="22f6600ccd90aa24" providerId="LiveId" clId="{02CC422D-9F84-4218-BFCD-37098ECAB163}" dt="2021-03-02T00:04:21.360" v="819" actId="26606"/>
          <ac:spMkLst>
            <pc:docMk/>
            <pc:sldMk cId="4048555515" sldId="261"/>
            <ac:spMk id="43" creationId="{5E39A796-BE83-48B1-B33F-35C4A32AAB57}"/>
          </ac:spMkLst>
        </pc:spChg>
        <pc:spChg chg="add del">
          <ac:chgData name="Ife Adebara" userId="22f6600ccd90aa24" providerId="LiveId" clId="{02CC422D-9F84-4218-BFCD-37098ECAB163}" dt="2021-03-02T00:04:21.360" v="819" actId="26606"/>
          <ac:spMkLst>
            <pc:docMk/>
            <pc:sldMk cId="4048555515" sldId="261"/>
            <ac:spMk id="44" creationId="{72F84B47-E267-4194-8194-831DB7B5547F}"/>
          </ac:spMkLst>
        </pc:spChg>
        <pc:spChg chg="add del">
          <ac:chgData name="Ife Adebara" userId="22f6600ccd90aa24" providerId="LiveId" clId="{02CC422D-9F84-4218-BFCD-37098ECAB163}" dt="2021-03-02T00:04:22.603" v="821" actId="26606"/>
          <ac:spMkLst>
            <pc:docMk/>
            <pc:sldMk cId="4048555515" sldId="261"/>
            <ac:spMk id="46" creationId="{11C59EDF-5A1E-404D-B55D-8AEA5D8D6D62}"/>
          </ac:spMkLst>
        </pc:spChg>
        <pc:spChg chg="add del">
          <ac:chgData name="Ife Adebara" userId="22f6600ccd90aa24" providerId="LiveId" clId="{02CC422D-9F84-4218-BFCD-37098ECAB163}" dt="2021-03-02T00:04:22.603" v="821" actId="26606"/>
          <ac:spMkLst>
            <pc:docMk/>
            <pc:sldMk cId="4048555515" sldId="261"/>
            <ac:spMk id="47" creationId="{FEE0385D-4151-43AA-9C6B-0365E103172D}"/>
          </ac:spMkLst>
        </pc:spChg>
        <pc:spChg chg="add del">
          <ac:chgData name="Ife Adebara" userId="22f6600ccd90aa24" providerId="LiveId" clId="{02CC422D-9F84-4218-BFCD-37098ECAB163}" dt="2021-03-02T00:04:30.061" v="823" actId="26606"/>
          <ac:spMkLst>
            <pc:docMk/>
            <pc:sldMk cId="4048555515" sldId="261"/>
            <ac:spMk id="54" creationId="{17BDD930-0E65-490A-9CE5-554C357C4428}"/>
          </ac:spMkLst>
        </pc:spChg>
        <pc:spChg chg="add del">
          <ac:chgData name="Ife Adebara" userId="22f6600ccd90aa24" providerId="LiveId" clId="{02CC422D-9F84-4218-BFCD-37098ECAB163}" dt="2021-03-02T00:04:30.061" v="823" actId="26606"/>
          <ac:spMkLst>
            <pc:docMk/>
            <pc:sldMk cId="4048555515" sldId="261"/>
            <ac:spMk id="55" creationId="{3A912C67-99A1-4956-8F68-1846C21771E8}"/>
          </ac:spMkLst>
        </pc:spChg>
        <pc:spChg chg="add del">
          <ac:chgData name="Ife Adebara" userId="22f6600ccd90aa24" providerId="LiveId" clId="{02CC422D-9F84-4218-BFCD-37098ECAB163}" dt="2021-03-02T04:08:09.828" v="2490" actId="26606"/>
          <ac:spMkLst>
            <pc:docMk/>
            <pc:sldMk cId="4048555515" sldId="261"/>
            <ac:spMk id="61" creationId="{2B97F24A-32CE-4C1C-A50D-3016B394DCFB}"/>
          </ac:spMkLst>
        </pc:spChg>
        <pc:spChg chg="add del">
          <ac:chgData name="Ife Adebara" userId="22f6600ccd90aa24" providerId="LiveId" clId="{02CC422D-9F84-4218-BFCD-37098ECAB163}" dt="2021-03-02T04:08:09.828" v="2490" actId="26606"/>
          <ac:spMkLst>
            <pc:docMk/>
            <pc:sldMk cId="4048555515" sldId="261"/>
            <ac:spMk id="62" creationId="{CD8B4F24-440B-49E9-B85D-733523DC064B}"/>
          </ac:spMkLst>
        </pc:spChg>
        <pc:spChg chg="add">
          <ac:chgData name="Ife Adebara" userId="22f6600ccd90aa24" providerId="LiveId" clId="{02CC422D-9F84-4218-BFCD-37098ECAB163}" dt="2021-03-02T04:08:09.828" v="2490" actId="26606"/>
          <ac:spMkLst>
            <pc:docMk/>
            <pc:sldMk cId="4048555515" sldId="261"/>
            <ac:spMk id="67" creationId="{058A14AF-9FB5-4CC7-BA35-E8E85D3EDF0E}"/>
          </ac:spMkLst>
        </pc:spChg>
        <pc:spChg chg="add">
          <ac:chgData name="Ife Adebara" userId="22f6600ccd90aa24" providerId="LiveId" clId="{02CC422D-9F84-4218-BFCD-37098ECAB163}" dt="2021-03-02T04:08:09.828" v="2490" actId="26606"/>
          <ac:spMkLst>
            <pc:docMk/>
            <pc:sldMk cId="4048555515" sldId="261"/>
            <ac:spMk id="69" creationId="{3A9A4357-BD1D-4622-A4FE-766E6AB8DE84}"/>
          </ac:spMkLst>
        </pc:spChg>
        <pc:spChg chg="add">
          <ac:chgData name="Ife Adebara" userId="22f6600ccd90aa24" providerId="LiveId" clId="{02CC422D-9F84-4218-BFCD-37098ECAB163}" dt="2021-03-02T04:08:09.828" v="2490" actId="26606"/>
          <ac:spMkLst>
            <pc:docMk/>
            <pc:sldMk cId="4048555515" sldId="261"/>
            <ac:spMk id="71" creationId="{E659831F-0D9A-4C63-9EBB-8435B85A440F}"/>
          </ac:spMkLst>
        </pc:spChg>
        <pc:spChg chg="add">
          <ac:chgData name="Ife Adebara" userId="22f6600ccd90aa24" providerId="LiveId" clId="{02CC422D-9F84-4218-BFCD-37098ECAB163}" dt="2021-03-02T04:08:09.828" v="2490" actId="26606"/>
          <ac:spMkLst>
            <pc:docMk/>
            <pc:sldMk cId="4048555515" sldId="261"/>
            <ac:spMk id="73" creationId="{E6995CE5-F890-4ABA-82A2-26507CE8D2A3}"/>
          </ac:spMkLst>
        </pc:spChg>
        <pc:grpChg chg="add del">
          <ac:chgData name="Ife Adebara" userId="22f6600ccd90aa24" providerId="LiveId" clId="{02CC422D-9F84-4218-BFCD-37098ECAB163}" dt="2021-03-01T23:53:34.078" v="728" actId="26606"/>
          <ac:grpSpMkLst>
            <pc:docMk/>
            <pc:sldMk cId="4048555515" sldId="261"/>
            <ac:grpSpMk id="19" creationId="{466920E5-8640-4C24-A775-8647637094A7}"/>
          </ac:grpSpMkLst>
        </pc:grpChg>
        <pc:grpChg chg="add del">
          <ac:chgData name="Ife Adebara" userId="22f6600ccd90aa24" providerId="LiveId" clId="{02CC422D-9F84-4218-BFCD-37098ECAB163}" dt="2021-03-01T23:53:34.078" v="728" actId="26606"/>
          <ac:grpSpMkLst>
            <pc:docMk/>
            <pc:sldMk cId="4048555515" sldId="261"/>
            <ac:grpSpMk id="25" creationId="{78127680-150F-4A90-9950-F66392578116}"/>
          </ac:grpSpMkLst>
        </pc:grpChg>
        <pc:grpChg chg="add del">
          <ac:chgData name="Ife Adebara" userId="22f6600ccd90aa24" providerId="LiveId" clId="{02CC422D-9F84-4218-BFCD-37098ECAB163}" dt="2021-03-02T00:04:30.061" v="823" actId="26606"/>
          <ac:grpSpMkLst>
            <pc:docMk/>
            <pc:sldMk cId="4048555515" sldId="261"/>
            <ac:grpSpMk id="49" creationId="{DD81D498-EAA8-40F3-8230-AE4DEDA3830D}"/>
          </ac:grpSpMkLst>
        </pc:grpChg>
        <pc:grpChg chg="add del">
          <ac:chgData name="Ife Adebara" userId="22f6600ccd90aa24" providerId="LiveId" clId="{02CC422D-9F84-4218-BFCD-37098ECAB163}" dt="2021-03-02T00:04:30.061" v="823" actId="26606"/>
          <ac:grpSpMkLst>
            <pc:docMk/>
            <pc:sldMk cId="4048555515" sldId="261"/>
            <ac:grpSpMk id="56" creationId="{569E5994-073E-4708-B3E6-43BFED0CEB4C}"/>
          </ac:grpSpMkLst>
        </pc:grpChg>
        <pc:picChg chg="add mod">
          <ac:chgData name="Ife Adebara" userId="22f6600ccd90aa24" providerId="LiveId" clId="{02CC422D-9F84-4218-BFCD-37098ECAB163}" dt="2021-03-02T04:08:09.828" v="2490" actId="26606"/>
          <ac:picMkLst>
            <pc:docMk/>
            <pc:sldMk cId="4048555515" sldId="261"/>
            <ac:picMk id="4" creationId="{69F7654E-4555-4CE4-8F52-A707464FC0B2}"/>
          </ac:picMkLst>
        </pc:picChg>
        <pc:picChg chg="add del mod">
          <ac:chgData name="Ife Adebara" userId="22f6600ccd90aa24" providerId="LiveId" clId="{02CC422D-9F84-4218-BFCD-37098ECAB163}" dt="2021-03-02T00:04:00.808" v="815" actId="478"/>
          <ac:picMkLst>
            <pc:docMk/>
            <pc:sldMk cId="4048555515" sldId="261"/>
            <ac:picMk id="5" creationId="{ADCB06F8-DC2F-446D-A29E-49644302C8E8}"/>
          </ac:picMkLst>
        </pc:picChg>
      </pc:sldChg>
      <pc:sldChg chg="addSp delSp modSp new mod setBg">
        <pc:chgData name="Ife Adebara" userId="22f6600ccd90aa24" providerId="LiveId" clId="{02CC422D-9F84-4218-BFCD-37098ECAB163}" dt="2021-03-10T23:42:34.144" v="2652" actId="20577"/>
        <pc:sldMkLst>
          <pc:docMk/>
          <pc:sldMk cId="2577968446" sldId="262"/>
        </pc:sldMkLst>
        <pc:spChg chg="mod">
          <ac:chgData name="Ife Adebara" userId="22f6600ccd90aa24" providerId="LiveId" clId="{02CC422D-9F84-4218-BFCD-37098ECAB163}" dt="2021-03-02T04:07:53.425" v="2489" actId="26606"/>
          <ac:spMkLst>
            <pc:docMk/>
            <pc:sldMk cId="2577968446" sldId="262"/>
            <ac:spMk id="2" creationId="{C17754B7-352F-4893-8536-BC436C841573}"/>
          </ac:spMkLst>
        </pc:spChg>
        <pc:spChg chg="del">
          <ac:chgData name="Ife Adebara" userId="22f6600ccd90aa24" providerId="LiveId" clId="{02CC422D-9F84-4218-BFCD-37098ECAB163}" dt="2021-03-01T23:53:15.451" v="725"/>
          <ac:spMkLst>
            <pc:docMk/>
            <pc:sldMk cId="2577968446" sldId="262"/>
            <ac:spMk id="3" creationId="{4B0A74B6-51A1-469D-8AAB-496AAAA878A9}"/>
          </ac:spMkLst>
        </pc:spChg>
        <pc:spChg chg="add del mod">
          <ac:chgData name="Ife Adebara" userId="22f6600ccd90aa24" providerId="LiveId" clId="{02CC422D-9F84-4218-BFCD-37098ECAB163}" dt="2021-03-10T23:42:34.144" v="2652" actId="20577"/>
          <ac:spMkLst>
            <pc:docMk/>
            <pc:sldMk cId="2577968446" sldId="262"/>
            <ac:spMk id="5" creationId="{94E074C2-9E6D-47C5-BF62-BE87A5A21FDE}"/>
          </ac:spMkLst>
        </pc:spChg>
        <pc:spChg chg="add del">
          <ac:chgData name="Ife Adebara" userId="22f6600ccd90aa24" providerId="LiveId" clId="{02CC422D-9F84-4218-BFCD-37098ECAB163}" dt="2021-03-02T00:05:01.677" v="828" actId="26606"/>
          <ac:spMkLst>
            <pc:docMk/>
            <pc:sldMk cId="2577968446" sldId="262"/>
            <ac:spMk id="11" creationId="{C95B82D5-A8BB-45BF-BED8-C7B206892100}"/>
          </ac:spMkLst>
        </pc:spChg>
        <pc:spChg chg="add del">
          <ac:chgData name="Ife Adebara" userId="22f6600ccd90aa24" providerId="LiveId" clId="{02CC422D-9F84-4218-BFCD-37098ECAB163}" dt="2021-03-02T00:05:01.677" v="828" actId="26606"/>
          <ac:spMkLst>
            <pc:docMk/>
            <pc:sldMk cId="2577968446" sldId="262"/>
            <ac:spMk id="13" creationId="{296C61EC-FBF4-4216-BE67-6C864D30A01C}"/>
          </ac:spMkLst>
        </pc:spChg>
        <pc:spChg chg="add del">
          <ac:chgData name="Ife Adebara" userId="22f6600ccd90aa24" providerId="LiveId" clId="{02CC422D-9F84-4218-BFCD-37098ECAB163}" dt="2021-03-02T00:05:01.677" v="828" actId="26606"/>
          <ac:spMkLst>
            <pc:docMk/>
            <pc:sldMk cId="2577968446" sldId="262"/>
            <ac:spMk id="15" creationId="{39D6C490-0229-4573-9696-B73E5B3A9C33}"/>
          </ac:spMkLst>
        </pc:spChg>
        <pc:spChg chg="add del">
          <ac:chgData name="Ife Adebara" userId="22f6600ccd90aa24" providerId="LiveId" clId="{02CC422D-9F84-4218-BFCD-37098ECAB163}" dt="2021-03-02T04:07:53.425" v="2489" actId="26606"/>
          <ac:spMkLst>
            <pc:docMk/>
            <pc:sldMk cId="2577968446" sldId="262"/>
            <ac:spMk id="20" creationId="{2B566528-1B12-4246-9431-5C2D7D081168}"/>
          </ac:spMkLst>
        </pc:spChg>
        <pc:spChg chg="add">
          <ac:chgData name="Ife Adebara" userId="22f6600ccd90aa24" providerId="LiveId" clId="{02CC422D-9F84-4218-BFCD-37098ECAB163}" dt="2021-03-02T04:07:53.425" v="2489" actId="26606"/>
          <ac:spMkLst>
            <pc:docMk/>
            <pc:sldMk cId="2577968446" sldId="262"/>
            <ac:spMk id="33" creationId="{149FB5C3-7336-4FE0-A30C-CC0A3646D499}"/>
          </ac:spMkLst>
        </pc:spChg>
        <pc:spChg chg="add">
          <ac:chgData name="Ife Adebara" userId="22f6600ccd90aa24" providerId="LiveId" clId="{02CC422D-9F84-4218-BFCD-37098ECAB163}" dt="2021-03-02T04:07:53.425" v="2489" actId="26606"/>
          <ac:spMkLst>
            <pc:docMk/>
            <pc:sldMk cId="2577968446" sldId="262"/>
            <ac:spMk id="39" creationId="{0DA909B4-15FF-46A6-8A7F-7AEF977FE9ED}"/>
          </ac:spMkLst>
        </pc:spChg>
        <pc:spChg chg="add">
          <ac:chgData name="Ife Adebara" userId="22f6600ccd90aa24" providerId="LiveId" clId="{02CC422D-9F84-4218-BFCD-37098ECAB163}" dt="2021-03-02T04:07:53.425" v="2489" actId="26606"/>
          <ac:spMkLst>
            <pc:docMk/>
            <pc:sldMk cId="2577968446" sldId="262"/>
            <ac:spMk id="41" creationId="{1382A32C-5B0C-4B1C-A074-76C6DBCC9F87}"/>
          </ac:spMkLst>
        </pc:spChg>
        <pc:grpChg chg="add del">
          <ac:chgData name="Ife Adebara" userId="22f6600ccd90aa24" providerId="LiveId" clId="{02CC422D-9F84-4218-BFCD-37098ECAB163}" dt="2021-03-02T04:07:53.425" v="2489" actId="26606"/>
          <ac:grpSpMkLst>
            <pc:docMk/>
            <pc:sldMk cId="2577968446" sldId="262"/>
            <ac:grpSpMk id="22" creationId="{5995D10D-E9C9-47DB-AE7E-801FEF38F5C9}"/>
          </ac:grpSpMkLst>
        </pc:grpChg>
        <pc:grpChg chg="add del">
          <ac:chgData name="Ife Adebara" userId="22f6600ccd90aa24" providerId="LiveId" clId="{02CC422D-9F84-4218-BFCD-37098ECAB163}" dt="2021-03-02T04:07:53.425" v="2489" actId="26606"/>
          <ac:grpSpMkLst>
            <pc:docMk/>
            <pc:sldMk cId="2577968446" sldId="262"/>
            <ac:grpSpMk id="26" creationId="{828A5161-06F1-46CF-8AD7-844680A59E13}"/>
          </ac:grpSpMkLst>
        </pc:grpChg>
        <pc:grpChg chg="add">
          <ac:chgData name="Ife Adebara" userId="22f6600ccd90aa24" providerId="LiveId" clId="{02CC422D-9F84-4218-BFCD-37098ECAB163}" dt="2021-03-02T04:07:53.425" v="2489" actId="26606"/>
          <ac:grpSpMkLst>
            <pc:docMk/>
            <pc:sldMk cId="2577968446" sldId="262"/>
            <ac:grpSpMk id="35" creationId="{19A6B5CE-CB1D-48EE-8B43-E952235C8371}"/>
          </ac:grpSpMkLst>
        </pc:grpChg>
        <pc:picChg chg="add mod ord">
          <ac:chgData name="Ife Adebara" userId="22f6600ccd90aa24" providerId="LiveId" clId="{02CC422D-9F84-4218-BFCD-37098ECAB163}" dt="2021-03-02T04:07:53.425" v="2489" actId="26606"/>
          <ac:picMkLst>
            <pc:docMk/>
            <pc:sldMk cId="2577968446" sldId="262"/>
            <ac:picMk id="4" creationId="{8706940F-1C01-4E12-903C-E27146FE06AC}"/>
          </ac:picMkLst>
        </pc:picChg>
        <pc:picChg chg="add mod">
          <ac:chgData name="Ife Adebara" userId="22f6600ccd90aa24" providerId="LiveId" clId="{02CC422D-9F84-4218-BFCD-37098ECAB163}" dt="2021-03-02T04:07:53.425" v="2489" actId="26606"/>
          <ac:picMkLst>
            <pc:docMk/>
            <pc:sldMk cId="2577968446" sldId="262"/>
            <ac:picMk id="6" creationId="{57312BDA-7BC0-4B75-A4F8-A1852A0A4C71}"/>
          </ac:picMkLst>
        </pc:picChg>
      </pc:sldChg>
      <pc:sldChg chg="addSp delSp modSp new mod setBg">
        <pc:chgData name="Ife Adebara" userId="22f6600ccd90aa24" providerId="LiveId" clId="{02CC422D-9F84-4218-BFCD-37098ECAB163}" dt="2021-03-02T04:03:24.625" v="2478" actId="26606"/>
        <pc:sldMkLst>
          <pc:docMk/>
          <pc:sldMk cId="248338356" sldId="263"/>
        </pc:sldMkLst>
        <pc:spChg chg="mod">
          <ac:chgData name="Ife Adebara" userId="22f6600ccd90aa24" providerId="LiveId" clId="{02CC422D-9F84-4218-BFCD-37098ECAB163}" dt="2021-03-02T04:03:24.625" v="2478" actId="26606"/>
          <ac:spMkLst>
            <pc:docMk/>
            <pc:sldMk cId="248338356" sldId="263"/>
            <ac:spMk id="2" creationId="{20B34E39-CE57-4ED1-8EC4-87F9588FCADB}"/>
          </ac:spMkLst>
        </pc:spChg>
        <pc:spChg chg="mod">
          <ac:chgData name="Ife Adebara" userId="22f6600ccd90aa24" providerId="LiveId" clId="{02CC422D-9F84-4218-BFCD-37098ECAB163}" dt="2021-03-02T04:03:24.625" v="2478" actId="26606"/>
          <ac:spMkLst>
            <pc:docMk/>
            <pc:sldMk cId="248338356" sldId="263"/>
            <ac:spMk id="3" creationId="{7814EC1C-197B-43E8-9A00-26C55B374CDE}"/>
          </ac:spMkLst>
        </pc:spChg>
        <pc:spChg chg="add del">
          <ac:chgData name="Ife Adebara" userId="22f6600ccd90aa24" providerId="LiveId" clId="{02CC422D-9F84-4218-BFCD-37098ECAB163}" dt="2021-03-02T00:15:31.107" v="921" actId="26606"/>
          <ac:spMkLst>
            <pc:docMk/>
            <pc:sldMk cId="248338356" sldId="263"/>
            <ac:spMk id="9" creationId="{11C59EDF-5A1E-404D-B55D-8AEA5D8D6D62}"/>
          </ac:spMkLst>
        </pc:spChg>
        <pc:spChg chg="add del">
          <ac:chgData name="Ife Adebara" userId="22f6600ccd90aa24" providerId="LiveId" clId="{02CC422D-9F84-4218-BFCD-37098ECAB163}" dt="2021-03-02T00:15:31.107" v="921" actId="26606"/>
          <ac:spMkLst>
            <pc:docMk/>
            <pc:sldMk cId="248338356" sldId="263"/>
            <ac:spMk id="11" creationId="{FEE0385D-4151-43AA-9C6B-0365E103172D}"/>
          </ac:spMkLst>
        </pc:spChg>
        <pc:spChg chg="add del">
          <ac:chgData name="Ife Adebara" userId="22f6600ccd90aa24" providerId="LiveId" clId="{02CC422D-9F84-4218-BFCD-37098ECAB163}" dt="2021-03-02T00:16:11.758" v="928" actId="26606"/>
          <ac:spMkLst>
            <pc:docMk/>
            <pc:sldMk cId="248338356" sldId="263"/>
            <ac:spMk id="13" creationId="{81AEB8A9-B768-4E30-BA55-D919E6687343}"/>
          </ac:spMkLst>
        </pc:spChg>
        <pc:spChg chg="add del">
          <ac:chgData name="Ife Adebara" userId="22f6600ccd90aa24" providerId="LiveId" clId="{02CC422D-9F84-4218-BFCD-37098ECAB163}" dt="2021-03-02T04:03:24.625" v="2478" actId="26606"/>
          <ac:spMkLst>
            <pc:docMk/>
            <pc:sldMk cId="248338356" sldId="263"/>
            <ac:spMk id="18" creationId="{2B566528-1B12-4246-9431-5C2D7D081168}"/>
          </ac:spMkLst>
        </pc:spChg>
        <pc:spChg chg="add del">
          <ac:chgData name="Ife Adebara" userId="22f6600ccd90aa24" providerId="LiveId" clId="{02CC422D-9F84-4218-BFCD-37098ECAB163}" dt="2021-03-02T04:03:24.625" v="2478" actId="26606"/>
          <ac:spMkLst>
            <pc:docMk/>
            <pc:sldMk cId="248338356" sldId="263"/>
            <ac:spMk id="20" creationId="{D3F51FEB-38FB-4F6C-9F7B-2F2AFAB65463}"/>
          </ac:spMkLst>
        </pc:spChg>
        <pc:spChg chg="add del">
          <ac:chgData name="Ife Adebara" userId="22f6600ccd90aa24" providerId="LiveId" clId="{02CC422D-9F84-4218-BFCD-37098ECAB163}" dt="2021-03-02T04:03:24.625" v="2478" actId="26606"/>
          <ac:spMkLst>
            <pc:docMk/>
            <pc:sldMk cId="248338356" sldId="263"/>
            <ac:spMk id="22" creationId="{1E547BA6-BAE0-43BB-A7CA-60F69CE252F0}"/>
          </ac:spMkLst>
        </pc:spChg>
        <pc:spChg chg="add del">
          <ac:chgData name="Ife Adebara" userId="22f6600ccd90aa24" providerId="LiveId" clId="{02CC422D-9F84-4218-BFCD-37098ECAB163}" dt="2021-03-02T04:03:24.608" v="2477" actId="26606"/>
          <ac:spMkLst>
            <pc:docMk/>
            <pc:sldMk cId="248338356" sldId="263"/>
            <ac:spMk id="31" creationId="{058A14AF-9FB5-4CC7-BA35-E8E85D3EDF0E}"/>
          </ac:spMkLst>
        </pc:spChg>
        <pc:spChg chg="add del">
          <ac:chgData name="Ife Adebara" userId="22f6600ccd90aa24" providerId="LiveId" clId="{02CC422D-9F84-4218-BFCD-37098ECAB163}" dt="2021-03-02T04:03:24.608" v="2477" actId="26606"/>
          <ac:spMkLst>
            <pc:docMk/>
            <pc:sldMk cId="248338356" sldId="263"/>
            <ac:spMk id="33" creationId="{3A9A4357-BD1D-4622-A4FE-766E6AB8DE84}"/>
          </ac:spMkLst>
        </pc:spChg>
        <pc:spChg chg="add del">
          <ac:chgData name="Ife Adebara" userId="22f6600ccd90aa24" providerId="LiveId" clId="{02CC422D-9F84-4218-BFCD-37098ECAB163}" dt="2021-03-02T04:03:24.608" v="2477" actId="26606"/>
          <ac:spMkLst>
            <pc:docMk/>
            <pc:sldMk cId="248338356" sldId="263"/>
            <ac:spMk id="35" creationId="{E659831F-0D9A-4C63-9EBB-8435B85A440F}"/>
          </ac:spMkLst>
        </pc:spChg>
        <pc:spChg chg="add del">
          <ac:chgData name="Ife Adebara" userId="22f6600ccd90aa24" providerId="LiveId" clId="{02CC422D-9F84-4218-BFCD-37098ECAB163}" dt="2021-03-02T04:03:24.608" v="2477" actId="26606"/>
          <ac:spMkLst>
            <pc:docMk/>
            <pc:sldMk cId="248338356" sldId="263"/>
            <ac:spMk id="37" creationId="{E6995CE5-F890-4ABA-82A2-26507CE8D2A3}"/>
          </ac:spMkLst>
        </pc:spChg>
        <pc:spChg chg="add">
          <ac:chgData name="Ife Adebara" userId="22f6600ccd90aa24" providerId="LiveId" clId="{02CC422D-9F84-4218-BFCD-37098ECAB163}" dt="2021-03-02T04:03:24.625" v="2478" actId="26606"/>
          <ac:spMkLst>
            <pc:docMk/>
            <pc:sldMk cId="248338356" sldId="263"/>
            <ac:spMk id="40" creationId="{2B566528-1B12-4246-9431-5C2D7D081168}"/>
          </ac:spMkLst>
        </pc:spChg>
        <pc:spChg chg="add">
          <ac:chgData name="Ife Adebara" userId="22f6600ccd90aa24" providerId="LiveId" clId="{02CC422D-9F84-4218-BFCD-37098ECAB163}" dt="2021-03-02T04:03:24.625" v="2478" actId="26606"/>
          <ac:spMkLst>
            <pc:docMk/>
            <pc:sldMk cId="248338356" sldId="263"/>
            <ac:spMk id="41" creationId="{D3F51FEB-38FB-4F6C-9F7B-2F2AFAB65463}"/>
          </ac:spMkLst>
        </pc:spChg>
        <pc:spChg chg="add">
          <ac:chgData name="Ife Adebara" userId="22f6600ccd90aa24" providerId="LiveId" clId="{02CC422D-9F84-4218-BFCD-37098ECAB163}" dt="2021-03-02T04:03:24.625" v="2478" actId="26606"/>
          <ac:spMkLst>
            <pc:docMk/>
            <pc:sldMk cId="248338356" sldId="263"/>
            <ac:spMk id="42" creationId="{1E547BA6-BAE0-43BB-A7CA-60F69CE252F0}"/>
          </ac:spMkLst>
        </pc:spChg>
        <pc:grpChg chg="add del">
          <ac:chgData name="Ife Adebara" userId="22f6600ccd90aa24" providerId="LiveId" clId="{02CC422D-9F84-4218-BFCD-37098ECAB163}" dt="2021-03-02T04:03:24.625" v="2478" actId="26606"/>
          <ac:grpSpMkLst>
            <pc:docMk/>
            <pc:sldMk cId="248338356" sldId="263"/>
            <ac:grpSpMk id="24" creationId="{15CBE6EC-46EF-45D9-8E16-DCDC5917CA31}"/>
          </ac:grpSpMkLst>
        </pc:grpChg>
        <pc:grpChg chg="add">
          <ac:chgData name="Ife Adebara" userId="22f6600ccd90aa24" providerId="LiveId" clId="{02CC422D-9F84-4218-BFCD-37098ECAB163}" dt="2021-03-02T04:03:24.625" v="2478" actId="26606"/>
          <ac:grpSpMkLst>
            <pc:docMk/>
            <pc:sldMk cId="248338356" sldId="263"/>
            <ac:grpSpMk id="43" creationId="{912209CB-3E4C-43AE-B507-08269FAE89F5}"/>
          </ac:grpSpMkLst>
        </pc:grpChg>
        <pc:picChg chg="add mod">
          <ac:chgData name="Ife Adebara" userId="22f6600ccd90aa24" providerId="LiveId" clId="{02CC422D-9F84-4218-BFCD-37098ECAB163}" dt="2021-03-02T04:03:24.625" v="2478" actId="26606"/>
          <ac:picMkLst>
            <pc:docMk/>
            <pc:sldMk cId="248338356" sldId="263"/>
            <ac:picMk id="4" creationId="{27D3E8CA-75EC-4BBD-8768-C660AF8A9C97}"/>
          </ac:picMkLst>
        </pc:picChg>
      </pc:sldChg>
      <pc:sldChg chg="addSp delSp modSp new mod setBg">
        <pc:chgData name="Ife Adebara" userId="22f6600ccd90aa24" providerId="LiveId" clId="{02CC422D-9F84-4218-BFCD-37098ECAB163}" dt="2021-03-02T04:59:41.164" v="2594" actId="26606"/>
        <pc:sldMkLst>
          <pc:docMk/>
          <pc:sldMk cId="1409072153" sldId="264"/>
        </pc:sldMkLst>
        <pc:spChg chg="mod">
          <ac:chgData name="Ife Adebara" userId="22f6600ccd90aa24" providerId="LiveId" clId="{02CC422D-9F84-4218-BFCD-37098ECAB163}" dt="2021-03-02T04:59:41.164" v="2594" actId="26606"/>
          <ac:spMkLst>
            <pc:docMk/>
            <pc:sldMk cId="1409072153" sldId="264"/>
            <ac:spMk id="2" creationId="{86CEDCE6-DB88-4410-84E1-083A2BEB14BF}"/>
          </ac:spMkLst>
        </pc:spChg>
        <pc:spChg chg="del">
          <ac:chgData name="Ife Adebara" userId="22f6600ccd90aa24" providerId="LiveId" clId="{02CC422D-9F84-4218-BFCD-37098ECAB163}" dt="2021-03-02T00:21:39.938" v="976"/>
          <ac:spMkLst>
            <pc:docMk/>
            <pc:sldMk cId="1409072153" sldId="264"/>
            <ac:spMk id="3" creationId="{B9A3F96B-8117-4FAE-98D7-18401AC01055}"/>
          </ac:spMkLst>
        </pc:spChg>
        <pc:spChg chg="add del mod">
          <ac:chgData name="Ife Adebara" userId="22f6600ccd90aa24" providerId="LiveId" clId="{02CC422D-9F84-4218-BFCD-37098ECAB163}" dt="2021-03-02T04:59:41.164" v="2594" actId="26606"/>
          <ac:spMkLst>
            <pc:docMk/>
            <pc:sldMk cId="1409072153" sldId="264"/>
            <ac:spMk id="8" creationId="{F91B78A2-B45A-4237-91DC-6C92E841F351}"/>
          </ac:spMkLst>
        </pc:spChg>
        <pc:spChg chg="add del">
          <ac:chgData name="Ife Adebara" userId="22f6600ccd90aa24" providerId="LiveId" clId="{02CC422D-9F84-4218-BFCD-37098ECAB163}" dt="2021-03-02T00:49:21.415" v="1376" actId="26606"/>
          <ac:spMkLst>
            <pc:docMk/>
            <pc:sldMk cId="1409072153" sldId="264"/>
            <ac:spMk id="11" creationId="{2B566528-1B12-4246-9431-5C2D7D081168}"/>
          </ac:spMkLst>
        </pc:spChg>
        <pc:spChg chg="add del">
          <ac:chgData name="Ife Adebara" userId="22f6600ccd90aa24" providerId="LiveId" clId="{02CC422D-9F84-4218-BFCD-37098ECAB163}" dt="2021-03-02T00:49:21.415" v="1376" actId="26606"/>
          <ac:spMkLst>
            <pc:docMk/>
            <pc:sldMk cId="1409072153" sldId="264"/>
            <ac:spMk id="13" creationId="{D3F51FEB-38FB-4F6C-9F7B-2F2AFAB65463}"/>
          </ac:spMkLst>
        </pc:spChg>
        <pc:spChg chg="add del">
          <ac:chgData name="Ife Adebara" userId="22f6600ccd90aa24" providerId="LiveId" clId="{02CC422D-9F84-4218-BFCD-37098ECAB163}" dt="2021-03-02T00:49:21.415" v="1376" actId="26606"/>
          <ac:spMkLst>
            <pc:docMk/>
            <pc:sldMk cId="1409072153" sldId="264"/>
            <ac:spMk id="15" creationId="{1E547BA6-BAE0-43BB-A7CA-60F69CE252F0}"/>
          </ac:spMkLst>
        </pc:spChg>
        <pc:spChg chg="add del">
          <ac:chgData name="Ife Adebara" userId="22f6600ccd90aa24" providerId="LiveId" clId="{02CC422D-9F84-4218-BFCD-37098ECAB163}" dt="2021-03-02T04:59:41.164" v="2594" actId="26606"/>
          <ac:spMkLst>
            <pc:docMk/>
            <pc:sldMk cId="1409072153" sldId="264"/>
            <ac:spMk id="24" creationId="{777A147A-9ED8-46B4-8660-1B3C2AA880B5}"/>
          </ac:spMkLst>
        </pc:spChg>
        <pc:spChg chg="add del">
          <ac:chgData name="Ife Adebara" userId="22f6600ccd90aa24" providerId="LiveId" clId="{02CC422D-9F84-4218-BFCD-37098ECAB163}" dt="2021-03-02T04:59:41.164" v="2594" actId="26606"/>
          <ac:spMkLst>
            <pc:docMk/>
            <pc:sldMk cId="1409072153" sldId="264"/>
            <ac:spMk id="26" creationId="{5D6C15A0-C087-4593-8414-2B4EC1CDC3DE}"/>
          </ac:spMkLst>
        </pc:spChg>
        <pc:spChg chg="add del">
          <ac:chgData name="Ife Adebara" userId="22f6600ccd90aa24" providerId="LiveId" clId="{02CC422D-9F84-4218-BFCD-37098ECAB163}" dt="2021-03-02T04:58:29.922" v="2589" actId="26606"/>
          <ac:spMkLst>
            <pc:docMk/>
            <pc:sldMk cId="1409072153" sldId="264"/>
            <ac:spMk id="32" creationId="{2E442304-DDBD-4F7B-8017-36BCC863FB40}"/>
          </ac:spMkLst>
        </pc:spChg>
        <pc:spChg chg="add del">
          <ac:chgData name="Ife Adebara" userId="22f6600ccd90aa24" providerId="LiveId" clId="{02CC422D-9F84-4218-BFCD-37098ECAB163}" dt="2021-03-02T04:58:29.922" v="2589" actId="26606"/>
          <ac:spMkLst>
            <pc:docMk/>
            <pc:sldMk cId="1409072153" sldId="264"/>
            <ac:spMk id="34" creationId="{5E107275-3853-46FD-A241-DE4355A42675}"/>
          </ac:spMkLst>
        </pc:spChg>
        <pc:spChg chg="add del">
          <ac:chgData name="Ife Adebara" userId="22f6600ccd90aa24" providerId="LiveId" clId="{02CC422D-9F84-4218-BFCD-37098ECAB163}" dt="2021-03-02T04:59:33.854" v="2591" actId="26606"/>
          <ac:spMkLst>
            <pc:docMk/>
            <pc:sldMk cId="1409072153" sldId="264"/>
            <ac:spMk id="36" creationId="{2E442304-DDBD-4F7B-8017-36BCC863FB40}"/>
          </ac:spMkLst>
        </pc:spChg>
        <pc:spChg chg="add del">
          <ac:chgData name="Ife Adebara" userId="22f6600ccd90aa24" providerId="LiveId" clId="{02CC422D-9F84-4218-BFCD-37098ECAB163}" dt="2021-03-02T04:59:33.854" v="2591" actId="26606"/>
          <ac:spMkLst>
            <pc:docMk/>
            <pc:sldMk cId="1409072153" sldId="264"/>
            <ac:spMk id="37" creationId="{5E107275-3853-46FD-A241-DE4355A42675}"/>
          </ac:spMkLst>
        </pc:spChg>
        <pc:spChg chg="add del">
          <ac:chgData name="Ife Adebara" userId="22f6600ccd90aa24" providerId="LiveId" clId="{02CC422D-9F84-4218-BFCD-37098ECAB163}" dt="2021-03-02T04:59:41.136" v="2593" actId="26606"/>
          <ac:spMkLst>
            <pc:docMk/>
            <pc:sldMk cId="1409072153" sldId="264"/>
            <ac:spMk id="40" creationId="{7DD77B92-CB36-4B20-A59A-59625E0F08AB}"/>
          </ac:spMkLst>
        </pc:spChg>
        <pc:spChg chg="add del">
          <ac:chgData name="Ife Adebara" userId="22f6600ccd90aa24" providerId="LiveId" clId="{02CC422D-9F84-4218-BFCD-37098ECAB163}" dt="2021-03-02T04:59:41.136" v="2593" actId="26606"/>
          <ac:spMkLst>
            <pc:docMk/>
            <pc:sldMk cId="1409072153" sldId="264"/>
            <ac:spMk id="43" creationId="{2C1BBA94-3F40-40AA-8BB9-E69E25E537C1}"/>
          </ac:spMkLst>
        </pc:spChg>
        <pc:spChg chg="add">
          <ac:chgData name="Ife Adebara" userId="22f6600ccd90aa24" providerId="LiveId" clId="{02CC422D-9F84-4218-BFCD-37098ECAB163}" dt="2021-03-02T04:59:41.164" v="2594" actId="26606"/>
          <ac:spMkLst>
            <pc:docMk/>
            <pc:sldMk cId="1409072153" sldId="264"/>
            <ac:spMk id="46" creationId="{2E442304-DDBD-4F7B-8017-36BCC863FB40}"/>
          </ac:spMkLst>
        </pc:spChg>
        <pc:spChg chg="add">
          <ac:chgData name="Ife Adebara" userId="22f6600ccd90aa24" providerId="LiveId" clId="{02CC422D-9F84-4218-BFCD-37098ECAB163}" dt="2021-03-02T04:59:41.164" v="2594" actId="26606"/>
          <ac:spMkLst>
            <pc:docMk/>
            <pc:sldMk cId="1409072153" sldId="264"/>
            <ac:spMk id="47" creationId="{5E107275-3853-46FD-A241-DE4355A42675}"/>
          </ac:spMkLst>
        </pc:spChg>
        <pc:grpChg chg="add del">
          <ac:chgData name="Ife Adebara" userId="22f6600ccd90aa24" providerId="LiveId" clId="{02CC422D-9F84-4218-BFCD-37098ECAB163}" dt="2021-03-02T00:49:21.415" v="1376" actId="26606"/>
          <ac:grpSpMkLst>
            <pc:docMk/>
            <pc:sldMk cId="1409072153" sldId="264"/>
            <ac:grpSpMk id="17" creationId="{15CBE6EC-46EF-45D9-8E16-DCDC5917CA31}"/>
          </ac:grpSpMkLst>
        </pc:grpChg>
        <pc:grpChg chg="add del">
          <ac:chgData name="Ife Adebara" userId="22f6600ccd90aa24" providerId="LiveId" clId="{02CC422D-9F84-4218-BFCD-37098ECAB163}" dt="2021-03-02T04:59:41.136" v="2593" actId="26606"/>
          <ac:grpSpMkLst>
            <pc:docMk/>
            <pc:sldMk cId="1409072153" sldId="264"/>
            <ac:grpSpMk id="41" creationId="{B14B560F-9DD7-4302-A60B-EBD3EF59B073}"/>
          </ac:grpSpMkLst>
        </pc:grpChg>
        <pc:graphicFrameChg chg="add del">
          <ac:chgData name="Ife Adebara" userId="22f6600ccd90aa24" providerId="LiveId" clId="{02CC422D-9F84-4218-BFCD-37098ECAB163}" dt="2021-03-02T04:58:29.922" v="2589" actId="26606"/>
          <ac:graphicFrameMkLst>
            <pc:docMk/>
            <pc:sldMk cId="1409072153" sldId="264"/>
            <ac:graphicFrameMk id="28" creationId="{51312B89-9F8A-41F7-A749-8130B981BFE5}"/>
          </ac:graphicFrameMkLst>
        </pc:graphicFrameChg>
        <pc:graphicFrameChg chg="add del">
          <ac:chgData name="Ife Adebara" userId="22f6600ccd90aa24" providerId="LiveId" clId="{02CC422D-9F84-4218-BFCD-37098ECAB163}" dt="2021-03-02T04:59:33.854" v="2591" actId="26606"/>
          <ac:graphicFrameMkLst>
            <pc:docMk/>
            <pc:sldMk cId="1409072153" sldId="264"/>
            <ac:graphicFrameMk id="38" creationId="{7E53F4C3-A05C-4617-B58E-73192D34AB58}"/>
          </ac:graphicFrameMkLst>
        </pc:graphicFrameChg>
        <pc:graphicFrameChg chg="add del">
          <ac:chgData name="Ife Adebara" userId="22f6600ccd90aa24" providerId="LiveId" clId="{02CC422D-9F84-4218-BFCD-37098ECAB163}" dt="2021-03-02T04:59:41.136" v="2593" actId="26606"/>
          <ac:graphicFrameMkLst>
            <pc:docMk/>
            <pc:sldMk cId="1409072153" sldId="264"/>
            <ac:graphicFrameMk id="44" creationId="{5B386E04-D201-4B5A-82B0-BDE2ECA1C66D}"/>
          </ac:graphicFrameMkLst>
        </pc:graphicFrameChg>
        <pc:graphicFrameChg chg="add">
          <ac:chgData name="Ife Adebara" userId="22f6600ccd90aa24" providerId="LiveId" clId="{02CC422D-9F84-4218-BFCD-37098ECAB163}" dt="2021-03-02T04:59:41.164" v="2594" actId="26606"/>
          <ac:graphicFrameMkLst>
            <pc:docMk/>
            <pc:sldMk cId="1409072153" sldId="264"/>
            <ac:graphicFrameMk id="48" creationId="{51312B89-9F8A-41F7-A749-8130B981BFE5}"/>
          </ac:graphicFrameMkLst>
        </pc:graphicFrameChg>
        <pc:picChg chg="add del mod">
          <ac:chgData name="Ife Adebara" userId="22f6600ccd90aa24" providerId="LiveId" clId="{02CC422D-9F84-4218-BFCD-37098ECAB163}" dt="2021-03-02T00:48:43.510" v="1373" actId="478"/>
          <ac:picMkLst>
            <pc:docMk/>
            <pc:sldMk cId="1409072153" sldId="264"/>
            <ac:picMk id="4" creationId="{E1124834-050E-4512-ACB0-743EC7BB6332}"/>
          </ac:picMkLst>
        </pc:picChg>
      </pc:sldChg>
      <pc:sldChg chg="addSp modSp new mod setBg">
        <pc:chgData name="Ife Adebara" userId="22f6600ccd90aa24" providerId="LiveId" clId="{02CC422D-9F84-4218-BFCD-37098ECAB163}" dt="2021-03-02T04:03:02.357" v="2474" actId="255"/>
        <pc:sldMkLst>
          <pc:docMk/>
          <pc:sldMk cId="118298048" sldId="265"/>
        </pc:sldMkLst>
        <pc:spChg chg="mod">
          <ac:chgData name="Ife Adebara" userId="22f6600ccd90aa24" providerId="LiveId" clId="{02CC422D-9F84-4218-BFCD-37098ECAB163}" dt="2021-03-02T04:02:50.175" v="2472" actId="26606"/>
          <ac:spMkLst>
            <pc:docMk/>
            <pc:sldMk cId="118298048" sldId="265"/>
            <ac:spMk id="2" creationId="{A43CFE83-F1FF-464F-8957-A425E9FC6606}"/>
          </ac:spMkLst>
        </pc:spChg>
        <pc:spChg chg="mod">
          <ac:chgData name="Ife Adebara" userId="22f6600ccd90aa24" providerId="LiveId" clId="{02CC422D-9F84-4218-BFCD-37098ECAB163}" dt="2021-03-02T04:03:02.357" v="2474" actId="255"/>
          <ac:spMkLst>
            <pc:docMk/>
            <pc:sldMk cId="118298048" sldId="265"/>
            <ac:spMk id="3" creationId="{18955711-7270-4259-9923-FC06EDE8E39B}"/>
          </ac:spMkLst>
        </pc:spChg>
        <pc:spChg chg="add">
          <ac:chgData name="Ife Adebara" userId="22f6600ccd90aa24" providerId="LiveId" clId="{02CC422D-9F84-4218-BFCD-37098ECAB163}" dt="2021-03-02T04:02:50.175" v="2472" actId="26606"/>
          <ac:spMkLst>
            <pc:docMk/>
            <pc:sldMk cId="118298048" sldId="265"/>
            <ac:spMk id="8" creationId="{DBF61EA3-B236-439E-9C0B-340980D56BEE}"/>
          </ac:spMkLst>
        </pc:spChg>
        <pc:spChg chg="add">
          <ac:chgData name="Ife Adebara" userId="22f6600ccd90aa24" providerId="LiveId" clId="{02CC422D-9F84-4218-BFCD-37098ECAB163}" dt="2021-03-02T04:02:50.175" v="2472" actId="26606"/>
          <ac:spMkLst>
            <pc:docMk/>
            <pc:sldMk cId="118298048" sldId="265"/>
            <ac:spMk id="14" creationId="{E659831F-0D9A-4C63-9EBB-8435B85A440F}"/>
          </ac:spMkLst>
        </pc:spChg>
        <pc:grpChg chg="add">
          <ac:chgData name="Ife Adebara" userId="22f6600ccd90aa24" providerId="LiveId" clId="{02CC422D-9F84-4218-BFCD-37098ECAB163}" dt="2021-03-02T04:02:50.175" v="2472" actId="26606"/>
          <ac:grpSpMkLst>
            <pc:docMk/>
            <pc:sldMk cId="118298048" sldId="265"/>
            <ac:grpSpMk id="10" creationId="{28FAF094-D087-493F-8DF9-A486C2D6BBAA}"/>
          </ac:grpSpMkLst>
        </pc:grpChg>
      </pc:sldChg>
      <pc:sldChg chg="addSp delSp modSp new mod setBg">
        <pc:chgData name="Ife Adebara" userId="22f6600ccd90aa24" providerId="LiveId" clId="{02CC422D-9F84-4218-BFCD-37098ECAB163}" dt="2021-03-02T04:02:35.616" v="2471" actId="14100"/>
        <pc:sldMkLst>
          <pc:docMk/>
          <pc:sldMk cId="2708572899" sldId="266"/>
        </pc:sldMkLst>
        <pc:spChg chg="mod">
          <ac:chgData name="Ife Adebara" userId="22f6600ccd90aa24" providerId="LiveId" clId="{02CC422D-9F84-4218-BFCD-37098ECAB163}" dt="2021-03-02T04:02:04.017" v="2465" actId="26606"/>
          <ac:spMkLst>
            <pc:docMk/>
            <pc:sldMk cId="2708572899" sldId="266"/>
            <ac:spMk id="2" creationId="{E133215A-8087-4AE0-9659-D437E1583120}"/>
          </ac:spMkLst>
        </pc:spChg>
        <pc:spChg chg="mod">
          <ac:chgData name="Ife Adebara" userId="22f6600ccd90aa24" providerId="LiveId" clId="{02CC422D-9F84-4218-BFCD-37098ECAB163}" dt="2021-03-02T04:02:35.616" v="2471" actId="14100"/>
          <ac:spMkLst>
            <pc:docMk/>
            <pc:sldMk cId="2708572899" sldId="266"/>
            <ac:spMk id="3" creationId="{1B073AF8-7A5E-4E3E-9497-8F2A489621B4}"/>
          </ac:spMkLst>
        </pc:spChg>
        <pc:spChg chg="add del">
          <ac:chgData name="Ife Adebara" userId="22f6600ccd90aa24" providerId="LiveId" clId="{02CC422D-9F84-4218-BFCD-37098ECAB163}" dt="2021-03-02T04:01:05.501" v="2457" actId="26606"/>
          <ac:spMkLst>
            <pc:docMk/>
            <pc:sldMk cId="2708572899" sldId="266"/>
            <ac:spMk id="9" creationId="{2B566528-1B12-4246-9431-5C2D7D081168}"/>
          </ac:spMkLst>
        </pc:spChg>
        <pc:spChg chg="add del">
          <ac:chgData name="Ife Adebara" userId="22f6600ccd90aa24" providerId="LiveId" clId="{02CC422D-9F84-4218-BFCD-37098ECAB163}" dt="2021-03-02T04:01:05.501" v="2457" actId="26606"/>
          <ac:spMkLst>
            <pc:docMk/>
            <pc:sldMk cId="2708572899" sldId="266"/>
            <ac:spMk id="11" creationId="{D3F51FEB-38FB-4F6C-9F7B-2F2AFAB65463}"/>
          </ac:spMkLst>
        </pc:spChg>
        <pc:spChg chg="add del">
          <ac:chgData name="Ife Adebara" userId="22f6600ccd90aa24" providerId="LiveId" clId="{02CC422D-9F84-4218-BFCD-37098ECAB163}" dt="2021-03-02T04:01:05.501" v="2457" actId="26606"/>
          <ac:spMkLst>
            <pc:docMk/>
            <pc:sldMk cId="2708572899" sldId="266"/>
            <ac:spMk id="13" creationId="{1E547BA6-BAE0-43BB-A7CA-60F69CE252F0}"/>
          </ac:spMkLst>
        </pc:spChg>
        <pc:spChg chg="add del">
          <ac:chgData name="Ife Adebara" userId="22f6600ccd90aa24" providerId="LiveId" clId="{02CC422D-9F84-4218-BFCD-37098ECAB163}" dt="2021-03-02T04:00:41.022" v="2448" actId="26606"/>
          <ac:spMkLst>
            <pc:docMk/>
            <pc:sldMk cId="2708572899" sldId="266"/>
            <ac:spMk id="22" creationId="{361DC183-07AE-409A-AB63-34A0C77B60E6}"/>
          </ac:spMkLst>
        </pc:spChg>
        <pc:spChg chg="add del">
          <ac:chgData name="Ife Adebara" userId="22f6600ccd90aa24" providerId="LiveId" clId="{02CC422D-9F84-4218-BFCD-37098ECAB163}" dt="2021-03-02T04:00:41.022" v="2448" actId="26606"/>
          <ac:spMkLst>
            <pc:docMk/>
            <pc:sldMk cId="2708572899" sldId="266"/>
            <ac:spMk id="24" creationId="{90464369-70FA-42AF-948F-80664CA7BFE5}"/>
          </ac:spMkLst>
        </pc:spChg>
        <pc:spChg chg="add del">
          <ac:chgData name="Ife Adebara" userId="22f6600ccd90aa24" providerId="LiveId" clId="{02CC422D-9F84-4218-BFCD-37098ECAB163}" dt="2021-03-02T04:00:41.022" v="2448" actId="26606"/>
          <ac:spMkLst>
            <pc:docMk/>
            <pc:sldMk cId="2708572899" sldId="266"/>
            <ac:spMk id="26" creationId="{A6604B49-AD5C-4590-B051-06C8222ECD99}"/>
          </ac:spMkLst>
        </pc:spChg>
        <pc:spChg chg="add del">
          <ac:chgData name="Ife Adebara" userId="22f6600ccd90aa24" providerId="LiveId" clId="{02CC422D-9F84-4218-BFCD-37098ECAB163}" dt="2021-03-02T04:00:41.022" v="2448" actId="26606"/>
          <ac:spMkLst>
            <pc:docMk/>
            <pc:sldMk cId="2708572899" sldId="266"/>
            <ac:spMk id="28" creationId="{CC552A98-EF7D-4D42-AB69-066B786AB55B}"/>
          </ac:spMkLst>
        </pc:spChg>
        <pc:spChg chg="add del">
          <ac:chgData name="Ife Adebara" userId="22f6600ccd90aa24" providerId="LiveId" clId="{02CC422D-9F84-4218-BFCD-37098ECAB163}" dt="2021-03-02T04:00:59" v="2454" actId="26606"/>
          <ac:spMkLst>
            <pc:docMk/>
            <pc:sldMk cId="2708572899" sldId="266"/>
            <ac:spMk id="29" creationId="{D5B0017B-2ECA-49AF-B397-DC140825DF8D}"/>
          </ac:spMkLst>
        </pc:spChg>
        <pc:spChg chg="add del">
          <ac:chgData name="Ife Adebara" userId="22f6600ccd90aa24" providerId="LiveId" clId="{02CC422D-9F84-4218-BFCD-37098ECAB163}" dt="2021-03-02T04:00:41.022" v="2448" actId="26606"/>
          <ac:spMkLst>
            <pc:docMk/>
            <pc:sldMk cId="2708572899" sldId="266"/>
            <ac:spMk id="30" creationId="{A648176E-454C-437C-B0FC-9B82FCF32B24}"/>
          </ac:spMkLst>
        </pc:spChg>
        <pc:spChg chg="add del">
          <ac:chgData name="Ife Adebara" userId="22f6600ccd90aa24" providerId="LiveId" clId="{02CC422D-9F84-4218-BFCD-37098ECAB163}" dt="2021-03-02T04:00:59" v="2454" actId="26606"/>
          <ac:spMkLst>
            <pc:docMk/>
            <pc:sldMk cId="2708572899" sldId="266"/>
            <ac:spMk id="31" creationId="{70E96339-907C-46C3-99AC-31179B6F0EBD}"/>
          </ac:spMkLst>
        </pc:spChg>
        <pc:spChg chg="add del">
          <ac:chgData name="Ife Adebara" userId="22f6600ccd90aa24" providerId="LiveId" clId="{02CC422D-9F84-4218-BFCD-37098ECAB163}" dt="2021-03-02T04:00:42.400" v="2450" actId="26606"/>
          <ac:spMkLst>
            <pc:docMk/>
            <pc:sldMk cId="2708572899" sldId="266"/>
            <ac:spMk id="32" creationId="{2B566528-1B12-4246-9431-5C2D7D081168}"/>
          </ac:spMkLst>
        </pc:spChg>
        <pc:spChg chg="add del">
          <ac:chgData name="Ife Adebara" userId="22f6600ccd90aa24" providerId="LiveId" clId="{02CC422D-9F84-4218-BFCD-37098ECAB163}" dt="2021-03-02T04:00:42.400" v="2450" actId="26606"/>
          <ac:spMkLst>
            <pc:docMk/>
            <pc:sldMk cId="2708572899" sldId="266"/>
            <ac:spMk id="33" creationId="{D3F51FEB-38FB-4F6C-9F7B-2F2AFAB65463}"/>
          </ac:spMkLst>
        </pc:spChg>
        <pc:spChg chg="add del">
          <ac:chgData name="Ife Adebara" userId="22f6600ccd90aa24" providerId="LiveId" clId="{02CC422D-9F84-4218-BFCD-37098ECAB163}" dt="2021-03-02T04:00:42.400" v="2450" actId="26606"/>
          <ac:spMkLst>
            <pc:docMk/>
            <pc:sldMk cId="2708572899" sldId="266"/>
            <ac:spMk id="34" creationId="{1E547BA6-BAE0-43BB-A7CA-60F69CE252F0}"/>
          </ac:spMkLst>
        </pc:spChg>
        <pc:spChg chg="add del">
          <ac:chgData name="Ife Adebara" userId="22f6600ccd90aa24" providerId="LiveId" clId="{02CC422D-9F84-4218-BFCD-37098ECAB163}" dt="2021-03-02T04:00:54.578" v="2452" actId="26606"/>
          <ac:spMkLst>
            <pc:docMk/>
            <pc:sldMk cId="2708572899" sldId="266"/>
            <ac:spMk id="38" creationId="{361DC183-07AE-409A-AB63-34A0C77B60E6}"/>
          </ac:spMkLst>
        </pc:spChg>
        <pc:spChg chg="add del">
          <ac:chgData name="Ife Adebara" userId="22f6600ccd90aa24" providerId="LiveId" clId="{02CC422D-9F84-4218-BFCD-37098ECAB163}" dt="2021-03-02T04:00:54.578" v="2452" actId="26606"/>
          <ac:spMkLst>
            <pc:docMk/>
            <pc:sldMk cId="2708572899" sldId="266"/>
            <ac:spMk id="39" creationId="{90464369-70FA-42AF-948F-80664CA7BFE5}"/>
          </ac:spMkLst>
        </pc:spChg>
        <pc:spChg chg="add del">
          <ac:chgData name="Ife Adebara" userId="22f6600ccd90aa24" providerId="LiveId" clId="{02CC422D-9F84-4218-BFCD-37098ECAB163}" dt="2021-03-02T04:00:54.578" v="2452" actId="26606"/>
          <ac:spMkLst>
            <pc:docMk/>
            <pc:sldMk cId="2708572899" sldId="266"/>
            <ac:spMk id="40" creationId="{A6604B49-AD5C-4590-B051-06C8222ECD99}"/>
          </ac:spMkLst>
        </pc:spChg>
        <pc:spChg chg="add del">
          <ac:chgData name="Ife Adebara" userId="22f6600ccd90aa24" providerId="LiveId" clId="{02CC422D-9F84-4218-BFCD-37098ECAB163}" dt="2021-03-02T04:00:54.578" v="2452" actId="26606"/>
          <ac:spMkLst>
            <pc:docMk/>
            <pc:sldMk cId="2708572899" sldId="266"/>
            <ac:spMk id="41" creationId="{CC552A98-EF7D-4D42-AB69-066B786AB55B}"/>
          </ac:spMkLst>
        </pc:spChg>
        <pc:spChg chg="add del">
          <ac:chgData name="Ife Adebara" userId="22f6600ccd90aa24" providerId="LiveId" clId="{02CC422D-9F84-4218-BFCD-37098ECAB163}" dt="2021-03-02T04:00:54.578" v="2452" actId="26606"/>
          <ac:spMkLst>
            <pc:docMk/>
            <pc:sldMk cId="2708572899" sldId="266"/>
            <ac:spMk id="42" creationId="{A648176E-454C-437C-B0FC-9B82FCF32B24}"/>
          </ac:spMkLst>
        </pc:spChg>
        <pc:spChg chg="add del">
          <ac:chgData name="Ife Adebara" userId="22f6600ccd90aa24" providerId="LiveId" clId="{02CC422D-9F84-4218-BFCD-37098ECAB163}" dt="2021-03-02T04:00:59" v="2454" actId="26606"/>
          <ac:spMkLst>
            <pc:docMk/>
            <pc:sldMk cId="2708572899" sldId="266"/>
            <ac:spMk id="44" creationId="{28D31E1B-0407-4223-9642-0B642CBF57D9}"/>
          </ac:spMkLst>
        </pc:spChg>
        <pc:spChg chg="add del">
          <ac:chgData name="Ife Adebara" userId="22f6600ccd90aa24" providerId="LiveId" clId="{02CC422D-9F84-4218-BFCD-37098ECAB163}" dt="2021-03-02T04:01:05.491" v="2456" actId="26606"/>
          <ac:spMkLst>
            <pc:docMk/>
            <pc:sldMk cId="2708572899" sldId="266"/>
            <ac:spMk id="49" creationId="{DBC6133C-0615-4CE4-9132-37E609A9BDFA}"/>
          </ac:spMkLst>
        </pc:spChg>
        <pc:spChg chg="add del">
          <ac:chgData name="Ife Adebara" userId="22f6600ccd90aa24" providerId="LiveId" clId="{02CC422D-9F84-4218-BFCD-37098ECAB163}" dt="2021-03-02T04:01:05.491" v="2456" actId="26606"/>
          <ac:spMkLst>
            <pc:docMk/>
            <pc:sldMk cId="2708572899" sldId="266"/>
            <ac:spMk id="50" creationId="{169CC832-2974-4E8D-90ED-3E2941BA7336}"/>
          </ac:spMkLst>
        </pc:spChg>
        <pc:spChg chg="add del">
          <ac:chgData name="Ife Adebara" userId="22f6600ccd90aa24" providerId="LiveId" clId="{02CC422D-9F84-4218-BFCD-37098ECAB163}" dt="2021-03-02T04:01:05.491" v="2456" actId="26606"/>
          <ac:spMkLst>
            <pc:docMk/>
            <pc:sldMk cId="2708572899" sldId="266"/>
            <ac:spMk id="51" creationId="{55222F96-971A-4F90-B841-6BAB416C7AC1}"/>
          </ac:spMkLst>
        </pc:spChg>
        <pc:spChg chg="add del">
          <ac:chgData name="Ife Adebara" userId="22f6600ccd90aa24" providerId="LiveId" clId="{02CC422D-9F84-4218-BFCD-37098ECAB163}" dt="2021-03-02T04:01:05.491" v="2456" actId="26606"/>
          <ac:spMkLst>
            <pc:docMk/>
            <pc:sldMk cId="2708572899" sldId="266"/>
            <ac:spMk id="52" creationId="{08980754-6F4B-43C9-B9BE-127B6BED6586}"/>
          </ac:spMkLst>
        </pc:spChg>
        <pc:spChg chg="add del">
          <ac:chgData name="Ife Adebara" userId="22f6600ccd90aa24" providerId="LiveId" clId="{02CC422D-9F84-4218-BFCD-37098ECAB163}" dt="2021-03-02T04:01:05.491" v="2456" actId="26606"/>
          <ac:spMkLst>
            <pc:docMk/>
            <pc:sldMk cId="2708572899" sldId="266"/>
            <ac:spMk id="53" creationId="{2C1BBA94-3F40-40AA-8BB9-E69E25E537C1}"/>
          </ac:spMkLst>
        </pc:spChg>
        <pc:spChg chg="add del">
          <ac:chgData name="Ife Adebara" userId="22f6600ccd90aa24" providerId="LiveId" clId="{02CC422D-9F84-4218-BFCD-37098ECAB163}" dt="2021-03-02T04:02:04.017" v="2465" actId="26606"/>
          <ac:spMkLst>
            <pc:docMk/>
            <pc:sldMk cId="2708572899" sldId="266"/>
            <ac:spMk id="55" creationId="{058A14AF-9FB5-4CC7-BA35-E8E85D3EDF0E}"/>
          </ac:spMkLst>
        </pc:spChg>
        <pc:spChg chg="add del">
          <ac:chgData name="Ife Adebara" userId="22f6600ccd90aa24" providerId="LiveId" clId="{02CC422D-9F84-4218-BFCD-37098ECAB163}" dt="2021-03-02T04:02:04.017" v="2465" actId="26606"/>
          <ac:spMkLst>
            <pc:docMk/>
            <pc:sldMk cId="2708572899" sldId="266"/>
            <ac:spMk id="56" creationId="{3A9A4357-BD1D-4622-A4FE-766E6AB8DE84}"/>
          </ac:spMkLst>
        </pc:spChg>
        <pc:spChg chg="add del">
          <ac:chgData name="Ife Adebara" userId="22f6600ccd90aa24" providerId="LiveId" clId="{02CC422D-9F84-4218-BFCD-37098ECAB163}" dt="2021-03-02T04:02:04.017" v="2465" actId="26606"/>
          <ac:spMkLst>
            <pc:docMk/>
            <pc:sldMk cId="2708572899" sldId="266"/>
            <ac:spMk id="57" creationId="{E659831F-0D9A-4C63-9EBB-8435B85A440F}"/>
          </ac:spMkLst>
        </pc:spChg>
        <pc:spChg chg="add del">
          <ac:chgData name="Ife Adebara" userId="22f6600ccd90aa24" providerId="LiveId" clId="{02CC422D-9F84-4218-BFCD-37098ECAB163}" dt="2021-03-02T04:02:04.017" v="2465" actId="26606"/>
          <ac:spMkLst>
            <pc:docMk/>
            <pc:sldMk cId="2708572899" sldId="266"/>
            <ac:spMk id="58" creationId="{E6995CE5-F890-4ABA-82A2-26507CE8D2A3}"/>
          </ac:spMkLst>
        </pc:spChg>
        <pc:spChg chg="add">
          <ac:chgData name="Ife Adebara" userId="22f6600ccd90aa24" providerId="LiveId" clId="{02CC422D-9F84-4218-BFCD-37098ECAB163}" dt="2021-03-02T04:02:04.017" v="2465" actId="26606"/>
          <ac:spMkLst>
            <pc:docMk/>
            <pc:sldMk cId="2708572899" sldId="266"/>
            <ac:spMk id="63" creationId="{2B566528-1B12-4246-9431-5C2D7D081168}"/>
          </ac:spMkLst>
        </pc:spChg>
        <pc:grpChg chg="add del">
          <ac:chgData name="Ife Adebara" userId="22f6600ccd90aa24" providerId="LiveId" clId="{02CC422D-9F84-4218-BFCD-37098ECAB163}" dt="2021-03-02T04:01:05.501" v="2457" actId="26606"/>
          <ac:grpSpMkLst>
            <pc:docMk/>
            <pc:sldMk cId="2708572899" sldId="266"/>
            <ac:grpSpMk id="15" creationId="{912209CB-3E4C-43AE-B507-08269FAE89F5}"/>
          </ac:grpSpMkLst>
        </pc:grpChg>
        <pc:grpChg chg="add del">
          <ac:chgData name="Ife Adebara" userId="22f6600ccd90aa24" providerId="LiveId" clId="{02CC422D-9F84-4218-BFCD-37098ECAB163}" dt="2021-03-02T04:00:42.400" v="2450" actId="26606"/>
          <ac:grpSpMkLst>
            <pc:docMk/>
            <pc:sldMk cId="2708572899" sldId="266"/>
            <ac:grpSpMk id="35" creationId="{912209CB-3E4C-43AE-B507-08269FAE89F5}"/>
          </ac:grpSpMkLst>
        </pc:grpChg>
        <pc:grpChg chg="add del">
          <ac:chgData name="Ife Adebara" userId="22f6600ccd90aa24" providerId="LiveId" clId="{02CC422D-9F84-4218-BFCD-37098ECAB163}" dt="2021-03-02T04:00:59" v="2454" actId="26606"/>
          <ac:grpSpMkLst>
            <pc:docMk/>
            <pc:sldMk cId="2708572899" sldId="266"/>
            <ac:grpSpMk id="45" creationId="{AE1C45F0-260A-458C-96ED-C1F6D2151219}"/>
          </ac:grpSpMkLst>
        </pc:grpChg>
        <pc:grpChg chg="add">
          <ac:chgData name="Ife Adebara" userId="22f6600ccd90aa24" providerId="LiveId" clId="{02CC422D-9F84-4218-BFCD-37098ECAB163}" dt="2021-03-02T04:02:04.017" v="2465" actId="26606"/>
          <ac:grpSpMkLst>
            <pc:docMk/>
            <pc:sldMk cId="2708572899" sldId="266"/>
            <ac:grpSpMk id="65" creationId="{828A5161-06F1-46CF-8AD7-844680A59E13}"/>
          </ac:grpSpMkLst>
        </pc:grpChg>
        <pc:grpChg chg="add">
          <ac:chgData name="Ife Adebara" userId="22f6600ccd90aa24" providerId="LiveId" clId="{02CC422D-9F84-4218-BFCD-37098ECAB163}" dt="2021-03-02T04:02:04.017" v="2465" actId="26606"/>
          <ac:grpSpMkLst>
            <pc:docMk/>
            <pc:sldMk cId="2708572899" sldId="266"/>
            <ac:grpSpMk id="69" creationId="{5995D10D-E9C9-47DB-AE7E-801FEF38F5C9}"/>
          </ac:grpSpMkLst>
        </pc:grpChg>
        <pc:picChg chg="add mod">
          <ac:chgData name="Ife Adebara" userId="22f6600ccd90aa24" providerId="LiveId" clId="{02CC422D-9F84-4218-BFCD-37098ECAB163}" dt="2021-03-02T04:02:29.154" v="2470" actId="14100"/>
          <ac:picMkLst>
            <pc:docMk/>
            <pc:sldMk cId="2708572899" sldId="266"/>
            <ac:picMk id="4" creationId="{9E06D76E-B931-44DB-A87D-1B3C5FE2BAFA}"/>
          </ac:picMkLst>
        </pc:picChg>
        <pc:cxnChg chg="add del">
          <ac:chgData name="Ife Adebara" userId="22f6600ccd90aa24" providerId="LiveId" clId="{02CC422D-9F84-4218-BFCD-37098ECAB163}" dt="2021-03-02T04:00:59" v="2454" actId="26606"/>
          <ac:cxnSpMkLst>
            <pc:docMk/>
            <pc:sldMk cId="2708572899" sldId="266"/>
            <ac:cxnSpMk id="47" creationId="{6CF1BAF6-AD41-4082-B212-8A1F9A2E8779}"/>
          </ac:cxnSpMkLst>
        </pc:cxnChg>
      </pc:sldChg>
      <pc:sldChg chg="addSp delSp modSp new mod setBg">
        <pc:chgData name="Ife Adebara" userId="22f6600ccd90aa24" providerId="LiveId" clId="{02CC422D-9F84-4218-BFCD-37098ECAB163}" dt="2021-03-02T04:00:18.516" v="2446" actId="26606"/>
        <pc:sldMkLst>
          <pc:docMk/>
          <pc:sldMk cId="1598680639" sldId="267"/>
        </pc:sldMkLst>
        <pc:spChg chg="mod">
          <ac:chgData name="Ife Adebara" userId="22f6600ccd90aa24" providerId="LiveId" clId="{02CC422D-9F84-4218-BFCD-37098ECAB163}" dt="2021-03-02T04:00:18.516" v="2446" actId="26606"/>
          <ac:spMkLst>
            <pc:docMk/>
            <pc:sldMk cId="1598680639" sldId="267"/>
            <ac:spMk id="2" creationId="{12A76EB7-3EC0-451C-B018-80060D623A45}"/>
          </ac:spMkLst>
        </pc:spChg>
        <pc:spChg chg="del">
          <ac:chgData name="Ife Adebara" userId="22f6600ccd90aa24" providerId="LiveId" clId="{02CC422D-9F84-4218-BFCD-37098ECAB163}" dt="2021-03-02T00:51:18.915" v="1408"/>
          <ac:spMkLst>
            <pc:docMk/>
            <pc:sldMk cId="1598680639" sldId="267"/>
            <ac:spMk id="3" creationId="{5F134541-F3E1-4296-A3BC-863630CEF317}"/>
          </ac:spMkLst>
        </pc:spChg>
        <pc:spChg chg="add mod">
          <ac:chgData name="Ife Adebara" userId="22f6600ccd90aa24" providerId="LiveId" clId="{02CC422D-9F84-4218-BFCD-37098ECAB163}" dt="2021-03-02T04:00:18.516" v="2446" actId="26606"/>
          <ac:spMkLst>
            <pc:docMk/>
            <pc:sldMk cId="1598680639" sldId="267"/>
            <ac:spMk id="8" creationId="{B942380A-FA4E-45EA-859A-CB2FAD07DEAC}"/>
          </ac:spMkLst>
        </pc:spChg>
        <pc:spChg chg="add del">
          <ac:chgData name="Ife Adebara" userId="22f6600ccd90aa24" providerId="LiveId" clId="{02CC422D-9F84-4218-BFCD-37098ECAB163}" dt="2021-03-02T00:58:12.486" v="1915" actId="26606"/>
          <ac:spMkLst>
            <pc:docMk/>
            <pc:sldMk cId="1598680639" sldId="267"/>
            <ac:spMk id="11" creationId="{2B566528-1B12-4246-9431-5C2D7D081168}"/>
          </ac:spMkLst>
        </pc:spChg>
        <pc:spChg chg="add del">
          <ac:chgData name="Ife Adebara" userId="22f6600ccd90aa24" providerId="LiveId" clId="{02CC422D-9F84-4218-BFCD-37098ECAB163}" dt="2021-03-02T00:58:12.486" v="1915" actId="26606"/>
          <ac:spMkLst>
            <pc:docMk/>
            <pc:sldMk cId="1598680639" sldId="267"/>
            <ac:spMk id="13" creationId="{D3F51FEB-38FB-4F6C-9F7B-2F2AFAB65463}"/>
          </ac:spMkLst>
        </pc:spChg>
        <pc:spChg chg="add del">
          <ac:chgData name="Ife Adebara" userId="22f6600ccd90aa24" providerId="LiveId" clId="{02CC422D-9F84-4218-BFCD-37098ECAB163}" dt="2021-03-02T00:58:12.486" v="1915" actId="26606"/>
          <ac:spMkLst>
            <pc:docMk/>
            <pc:sldMk cId="1598680639" sldId="267"/>
            <ac:spMk id="15" creationId="{1E547BA6-BAE0-43BB-A7CA-60F69CE252F0}"/>
          </ac:spMkLst>
        </pc:spChg>
        <pc:spChg chg="add del">
          <ac:chgData name="Ife Adebara" userId="22f6600ccd90aa24" providerId="LiveId" clId="{02CC422D-9F84-4218-BFCD-37098ECAB163}" dt="2021-03-02T04:00:18.516" v="2446" actId="26606"/>
          <ac:spMkLst>
            <pc:docMk/>
            <pc:sldMk cId="1598680639" sldId="267"/>
            <ac:spMk id="24" creationId="{2B566528-1B12-4246-9431-5C2D7D081168}"/>
          </ac:spMkLst>
        </pc:spChg>
        <pc:spChg chg="add del">
          <ac:chgData name="Ife Adebara" userId="22f6600ccd90aa24" providerId="LiveId" clId="{02CC422D-9F84-4218-BFCD-37098ECAB163}" dt="2021-03-02T04:00:18.516" v="2446" actId="26606"/>
          <ac:spMkLst>
            <pc:docMk/>
            <pc:sldMk cId="1598680639" sldId="267"/>
            <ac:spMk id="26" creationId="{D3F51FEB-38FB-4F6C-9F7B-2F2AFAB65463}"/>
          </ac:spMkLst>
        </pc:spChg>
        <pc:spChg chg="add del">
          <ac:chgData name="Ife Adebara" userId="22f6600ccd90aa24" providerId="LiveId" clId="{02CC422D-9F84-4218-BFCD-37098ECAB163}" dt="2021-03-02T04:00:18.516" v="2446" actId="26606"/>
          <ac:spMkLst>
            <pc:docMk/>
            <pc:sldMk cId="1598680639" sldId="267"/>
            <ac:spMk id="28" creationId="{1E547BA6-BAE0-43BB-A7CA-60F69CE252F0}"/>
          </ac:spMkLst>
        </pc:spChg>
        <pc:spChg chg="add">
          <ac:chgData name="Ife Adebara" userId="22f6600ccd90aa24" providerId="LiveId" clId="{02CC422D-9F84-4218-BFCD-37098ECAB163}" dt="2021-03-02T04:00:18.516" v="2446" actId="26606"/>
          <ac:spMkLst>
            <pc:docMk/>
            <pc:sldMk cId="1598680639" sldId="267"/>
            <ac:spMk id="37" creationId="{28D31E1B-0407-4223-9642-0B642CBF57D9}"/>
          </ac:spMkLst>
        </pc:spChg>
        <pc:spChg chg="add">
          <ac:chgData name="Ife Adebara" userId="22f6600ccd90aa24" providerId="LiveId" clId="{02CC422D-9F84-4218-BFCD-37098ECAB163}" dt="2021-03-02T04:00:18.516" v="2446" actId="26606"/>
          <ac:spMkLst>
            <pc:docMk/>
            <pc:sldMk cId="1598680639" sldId="267"/>
            <ac:spMk id="44" creationId="{D5B0017B-2ECA-49AF-B397-DC140825DF8D}"/>
          </ac:spMkLst>
        </pc:spChg>
        <pc:spChg chg="add">
          <ac:chgData name="Ife Adebara" userId="22f6600ccd90aa24" providerId="LiveId" clId="{02CC422D-9F84-4218-BFCD-37098ECAB163}" dt="2021-03-02T04:00:18.516" v="2446" actId="26606"/>
          <ac:spMkLst>
            <pc:docMk/>
            <pc:sldMk cId="1598680639" sldId="267"/>
            <ac:spMk id="46" creationId="{70E96339-907C-46C3-99AC-31179B6F0EBD}"/>
          </ac:spMkLst>
        </pc:spChg>
        <pc:grpChg chg="add del">
          <ac:chgData name="Ife Adebara" userId="22f6600ccd90aa24" providerId="LiveId" clId="{02CC422D-9F84-4218-BFCD-37098ECAB163}" dt="2021-03-02T00:58:12.486" v="1915" actId="26606"/>
          <ac:grpSpMkLst>
            <pc:docMk/>
            <pc:sldMk cId="1598680639" sldId="267"/>
            <ac:grpSpMk id="17" creationId="{15CBE6EC-46EF-45D9-8E16-DCDC5917CA31}"/>
          </ac:grpSpMkLst>
        </pc:grpChg>
        <pc:grpChg chg="add del">
          <ac:chgData name="Ife Adebara" userId="22f6600ccd90aa24" providerId="LiveId" clId="{02CC422D-9F84-4218-BFCD-37098ECAB163}" dt="2021-03-02T04:00:18.516" v="2446" actId="26606"/>
          <ac:grpSpMkLst>
            <pc:docMk/>
            <pc:sldMk cId="1598680639" sldId="267"/>
            <ac:grpSpMk id="30" creationId="{912209CB-3E4C-43AE-B507-08269FAE89F5}"/>
          </ac:grpSpMkLst>
        </pc:grpChg>
        <pc:grpChg chg="add">
          <ac:chgData name="Ife Adebara" userId="22f6600ccd90aa24" providerId="LiveId" clId="{02CC422D-9F84-4218-BFCD-37098ECAB163}" dt="2021-03-02T04:00:18.516" v="2446" actId="26606"/>
          <ac:grpSpMkLst>
            <pc:docMk/>
            <pc:sldMk cId="1598680639" sldId="267"/>
            <ac:grpSpMk id="39" creationId="{AE1C45F0-260A-458C-96ED-C1F6D2151219}"/>
          </ac:grpSpMkLst>
        </pc:grpChg>
        <pc:picChg chg="add mod">
          <ac:chgData name="Ife Adebara" userId="22f6600ccd90aa24" providerId="LiveId" clId="{02CC422D-9F84-4218-BFCD-37098ECAB163}" dt="2021-03-02T04:00:18.516" v="2446" actId="26606"/>
          <ac:picMkLst>
            <pc:docMk/>
            <pc:sldMk cId="1598680639" sldId="267"/>
            <ac:picMk id="4" creationId="{755AA59C-1632-43B1-98D0-23D68FC00567}"/>
          </ac:picMkLst>
        </pc:picChg>
        <pc:cxnChg chg="add">
          <ac:chgData name="Ife Adebara" userId="22f6600ccd90aa24" providerId="LiveId" clId="{02CC422D-9F84-4218-BFCD-37098ECAB163}" dt="2021-03-02T04:00:18.516" v="2446" actId="26606"/>
          <ac:cxnSpMkLst>
            <pc:docMk/>
            <pc:sldMk cId="1598680639" sldId="267"/>
            <ac:cxnSpMk id="48" creationId="{6CF1BAF6-AD41-4082-B212-8A1F9A2E8779}"/>
          </ac:cxnSpMkLst>
        </pc:cxnChg>
      </pc:sldChg>
      <pc:sldChg chg="addSp delSp modSp new mod setBg">
        <pc:chgData name="Ife Adebara" userId="22f6600ccd90aa24" providerId="LiveId" clId="{02CC422D-9F84-4218-BFCD-37098ECAB163}" dt="2021-03-02T04:00:05.017" v="2445" actId="26606"/>
        <pc:sldMkLst>
          <pc:docMk/>
          <pc:sldMk cId="2840670841" sldId="268"/>
        </pc:sldMkLst>
        <pc:spChg chg="mod">
          <ac:chgData name="Ife Adebara" userId="22f6600ccd90aa24" providerId="LiveId" clId="{02CC422D-9F84-4218-BFCD-37098ECAB163}" dt="2021-03-02T04:00:05.017" v="2445" actId="26606"/>
          <ac:spMkLst>
            <pc:docMk/>
            <pc:sldMk cId="2840670841" sldId="268"/>
            <ac:spMk id="2" creationId="{3B05C397-3E8F-4E5A-8E55-0F976C54AEDA}"/>
          </ac:spMkLst>
        </pc:spChg>
        <pc:spChg chg="mod">
          <ac:chgData name="Ife Adebara" userId="22f6600ccd90aa24" providerId="LiveId" clId="{02CC422D-9F84-4218-BFCD-37098ECAB163}" dt="2021-03-02T04:00:05.017" v="2445" actId="26606"/>
          <ac:spMkLst>
            <pc:docMk/>
            <pc:sldMk cId="2840670841" sldId="268"/>
            <ac:spMk id="3" creationId="{49CFFFB6-141C-46F5-9E31-2DCDA0B03176}"/>
          </ac:spMkLst>
        </pc:spChg>
        <pc:spChg chg="add del">
          <ac:chgData name="Ife Adebara" userId="22f6600ccd90aa24" providerId="LiveId" clId="{02CC422D-9F84-4218-BFCD-37098ECAB163}" dt="2021-03-02T04:00:05.017" v="2445" actId="26606"/>
          <ac:spMkLst>
            <pc:docMk/>
            <pc:sldMk cId="2840670841" sldId="268"/>
            <ac:spMk id="10" creationId="{C95B82D5-A8BB-45BF-BED8-C7B206892100}"/>
          </ac:spMkLst>
        </pc:spChg>
        <pc:spChg chg="add del">
          <ac:chgData name="Ife Adebara" userId="22f6600ccd90aa24" providerId="LiveId" clId="{02CC422D-9F84-4218-BFCD-37098ECAB163}" dt="2021-03-02T04:00:05.017" v="2445" actId="26606"/>
          <ac:spMkLst>
            <pc:docMk/>
            <pc:sldMk cId="2840670841" sldId="268"/>
            <ac:spMk id="12" creationId="{296C61EC-FBF4-4216-BE67-6C864D30A01C}"/>
          </ac:spMkLst>
        </pc:spChg>
        <pc:spChg chg="add del">
          <ac:chgData name="Ife Adebara" userId="22f6600ccd90aa24" providerId="LiveId" clId="{02CC422D-9F84-4218-BFCD-37098ECAB163}" dt="2021-03-02T04:00:05.017" v="2445" actId="26606"/>
          <ac:spMkLst>
            <pc:docMk/>
            <pc:sldMk cId="2840670841" sldId="268"/>
            <ac:spMk id="14" creationId="{39D6C490-0229-4573-9696-B73E5B3A9C33}"/>
          </ac:spMkLst>
        </pc:spChg>
        <pc:spChg chg="add">
          <ac:chgData name="Ife Adebara" userId="22f6600ccd90aa24" providerId="LiveId" clId="{02CC422D-9F84-4218-BFCD-37098ECAB163}" dt="2021-03-02T04:00:05.017" v="2445" actId="26606"/>
          <ac:spMkLst>
            <pc:docMk/>
            <pc:sldMk cId="2840670841" sldId="268"/>
            <ac:spMk id="19" creationId="{AAAE94E3-A7DB-4868-B1E3-E49703488BBC}"/>
          </ac:spMkLst>
        </pc:spChg>
        <pc:spChg chg="add">
          <ac:chgData name="Ife Adebara" userId="22f6600ccd90aa24" providerId="LiveId" clId="{02CC422D-9F84-4218-BFCD-37098ECAB163}" dt="2021-03-02T04:00:05.017" v="2445" actId="26606"/>
          <ac:spMkLst>
            <pc:docMk/>
            <pc:sldMk cId="2840670841" sldId="268"/>
            <ac:spMk id="25" creationId="{3873B707-463F-40B0-8227-E8CC6C67EB25}"/>
          </ac:spMkLst>
        </pc:spChg>
        <pc:spChg chg="add">
          <ac:chgData name="Ife Adebara" userId="22f6600ccd90aa24" providerId="LiveId" clId="{02CC422D-9F84-4218-BFCD-37098ECAB163}" dt="2021-03-02T04:00:05.017" v="2445" actId="26606"/>
          <ac:spMkLst>
            <pc:docMk/>
            <pc:sldMk cId="2840670841" sldId="268"/>
            <ac:spMk id="27" creationId="{C13237C8-E62C-4F0D-A318-BD6FB6C2D138}"/>
          </ac:spMkLst>
        </pc:spChg>
        <pc:spChg chg="add">
          <ac:chgData name="Ife Adebara" userId="22f6600ccd90aa24" providerId="LiveId" clId="{02CC422D-9F84-4218-BFCD-37098ECAB163}" dt="2021-03-02T04:00:05.017" v="2445" actId="26606"/>
          <ac:spMkLst>
            <pc:docMk/>
            <pc:sldMk cId="2840670841" sldId="268"/>
            <ac:spMk id="29" creationId="{19C9EAEA-39D0-4B0E-A0EB-51E7B26740B1}"/>
          </ac:spMkLst>
        </pc:spChg>
        <pc:spChg chg="add">
          <ac:chgData name="Ife Adebara" userId="22f6600ccd90aa24" providerId="LiveId" clId="{02CC422D-9F84-4218-BFCD-37098ECAB163}" dt="2021-03-02T04:00:05.017" v="2445" actId="26606"/>
          <ac:spMkLst>
            <pc:docMk/>
            <pc:sldMk cId="2840670841" sldId="268"/>
            <ac:spMk id="31" creationId="{8CB5D2D7-DF65-4E86-BFBA-FFB9B5ACEB64}"/>
          </ac:spMkLst>
        </pc:spChg>
        <pc:grpChg chg="add">
          <ac:chgData name="Ife Adebara" userId="22f6600ccd90aa24" providerId="LiveId" clId="{02CC422D-9F84-4218-BFCD-37098ECAB163}" dt="2021-03-02T04:00:05.017" v="2445" actId="26606"/>
          <ac:grpSpMkLst>
            <pc:docMk/>
            <pc:sldMk cId="2840670841" sldId="268"/>
            <ac:grpSpMk id="21" creationId="{1DE889C7-FAD6-4397-98E2-05D503484459}"/>
          </ac:grpSpMkLst>
        </pc:grpChg>
        <pc:picChg chg="add mod ord">
          <ac:chgData name="Ife Adebara" userId="22f6600ccd90aa24" providerId="LiveId" clId="{02CC422D-9F84-4218-BFCD-37098ECAB163}" dt="2021-03-02T04:00:05.017" v="2445" actId="26606"/>
          <ac:picMkLst>
            <pc:docMk/>
            <pc:sldMk cId="2840670841" sldId="268"/>
            <ac:picMk id="4" creationId="{F57B20CB-0227-44F2-AC89-B75A2BD04404}"/>
          </ac:picMkLst>
        </pc:picChg>
        <pc:picChg chg="add mod">
          <ac:chgData name="Ife Adebara" userId="22f6600ccd90aa24" providerId="LiveId" clId="{02CC422D-9F84-4218-BFCD-37098ECAB163}" dt="2021-03-02T04:00:05.017" v="2445" actId="26606"/>
          <ac:picMkLst>
            <pc:docMk/>
            <pc:sldMk cId="2840670841" sldId="268"/>
            <ac:picMk id="5" creationId="{E36AB458-9A59-4255-8A23-8396906CCDE4}"/>
          </ac:picMkLst>
        </pc:picChg>
      </pc:sldChg>
      <pc:sldChg chg="addSp delSp modSp new mod setBg">
        <pc:chgData name="Ife Adebara" userId="22f6600ccd90aa24" providerId="LiveId" clId="{02CC422D-9F84-4218-BFCD-37098ECAB163}" dt="2021-03-02T03:41:03.464" v="2246" actId="20577"/>
        <pc:sldMkLst>
          <pc:docMk/>
          <pc:sldMk cId="3176104524" sldId="269"/>
        </pc:sldMkLst>
        <pc:spChg chg="mod">
          <ac:chgData name="Ife Adebara" userId="22f6600ccd90aa24" providerId="LiveId" clId="{02CC422D-9F84-4218-BFCD-37098ECAB163}" dt="2021-03-02T03:37:39.250" v="2063" actId="26606"/>
          <ac:spMkLst>
            <pc:docMk/>
            <pc:sldMk cId="3176104524" sldId="269"/>
            <ac:spMk id="2" creationId="{BAF3F54E-2A0E-4A41-B413-35D85ECD9352}"/>
          </ac:spMkLst>
        </pc:spChg>
        <pc:spChg chg="del">
          <ac:chgData name="Ife Adebara" userId="22f6600ccd90aa24" providerId="LiveId" clId="{02CC422D-9F84-4218-BFCD-37098ECAB163}" dt="2021-03-02T01:02:57.919" v="2050"/>
          <ac:spMkLst>
            <pc:docMk/>
            <pc:sldMk cId="3176104524" sldId="269"/>
            <ac:spMk id="3" creationId="{49719964-C123-4504-94F3-239514F67AAB}"/>
          </ac:spMkLst>
        </pc:spChg>
        <pc:spChg chg="add del">
          <ac:chgData name="Ife Adebara" userId="22f6600ccd90aa24" providerId="LiveId" clId="{02CC422D-9F84-4218-BFCD-37098ECAB163}" dt="2021-03-02T03:37:15.322" v="2060" actId="26606"/>
          <ac:spMkLst>
            <pc:docMk/>
            <pc:sldMk cId="3176104524" sldId="269"/>
            <ac:spMk id="10" creationId="{70BDD0CE-06A4-404B-8A13-580229C1C923}"/>
          </ac:spMkLst>
        </pc:spChg>
        <pc:spChg chg="add del">
          <ac:chgData name="Ife Adebara" userId="22f6600ccd90aa24" providerId="LiveId" clId="{02CC422D-9F84-4218-BFCD-37098ECAB163}" dt="2021-03-02T03:37:15.322" v="2060" actId="26606"/>
          <ac:spMkLst>
            <pc:docMk/>
            <pc:sldMk cId="3176104524" sldId="269"/>
            <ac:spMk id="12" creationId="{EE9899FA-8881-472C-AA59-D08A89CA8AEF}"/>
          </ac:spMkLst>
        </pc:spChg>
        <pc:spChg chg="add del">
          <ac:chgData name="Ife Adebara" userId="22f6600ccd90aa24" providerId="LiveId" clId="{02CC422D-9F84-4218-BFCD-37098ECAB163}" dt="2021-03-02T03:37:15.322" v="2060" actId="26606"/>
          <ac:spMkLst>
            <pc:docMk/>
            <pc:sldMk cId="3176104524" sldId="269"/>
            <ac:spMk id="14" creationId="{080B7D90-3DF1-4514-B26D-616BE35553C9}"/>
          </ac:spMkLst>
        </pc:spChg>
        <pc:spChg chg="add mod">
          <ac:chgData name="Ife Adebara" userId="22f6600ccd90aa24" providerId="LiveId" clId="{02CC422D-9F84-4218-BFCD-37098ECAB163}" dt="2021-03-02T03:41:03.464" v="2246" actId="20577"/>
          <ac:spMkLst>
            <pc:docMk/>
            <pc:sldMk cId="3176104524" sldId="269"/>
            <ac:spMk id="18" creationId="{9AD69B12-38DC-4E7E-B150-A306D66E82AE}"/>
          </ac:spMkLst>
        </pc:spChg>
        <pc:spChg chg="add del">
          <ac:chgData name="Ife Adebara" userId="22f6600ccd90aa24" providerId="LiveId" clId="{02CC422D-9F84-4218-BFCD-37098ECAB163}" dt="2021-03-02T03:37:39.250" v="2063" actId="26606"/>
          <ac:spMkLst>
            <pc:docMk/>
            <pc:sldMk cId="3176104524" sldId="269"/>
            <ac:spMk id="21" creationId="{5AAE9118-0436-4488-AC4A-C14DF6A7B6B1}"/>
          </ac:spMkLst>
        </pc:spChg>
        <pc:spChg chg="add del">
          <ac:chgData name="Ife Adebara" userId="22f6600ccd90aa24" providerId="LiveId" clId="{02CC422D-9F84-4218-BFCD-37098ECAB163}" dt="2021-03-02T03:37:39.250" v="2063" actId="26606"/>
          <ac:spMkLst>
            <pc:docMk/>
            <pc:sldMk cId="3176104524" sldId="269"/>
            <ac:spMk id="23" creationId="{1B10F861-B8F1-49C7-BD58-EAB20CEE7F93}"/>
          </ac:spMkLst>
        </pc:spChg>
        <pc:spChg chg="add del">
          <ac:chgData name="Ife Adebara" userId="22f6600ccd90aa24" providerId="LiveId" clId="{02CC422D-9F84-4218-BFCD-37098ECAB163}" dt="2021-03-02T03:37:39.250" v="2063" actId="26606"/>
          <ac:spMkLst>
            <pc:docMk/>
            <pc:sldMk cId="3176104524" sldId="269"/>
            <ac:spMk id="25" creationId="{61F6E425-22AB-4DA2-8FAC-58ADB58EF6C3}"/>
          </ac:spMkLst>
        </pc:spChg>
        <pc:spChg chg="add">
          <ac:chgData name="Ife Adebara" userId="22f6600ccd90aa24" providerId="LiveId" clId="{02CC422D-9F84-4218-BFCD-37098ECAB163}" dt="2021-03-02T03:37:39.250" v="2063" actId="26606"/>
          <ac:spMkLst>
            <pc:docMk/>
            <pc:sldMk cId="3176104524" sldId="269"/>
            <ac:spMk id="30" creationId="{69D47016-023F-44BD-981C-50E7A10A6609}"/>
          </ac:spMkLst>
        </pc:spChg>
        <pc:spChg chg="add">
          <ac:chgData name="Ife Adebara" userId="22f6600ccd90aa24" providerId="LiveId" clId="{02CC422D-9F84-4218-BFCD-37098ECAB163}" dt="2021-03-02T03:37:39.250" v="2063" actId="26606"/>
          <ac:spMkLst>
            <pc:docMk/>
            <pc:sldMk cId="3176104524" sldId="269"/>
            <ac:spMk id="32" creationId="{6D8B37B0-0682-433E-BC8D-498C04ABD9A7}"/>
          </ac:spMkLst>
        </pc:spChg>
        <pc:picChg chg="add mod ord">
          <ac:chgData name="Ife Adebara" userId="22f6600ccd90aa24" providerId="LiveId" clId="{02CC422D-9F84-4218-BFCD-37098ECAB163}" dt="2021-03-02T03:37:47.953" v="2065" actId="14100"/>
          <ac:picMkLst>
            <pc:docMk/>
            <pc:sldMk cId="3176104524" sldId="269"/>
            <ac:picMk id="4" creationId="{12D75201-BF92-4D9D-A853-4245F2C22260}"/>
          </ac:picMkLst>
        </pc:picChg>
        <pc:picChg chg="add mod">
          <ac:chgData name="Ife Adebara" userId="22f6600ccd90aa24" providerId="LiveId" clId="{02CC422D-9F84-4218-BFCD-37098ECAB163}" dt="2021-03-02T03:37:39.250" v="2063" actId="26606"/>
          <ac:picMkLst>
            <pc:docMk/>
            <pc:sldMk cId="3176104524" sldId="269"/>
            <ac:picMk id="5" creationId="{9C5D32DF-D151-488A-B4F1-C14AB5B87080}"/>
          </ac:picMkLst>
        </pc:picChg>
      </pc:sldChg>
      <pc:sldChg chg="addSp delSp modSp new mod setBg">
        <pc:chgData name="Ife Adebara" userId="22f6600ccd90aa24" providerId="LiveId" clId="{02CC422D-9F84-4218-BFCD-37098ECAB163}" dt="2021-03-02T03:52:54.195" v="2360" actId="14100"/>
        <pc:sldMkLst>
          <pc:docMk/>
          <pc:sldMk cId="1829209460" sldId="270"/>
        </pc:sldMkLst>
        <pc:spChg chg="mod">
          <ac:chgData name="Ife Adebara" userId="22f6600ccd90aa24" providerId="LiveId" clId="{02CC422D-9F84-4218-BFCD-37098ECAB163}" dt="2021-03-02T03:52:29.147" v="2355" actId="26606"/>
          <ac:spMkLst>
            <pc:docMk/>
            <pc:sldMk cId="1829209460" sldId="270"/>
            <ac:spMk id="2" creationId="{E00D0B30-B765-45A8-B152-5C9E807D4497}"/>
          </ac:spMkLst>
        </pc:spChg>
        <pc:spChg chg="del">
          <ac:chgData name="Ife Adebara" userId="22f6600ccd90aa24" providerId="LiveId" clId="{02CC422D-9F84-4218-BFCD-37098ECAB163}" dt="2021-03-02T03:42:05.893" v="2256"/>
          <ac:spMkLst>
            <pc:docMk/>
            <pc:sldMk cId="1829209460" sldId="270"/>
            <ac:spMk id="3" creationId="{BC6BAA69-3E1B-4E22-A8B9-7B745C7AAA4B}"/>
          </ac:spMkLst>
        </pc:spChg>
        <pc:spChg chg="add mod">
          <ac:chgData name="Ife Adebara" userId="22f6600ccd90aa24" providerId="LiveId" clId="{02CC422D-9F84-4218-BFCD-37098ECAB163}" dt="2021-03-02T03:52:54.195" v="2360" actId="14100"/>
          <ac:spMkLst>
            <pc:docMk/>
            <pc:sldMk cId="1829209460" sldId="270"/>
            <ac:spMk id="8" creationId="{727830A7-8151-4D58-AFB1-BAE6C642E9BC}"/>
          </ac:spMkLst>
        </pc:spChg>
        <pc:spChg chg="add del">
          <ac:chgData name="Ife Adebara" userId="22f6600ccd90aa24" providerId="LiveId" clId="{02CC422D-9F84-4218-BFCD-37098ECAB163}" dt="2021-03-02T03:51:42.674" v="2346" actId="26606"/>
          <ac:spMkLst>
            <pc:docMk/>
            <pc:sldMk cId="1829209460" sldId="270"/>
            <ac:spMk id="11" creationId="{743AA782-23D1-4521-8CAD-47662984AA08}"/>
          </ac:spMkLst>
        </pc:spChg>
        <pc:spChg chg="add del">
          <ac:chgData name="Ife Adebara" userId="22f6600ccd90aa24" providerId="LiveId" clId="{02CC422D-9F84-4218-BFCD-37098ECAB163}" dt="2021-03-02T03:51:42.674" v="2346" actId="26606"/>
          <ac:spMkLst>
            <pc:docMk/>
            <pc:sldMk cId="1829209460" sldId="270"/>
            <ac:spMk id="13" creationId="{650D18FE-0824-4A46-B22C-A86B52E5780A}"/>
          </ac:spMkLst>
        </pc:spChg>
        <pc:spChg chg="add del">
          <ac:chgData name="Ife Adebara" userId="22f6600ccd90aa24" providerId="LiveId" clId="{02CC422D-9F84-4218-BFCD-37098ECAB163}" dt="2021-03-02T03:51:42.661" v="2345" actId="26606"/>
          <ac:spMkLst>
            <pc:docMk/>
            <pc:sldMk cId="1829209460" sldId="270"/>
            <ac:spMk id="18" creationId="{C95B82D5-A8BB-45BF-BED8-C7B206892100}"/>
          </ac:spMkLst>
        </pc:spChg>
        <pc:spChg chg="add del">
          <ac:chgData name="Ife Adebara" userId="22f6600ccd90aa24" providerId="LiveId" clId="{02CC422D-9F84-4218-BFCD-37098ECAB163}" dt="2021-03-02T03:51:42.661" v="2345" actId="26606"/>
          <ac:spMkLst>
            <pc:docMk/>
            <pc:sldMk cId="1829209460" sldId="270"/>
            <ac:spMk id="20" creationId="{296C61EC-FBF4-4216-BE67-6C864D30A01C}"/>
          </ac:spMkLst>
        </pc:spChg>
        <pc:spChg chg="add del">
          <ac:chgData name="Ife Adebara" userId="22f6600ccd90aa24" providerId="LiveId" clId="{02CC422D-9F84-4218-BFCD-37098ECAB163}" dt="2021-03-02T03:51:42.661" v="2345" actId="26606"/>
          <ac:spMkLst>
            <pc:docMk/>
            <pc:sldMk cId="1829209460" sldId="270"/>
            <ac:spMk id="22" creationId="{39D6C490-0229-4573-9696-B73E5B3A9C33}"/>
          </ac:spMkLst>
        </pc:spChg>
        <pc:spChg chg="add del">
          <ac:chgData name="Ife Adebara" userId="22f6600ccd90aa24" providerId="LiveId" clId="{02CC422D-9F84-4218-BFCD-37098ECAB163}" dt="2021-03-02T03:51:54.900" v="2349" actId="26606"/>
          <ac:spMkLst>
            <pc:docMk/>
            <pc:sldMk cId="1829209460" sldId="270"/>
            <ac:spMk id="24" creationId="{5C7EF35C-8B7D-4026-8F09-8B2B2250579B}"/>
          </ac:spMkLst>
        </pc:spChg>
        <pc:spChg chg="add del">
          <ac:chgData name="Ife Adebara" userId="22f6600ccd90aa24" providerId="LiveId" clId="{02CC422D-9F84-4218-BFCD-37098ECAB163}" dt="2021-03-02T03:51:54.900" v="2349" actId="26606"/>
          <ac:spMkLst>
            <pc:docMk/>
            <pc:sldMk cId="1829209460" sldId="270"/>
            <ac:spMk id="25" creationId="{D4993743-B10A-433C-9996-3035D2C3ABC6}"/>
          </ac:spMkLst>
        </pc:spChg>
        <pc:spChg chg="add del">
          <ac:chgData name="Ife Adebara" userId="22f6600ccd90aa24" providerId="LiveId" clId="{02CC422D-9F84-4218-BFCD-37098ECAB163}" dt="2021-03-02T03:51:54.900" v="2349" actId="26606"/>
          <ac:spMkLst>
            <pc:docMk/>
            <pc:sldMk cId="1829209460" sldId="270"/>
            <ac:spMk id="26" creationId="{5F24A71D-C0A9-49AC-B2D1-5A9EA2BD383E}"/>
          </ac:spMkLst>
        </pc:spChg>
        <pc:spChg chg="add del">
          <ac:chgData name="Ife Adebara" userId="22f6600ccd90aa24" providerId="LiveId" clId="{02CC422D-9F84-4218-BFCD-37098ECAB163}" dt="2021-03-02T03:51:54.900" v="2349" actId="26606"/>
          <ac:spMkLst>
            <pc:docMk/>
            <pc:sldMk cId="1829209460" sldId="270"/>
            <ac:spMk id="27" creationId="{BB3B8946-A0AA-42D4-8A24-639DC6EA170E}"/>
          </ac:spMkLst>
        </pc:spChg>
        <pc:spChg chg="add del">
          <ac:chgData name="Ife Adebara" userId="22f6600ccd90aa24" providerId="LiveId" clId="{02CC422D-9F84-4218-BFCD-37098ECAB163}" dt="2021-03-02T03:51:54.900" v="2349" actId="26606"/>
          <ac:spMkLst>
            <pc:docMk/>
            <pc:sldMk cId="1829209460" sldId="270"/>
            <ac:spMk id="28" creationId="{14280C55-570C-4284-9850-B2BA33DB6726}"/>
          </ac:spMkLst>
        </pc:spChg>
        <pc:spChg chg="add del">
          <ac:chgData name="Ife Adebara" userId="22f6600ccd90aa24" providerId="LiveId" clId="{02CC422D-9F84-4218-BFCD-37098ECAB163}" dt="2021-03-02T03:51:54.900" v="2349" actId="26606"/>
          <ac:spMkLst>
            <pc:docMk/>
            <pc:sldMk cId="1829209460" sldId="270"/>
            <ac:spMk id="29" creationId="{AB1038E6-06EF-4DCB-B52E-D3825C50F7C6}"/>
          </ac:spMkLst>
        </pc:spChg>
        <pc:spChg chg="add del">
          <ac:chgData name="Ife Adebara" userId="22f6600ccd90aa24" providerId="LiveId" clId="{02CC422D-9F84-4218-BFCD-37098ECAB163}" dt="2021-03-02T03:52:29.147" v="2355" actId="26606"/>
          <ac:spMkLst>
            <pc:docMk/>
            <pc:sldMk cId="1829209460" sldId="270"/>
            <ac:spMk id="34" creationId="{AAAE94E3-A7DB-4868-B1E3-E49703488BBC}"/>
          </ac:spMkLst>
        </pc:spChg>
        <pc:spChg chg="add del">
          <ac:chgData name="Ife Adebara" userId="22f6600ccd90aa24" providerId="LiveId" clId="{02CC422D-9F84-4218-BFCD-37098ECAB163}" dt="2021-03-02T03:52:29.147" v="2355" actId="26606"/>
          <ac:spMkLst>
            <pc:docMk/>
            <pc:sldMk cId="1829209460" sldId="270"/>
            <ac:spMk id="40" creationId="{3873B707-463F-40B0-8227-E8CC6C67EB25}"/>
          </ac:spMkLst>
        </pc:spChg>
        <pc:spChg chg="add del">
          <ac:chgData name="Ife Adebara" userId="22f6600ccd90aa24" providerId="LiveId" clId="{02CC422D-9F84-4218-BFCD-37098ECAB163}" dt="2021-03-02T03:52:29.147" v="2355" actId="26606"/>
          <ac:spMkLst>
            <pc:docMk/>
            <pc:sldMk cId="1829209460" sldId="270"/>
            <ac:spMk id="42" creationId="{C13237C8-E62C-4F0D-A318-BD6FB6C2D138}"/>
          </ac:spMkLst>
        </pc:spChg>
        <pc:spChg chg="add del">
          <ac:chgData name="Ife Adebara" userId="22f6600ccd90aa24" providerId="LiveId" clId="{02CC422D-9F84-4218-BFCD-37098ECAB163}" dt="2021-03-02T03:52:29.147" v="2355" actId="26606"/>
          <ac:spMkLst>
            <pc:docMk/>
            <pc:sldMk cId="1829209460" sldId="270"/>
            <ac:spMk id="44" creationId="{19C9EAEA-39D0-4B0E-A0EB-51E7B26740B1}"/>
          </ac:spMkLst>
        </pc:spChg>
        <pc:spChg chg="add del">
          <ac:chgData name="Ife Adebara" userId="22f6600ccd90aa24" providerId="LiveId" clId="{02CC422D-9F84-4218-BFCD-37098ECAB163}" dt="2021-03-02T03:52:29.147" v="2355" actId="26606"/>
          <ac:spMkLst>
            <pc:docMk/>
            <pc:sldMk cId="1829209460" sldId="270"/>
            <ac:spMk id="46" creationId="{8CB5D2D7-DF65-4E86-BFBA-FFB9B5ACEB64}"/>
          </ac:spMkLst>
        </pc:spChg>
        <pc:spChg chg="add">
          <ac:chgData name="Ife Adebara" userId="22f6600ccd90aa24" providerId="LiveId" clId="{02CC422D-9F84-4218-BFCD-37098ECAB163}" dt="2021-03-02T03:52:29.147" v="2355" actId="26606"/>
          <ac:spMkLst>
            <pc:docMk/>
            <pc:sldMk cId="1829209460" sldId="270"/>
            <ac:spMk id="51" creationId="{149FB5C3-7336-4FE0-A30C-CC0A3646D499}"/>
          </ac:spMkLst>
        </pc:spChg>
        <pc:spChg chg="add">
          <ac:chgData name="Ife Adebara" userId="22f6600ccd90aa24" providerId="LiveId" clId="{02CC422D-9F84-4218-BFCD-37098ECAB163}" dt="2021-03-02T03:52:29.147" v="2355" actId="26606"/>
          <ac:spMkLst>
            <pc:docMk/>
            <pc:sldMk cId="1829209460" sldId="270"/>
            <ac:spMk id="57" creationId="{0DA909B4-15FF-46A6-8A7F-7AEF977FE9ED}"/>
          </ac:spMkLst>
        </pc:spChg>
        <pc:spChg chg="add">
          <ac:chgData name="Ife Adebara" userId="22f6600ccd90aa24" providerId="LiveId" clId="{02CC422D-9F84-4218-BFCD-37098ECAB163}" dt="2021-03-02T03:52:29.147" v="2355" actId="26606"/>
          <ac:spMkLst>
            <pc:docMk/>
            <pc:sldMk cId="1829209460" sldId="270"/>
            <ac:spMk id="59" creationId="{1382A32C-5B0C-4B1C-A074-76C6DBCC9F87}"/>
          </ac:spMkLst>
        </pc:spChg>
        <pc:grpChg chg="add del">
          <ac:chgData name="Ife Adebara" userId="22f6600ccd90aa24" providerId="LiveId" clId="{02CC422D-9F84-4218-BFCD-37098ECAB163}" dt="2021-03-02T03:52:29.147" v="2355" actId="26606"/>
          <ac:grpSpMkLst>
            <pc:docMk/>
            <pc:sldMk cId="1829209460" sldId="270"/>
            <ac:grpSpMk id="36" creationId="{1DE889C7-FAD6-4397-98E2-05D503484459}"/>
          </ac:grpSpMkLst>
        </pc:grpChg>
        <pc:grpChg chg="add">
          <ac:chgData name="Ife Adebara" userId="22f6600ccd90aa24" providerId="LiveId" clId="{02CC422D-9F84-4218-BFCD-37098ECAB163}" dt="2021-03-02T03:52:29.147" v="2355" actId="26606"/>
          <ac:grpSpMkLst>
            <pc:docMk/>
            <pc:sldMk cId="1829209460" sldId="270"/>
            <ac:grpSpMk id="53" creationId="{19A6B5CE-CB1D-48EE-8B43-E952235C8371}"/>
          </ac:grpSpMkLst>
        </pc:grpChg>
        <pc:picChg chg="add mod ord">
          <ac:chgData name="Ife Adebara" userId="22f6600ccd90aa24" providerId="LiveId" clId="{02CC422D-9F84-4218-BFCD-37098ECAB163}" dt="2021-03-02T03:52:41.636" v="2359" actId="1076"/>
          <ac:picMkLst>
            <pc:docMk/>
            <pc:sldMk cId="1829209460" sldId="270"/>
            <ac:picMk id="4" creationId="{D4A3A472-FB9D-477B-8C91-2BFFBE7B4D0D}"/>
          </ac:picMkLst>
        </pc:picChg>
        <pc:picChg chg="add mod ord">
          <ac:chgData name="Ife Adebara" userId="22f6600ccd90aa24" providerId="LiveId" clId="{02CC422D-9F84-4218-BFCD-37098ECAB163}" dt="2021-03-02T03:52:29.147" v="2355" actId="26606"/>
          <ac:picMkLst>
            <pc:docMk/>
            <pc:sldMk cId="1829209460" sldId="270"/>
            <ac:picMk id="5" creationId="{1BDA2F7A-3FB4-4030-995C-E80B0F1E607F}"/>
          </ac:picMkLst>
        </pc:picChg>
      </pc:sldChg>
      <pc:sldChg chg="addSp delSp modSp new mod setBg">
        <pc:chgData name="Ife Adebara" userId="22f6600ccd90aa24" providerId="LiveId" clId="{02CC422D-9F84-4218-BFCD-37098ECAB163}" dt="2021-03-02T03:59:45.164" v="2444" actId="26606"/>
        <pc:sldMkLst>
          <pc:docMk/>
          <pc:sldMk cId="3991209781" sldId="271"/>
        </pc:sldMkLst>
        <pc:spChg chg="mod">
          <ac:chgData name="Ife Adebara" userId="22f6600ccd90aa24" providerId="LiveId" clId="{02CC422D-9F84-4218-BFCD-37098ECAB163}" dt="2021-03-02T03:59:45.164" v="2444" actId="26606"/>
          <ac:spMkLst>
            <pc:docMk/>
            <pc:sldMk cId="3991209781" sldId="271"/>
            <ac:spMk id="2" creationId="{8849975B-EB4F-4B99-95E4-3C998D089D82}"/>
          </ac:spMkLst>
        </pc:spChg>
        <pc:spChg chg="del">
          <ac:chgData name="Ife Adebara" userId="22f6600ccd90aa24" providerId="LiveId" clId="{02CC422D-9F84-4218-BFCD-37098ECAB163}" dt="2021-03-02T03:54:07.157" v="2382"/>
          <ac:spMkLst>
            <pc:docMk/>
            <pc:sldMk cId="3991209781" sldId="271"/>
            <ac:spMk id="3" creationId="{67CD9E7D-0EA0-47BA-B965-BF38CC8C99B1}"/>
          </ac:spMkLst>
        </pc:spChg>
        <pc:spChg chg="add mod">
          <ac:chgData name="Ife Adebara" userId="22f6600ccd90aa24" providerId="LiveId" clId="{02CC422D-9F84-4218-BFCD-37098ECAB163}" dt="2021-03-02T03:59:45.164" v="2444" actId="26606"/>
          <ac:spMkLst>
            <pc:docMk/>
            <pc:sldMk cId="3991209781" sldId="271"/>
            <ac:spMk id="8" creationId="{30F2E073-4B38-40F1-ABEB-1F2F4C4495E9}"/>
          </ac:spMkLst>
        </pc:spChg>
        <pc:spChg chg="add del">
          <ac:chgData name="Ife Adebara" userId="22f6600ccd90aa24" providerId="LiveId" clId="{02CC422D-9F84-4218-BFCD-37098ECAB163}" dt="2021-03-02T03:54:25.642" v="2384" actId="26606"/>
          <ac:spMkLst>
            <pc:docMk/>
            <pc:sldMk cId="3991209781" sldId="271"/>
            <ac:spMk id="9" creationId="{47942995-B07F-4636-9A06-C6A104B260A8}"/>
          </ac:spMkLst>
        </pc:spChg>
        <pc:spChg chg="add del">
          <ac:chgData name="Ife Adebara" userId="22f6600ccd90aa24" providerId="LiveId" clId="{02CC422D-9F84-4218-BFCD-37098ECAB163}" dt="2021-03-02T03:59:45.164" v="2444" actId="26606"/>
          <ac:spMkLst>
            <pc:docMk/>
            <pc:sldMk cId="3991209781" sldId="271"/>
            <ac:spMk id="15" creationId="{55222F96-971A-4F90-B841-6BAB416C7AC1}"/>
          </ac:spMkLst>
        </pc:spChg>
        <pc:spChg chg="add del">
          <ac:chgData name="Ife Adebara" userId="22f6600ccd90aa24" providerId="LiveId" clId="{02CC422D-9F84-4218-BFCD-37098ECAB163}" dt="2021-03-02T03:54:25.642" v="2384" actId="26606"/>
          <ac:spMkLst>
            <pc:docMk/>
            <pc:sldMk cId="3991209781" sldId="271"/>
            <ac:spMk id="16" creationId="{B81933D1-5615-42C7-9C0B-4EB7105CCE2D}"/>
          </ac:spMkLst>
        </pc:spChg>
        <pc:spChg chg="add del">
          <ac:chgData name="Ife Adebara" userId="22f6600ccd90aa24" providerId="LiveId" clId="{02CC422D-9F84-4218-BFCD-37098ECAB163}" dt="2021-03-02T03:59:45.164" v="2444" actId="26606"/>
          <ac:spMkLst>
            <pc:docMk/>
            <pc:sldMk cId="3991209781" sldId="271"/>
            <ac:spMk id="17" creationId="{08980754-6F4B-43C9-B9BE-127B6BED6586}"/>
          </ac:spMkLst>
        </pc:spChg>
        <pc:spChg chg="add del">
          <ac:chgData name="Ife Adebara" userId="22f6600ccd90aa24" providerId="LiveId" clId="{02CC422D-9F84-4218-BFCD-37098ECAB163}" dt="2021-03-02T03:54:25.642" v="2384" actId="26606"/>
          <ac:spMkLst>
            <pc:docMk/>
            <pc:sldMk cId="3991209781" sldId="271"/>
            <ac:spMk id="18" creationId="{19C9EAEA-39D0-4B0E-A0EB-51E7B26740B1}"/>
          </ac:spMkLst>
        </pc:spChg>
        <pc:spChg chg="add del">
          <ac:chgData name="Ife Adebara" userId="22f6600ccd90aa24" providerId="LiveId" clId="{02CC422D-9F84-4218-BFCD-37098ECAB163}" dt="2021-03-02T03:59:45.164" v="2444" actId="26606"/>
          <ac:spMkLst>
            <pc:docMk/>
            <pc:sldMk cId="3991209781" sldId="271"/>
            <ac:spMk id="19" creationId="{2C1BBA94-3F40-40AA-8BB9-E69E25E537C1}"/>
          </ac:spMkLst>
        </pc:spChg>
        <pc:spChg chg="add del">
          <ac:chgData name="Ife Adebara" userId="22f6600ccd90aa24" providerId="LiveId" clId="{02CC422D-9F84-4218-BFCD-37098ECAB163}" dt="2021-03-02T03:59:45.164" v="2444" actId="26606"/>
          <ac:spMkLst>
            <pc:docMk/>
            <pc:sldMk cId="3991209781" sldId="271"/>
            <ac:spMk id="20" creationId="{DBC6133C-0615-4CE4-9132-37E609A9BDFA}"/>
          </ac:spMkLst>
        </pc:spChg>
        <pc:spChg chg="add del">
          <ac:chgData name="Ife Adebara" userId="22f6600ccd90aa24" providerId="LiveId" clId="{02CC422D-9F84-4218-BFCD-37098ECAB163}" dt="2021-03-02T03:59:45.164" v="2444" actId="26606"/>
          <ac:spMkLst>
            <pc:docMk/>
            <pc:sldMk cId="3991209781" sldId="271"/>
            <ac:spMk id="21" creationId="{169CC832-2974-4E8D-90ED-3E2941BA7336}"/>
          </ac:spMkLst>
        </pc:spChg>
        <pc:spChg chg="add">
          <ac:chgData name="Ife Adebara" userId="22f6600ccd90aa24" providerId="LiveId" clId="{02CC422D-9F84-4218-BFCD-37098ECAB163}" dt="2021-03-02T03:59:45.164" v="2444" actId="26606"/>
          <ac:spMkLst>
            <pc:docMk/>
            <pc:sldMk cId="3991209781" sldId="271"/>
            <ac:spMk id="26" creationId="{28D31E1B-0407-4223-9642-0B642CBF57D9}"/>
          </ac:spMkLst>
        </pc:spChg>
        <pc:spChg chg="add">
          <ac:chgData name="Ife Adebara" userId="22f6600ccd90aa24" providerId="LiveId" clId="{02CC422D-9F84-4218-BFCD-37098ECAB163}" dt="2021-03-02T03:59:45.164" v="2444" actId="26606"/>
          <ac:spMkLst>
            <pc:docMk/>
            <pc:sldMk cId="3991209781" sldId="271"/>
            <ac:spMk id="33" creationId="{D5B0017B-2ECA-49AF-B397-DC140825DF8D}"/>
          </ac:spMkLst>
        </pc:spChg>
        <pc:spChg chg="add">
          <ac:chgData name="Ife Adebara" userId="22f6600ccd90aa24" providerId="LiveId" clId="{02CC422D-9F84-4218-BFCD-37098ECAB163}" dt="2021-03-02T03:59:45.164" v="2444" actId="26606"/>
          <ac:spMkLst>
            <pc:docMk/>
            <pc:sldMk cId="3991209781" sldId="271"/>
            <ac:spMk id="35" creationId="{70E96339-907C-46C3-99AC-31179B6F0EBD}"/>
          </ac:spMkLst>
        </pc:spChg>
        <pc:grpChg chg="add del">
          <ac:chgData name="Ife Adebara" userId="22f6600ccd90aa24" providerId="LiveId" clId="{02CC422D-9F84-4218-BFCD-37098ECAB163}" dt="2021-03-02T03:54:25.642" v="2384" actId="26606"/>
          <ac:grpSpMkLst>
            <pc:docMk/>
            <pc:sldMk cId="3991209781" sldId="271"/>
            <ac:grpSpMk id="11" creationId="{032D8612-31EB-44CF-A1D0-14FD4C705424}"/>
          </ac:grpSpMkLst>
        </pc:grpChg>
        <pc:grpChg chg="add">
          <ac:chgData name="Ife Adebara" userId="22f6600ccd90aa24" providerId="LiveId" clId="{02CC422D-9F84-4218-BFCD-37098ECAB163}" dt="2021-03-02T03:59:45.164" v="2444" actId="26606"/>
          <ac:grpSpMkLst>
            <pc:docMk/>
            <pc:sldMk cId="3991209781" sldId="271"/>
            <ac:grpSpMk id="28" creationId="{AE1C45F0-260A-458C-96ED-C1F6D2151219}"/>
          </ac:grpSpMkLst>
        </pc:grpChg>
        <pc:picChg chg="add mod">
          <ac:chgData name="Ife Adebara" userId="22f6600ccd90aa24" providerId="LiveId" clId="{02CC422D-9F84-4218-BFCD-37098ECAB163}" dt="2021-03-02T03:59:45.164" v="2444" actId="26606"/>
          <ac:picMkLst>
            <pc:docMk/>
            <pc:sldMk cId="3991209781" sldId="271"/>
            <ac:picMk id="4" creationId="{1F4CE82B-A1E2-456E-891F-A8357012DA31}"/>
          </ac:picMkLst>
        </pc:picChg>
        <pc:cxnChg chg="add">
          <ac:chgData name="Ife Adebara" userId="22f6600ccd90aa24" providerId="LiveId" clId="{02CC422D-9F84-4218-BFCD-37098ECAB163}" dt="2021-03-02T03:59:45.164" v="2444" actId="26606"/>
          <ac:cxnSpMkLst>
            <pc:docMk/>
            <pc:sldMk cId="3991209781" sldId="271"/>
            <ac:cxnSpMk id="37" creationId="{6CF1BAF6-AD41-4082-B212-8A1F9A2E8779}"/>
          </ac:cxnSpMkLst>
        </pc:cxnChg>
      </pc:sldChg>
      <pc:sldChg chg="addSp delSp modSp new mod setBg">
        <pc:chgData name="Ife Adebara" userId="22f6600ccd90aa24" providerId="LiveId" clId="{02CC422D-9F84-4218-BFCD-37098ECAB163}" dt="2021-03-02T05:02:02.107" v="2641" actId="26606"/>
        <pc:sldMkLst>
          <pc:docMk/>
          <pc:sldMk cId="4010176061" sldId="272"/>
        </pc:sldMkLst>
        <pc:spChg chg="mod">
          <ac:chgData name="Ife Adebara" userId="22f6600ccd90aa24" providerId="LiveId" clId="{02CC422D-9F84-4218-BFCD-37098ECAB163}" dt="2021-03-02T05:02:02.107" v="2641" actId="26606"/>
          <ac:spMkLst>
            <pc:docMk/>
            <pc:sldMk cId="4010176061" sldId="272"/>
            <ac:spMk id="2" creationId="{AE5C0C61-F5CE-4C94-985D-5C4686F77DCB}"/>
          </ac:spMkLst>
        </pc:spChg>
        <pc:spChg chg="del mod">
          <ac:chgData name="Ife Adebara" userId="22f6600ccd90aa24" providerId="LiveId" clId="{02CC422D-9F84-4218-BFCD-37098ECAB163}" dt="2021-03-02T05:02:02.107" v="2641" actId="26606"/>
          <ac:spMkLst>
            <pc:docMk/>
            <pc:sldMk cId="4010176061" sldId="272"/>
            <ac:spMk id="3" creationId="{90F4E14B-0C08-47D6-922F-FC9AC4A00414}"/>
          </ac:spMkLst>
        </pc:spChg>
        <pc:spChg chg="add">
          <ac:chgData name="Ife Adebara" userId="22f6600ccd90aa24" providerId="LiveId" clId="{02CC422D-9F84-4218-BFCD-37098ECAB163}" dt="2021-03-02T05:02:02.107" v="2641" actId="26606"/>
          <ac:spMkLst>
            <pc:docMk/>
            <pc:sldMk cId="4010176061" sldId="272"/>
            <ac:spMk id="9" creationId="{2E442304-DDBD-4F7B-8017-36BCC863FB40}"/>
          </ac:spMkLst>
        </pc:spChg>
        <pc:spChg chg="add">
          <ac:chgData name="Ife Adebara" userId="22f6600ccd90aa24" providerId="LiveId" clId="{02CC422D-9F84-4218-BFCD-37098ECAB163}" dt="2021-03-02T05:02:02.107" v="2641" actId="26606"/>
          <ac:spMkLst>
            <pc:docMk/>
            <pc:sldMk cId="4010176061" sldId="272"/>
            <ac:spMk id="11" creationId="{5E107275-3853-46FD-A241-DE4355A42675}"/>
          </ac:spMkLst>
        </pc:spChg>
        <pc:graphicFrameChg chg="add">
          <ac:chgData name="Ife Adebara" userId="22f6600ccd90aa24" providerId="LiveId" clId="{02CC422D-9F84-4218-BFCD-37098ECAB163}" dt="2021-03-02T05:02:02.107" v="2641" actId="26606"/>
          <ac:graphicFrameMkLst>
            <pc:docMk/>
            <pc:sldMk cId="4010176061" sldId="272"/>
            <ac:graphicFrameMk id="5" creationId="{6589B88E-D288-4366-A473-649422F23D0F}"/>
          </ac:graphicFrameMkLst>
        </pc:graphicFrameChg>
      </pc:sldChg>
      <pc:sldChg chg="addSp delSp modSp new mod setBg">
        <pc:chgData name="Ife Adebara" userId="22f6600ccd90aa24" providerId="LiveId" clId="{02CC422D-9F84-4218-BFCD-37098ECAB163}" dt="2021-03-02T04:57:18.148" v="2587" actId="26606"/>
        <pc:sldMkLst>
          <pc:docMk/>
          <pc:sldMk cId="1421512215" sldId="273"/>
        </pc:sldMkLst>
        <pc:spChg chg="mod">
          <ac:chgData name="Ife Adebara" userId="22f6600ccd90aa24" providerId="LiveId" clId="{02CC422D-9F84-4218-BFCD-37098ECAB163}" dt="2021-03-02T04:57:18.148" v="2587" actId="26606"/>
          <ac:spMkLst>
            <pc:docMk/>
            <pc:sldMk cId="1421512215" sldId="273"/>
            <ac:spMk id="2" creationId="{C0975A76-C464-4EF5-BE4E-4F0D3212A6A7}"/>
          </ac:spMkLst>
        </pc:spChg>
        <pc:spChg chg="del mod">
          <ac:chgData name="Ife Adebara" userId="22f6600ccd90aa24" providerId="LiveId" clId="{02CC422D-9F84-4218-BFCD-37098ECAB163}" dt="2021-03-02T04:57:18.148" v="2587" actId="26606"/>
          <ac:spMkLst>
            <pc:docMk/>
            <pc:sldMk cId="1421512215" sldId="273"/>
            <ac:spMk id="3" creationId="{C7B29B56-278A-42E1-B05D-19A3A5BF86FC}"/>
          </ac:spMkLst>
        </pc:spChg>
        <pc:spChg chg="add">
          <ac:chgData name="Ife Adebara" userId="22f6600ccd90aa24" providerId="LiveId" clId="{02CC422D-9F84-4218-BFCD-37098ECAB163}" dt="2021-03-02T04:57:18.148" v="2587" actId="26606"/>
          <ac:spMkLst>
            <pc:docMk/>
            <pc:sldMk cId="1421512215" sldId="273"/>
            <ac:spMk id="9" creationId="{2E442304-DDBD-4F7B-8017-36BCC863FB40}"/>
          </ac:spMkLst>
        </pc:spChg>
        <pc:spChg chg="add">
          <ac:chgData name="Ife Adebara" userId="22f6600ccd90aa24" providerId="LiveId" clId="{02CC422D-9F84-4218-BFCD-37098ECAB163}" dt="2021-03-02T04:57:18.148" v="2587" actId="26606"/>
          <ac:spMkLst>
            <pc:docMk/>
            <pc:sldMk cId="1421512215" sldId="273"/>
            <ac:spMk id="11" creationId="{5E107275-3853-46FD-A241-DE4355A42675}"/>
          </ac:spMkLst>
        </pc:spChg>
        <pc:graphicFrameChg chg="add">
          <ac:chgData name="Ife Adebara" userId="22f6600ccd90aa24" providerId="LiveId" clId="{02CC422D-9F84-4218-BFCD-37098ECAB163}" dt="2021-03-02T04:57:18.148" v="2587" actId="26606"/>
          <ac:graphicFrameMkLst>
            <pc:docMk/>
            <pc:sldMk cId="1421512215" sldId="273"/>
            <ac:graphicFrameMk id="5" creationId="{06482E20-98FA-423A-B936-34508CD43791}"/>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737219-9E6E-4244-AFBA-9385A507CFD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1B49C6E-F8A6-4D05-8B65-4DBEA3631FC2}">
      <dgm:prSet/>
      <dgm:spPr/>
      <dgm:t>
        <a:bodyPr/>
        <a:lstStyle/>
        <a:p>
          <a:r>
            <a:rPr lang="en-US"/>
            <a:t>A simple approach for incorporating knowledge from monolingual data to NMT. </a:t>
          </a:r>
        </a:p>
      </dgm:t>
    </dgm:pt>
    <dgm:pt modelId="{12426445-4100-4650-806F-2B2B4F6A2A5E}" type="parTrans" cxnId="{E601DBB8-C16C-4C4A-9873-7914359E7865}">
      <dgm:prSet/>
      <dgm:spPr/>
      <dgm:t>
        <a:bodyPr/>
        <a:lstStyle/>
        <a:p>
          <a:endParaRPr lang="en-US"/>
        </a:p>
      </dgm:t>
    </dgm:pt>
    <dgm:pt modelId="{9CCF142D-6EE3-4E68-8570-CBAA57E4596C}" type="sibTrans" cxnId="{E601DBB8-C16C-4C4A-9873-7914359E7865}">
      <dgm:prSet/>
      <dgm:spPr/>
      <dgm:t>
        <a:bodyPr/>
        <a:lstStyle/>
        <a:p>
          <a:endParaRPr lang="en-US"/>
        </a:p>
      </dgm:t>
    </dgm:pt>
    <dgm:pt modelId="{0C079142-FE10-492C-A6D6-509CD3670568}">
      <dgm:prSet/>
      <dgm:spPr/>
      <dgm:t>
        <a:bodyPr/>
        <a:lstStyle/>
        <a:p>
          <a:r>
            <a:rPr lang="en-US"/>
            <a:t>Uses a LM trained on target side monolingual data, to regularize the output distributions of a TM.</a:t>
          </a:r>
        </a:p>
      </dgm:t>
    </dgm:pt>
    <dgm:pt modelId="{C0086426-9473-417B-A045-BC2D8F7B108D}" type="parTrans" cxnId="{9DA95F52-E621-48C0-951B-4B071D39F578}">
      <dgm:prSet/>
      <dgm:spPr/>
      <dgm:t>
        <a:bodyPr/>
        <a:lstStyle/>
        <a:p>
          <a:endParaRPr lang="en-US"/>
        </a:p>
      </dgm:t>
    </dgm:pt>
    <dgm:pt modelId="{A107988A-B8F6-4D50-82E2-57DD34E025AF}" type="sibTrans" cxnId="{9DA95F52-E621-48C0-951B-4B071D39F578}">
      <dgm:prSet/>
      <dgm:spPr/>
      <dgm:t>
        <a:bodyPr/>
        <a:lstStyle/>
        <a:p>
          <a:endParaRPr lang="en-US"/>
        </a:p>
      </dgm:t>
    </dgm:pt>
    <dgm:pt modelId="{34A3DA43-9789-4208-8482-0CC832218DD9}" type="pres">
      <dgm:prSet presAssocID="{62737219-9E6E-4244-AFBA-9385A507CFDA}" presName="linear" presStyleCnt="0">
        <dgm:presLayoutVars>
          <dgm:animLvl val="lvl"/>
          <dgm:resizeHandles val="exact"/>
        </dgm:presLayoutVars>
      </dgm:prSet>
      <dgm:spPr/>
    </dgm:pt>
    <dgm:pt modelId="{526E73D1-1E9F-4351-A11C-100EF2BE9A9C}" type="pres">
      <dgm:prSet presAssocID="{71B49C6E-F8A6-4D05-8B65-4DBEA3631FC2}" presName="parentText" presStyleLbl="node1" presStyleIdx="0" presStyleCnt="2">
        <dgm:presLayoutVars>
          <dgm:chMax val="0"/>
          <dgm:bulletEnabled val="1"/>
        </dgm:presLayoutVars>
      </dgm:prSet>
      <dgm:spPr/>
    </dgm:pt>
    <dgm:pt modelId="{7E5ECE91-27E6-4038-83F1-E2B61FB0683D}" type="pres">
      <dgm:prSet presAssocID="{9CCF142D-6EE3-4E68-8570-CBAA57E4596C}" presName="spacer" presStyleCnt="0"/>
      <dgm:spPr/>
    </dgm:pt>
    <dgm:pt modelId="{4FA2C0DC-987C-4997-BF50-A10FCC6E4529}" type="pres">
      <dgm:prSet presAssocID="{0C079142-FE10-492C-A6D6-509CD3670568}" presName="parentText" presStyleLbl="node1" presStyleIdx="1" presStyleCnt="2">
        <dgm:presLayoutVars>
          <dgm:chMax val="0"/>
          <dgm:bulletEnabled val="1"/>
        </dgm:presLayoutVars>
      </dgm:prSet>
      <dgm:spPr/>
    </dgm:pt>
  </dgm:ptLst>
  <dgm:cxnLst>
    <dgm:cxn modelId="{9BB7B46C-F716-4F8A-8AC6-7BB98216DC6A}" type="presOf" srcId="{62737219-9E6E-4244-AFBA-9385A507CFDA}" destId="{34A3DA43-9789-4208-8482-0CC832218DD9}" srcOrd="0" destOrd="0" presId="urn:microsoft.com/office/officeart/2005/8/layout/vList2"/>
    <dgm:cxn modelId="{9DA95F52-E621-48C0-951B-4B071D39F578}" srcId="{62737219-9E6E-4244-AFBA-9385A507CFDA}" destId="{0C079142-FE10-492C-A6D6-509CD3670568}" srcOrd="1" destOrd="0" parTransId="{C0086426-9473-417B-A045-BC2D8F7B108D}" sibTransId="{A107988A-B8F6-4D50-82E2-57DD34E025AF}"/>
    <dgm:cxn modelId="{3EF1158D-7AAC-42B0-9E2F-FD36B94D8B3B}" type="presOf" srcId="{71B49C6E-F8A6-4D05-8B65-4DBEA3631FC2}" destId="{526E73D1-1E9F-4351-A11C-100EF2BE9A9C}" srcOrd="0" destOrd="0" presId="urn:microsoft.com/office/officeart/2005/8/layout/vList2"/>
    <dgm:cxn modelId="{E601DBB8-C16C-4C4A-9873-7914359E7865}" srcId="{62737219-9E6E-4244-AFBA-9385A507CFDA}" destId="{71B49C6E-F8A6-4D05-8B65-4DBEA3631FC2}" srcOrd="0" destOrd="0" parTransId="{12426445-4100-4650-806F-2B2B4F6A2A5E}" sibTransId="{9CCF142D-6EE3-4E68-8570-CBAA57E4596C}"/>
    <dgm:cxn modelId="{797D20F2-3DE9-4C4B-9E5F-9721DB644369}" type="presOf" srcId="{0C079142-FE10-492C-A6D6-509CD3670568}" destId="{4FA2C0DC-987C-4997-BF50-A10FCC6E4529}" srcOrd="0" destOrd="0" presId="urn:microsoft.com/office/officeart/2005/8/layout/vList2"/>
    <dgm:cxn modelId="{A9E319B2-EF47-43D8-A72E-1E32EBE428A4}" type="presParOf" srcId="{34A3DA43-9789-4208-8482-0CC832218DD9}" destId="{526E73D1-1E9F-4351-A11C-100EF2BE9A9C}" srcOrd="0" destOrd="0" presId="urn:microsoft.com/office/officeart/2005/8/layout/vList2"/>
    <dgm:cxn modelId="{6F3E25F5-0F79-4A8F-927B-340B0D14A0EA}" type="presParOf" srcId="{34A3DA43-9789-4208-8482-0CC832218DD9}" destId="{7E5ECE91-27E6-4038-83F1-E2B61FB0683D}" srcOrd="1" destOrd="0" presId="urn:microsoft.com/office/officeart/2005/8/layout/vList2"/>
    <dgm:cxn modelId="{C7C6D314-13E1-4E55-B9D8-9CE852DFB876}" type="presParOf" srcId="{34A3DA43-9789-4208-8482-0CC832218DD9}" destId="{4FA2C0DC-987C-4997-BF50-A10FCC6E452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99AF7B-5FFD-4977-84CA-CBDB76E3BE6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690B995-B9D8-4459-A762-35C924A057C9}">
      <dgm:prSet/>
      <dgm:spPr/>
      <dgm:t>
        <a:bodyPr/>
        <a:lstStyle/>
        <a:p>
          <a:r>
            <a:rPr lang="en-US"/>
            <a:t>In knowledge </a:t>
          </a:r>
          <a:r>
            <a:rPr lang="en-CA"/>
            <a:t>distillation (KD) </a:t>
          </a:r>
          <a:r>
            <a:rPr lang="en-US"/>
            <a:t>the soft output probabilities of a big teacher model are used to train a small compact student model, by minimizing their D</a:t>
          </a:r>
          <a:r>
            <a:rPr lang="en-US" baseline="-25000"/>
            <a:t>KL</a:t>
          </a:r>
          <a:endParaRPr lang="en-US"/>
        </a:p>
      </dgm:t>
    </dgm:pt>
    <dgm:pt modelId="{1ADAB0ED-2788-40E2-93F1-5FEB714934B0}" type="parTrans" cxnId="{55D0FF64-094F-4C87-8C93-11A63BFFE867}">
      <dgm:prSet/>
      <dgm:spPr/>
      <dgm:t>
        <a:bodyPr/>
        <a:lstStyle/>
        <a:p>
          <a:endParaRPr lang="en-US"/>
        </a:p>
      </dgm:t>
    </dgm:pt>
    <dgm:pt modelId="{B2572ADE-9A1F-497A-8C49-2CC183D5EC99}" type="sibTrans" cxnId="{55D0FF64-094F-4C87-8C93-11A63BFFE867}">
      <dgm:prSet/>
      <dgm:spPr/>
      <dgm:t>
        <a:bodyPr/>
        <a:lstStyle/>
        <a:p>
          <a:endParaRPr lang="en-US"/>
        </a:p>
      </dgm:t>
    </dgm:pt>
    <dgm:pt modelId="{F59C11AB-B30D-43B9-A95D-2ED2B5A379FE}">
      <dgm:prSet/>
      <dgm:spPr/>
      <dgm:t>
        <a:bodyPr/>
        <a:lstStyle/>
        <a:p>
          <a:r>
            <a:rPr lang="en-US"/>
            <a:t>Standard KD teacher is trained on the same task as the student </a:t>
          </a:r>
        </a:p>
      </dgm:t>
    </dgm:pt>
    <dgm:pt modelId="{1DA7FFC5-F1D0-4D39-93BE-FA3C26FC79E0}" type="parTrans" cxnId="{F4D7E935-CBB5-4B78-BF9B-D6EFA6F90D2C}">
      <dgm:prSet/>
      <dgm:spPr/>
      <dgm:t>
        <a:bodyPr/>
        <a:lstStyle/>
        <a:p>
          <a:endParaRPr lang="en-US"/>
        </a:p>
      </dgm:t>
    </dgm:pt>
    <dgm:pt modelId="{23F7EEDD-24A9-4AD2-99A8-7B7F66FAE578}" type="sibTrans" cxnId="{F4D7E935-CBB5-4B78-BF9B-D6EFA6F90D2C}">
      <dgm:prSet/>
      <dgm:spPr/>
      <dgm:t>
        <a:bodyPr/>
        <a:lstStyle/>
        <a:p>
          <a:endParaRPr lang="en-US"/>
        </a:p>
      </dgm:t>
    </dgm:pt>
    <dgm:pt modelId="{6D2501E1-F601-466F-9AA1-E70902D2069E}">
      <dgm:prSet/>
      <dgm:spPr/>
      <dgm:t>
        <a:bodyPr/>
        <a:lstStyle/>
        <a:p>
          <a:r>
            <a:rPr lang="en-US"/>
            <a:t>However, the proposed LM-prior is trained on a different task that requires only monolingual data, unlike TM teachers that require parallel data.</a:t>
          </a:r>
        </a:p>
      </dgm:t>
    </dgm:pt>
    <dgm:pt modelId="{7AF06D68-78A5-455C-91E5-18E496B6F499}" type="parTrans" cxnId="{151B2BB9-1BC9-4E6A-8C0C-C2AB72CC0DE2}">
      <dgm:prSet/>
      <dgm:spPr/>
      <dgm:t>
        <a:bodyPr/>
        <a:lstStyle/>
        <a:p>
          <a:endParaRPr lang="en-US"/>
        </a:p>
      </dgm:t>
    </dgm:pt>
    <dgm:pt modelId="{F69D3EB2-B7F0-4475-8E5C-76A0DA9B69B8}" type="sibTrans" cxnId="{151B2BB9-1BC9-4E6A-8C0C-C2AB72CC0DE2}">
      <dgm:prSet/>
      <dgm:spPr/>
      <dgm:t>
        <a:bodyPr/>
        <a:lstStyle/>
        <a:p>
          <a:endParaRPr lang="en-US"/>
        </a:p>
      </dgm:t>
    </dgm:pt>
    <dgm:pt modelId="{B2C0AE14-355D-4E36-AF89-A6AD2E577B9F}" type="pres">
      <dgm:prSet presAssocID="{BF99AF7B-5FFD-4977-84CA-CBDB76E3BE67}" presName="vert0" presStyleCnt="0">
        <dgm:presLayoutVars>
          <dgm:dir/>
          <dgm:animOne val="branch"/>
          <dgm:animLvl val="lvl"/>
        </dgm:presLayoutVars>
      </dgm:prSet>
      <dgm:spPr/>
    </dgm:pt>
    <dgm:pt modelId="{1C05D957-CD02-403F-BF8B-061F578E66BC}" type="pres">
      <dgm:prSet presAssocID="{C690B995-B9D8-4459-A762-35C924A057C9}" presName="thickLine" presStyleLbl="alignNode1" presStyleIdx="0" presStyleCnt="3"/>
      <dgm:spPr/>
    </dgm:pt>
    <dgm:pt modelId="{2517FB6D-AE2F-49A1-A176-D9BCA26DFF7A}" type="pres">
      <dgm:prSet presAssocID="{C690B995-B9D8-4459-A762-35C924A057C9}" presName="horz1" presStyleCnt="0"/>
      <dgm:spPr/>
    </dgm:pt>
    <dgm:pt modelId="{5F850472-0ABB-4ED5-9CD6-1B938A226680}" type="pres">
      <dgm:prSet presAssocID="{C690B995-B9D8-4459-A762-35C924A057C9}" presName="tx1" presStyleLbl="revTx" presStyleIdx="0" presStyleCnt="3"/>
      <dgm:spPr/>
    </dgm:pt>
    <dgm:pt modelId="{0090908A-7233-41FC-B101-971BC63ADE78}" type="pres">
      <dgm:prSet presAssocID="{C690B995-B9D8-4459-A762-35C924A057C9}" presName="vert1" presStyleCnt="0"/>
      <dgm:spPr/>
    </dgm:pt>
    <dgm:pt modelId="{A32B87FF-151B-455A-A009-EB8685CD9937}" type="pres">
      <dgm:prSet presAssocID="{F59C11AB-B30D-43B9-A95D-2ED2B5A379FE}" presName="thickLine" presStyleLbl="alignNode1" presStyleIdx="1" presStyleCnt="3"/>
      <dgm:spPr/>
    </dgm:pt>
    <dgm:pt modelId="{19181AFE-31E7-4105-8DD5-EF7801D185FE}" type="pres">
      <dgm:prSet presAssocID="{F59C11AB-B30D-43B9-A95D-2ED2B5A379FE}" presName="horz1" presStyleCnt="0"/>
      <dgm:spPr/>
    </dgm:pt>
    <dgm:pt modelId="{426DBE0A-5239-4441-BCCF-4AFAD926CB15}" type="pres">
      <dgm:prSet presAssocID="{F59C11AB-B30D-43B9-A95D-2ED2B5A379FE}" presName="tx1" presStyleLbl="revTx" presStyleIdx="1" presStyleCnt="3"/>
      <dgm:spPr/>
    </dgm:pt>
    <dgm:pt modelId="{AC851056-B024-4B6F-84B3-1257230B03F2}" type="pres">
      <dgm:prSet presAssocID="{F59C11AB-B30D-43B9-A95D-2ED2B5A379FE}" presName="vert1" presStyleCnt="0"/>
      <dgm:spPr/>
    </dgm:pt>
    <dgm:pt modelId="{BE4FEA13-6D38-4336-9EDF-D00FC5D16D16}" type="pres">
      <dgm:prSet presAssocID="{6D2501E1-F601-466F-9AA1-E70902D2069E}" presName="thickLine" presStyleLbl="alignNode1" presStyleIdx="2" presStyleCnt="3"/>
      <dgm:spPr/>
    </dgm:pt>
    <dgm:pt modelId="{CD67926F-1705-415B-A1C7-AEB4596BCD7C}" type="pres">
      <dgm:prSet presAssocID="{6D2501E1-F601-466F-9AA1-E70902D2069E}" presName="horz1" presStyleCnt="0"/>
      <dgm:spPr/>
    </dgm:pt>
    <dgm:pt modelId="{F486A5B1-9F0E-4E08-B1EF-3A23E3767FA2}" type="pres">
      <dgm:prSet presAssocID="{6D2501E1-F601-466F-9AA1-E70902D2069E}" presName="tx1" presStyleLbl="revTx" presStyleIdx="2" presStyleCnt="3"/>
      <dgm:spPr/>
    </dgm:pt>
    <dgm:pt modelId="{E6EC0D31-A5A4-4E44-BD0E-DD7FF5884DE8}" type="pres">
      <dgm:prSet presAssocID="{6D2501E1-F601-466F-9AA1-E70902D2069E}" presName="vert1" presStyleCnt="0"/>
      <dgm:spPr/>
    </dgm:pt>
  </dgm:ptLst>
  <dgm:cxnLst>
    <dgm:cxn modelId="{5810660B-93EA-4899-B769-515DFC7DAF24}" type="presOf" srcId="{BF99AF7B-5FFD-4977-84CA-CBDB76E3BE67}" destId="{B2C0AE14-355D-4E36-AF89-A6AD2E577B9F}" srcOrd="0" destOrd="0" presId="urn:microsoft.com/office/officeart/2008/layout/LinedList"/>
    <dgm:cxn modelId="{F4D7E935-CBB5-4B78-BF9B-D6EFA6F90D2C}" srcId="{BF99AF7B-5FFD-4977-84CA-CBDB76E3BE67}" destId="{F59C11AB-B30D-43B9-A95D-2ED2B5A379FE}" srcOrd="1" destOrd="0" parTransId="{1DA7FFC5-F1D0-4D39-93BE-FA3C26FC79E0}" sibTransId="{23F7EEDD-24A9-4AD2-99A8-7B7F66FAE578}"/>
    <dgm:cxn modelId="{5F8E7D37-9342-44F9-83E3-B61416B10E65}" type="presOf" srcId="{C690B995-B9D8-4459-A762-35C924A057C9}" destId="{5F850472-0ABB-4ED5-9CD6-1B938A226680}" srcOrd="0" destOrd="0" presId="urn:microsoft.com/office/officeart/2008/layout/LinedList"/>
    <dgm:cxn modelId="{55D0FF64-094F-4C87-8C93-11A63BFFE867}" srcId="{BF99AF7B-5FFD-4977-84CA-CBDB76E3BE67}" destId="{C690B995-B9D8-4459-A762-35C924A057C9}" srcOrd="0" destOrd="0" parTransId="{1ADAB0ED-2788-40E2-93F1-5FEB714934B0}" sibTransId="{B2572ADE-9A1F-497A-8C49-2CC183D5EC99}"/>
    <dgm:cxn modelId="{151B2BB9-1BC9-4E6A-8C0C-C2AB72CC0DE2}" srcId="{BF99AF7B-5FFD-4977-84CA-CBDB76E3BE67}" destId="{6D2501E1-F601-466F-9AA1-E70902D2069E}" srcOrd="2" destOrd="0" parTransId="{7AF06D68-78A5-455C-91E5-18E496B6F499}" sibTransId="{F69D3EB2-B7F0-4475-8E5C-76A0DA9B69B8}"/>
    <dgm:cxn modelId="{0F2509D0-A238-4803-8436-4F55EBCE7050}" type="presOf" srcId="{6D2501E1-F601-466F-9AA1-E70902D2069E}" destId="{F486A5B1-9F0E-4E08-B1EF-3A23E3767FA2}" srcOrd="0" destOrd="0" presId="urn:microsoft.com/office/officeart/2008/layout/LinedList"/>
    <dgm:cxn modelId="{BD0522DC-8BB6-4DB7-A842-112298DC0541}" type="presOf" srcId="{F59C11AB-B30D-43B9-A95D-2ED2B5A379FE}" destId="{426DBE0A-5239-4441-BCCF-4AFAD926CB15}" srcOrd="0" destOrd="0" presId="urn:microsoft.com/office/officeart/2008/layout/LinedList"/>
    <dgm:cxn modelId="{6FD43F2D-0F75-4E36-8A57-9FB19A2F0E68}" type="presParOf" srcId="{B2C0AE14-355D-4E36-AF89-A6AD2E577B9F}" destId="{1C05D957-CD02-403F-BF8B-061F578E66BC}" srcOrd="0" destOrd="0" presId="urn:microsoft.com/office/officeart/2008/layout/LinedList"/>
    <dgm:cxn modelId="{0B68A323-6255-43AE-84D2-7729713BA9D7}" type="presParOf" srcId="{B2C0AE14-355D-4E36-AF89-A6AD2E577B9F}" destId="{2517FB6D-AE2F-49A1-A176-D9BCA26DFF7A}" srcOrd="1" destOrd="0" presId="urn:microsoft.com/office/officeart/2008/layout/LinedList"/>
    <dgm:cxn modelId="{524D7BC4-3307-467B-AFCD-73488B6F5FA0}" type="presParOf" srcId="{2517FB6D-AE2F-49A1-A176-D9BCA26DFF7A}" destId="{5F850472-0ABB-4ED5-9CD6-1B938A226680}" srcOrd="0" destOrd="0" presId="urn:microsoft.com/office/officeart/2008/layout/LinedList"/>
    <dgm:cxn modelId="{A49F2EE6-C4BE-4C96-9005-6774CCDCA4C0}" type="presParOf" srcId="{2517FB6D-AE2F-49A1-A176-D9BCA26DFF7A}" destId="{0090908A-7233-41FC-B101-971BC63ADE78}" srcOrd="1" destOrd="0" presId="urn:microsoft.com/office/officeart/2008/layout/LinedList"/>
    <dgm:cxn modelId="{22452E42-7B15-43DC-81B2-56588E1A58ED}" type="presParOf" srcId="{B2C0AE14-355D-4E36-AF89-A6AD2E577B9F}" destId="{A32B87FF-151B-455A-A009-EB8685CD9937}" srcOrd="2" destOrd="0" presId="urn:microsoft.com/office/officeart/2008/layout/LinedList"/>
    <dgm:cxn modelId="{71A15961-1409-4F5E-9C9F-817DC2D6CC42}" type="presParOf" srcId="{B2C0AE14-355D-4E36-AF89-A6AD2E577B9F}" destId="{19181AFE-31E7-4105-8DD5-EF7801D185FE}" srcOrd="3" destOrd="0" presId="urn:microsoft.com/office/officeart/2008/layout/LinedList"/>
    <dgm:cxn modelId="{F8E4FA29-D25F-4390-A11A-B25BC04C7BA8}" type="presParOf" srcId="{19181AFE-31E7-4105-8DD5-EF7801D185FE}" destId="{426DBE0A-5239-4441-BCCF-4AFAD926CB15}" srcOrd="0" destOrd="0" presId="urn:microsoft.com/office/officeart/2008/layout/LinedList"/>
    <dgm:cxn modelId="{945030DA-B3E9-497A-9678-7B92595B7222}" type="presParOf" srcId="{19181AFE-31E7-4105-8DD5-EF7801D185FE}" destId="{AC851056-B024-4B6F-84B3-1257230B03F2}" srcOrd="1" destOrd="0" presId="urn:microsoft.com/office/officeart/2008/layout/LinedList"/>
    <dgm:cxn modelId="{C7872738-C625-4275-9469-198E4A950AB2}" type="presParOf" srcId="{B2C0AE14-355D-4E36-AF89-A6AD2E577B9F}" destId="{BE4FEA13-6D38-4336-9EDF-D00FC5D16D16}" srcOrd="4" destOrd="0" presId="urn:microsoft.com/office/officeart/2008/layout/LinedList"/>
    <dgm:cxn modelId="{D6DFE967-0684-4739-B5E9-FD412471AC19}" type="presParOf" srcId="{B2C0AE14-355D-4E36-AF89-A6AD2E577B9F}" destId="{CD67926F-1705-415B-A1C7-AEB4596BCD7C}" srcOrd="5" destOrd="0" presId="urn:microsoft.com/office/officeart/2008/layout/LinedList"/>
    <dgm:cxn modelId="{4D92B4F9-2054-4789-AE30-6F8EE62EC016}" type="presParOf" srcId="{CD67926F-1705-415B-A1C7-AEB4596BCD7C}" destId="{F486A5B1-9F0E-4E08-B1EF-3A23E3767FA2}" srcOrd="0" destOrd="0" presId="urn:microsoft.com/office/officeart/2008/layout/LinedList"/>
    <dgm:cxn modelId="{5D1DA662-6C56-44D8-9580-7CCBEDC51EF1}" type="presParOf" srcId="{CD67926F-1705-415B-A1C7-AEB4596BCD7C}" destId="{E6EC0D31-A5A4-4E44-BD0E-DD7FF5884D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E1847B-8943-43CF-B026-5830B1091299}"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913AA02E-05D4-46B1-84C6-CE90BCEED690}">
      <dgm:prSet/>
      <dgm:spPr/>
      <dgm:t>
        <a:bodyPr/>
        <a:lstStyle/>
        <a:p>
          <a:r>
            <a:rPr lang="en-US"/>
            <a:t>This method is more efficient than alternative approaches that used pretrained LMs, because it is not required during inference.</a:t>
          </a:r>
        </a:p>
      </dgm:t>
    </dgm:pt>
    <dgm:pt modelId="{DC08A3BC-F64C-4255-A53E-BE65F1E8D849}" type="parTrans" cxnId="{E2E95468-3C12-43B0-A8D4-05748B2FEB51}">
      <dgm:prSet/>
      <dgm:spPr/>
      <dgm:t>
        <a:bodyPr/>
        <a:lstStyle/>
        <a:p>
          <a:endParaRPr lang="en-US"/>
        </a:p>
      </dgm:t>
    </dgm:pt>
    <dgm:pt modelId="{9703EAA2-2B17-4AA9-9A01-64D5C3D15FFD}" type="sibTrans" cxnId="{E2E95468-3C12-43B0-A8D4-05748B2FEB51}">
      <dgm:prSet/>
      <dgm:spPr/>
      <dgm:t>
        <a:bodyPr/>
        <a:lstStyle/>
        <a:p>
          <a:endParaRPr lang="en-US"/>
        </a:p>
      </dgm:t>
    </dgm:pt>
    <dgm:pt modelId="{27BD7268-CA2E-4858-ACBB-363A5BAE7D99}">
      <dgm:prSet/>
      <dgm:spPr/>
      <dgm:t>
        <a:bodyPr/>
        <a:lstStyle/>
        <a:p>
          <a:r>
            <a:rPr lang="en-US"/>
            <a:t>Also, it avoids the translation errors introduced by LM-fusion, because the TM is able to deviate from </a:t>
          </a:r>
          <a:r>
            <a:rPr lang="en-CA"/>
            <a:t>the prior when needed.</a:t>
          </a:r>
          <a:r>
            <a:rPr lang="en-US"/>
            <a:t> We empirically show that while this method</a:t>
          </a:r>
        </a:p>
      </dgm:t>
    </dgm:pt>
    <dgm:pt modelId="{4AD690FF-DCBB-4B84-99F4-0CFA7367A11D}" type="parTrans" cxnId="{BAAB360E-F5CB-4B22-91AB-E61BAAEE1630}">
      <dgm:prSet/>
      <dgm:spPr/>
      <dgm:t>
        <a:bodyPr/>
        <a:lstStyle/>
        <a:p>
          <a:endParaRPr lang="en-US"/>
        </a:p>
      </dgm:t>
    </dgm:pt>
    <dgm:pt modelId="{5E51A020-079D-4EE8-981F-6028C7117A21}" type="sibTrans" cxnId="{BAAB360E-F5CB-4B22-91AB-E61BAAEE1630}">
      <dgm:prSet/>
      <dgm:spPr/>
      <dgm:t>
        <a:bodyPr/>
        <a:lstStyle/>
        <a:p>
          <a:endParaRPr lang="en-US"/>
        </a:p>
      </dgm:t>
    </dgm:pt>
    <dgm:pt modelId="{7DA356AC-8B7F-45BA-B21A-53463D79BA97}">
      <dgm:prSet/>
      <dgm:spPr/>
      <dgm:t>
        <a:bodyPr/>
        <a:lstStyle/>
        <a:p>
          <a:r>
            <a:rPr lang="en-US"/>
            <a:t>It works by simply changing the training objective, it achieves better results than alternative LM-fusion </a:t>
          </a:r>
          <a:r>
            <a:rPr lang="en-CA"/>
            <a:t>techniques. </a:t>
          </a:r>
          <a:endParaRPr lang="en-US"/>
        </a:p>
      </dgm:t>
    </dgm:pt>
    <dgm:pt modelId="{C144565D-2815-4276-9EF0-EB781518EF59}" type="parTrans" cxnId="{FC5B8111-6B0B-4805-AB9A-CC4008BC9A85}">
      <dgm:prSet/>
      <dgm:spPr/>
      <dgm:t>
        <a:bodyPr/>
        <a:lstStyle/>
        <a:p>
          <a:endParaRPr lang="en-US"/>
        </a:p>
      </dgm:t>
    </dgm:pt>
    <dgm:pt modelId="{FF1BB37B-77DF-403D-B7F9-FA98273B9EED}" type="sibTrans" cxnId="{FC5B8111-6B0B-4805-AB9A-CC4008BC9A85}">
      <dgm:prSet/>
      <dgm:spPr/>
      <dgm:t>
        <a:bodyPr/>
        <a:lstStyle/>
        <a:p>
          <a:endParaRPr lang="en-US"/>
        </a:p>
      </dgm:t>
    </dgm:pt>
    <dgm:pt modelId="{3FF2A187-3D83-4CC1-A2A9-6CEB171CC8B6}">
      <dgm:prSet/>
      <dgm:spPr/>
      <dgm:t>
        <a:bodyPr/>
        <a:lstStyle/>
        <a:p>
          <a:r>
            <a:rPr lang="en-CA"/>
            <a:t>Also, it yields consistent performance </a:t>
          </a:r>
          <a:r>
            <a:rPr lang="en-US"/>
            <a:t>gains even with modest monolingual data (3M sentences) across all translation directions. </a:t>
          </a:r>
        </a:p>
      </dgm:t>
    </dgm:pt>
    <dgm:pt modelId="{6BB0D4BF-EDB6-4E61-A9A6-7445BB0F7416}" type="parTrans" cxnId="{89F7469B-9DBC-4364-860A-93DCDD42736D}">
      <dgm:prSet/>
      <dgm:spPr/>
      <dgm:t>
        <a:bodyPr/>
        <a:lstStyle/>
        <a:p>
          <a:endParaRPr lang="en-US"/>
        </a:p>
      </dgm:t>
    </dgm:pt>
    <dgm:pt modelId="{7F4938C1-33DA-479A-B699-DDC7E6CDCB7B}" type="sibTrans" cxnId="{89F7469B-9DBC-4364-860A-93DCDD42736D}">
      <dgm:prSet/>
      <dgm:spPr/>
      <dgm:t>
        <a:bodyPr/>
        <a:lstStyle/>
        <a:p>
          <a:endParaRPr lang="en-US"/>
        </a:p>
      </dgm:t>
    </dgm:pt>
    <dgm:pt modelId="{0C76430F-1C5C-4829-B98D-9D3B73B1AFDB}">
      <dgm:prSet/>
      <dgm:spPr/>
      <dgm:t>
        <a:bodyPr/>
        <a:lstStyle/>
        <a:p>
          <a:r>
            <a:rPr lang="en-US"/>
            <a:t>This makes it useful for low-resource languages, where not only parallel but also monolingual data are scarce.</a:t>
          </a:r>
        </a:p>
      </dgm:t>
    </dgm:pt>
    <dgm:pt modelId="{C6A5485E-3B67-4935-96DA-722BBCA73E41}" type="parTrans" cxnId="{26E6194F-FA36-4727-B6AE-815DD6C03A4F}">
      <dgm:prSet/>
      <dgm:spPr/>
      <dgm:t>
        <a:bodyPr/>
        <a:lstStyle/>
        <a:p>
          <a:endParaRPr lang="en-US"/>
        </a:p>
      </dgm:t>
    </dgm:pt>
    <dgm:pt modelId="{810C464C-BE6E-4AF7-91DD-AE2D44260A51}" type="sibTrans" cxnId="{26E6194F-FA36-4727-B6AE-815DD6C03A4F}">
      <dgm:prSet/>
      <dgm:spPr/>
      <dgm:t>
        <a:bodyPr/>
        <a:lstStyle/>
        <a:p>
          <a:endParaRPr lang="en-US"/>
        </a:p>
      </dgm:t>
    </dgm:pt>
    <dgm:pt modelId="{D6578C1C-A84A-4D6C-92E5-E53869EF0404}" type="pres">
      <dgm:prSet presAssocID="{34E1847B-8943-43CF-B026-5830B1091299}" presName="vert0" presStyleCnt="0">
        <dgm:presLayoutVars>
          <dgm:dir/>
          <dgm:animOne val="branch"/>
          <dgm:animLvl val="lvl"/>
        </dgm:presLayoutVars>
      </dgm:prSet>
      <dgm:spPr/>
    </dgm:pt>
    <dgm:pt modelId="{A71BE586-83BC-409C-B690-F9177FFDBF85}" type="pres">
      <dgm:prSet presAssocID="{913AA02E-05D4-46B1-84C6-CE90BCEED690}" presName="thickLine" presStyleLbl="alignNode1" presStyleIdx="0" presStyleCnt="5"/>
      <dgm:spPr/>
    </dgm:pt>
    <dgm:pt modelId="{138AC05D-7BD6-4FD1-8B18-D6F48E3317DF}" type="pres">
      <dgm:prSet presAssocID="{913AA02E-05D4-46B1-84C6-CE90BCEED690}" presName="horz1" presStyleCnt="0"/>
      <dgm:spPr/>
    </dgm:pt>
    <dgm:pt modelId="{31B58777-D22D-44EC-A4AF-35B10E3688C2}" type="pres">
      <dgm:prSet presAssocID="{913AA02E-05D4-46B1-84C6-CE90BCEED690}" presName="tx1" presStyleLbl="revTx" presStyleIdx="0" presStyleCnt="5"/>
      <dgm:spPr/>
    </dgm:pt>
    <dgm:pt modelId="{AFFEE040-3147-4DA4-B5B5-3A31A0C236A3}" type="pres">
      <dgm:prSet presAssocID="{913AA02E-05D4-46B1-84C6-CE90BCEED690}" presName="vert1" presStyleCnt="0"/>
      <dgm:spPr/>
    </dgm:pt>
    <dgm:pt modelId="{08BD40DF-C2D3-4673-BAA4-04AF07763A4B}" type="pres">
      <dgm:prSet presAssocID="{27BD7268-CA2E-4858-ACBB-363A5BAE7D99}" presName="thickLine" presStyleLbl="alignNode1" presStyleIdx="1" presStyleCnt="5"/>
      <dgm:spPr/>
    </dgm:pt>
    <dgm:pt modelId="{6F070E38-0A0D-4437-A0BD-71742D2C40DA}" type="pres">
      <dgm:prSet presAssocID="{27BD7268-CA2E-4858-ACBB-363A5BAE7D99}" presName="horz1" presStyleCnt="0"/>
      <dgm:spPr/>
    </dgm:pt>
    <dgm:pt modelId="{6C8FDEFF-2055-474C-A455-3E915381395F}" type="pres">
      <dgm:prSet presAssocID="{27BD7268-CA2E-4858-ACBB-363A5BAE7D99}" presName="tx1" presStyleLbl="revTx" presStyleIdx="1" presStyleCnt="5"/>
      <dgm:spPr/>
    </dgm:pt>
    <dgm:pt modelId="{B34C0BA2-7BC0-47C7-A276-1B7B02F73684}" type="pres">
      <dgm:prSet presAssocID="{27BD7268-CA2E-4858-ACBB-363A5BAE7D99}" presName="vert1" presStyleCnt="0"/>
      <dgm:spPr/>
    </dgm:pt>
    <dgm:pt modelId="{63E92190-2677-4F38-B25A-854AB19A2E0F}" type="pres">
      <dgm:prSet presAssocID="{7DA356AC-8B7F-45BA-B21A-53463D79BA97}" presName="thickLine" presStyleLbl="alignNode1" presStyleIdx="2" presStyleCnt="5"/>
      <dgm:spPr/>
    </dgm:pt>
    <dgm:pt modelId="{C4F8ECE1-C430-40B5-A314-B06163C5ED5C}" type="pres">
      <dgm:prSet presAssocID="{7DA356AC-8B7F-45BA-B21A-53463D79BA97}" presName="horz1" presStyleCnt="0"/>
      <dgm:spPr/>
    </dgm:pt>
    <dgm:pt modelId="{0D1365D6-123C-4DE1-B128-FC294EED9598}" type="pres">
      <dgm:prSet presAssocID="{7DA356AC-8B7F-45BA-B21A-53463D79BA97}" presName="tx1" presStyleLbl="revTx" presStyleIdx="2" presStyleCnt="5"/>
      <dgm:spPr/>
    </dgm:pt>
    <dgm:pt modelId="{6F37B89B-2DD6-4A26-9CFE-8EA91F993744}" type="pres">
      <dgm:prSet presAssocID="{7DA356AC-8B7F-45BA-B21A-53463D79BA97}" presName="vert1" presStyleCnt="0"/>
      <dgm:spPr/>
    </dgm:pt>
    <dgm:pt modelId="{72128799-70E2-4C25-A281-381C409A8B04}" type="pres">
      <dgm:prSet presAssocID="{3FF2A187-3D83-4CC1-A2A9-6CEB171CC8B6}" presName="thickLine" presStyleLbl="alignNode1" presStyleIdx="3" presStyleCnt="5"/>
      <dgm:spPr/>
    </dgm:pt>
    <dgm:pt modelId="{B8FEDD20-B55A-4855-9A14-891C092AE708}" type="pres">
      <dgm:prSet presAssocID="{3FF2A187-3D83-4CC1-A2A9-6CEB171CC8B6}" presName="horz1" presStyleCnt="0"/>
      <dgm:spPr/>
    </dgm:pt>
    <dgm:pt modelId="{A65889B4-8305-4585-9A28-4745D5C39CD4}" type="pres">
      <dgm:prSet presAssocID="{3FF2A187-3D83-4CC1-A2A9-6CEB171CC8B6}" presName="tx1" presStyleLbl="revTx" presStyleIdx="3" presStyleCnt="5"/>
      <dgm:spPr/>
    </dgm:pt>
    <dgm:pt modelId="{0A5E90BA-DE93-47A6-86CC-954ADA2C7DDB}" type="pres">
      <dgm:prSet presAssocID="{3FF2A187-3D83-4CC1-A2A9-6CEB171CC8B6}" presName="vert1" presStyleCnt="0"/>
      <dgm:spPr/>
    </dgm:pt>
    <dgm:pt modelId="{C193CEF8-5701-4C6D-A6D7-E29FE8EE5184}" type="pres">
      <dgm:prSet presAssocID="{0C76430F-1C5C-4829-B98D-9D3B73B1AFDB}" presName="thickLine" presStyleLbl="alignNode1" presStyleIdx="4" presStyleCnt="5"/>
      <dgm:spPr/>
    </dgm:pt>
    <dgm:pt modelId="{E27094A5-B0C8-499F-9335-C31A91BA7FEA}" type="pres">
      <dgm:prSet presAssocID="{0C76430F-1C5C-4829-B98D-9D3B73B1AFDB}" presName="horz1" presStyleCnt="0"/>
      <dgm:spPr/>
    </dgm:pt>
    <dgm:pt modelId="{82EDCB45-C52F-4DFE-9010-48E7B6580FC0}" type="pres">
      <dgm:prSet presAssocID="{0C76430F-1C5C-4829-B98D-9D3B73B1AFDB}" presName="tx1" presStyleLbl="revTx" presStyleIdx="4" presStyleCnt="5"/>
      <dgm:spPr/>
    </dgm:pt>
    <dgm:pt modelId="{F929316C-9117-408A-8E7A-2717EB7DCCEB}" type="pres">
      <dgm:prSet presAssocID="{0C76430F-1C5C-4829-B98D-9D3B73B1AFDB}" presName="vert1" presStyleCnt="0"/>
      <dgm:spPr/>
    </dgm:pt>
  </dgm:ptLst>
  <dgm:cxnLst>
    <dgm:cxn modelId="{8B3D1D00-5B4D-44AA-B912-9A2FAD4E9A23}" type="presOf" srcId="{27BD7268-CA2E-4858-ACBB-363A5BAE7D99}" destId="{6C8FDEFF-2055-474C-A455-3E915381395F}" srcOrd="0" destOrd="0" presId="urn:microsoft.com/office/officeart/2008/layout/LinedList"/>
    <dgm:cxn modelId="{BAAB360E-F5CB-4B22-91AB-E61BAAEE1630}" srcId="{34E1847B-8943-43CF-B026-5830B1091299}" destId="{27BD7268-CA2E-4858-ACBB-363A5BAE7D99}" srcOrd="1" destOrd="0" parTransId="{4AD690FF-DCBB-4B84-99F4-0CFA7367A11D}" sibTransId="{5E51A020-079D-4EE8-981F-6028C7117A21}"/>
    <dgm:cxn modelId="{FC5B8111-6B0B-4805-AB9A-CC4008BC9A85}" srcId="{34E1847B-8943-43CF-B026-5830B1091299}" destId="{7DA356AC-8B7F-45BA-B21A-53463D79BA97}" srcOrd="2" destOrd="0" parTransId="{C144565D-2815-4276-9EF0-EB781518EF59}" sibTransId="{FF1BB37B-77DF-403D-B7F9-FA98273B9EED}"/>
    <dgm:cxn modelId="{E2E95468-3C12-43B0-A8D4-05748B2FEB51}" srcId="{34E1847B-8943-43CF-B026-5830B1091299}" destId="{913AA02E-05D4-46B1-84C6-CE90BCEED690}" srcOrd="0" destOrd="0" parTransId="{DC08A3BC-F64C-4255-A53E-BE65F1E8D849}" sibTransId="{9703EAA2-2B17-4AA9-9A01-64D5C3D15FFD}"/>
    <dgm:cxn modelId="{7391D96E-3689-488E-9917-79AA33FFF680}" type="presOf" srcId="{7DA356AC-8B7F-45BA-B21A-53463D79BA97}" destId="{0D1365D6-123C-4DE1-B128-FC294EED9598}" srcOrd="0" destOrd="0" presId="urn:microsoft.com/office/officeart/2008/layout/LinedList"/>
    <dgm:cxn modelId="{DC13E86E-1CFB-40CB-BB3B-63136DFD83AC}" type="presOf" srcId="{913AA02E-05D4-46B1-84C6-CE90BCEED690}" destId="{31B58777-D22D-44EC-A4AF-35B10E3688C2}" srcOrd="0" destOrd="0" presId="urn:microsoft.com/office/officeart/2008/layout/LinedList"/>
    <dgm:cxn modelId="{26E6194F-FA36-4727-B6AE-815DD6C03A4F}" srcId="{34E1847B-8943-43CF-B026-5830B1091299}" destId="{0C76430F-1C5C-4829-B98D-9D3B73B1AFDB}" srcOrd="4" destOrd="0" parTransId="{C6A5485E-3B67-4935-96DA-722BBCA73E41}" sibTransId="{810C464C-BE6E-4AF7-91DD-AE2D44260A51}"/>
    <dgm:cxn modelId="{47AAE754-0CD1-4342-A752-78F126D1956D}" type="presOf" srcId="{34E1847B-8943-43CF-B026-5830B1091299}" destId="{D6578C1C-A84A-4D6C-92E5-E53869EF0404}" srcOrd="0" destOrd="0" presId="urn:microsoft.com/office/officeart/2008/layout/LinedList"/>
    <dgm:cxn modelId="{FAC7C28A-2EBF-42D7-9510-00F9AB4D4CCC}" type="presOf" srcId="{0C76430F-1C5C-4829-B98D-9D3B73B1AFDB}" destId="{82EDCB45-C52F-4DFE-9010-48E7B6580FC0}" srcOrd="0" destOrd="0" presId="urn:microsoft.com/office/officeart/2008/layout/LinedList"/>
    <dgm:cxn modelId="{89F7469B-9DBC-4364-860A-93DCDD42736D}" srcId="{34E1847B-8943-43CF-B026-5830B1091299}" destId="{3FF2A187-3D83-4CC1-A2A9-6CEB171CC8B6}" srcOrd="3" destOrd="0" parTransId="{6BB0D4BF-EDB6-4E61-A9A6-7445BB0F7416}" sibTransId="{7F4938C1-33DA-479A-B699-DDC7E6CDCB7B}"/>
    <dgm:cxn modelId="{0816D0B0-DA6E-49FF-B04A-1207E3B59560}" type="presOf" srcId="{3FF2A187-3D83-4CC1-A2A9-6CEB171CC8B6}" destId="{A65889B4-8305-4585-9A28-4745D5C39CD4}" srcOrd="0" destOrd="0" presId="urn:microsoft.com/office/officeart/2008/layout/LinedList"/>
    <dgm:cxn modelId="{7B2B51CC-D6C9-45E5-B144-0345B51BBD9E}" type="presParOf" srcId="{D6578C1C-A84A-4D6C-92E5-E53869EF0404}" destId="{A71BE586-83BC-409C-B690-F9177FFDBF85}" srcOrd="0" destOrd="0" presId="urn:microsoft.com/office/officeart/2008/layout/LinedList"/>
    <dgm:cxn modelId="{7ADAFF3A-D3C9-4F2C-858D-F44000F0904B}" type="presParOf" srcId="{D6578C1C-A84A-4D6C-92E5-E53869EF0404}" destId="{138AC05D-7BD6-4FD1-8B18-D6F48E3317DF}" srcOrd="1" destOrd="0" presId="urn:microsoft.com/office/officeart/2008/layout/LinedList"/>
    <dgm:cxn modelId="{FCEF6A80-0C91-4060-B66F-7C33AF1EB77A}" type="presParOf" srcId="{138AC05D-7BD6-4FD1-8B18-D6F48E3317DF}" destId="{31B58777-D22D-44EC-A4AF-35B10E3688C2}" srcOrd="0" destOrd="0" presId="urn:microsoft.com/office/officeart/2008/layout/LinedList"/>
    <dgm:cxn modelId="{7310B0E2-7B01-44DC-9895-BF931360F0B5}" type="presParOf" srcId="{138AC05D-7BD6-4FD1-8B18-D6F48E3317DF}" destId="{AFFEE040-3147-4DA4-B5B5-3A31A0C236A3}" srcOrd="1" destOrd="0" presId="urn:microsoft.com/office/officeart/2008/layout/LinedList"/>
    <dgm:cxn modelId="{C45C0246-9F31-408D-A3ED-7E909E574FB3}" type="presParOf" srcId="{D6578C1C-A84A-4D6C-92E5-E53869EF0404}" destId="{08BD40DF-C2D3-4673-BAA4-04AF07763A4B}" srcOrd="2" destOrd="0" presId="urn:microsoft.com/office/officeart/2008/layout/LinedList"/>
    <dgm:cxn modelId="{39F325B6-957C-436D-849F-762C006285A9}" type="presParOf" srcId="{D6578C1C-A84A-4D6C-92E5-E53869EF0404}" destId="{6F070E38-0A0D-4437-A0BD-71742D2C40DA}" srcOrd="3" destOrd="0" presId="urn:microsoft.com/office/officeart/2008/layout/LinedList"/>
    <dgm:cxn modelId="{44E5C1D9-DFD3-4F12-94F7-DAE7F1C8AD5C}" type="presParOf" srcId="{6F070E38-0A0D-4437-A0BD-71742D2C40DA}" destId="{6C8FDEFF-2055-474C-A455-3E915381395F}" srcOrd="0" destOrd="0" presId="urn:microsoft.com/office/officeart/2008/layout/LinedList"/>
    <dgm:cxn modelId="{48890878-B456-4C07-B00E-F3F247760130}" type="presParOf" srcId="{6F070E38-0A0D-4437-A0BD-71742D2C40DA}" destId="{B34C0BA2-7BC0-47C7-A276-1B7B02F73684}" srcOrd="1" destOrd="0" presId="urn:microsoft.com/office/officeart/2008/layout/LinedList"/>
    <dgm:cxn modelId="{060FCB44-2C8D-4CB4-BD62-650030DCA1A8}" type="presParOf" srcId="{D6578C1C-A84A-4D6C-92E5-E53869EF0404}" destId="{63E92190-2677-4F38-B25A-854AB19A2E0F}" srcOrd="4" destOrd="0" presId="urn:microsoft.com/office/officeart/2008/layout/LinedList"/>
    <dgm:cxn modelId="{5B498492-E7B3-42A8-BC63-280908637AB5}" type="presParOf" srcId="{D6578C1C-A84A-4D6C-92E5-E53869EF0404}" destId="{C4F8ECE1-C430-40B5-A314-B06163C5ED5C}" srcOrd="5" destOrd="0" presId="urn:microsoft.com/office/officeart/2008/layout/LinedList"/>
    <dgm:cxn modelId="{021BE5BE-1AC7-4001-8E78-023588F040B9}" type="presParOf" srcId="{C4F8ECE1-C430-40B5-A314-B06163C5ED5C}" destId="{0D1365D6-123C-4DE1-B128-FC294EED9598}" srcOrd="0" destOrd="0" presId="urn:microsoft.com/office/officeart/2008/layout/LinedList"/>
    <dgm:cxn modelId="{59C47A5E-B190-436C-9569-344627F978A9}" type="presParOf" srcId="{C4F8ECE1-C430-40B5-A314-B06163C5ED5C}" destId="{6F37B89B-2DD6-4A26-9CFE-8EA91F993744}" srcOrd="1" destOrd="0" presId="urn:microsoft.com/office/officeart/2008/layout/LinedList"/>
    <dgm:cxn modelId="{8B0C2163-72B3-4D86-B0C2-CB7299A9C7AC}" type="presParOf" srcId="{D6578C1C-A84A-4D6C-92E5-E53869EF0404}" destId="{72128799-70E2-4C25-A281-381C409A8B04}" srcOrd="6" destOrd="0" presId="urn:microsoft.com/office/officeart/2008/layout/LinedList"/>
    <dgm:cxn modelId="{63982D0B-0A50-432E-A9B3-03C7EC3C2730}" type="presParOf" srcId="{D6578C1C-A84A-4D6C-92E5-E53869EF0404}" destId="{B8FEDD20-B55A-4855-9A14-891C092AE708}" srcOrd="7" destOrd="0" presId="urn:microsoft.com/office/officeart/2008/layout/LinedList"/>
    <dgm:cxn modelId="{590B02D9-7EAA-4415-96FA-240728CB7BE4}" type="presParOf" srcId="{B8FEDD20-B55A-4855-9A14-891C092AE708}" destId="{A65889B4-8305-4585-9A28-4745D5C39CD4}" srcOrd="0" destOrd="0" presId="urn:microsoft.com/office/officeart/2008/layout/LinedList"/>
    <dgm:cxn modelId="{794844A4-397A-496D-86E1-2222098807D8}" type="presParOf" srcId="{B8FEDD20-B55A-4855-9A14-891C092AE708}" destId="{0A5E90BA-DE93-47A6-86CC-954ADA2C7DDB}" srcOrd="1" destOrd="0" presId="urn:microsoft.com/office/officeart/2008/layout/LinedList"/>
    <dgm:cxn modelId="{B81A3212-953D-4E99-B4E4-D0F1EF4152BE}" type="presParOf" srcId="{D6578C1C-A84A-4D6C-92E5-E53869EF0404}" destId="{C193CEF8-5701-4C6D-A6D7-E29FE8EE5184}" srcOrd="8" destOrd="0" presId="urn:microsoft.com/office/officeart/2008/layout/LinedList"/>
    <dgm:cxn modelId="{304A6DE0-89A0-44C1-A1EC-524FBE83C236}" type="presParOf" srcId="{D6578C1C-A84A-4D6C-92E5-E53869EF0404}" destId="{E27094A5-B0C8-499F-9335-C31A91BA7FEA}" srcOrd="9" destOrd="0" presId="urn:microsoft.com/office/officeart/2008/layout/LinedList"/>
    <dgm:cxn modelId="{870BCACD-0853-4841-B2B3-A0EE9416E76F}" type="presParOf" srcId="{E27094A5-B0C8-499F-9335-C31A91BA7FEA}" destId="{82EDCB45-C52F-4DFE-9010-48E7B6580FC0}" srcOrd="0" destOrd="0" presId="urn:microsoft.com/office/officeart/2008/layout/LinedList"/>
    <dgm:cxn modelId="{D896938D-4C07-4CDD-A091-8BE208332120}" type="presParOf" srcId="{E27094A5-B0C8-499F-9335-C31A91BA7FEA}" destId="{F929316C-9117-408A-8E7A-2717EB7DCC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E73D1-1E9F-4351-A11C-100EF2BE9A9C}">
      <dsp:nvSpPr>
        <dsp:cNvPr id="0" name=""/>
        <dsp:cNvSpPr/>
      </dsp:nvSpPr>
      <dsp:spPr>
        <a:xfrm>
          <a:off x="0" y="623730"/>
          <a:ext cx="6900512" cy="20896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A simple approach for incorporating knowledge from monolingual data to NMT. </a:t>
          </a:r>
        </a:p>
      </dsp:txBody>
      <dsp:txXfrm>
        <a:off x="102007" y="725737"/>
        <a:ext cx="6696498" cy="1885605"/>
      </dsp:txXfrm>
    </dsp:sp>
    <dsp:sp modelId="{4FA2C0DC-987C-4997-BF50-A10FCC6E4529}">
      <dsp:nvSpPr>
        <dsp:cNvPr id="0" name=""/>
        <dsp:cNvSpPr/>
      </dsp:nvSpPr>
      <dsp:spPr>
        <a:xfrm>
          <a:off x="0" y="2822790"/>
          <a:ext cx="6900512" cy="20896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Uses a LM trained on target side monolingual data, to regularize the output distributions of a TM.</a:t>
          </a:r>
        </a:p>
      </dsp:txBody>
      <dsp:txXfrm>
        <a:off x="102007" y="2924797"/>
        <a:ext cx="6696498" cy="1885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5D957-CD02-403F-BF8B-061F578E66BC}">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50472-0ABB-4ED5-9CD6-1B938A22668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In knowledge </a:t>
          </a:r>
          <a:r>
            <a:rPr lang="en-CA" sz="2900" kern="1200"/>
            <a:t>distillation (KD) </a:t>
          </a:r>
          <a:r>
            <a:rPr lang="en-US" sz="2900" kern="1200"/>
            <a:t>the soft output probabilities of a big teacher model are used to train a small compact student model, by minimizing their D</a:t>
          </a:r>
          <a:r>
            <a:rPr lang="en-US" sz="2900" kern="1200" baseline="-25000"/>
            <a:t>KL</a:t>
          </a:r>
          <a:endParaRPr lang="en-US" sz="2900" kern="1200"/>
        </a:p>
      </dsp:txBody>
      <dsp:txXfrm>
        <a:off x="0" y="2703"/>
        <a:ext cx="6900512" cy="1843578"/>
      </dsp:txXfrm>
    </dsp:sp>
    <dsp:sp modelId="{A32B87FF-151B-455A-A009-EB8685CD9937}">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DBE0A-5239-4441-BCCF-4AFAD926CB15}">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Standard KD teacher is trained on the same task as the student </a:t>
          </a:r>
        </a:p>
      </dsp:txBody>
      <dsp:txXfrm>
        <a:off x="0" y="1846281"/>
        <a:ext cx="6900512" cy="1843578"/>
      </dsp:txXfrm>
    </dsp:sp>
    <dsp:sp modelId="{BE4FEA13-6D38-4336-9EDF-D00FC5D16D16}">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6A5B1-9F0E-4E08-B1EF-3A23E3767FA2}">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However, the proposed LM-prior is trained on a different task that requires only monolingual data, unlike TM teachers that require parallel data.</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BE586-83BC-409C-B690-F9177FFDBF85}">
      <dsp:nvSpPr>
        <dsp:cNvPr id="0" name=""/>
        <dsp:cNvSpPr/>
      </dsp:nvSpPr>
      <dsp:spPr>
        <a:xfrm>
          <a:off x="0" y="67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B58777-D22D-44EC-A4AF-35B10E3688C2}">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This method is more efficient than alternative approaches that used pretrained LMs, because it is not required during inference.</a:t>
          </a:r>
        </a:p>
      </dsp:txBody>
      <dsp:txXfrm>
        <a:off x="0" y="675"/>
        <a:ext cx="6900512" cy="1106957"/>
      </dsp:txXfrm>
    </dsp:sp>
    <dsp:sp modelId="{08BD40DF-C2D3-4673-BAA4-04AF07763A4B}">
      <dsp:nvSpPr>
        <dsp:cNvPr id="0" name=""/>
        <dsp:cNvSpPr/>
      </dsp:nvSpPr>
      <dsp:spPr>
        <a:xfrm>
          <a:off x="0" y="110763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8FDEFF-2055-474C-A455-3E915381395F}">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Also, it avoids the translation errors introduced by LM-fusion, because the TM is able to deviate from </a:t>
          </a:r>
          <a:r>
            <a:rPr lang="en-CA" sz="2200" kern="1200"/>
            <a:t>the prior when needed.</a:t>
          </a:r>
          <a:r>
            <a:rPr lang="en-US" sz="2200" kern="1200"/>
            <a:t> We empirically show that while this method</a:t>
          </a:r>
        </a:p>
      </dsp:txBody>
      <dsp:txXfrm>
        <a:off x="0" y="1107633"/>
        <a:ext cx="6900512" cy="1106957"/>
      </dsp:txXfrm>
    </dsp:sp>
    <dsp:sp modelId="{63E92190-2677-4F38-B25A-854AB19A2E0F}">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1365D6-123C-4DE1-B128-FC294EED9598}">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It works by simply changing the training objective, it achieves better results than alternative LM-fusion </a:t>
          </a:r>
          <a:r>
            <a:rPr lang="en-CA" sz="2200" kern="1200"/>
            <a:t>techniques. </a:t>
          </a:r>
          <a:endParaRPr lang="en-US" sz="2200" kern="1200"/>
        </a:p>
      </dsp:txBody>
      <dsp:txXfrm>
        <a:off x="0" y="2214591"/>
        <a:ext cx="6900512" cy="1106957"/>
      </dsp:txXfrm>
    </dsp:sp>
    <dsp:sp modelId="{72128799-70E2-4C25-A281-381C409A8B04}">
      <dsp:nvSpPr>
        <dsp:cNvPr id="0" name=""/>
        <dsp:cNvSpPr/>
      </dsp:nvSpPr>
      <dsp:spPr>
        <a:xfrm>
          <a:off x="0" y="332154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5889B4-8305-4585-9A28-4745D5C39CD4}">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CA" sz="2200" kern="1200"/>
            <a:t>Also, it yields consistent performance </a:t>
          </a:r>
          <a:r>
            <a:rPr lang="en-US" sz="2200" kern="1200"/>
            <a:t>gains even with modest monolingual data (3M sentences) across all translation directions. </a:t>
          </a:r>
        </a:p>
      </dsp:txBody>
      <dsp:txXfrm>
        <a:off x="0" y="3321549"/>
        <a:ext cx="6900512" cy="1106957"/>
      </dsp:txXfrm>
    </dsp:sp>
    <dsp:sp modelId="{C193CEF8-5701-4C6D-A6D7-E29FE8EE5184}">
      <dsp:nvSpPr>
        <dsp:cNvPr id="0" name=""/>
        <dsp:cNvSpPr/>
      </dsp:nvSpPr>
      <dsp:spPr>
        <a:xfrm>
          <a:off x="0" y="442850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DCB45-C52F-4DFE-9010-48E7B6580FC0}">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This makes it useful for low-resource languages, where not only parallel but also monolingual data are scarce.</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F789-7745-457A-94BF-FCED2FB77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33F0C82-13EB-4B40-BE55-671668A49B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FE82578-E4AE-4CC5-93F8-08C00312F05F}"/>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5" name="Footer Placeholder 4">
            <a:extLst>
              <a:ext uri="{FF2B5EF4-FFF2-40B4-BE49-F238E27FC236}">
                <a16:creationId xmlns:a16="http://schemas.microsoft.com/office/drawing/2014/main" id="{193F7E3E-D8C6-4ABA-B91C-349D591698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9007F6F-45A8-4564-8B7C-7D2568C1321E}"/>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182907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73F8-549C-4A5B-9B90-7AA243FC81A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CB38D6-0F41-4EE0-A867-B7888F585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D261C1-F8D2-4F7A-9FAF-813306956047}"/>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5" name="Footer Placeholder 4">
            <a:extLst>
              <a:ext uri="{FF2B5EF4-FFF2-40B4-BE49-F238E27FC236}">
                <a16:creationId xmlns:a16="http://schemas.microsoft.com/office/drawing/2014/main" id="{4A5DF018-9449-4C6D-BBD9-BF0956B05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71FCCE-2803-4605-B6A0-DAEC8B55C747}"/>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338850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EFA3D-E314-4D5A-A3D9-6FD1600743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F6B732E-BCA0-41EC-A62B-6359BA6297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B3DFCD-DEC3-4AB3-A350-B8F2EB5CAE00}"/>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5" name="Footer Placeholder 4">
            <a:extLst>
              <a:ext uri="{FF2B5EF4-FFF2-40B4-BE49-F238E27FC236}">
                <a16:creationId xmlns:a16="http://schemas.microsoft.com/office/drawing/2014/main" id="{D9E68802-B527-403C-99B8-4CDC3BB0F6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A5E538-CAB8-4905-850A-0F3680048F15}"/>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231682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A323-492D-4475-8242-DB1304EE062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5DAF252-8C48-48FA-9A0F-41389ADB1F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21468E-C537-489D-A954-71AA55AD8FD2}"/>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5" name="Footer Placeholder 4">
            <a:extLst>
              <a:ext uri="{FF2B5EF4-FFF2-40B4-BE49-F238E27FC236}">
                <a16:creationId xmlns:a16="http://schemas.microsoft.com/office/drawing/2014/main" id="{878962D3-7C9E-43EC-8027-BBB8D84FD3C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977E73-DA74-4A17-9F0E-A1406E883432}"/>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232228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A73B-6B4C-4797-8DF3-33E8DCF9F4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2426EC8-DB3D-4984-9113-D953E8C5A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E383E8-C3C9-4201-84FC-C0BEF861B657}"/>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5" name="Footer Placeholder 4">
            <a:extLst>
              <a:ext uri="{FF2B5EF4-FFF2-40B4-BE49-F238E27FC236}">
                <a16:creationId xmlns:a16="http://schemas.microsoft.com/office/drawing/2014/main" id="{DD005C32-32BE-47A6-A9E6-2B600B7130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F565344-5F36-49EB-B4D3-EF7A65FC53D5}"/>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365404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9861-CF4B-4182-A00C-CA30314CC48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F2BFDD4-88D9-43E9-A364-8AA66A7C42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E300CC9-F9B6-4864-AFA8-3F3F69234B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2E20E04-2470-43BC-BA86-E12D59446586}"/>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6" name="Footer Placeholder 5">
            <a:extLst>
              <a:ext uri="{FF2B5EF4-FFF2-40B4-BE49-F238E27FC236}">
                <a16:creationId xmlns:a16="http://schemas.microsoft.com/office/drawing/2014/main" id="{2E1CD802-BE46-4494-8B05-D0B88B5D01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766BB1-9F49-421C-84AF-C62C7FAF61D0}"/>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2050838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7150D-0121-4C45-A823-4A86D784047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39C7B5C-606B-4479-BAC4-6BF3B6BA8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8A8D44-EF50-4F81-A6C3-63E172F090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07331B2-5C43-42B1-9F1C-DBFCD2329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33FF5-9F16-4EEC-9296-B9FCE29096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D386F67-2EA4-4D00-A823-0D73B19059D2}"/>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8" name="Footer Placeholder 7">
            <a:extLst>
              <a:ext uri="{FF2B5EF4-FFF2-40B4-BE49-F238E27FC236}">
                <a16:creationId xmlns:a16="http://schemas.microsoft.com/office/drawing/2014/main" id="{95135BF1-B8D5-4497-8CCD-B60BC95B0DE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B0550A8-7B4C-4570-9972-33A58C0569E1}"/>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944795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F5BB-ACDD-418C-B656-7589D4D520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A0D9AED-9746-4EA7-B2F7-376DBF36A7CF}"/>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4" name="Footer Placeholder 3">
            <a:extLst>
              <a:ext uri="{FF2B5EF4-FFF2-40B4-BE49-F238E27FC236}">
                <a16:creationId xmlns:a16="http://schemas.microsoft.com/office/drawing/2014/main" id="{7D4EB37D-0D5A-4C31-8D9C-6C617781B0A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91A6055-CE83-4EA4-8A65-A14CF1A23D02}"/>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377832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250D4-7C66-4781-B254-C5012CD8BF90}"/>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3" name="Footer Placeholder 2">
            <a:extLst>
              <a:ext uri="{FF2B5EF4-FFF2-40B4-BE49-F238E27FC236}">
                <a16:creationId xmlns:a16="http://schemas.microsoft.com/office/drawing/2014/main" id="{D59F4FAB-AF2E-4BCE-9EE7-75DC7C550C7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0FD9D2C-D017-4501-8ADF-6B9321D8ECAD}"/>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318255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BE027-195A-4847-9EEC-A8FCD8067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5EE37D1-3DEB-44DE-BBCA-15CA7747C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AD70E8B-E312-45A0-908D-5747B2E3A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4E2C6-419D-4C18-9F4A-136A52CCD84F}"/>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6" name="Footer Placeholder 5">
            <a:extLst>
              <a:ext uri="{FF2B5EF4-FFF2-40B4-BE49-F238E27FC236}">
                <a16:creationId xmlns:a16="http://schemas.microsoft.com/office/drawing/2014/main" id="{F8348003-D282-4A63-BB80-892E5A73381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2CB05D-77DE-4A6F-8318-DC3E5137CF2A}"/>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220960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040C-80CA-48CB-AE62-30B1FD0CD1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6F1AD2D-A5EA-4B13-9DD6-A17AF79C6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4EF1B02-F291-4994-8368-70A284A41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79422-5C5F-4D28-AD51-15F2D3D408A3}"/>
              </a:ext>
            </a:extLst>
          </p:cNvPr>
          <p:cNvSpPr>
            <a:spLocks noGrp="1"/>
          </p:cNvSpPr>
          <p:nvPr>
            <p:ph type="dt" sz="half" idx="10"/>
          </p:nvPr>
        </p:nvSpPr>
        <p:spPr/>
        <p:txBody>
          <a:bodyPr/>
          <a:lstStyle/>
          <a:p>
            <a:fld id="{D6B4E58F-A03A-43CC-90E5-E9F0F2123787}" type="datetimeFigureOut">
              <a:rPr lang="en-CA" smtClean="0"/>
              <a:t>2021-03-10</a:t>
            </a:fld>
            <a:endParaRPr lang="en-CA"/>
          </a:p>
        </p:txBody>
      </p:sp>
      <p:sp>
        <p:nvSpPr>
          <p:cNvPr id="6" name="Footer Placeholder 5">
            <a:extLst>
              <a:ext uri="{FF2B5EF4-FFF2-40B4-BE49-F238E27FC236}">
                <a16:creationId xmlns:a16="http://schemas.microsoft.com/office/drawing/2014/main" id="{3C5593C6-0AAD-4A0E-86F5-74292F7A02C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15898E7-32EB-4025-8C97-3853A2A3433E}"/>
              </a:ext>
            </a:extLst>
          </p:cNvPr>
          <p:cNvSpPr>
            <a:spLocks noGrp="1"/>
          </p:cNvSpPr>
          <p:nvPr>
            <p:ph type="sldNum" sz="quarter" idx="12"/>
          </p:nvPr>
        </p:nvSpPr>
        <p:spPr/>
        <p:txBody>
          <a:bodyPr/>
          <a:lstStyle/>
          <a:p>
            <a:fld id="{0542B251-44AC-4183-B829-5416D2B685A5}" type="slidenum">
              <a:rPr lang="en-CA" smtClean="0"/>
              <a:t>‹#›</a:t>
            </a:fld>
            <a:endParaRPr lang="en-CA"/>
          </a:p>
        </p:txBody>
      </p:sp>
    </p:spTree>
    <p:extLst>
      <p:ext uri="{BB962C8B-B14F-4D97-AF65-F5344CB8AC3E}">
        <p14:creationId xmlns:p14="http://schemas.microsoft.com/office/powerpoint/2010/main" val="91109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EBBDF2-BCA3-4B7E-A31C-E4BC9D77B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00B292F-6902-4667-9BB1-012E70F70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C58910-D16C-4DD1-BC58-AE8C2BF42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4E58F-A03A-43CC-90E5-E9F0F2123787}" type="datetimeFigureOut">
              <a:rPr lang="en-CA" smtClean="0"/>
              <a:t>2021-03-10</a:t>
            </a:fld>
            <a:endParaRPr lang="en-CA"/>
          </a:p>
        </p:txBody>
      </p:sp>
      <p:sp>
        <p:nvSpPr>
          <p:cNvPr id="5" name="Footer Placeholder 4">
            <a:extLst>
              <a:ext uri="{FF2B5EF4-FFF2-40B4-BE49-F238E27FC236}">
                <a16:creationId xmlns:a16="http://schemas.microsoft.com/office/drawing/2014/main" id="{1FDA0B55-C1FC-4CC1-93BF-47FB48A61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EFEF412-6E80-413B-9C71-C227D8581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2B251-44AC-4183-B829-5416D2B685A5}" type="slidenum">
              <a:rPr lang="en-CA" smtClean="0"/>
              <a:t>‹#›</a:t>
            </a:fld>
            <a:endParaRPr lang="en-CA"/>
          </a:p>
        </p:txBody>
      </p:sp>
    </p:spTree>
    <p:extLst>
      <p:ext uri="{BB962C8B-B14F-4D97-AF65-F5344CB8AC3E}">
        <p14:creationId xmlns:p14="http://schemas.microsoft.com/office/powerpoint/2010/main" val="257384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B848948F-140B-49B4-AE16-B98000409346}"/>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Christos Baziotis, Barry Haddow and Alexandra Birch</a:t>
            </a:r>
            <a:endParaRPr lang="en-CA" sz="2000">
              <a:solidFill>
                <a:srgbClr val="080808"/>
              </a:solidFill>
            </a:endParaRPr>
          </a:p>
        </p:txBody>
      </p:sp>
      <p:sp>
        <p:nvSpPr>
          <p:cNvPr id="2" name="Title 1">
            <a:extLst>
              <a:ext uri="{FF2B5EF4-FFF2-40B4-BE49-F238E27FC236}">
                <a16:creationId xmlns:a16="http://schemas.microsoft.com/office/drawing/2014/main" id="{C5AF9619-8D98-47E2-8661-77552290BD76}"/>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Language Model Prior for Low-Resource Neural Machine Translation</a:t>
            </a:r>
            <a:endParaRPr lang="en-CA"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8634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EDCE6-DB88-4410-84E1-083A2BEB14BF}"/>
              </a:ext>
            </a:extLst>
          </p:cNvPr>
          <p:cNvSpPr>
            <a:spLocks noGrp="1"/>
          </p:cNvSpPr>
          <p:nvPr>
            <p:ph type="title"/>
          </p:nvPr>
        </p:nvSpPr>
        <p:spPr>
          <a:xfrm>
            <a:off x="635000" y="640823"/>
            <a:ext cx="3418659" cy="5583148"/>
          </a:xfrm>
        </p:spPr>
        <p:txBody>
          <a:bodyPr anchor="ctr">
            <a:normAutofit/>
          </a:bodyPr>
          <a:lstStyle/>
          <a:p>
            <a:r>
              <a:rPr lang="en-CA" sz="5400"/>
              <a:t>Relation to Knowledge Distillation</a:t>
            </a:r>
            <a:endParaRPr lang="en-CA" sz="5400" dirty="0"/>
          </a:p>
        </p:txBody>
      </p:sp>
      <p:sp>
        <p:nvSpPr>
          <p:cNvPr id="4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Content Placeholder 7">
            <a:extLst>
              <a:ext uri="{FF2B5EF4-FFF2-40B4-BE49-F238E27FC236}">
                <a16:creationId xmlns:a16="http://schemas.microsoft.com/office/drawing/2014/main" id="{51312B89-9F8A-41F7-A749-8130B981BFE5}"/>
              </a:ext>
            </a:extLst>
          </p:cNvPr>
          <p:cNvGraphicFramePr>
            <a:graphicFrameLocks noGrp="1"/>
          </p:cNvGraphicFramePr>
          <p:nvPr>
            <p:ph idx="1"/>
            <p:extLst>
              <p:ext uri="{D42A27DB-BD31-4B8C-83A1-F6EECF244321}">
                <p14:modId xmlns:p14="http://schemas.microsoft.com/office/powerpoint/2010/main" val="408148118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07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CFE83-F1FF-464F-8957-A425E9FC6606}"/>
              </a:ext>
            </a:extLst>
          </p:cNvPr>
          <p:cNvSpPr>
            <a:spLocks noGrp="1"/>
          </p:cNvSpPr>
          <p:nvPr>
            <p:ph type="title"/>
          </p:nvPr>
        </p:nvSpPr>
        <p:spPr>
          <a:xfrm>
            <a:off x="808638" y="386930"/>
            <a:ext cx="9236700" cy="1188950"/>
          </a:xfrm>
        </p:spPr>
        <p:txBody>
          <a:bodyPr anchor="b">
            <a:normAutofit/>
          </a:bodyPr>
          <a:lstStyle/>
          <a:p>
            <a:r>
              <a:rPr lang="en-CA" sz="5000"/>
              <a:t>Relation to Knowledge Distillation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955711-7270-4259-9923-FC06EDE8E39B}"/>
                  </a:ext>
                </a:extLst>
              </p:cNvPr>
              <p:cNvSpPr>
                <a:spLocks noGrp="1"/>
              </p:cNvSpPr>
              <p:nvPr>
                <p:ph idx="1"/>
              </p:nvPr>
            </p:nvSpPr>
            <p:spPr>
              <a:xfrm>
                <a:off x="360727" y="2203079"/>
                <a:ext cx="10576601" cy="3831961"/>
              </a:xfrm>
            </p:spPr>
            <p:txBody>
              <a:bodyPr anchor="ctr">
                <a:normAutofit/>
              </a:bodyPr>
              <a:lstStyle/>
              <a:p>
                <a:r>
                  <a:rPr lang="en-US" sz="2000" dirty="0"/>
                  <a:t>Use a </a:t>
                </a:r>
                <a:r>
                  <a:rPr lang="en-US" sz="2000" dirty="0" err="1"/>
                  <a:t>softmax</a:t>
                </a:r>
                <a:r>
                  <a:rPr lang="en-US" sz="2000" dirty="0"/>
                  <a:t> temperature parameter   1 to control the smoothness of the output distributions </a:t>
                </a:r>
              </a:p>
              <a:p>
                <a:r>
                  <a:rPr lang="en-US" sz="2000" dirty="0">
                    <a:latin typeface="Cambria Math" panose="02040503050406030204" pitchFamily="18" charset="0"/>
                    <a:ea typeface="Cambria Math" panose="02040503050406030204" pitchFamily="18" charset="0"/>
                  </a:rPr>
                  <a:t>p</a:t>
                </a:r>
                <a:r>
                  <a:rPr lang="en-US" sz="2000" baseline="-25000" dirty="0">
                    <a:latin typeface="Cambria Math" panose="02040503050406030204" pitchFamily="18" charset="0"/>
                    <a:ea typeface="Cambria Math" panose="02040503050406030204" pitchFamily="18" charset="0"/>
                  </a:rPr>
                  <a:t>i</a:t>
                </a:r>
                <a:r>
                  <a:rPr lang="en-US" sz="2000" dirty="0"/>
                  <a:t> = </a:t>
                </a:r>
                <a14:m>
                  <m:oMath xmlns:m="http://schemas.openxmlformats.org/officeDocument/2006/math">
                    <m:f>
                      <m:fPr>
                        <m:ctrlPr>
                          <a:rPr lang="en-US" sz="2000" i="1">
                            <a:latin typeface="Cambria Math" panose="02040503050406030204" pitchFamily="18" charset="0"/>
                          </a:rPr>
                        </m:ctrlPr>
                      </m:fPr>
                      <m:num>
                        <m:func>
                          <m:funcPr>
                            <m:ctrlPr>
                              <a:rPr lang="en-CA" sz="2000" b="0" i="1">
                                <a:latin typeface="Cambria Math" panose="02040503050406030204" pitchFamily="18" charset="0"/>
                              </a:rPr>
                            </m:ctrlPr>
                          </m:funcPr>
                          <m:fName>
                            <m:r>
                              <m:rPr>
                                <m:sty m:val="p"/>
                              </m:rPr>
                              <a:rPr lang="en-CA" sz="2000" b="0" i="0">
                                <a:latin typeface="Cambria Math" panose="02040503050406030204" pitchFamily="18" charset="0"/>
                              </a:rPr>
                              <m:t>exp</m:t>
                            </m:r>
                          </m:fName>
                          <m:e>
                            <m:r>
                              <a:rPr lang="en-CA" sz="2000" b="0" i="1">
                                <a:latin typeface="Cambria Math" panose="02040503050406030204" pitchFamily="18" charset="0"/>
                              </a:rPr>
                              <m:t>(</m:t>
                            </m:r>
                            <m:f>
                              <m:fPr>
                                <m:type m:val="skw"/>
                                <m:ctrlPr>
                                  <a:rPr lang="en-CA" sz="2000" b="0" i="1">
                                    <a:latin typeface="Cambria Math" panose="02040503050406030204" pitchFamily="18" charset="0"/>
                                  </a:rPr>
                                </m:ctrlPr>
                              </m:fPr>
                              <m:num>
                                <m:r>
                                  <a:rPr lang="en-CA" sz="2000" b="0" i="1">
                                    <a:latin typeface="Cambria Math" panose="02040503050406030204" pitchFamily="18" charset="0"/>
                                  </a:rPr>
                                  <m:t>𝑠</m:t>
                                </m:r>
                                <m:r>
                                  <a:rPr lang="en-CA" sz="2000" b="0" i="1" baseline="-25000">
                                    <a:latin typeface="Cambria Math" panose="02040503050406030204" pitchFamily="18" charset="0"/>
                                  </a:rPr>
                                  <m:t>𝑖</m:t>
                                </m:r>
                              </m:num>
                              <m:den>
                                <m:r>
                                  <a:rPr lang="en-CA" sz="2000" b="0" i="1">
                                    <a:latin typeface="Cambria Math" panose="02040503050406030204" pitchFamily="18" charset="0"/>
                                    <a:ea typeface="Cambria Math" panose="02040503050406030204" pitchFamily="18" charset="0"/>
                                  </a:rPr>
                                  <m:t>𝜏</m:t>
                                </m:r>
                              </m:den>
                            </m:f>
                            <m:r>
                              <a:rPr lang="en-CA" sz="2000" b="0" i="1">
                                <a:latin typeface="Cambria Math" panose="02040503050406030204" pitchFamily="18" charset="0"/>
                                <a:ea typeface="Cambria Math" panose="02040503050406030204" pitchFamily="18" charset="0"/>
                              </a:rPr>
                              <m:t>)</m:t>
                            </m:r>
                          </m:e>
                        </m:func>
                      </m:num>
                      <m:den>
                        <m:nary>
                          <m:naryPr>
                            <m:chr m:val="∑"/>
                            <m:limLoc m:val="subSup"/>
                            <m:supHide m:val="on"/>
                            <m:ctrlPr>
                              <a:rPr lang="en-US" sz="2000" i="1">
                                <a:latin typeface="Cambria Math" panose="02040503050406030204" pitchFamily="18" charset="0"/>
                              </a:rPr>
                            </m:ctrlPr>
                          </m:naryPr>
                          <m:sub>
                            <m:r>
                              <m:rPr>
                                <m:brk m:alnAt="9"/>
                              </m:rPr>
                              <a:rPr lang="en-CA" sz="2000" b="0" i="1">
                                <a:latin typeface="Cambria Math" panose="02040503050406030204" pitchFamily="18" charset="0"/>
                              </a:rPr>
                              <m:t>𝑗</m:t>
                            </m:r>
                          </m:sub>
                          <m:sup/>
                          <m:e>
                            <m:r>
                              <m:rPr>
                                <m:sty m:val="p"/>
                              </m:rPr>
                              <a:rPr lang="en-CA" sz="2000" b="0" i="0">
                                <a:latin typeface="Cambria Math" panose="02040503050406030204" pitchFamily="18" charset="0"/>
                              </a:rPr>
                              <m:t>exp</m:t>
                            </m:r>
                            <m:r>
                              <a:rPr lang="en-CA" sz="2000" b="0" i="1">
                                <a:latin typeface="Cambria Math" panose="02040503050406030204" pitchFamily="18" charset="0"/>
                              </a:rPr>
                              <m:t>⁡(</m:t>
                            </m:r>
                            <m:f>
                              <m:fPr>
                                <m:type m:val="skw"/>
                                <m:ctrlPr>
                                  <a:rPr lang="en-CA" sz="2000" b="0" i="1">
                                    <a:latin typeface="Cambria Math" panose="02040503050406030204" pitchFamily="18" charset="0"/>
                                  </a:rPr>
                                </m:ctrlPr>
                              </m:fPr>
                              <m:num>
                                <m:r>
                                  <a:rPr lang="en-CA" sz="2000" b="0" i="1">
                                    <a:latin typeface="Cambria Math" panose="02040503050406030204" pitchFamily="18" charset="0"/>
                                  </a:rPr>
                                  <m:t>𝑠</m:t>
                                </m:r>
                                <m:r>
                                  <a:rPr lang="en-CA" sz="2000" b="0" i="1" baseline="-25000">
                                    <a:latin typeface="Cambria Math" panose="02040503050406030204" pitchFamily="18" charset="0"/>
                                  </a:rPr>
                                  <m:t>𝑗</m:t>
                                </m:r>
                              </m:num>
                              <m:den>
                                <m:r>
                                  <a:rPr lang="en-CA" sz="2000" b="0" i="1">
                                    <a:latin typeface="Cambria Math" panose="02040503050406030204" pitchFamily="18" charset="0"/>
                                    <a:ea typeface="Cambria Math" panose="02040503050406030204" pitchFamily="18" charset="0"/>
                                  </a:rPr>
                                  <m:t>𝜏</m:t>
                                </m:r>
                              </m:den>
                            </m:f>
                            <m:r>
                              <a:rPr lang="en-CA" sz="2000" b="0" i="1">
                                <a:latin typeface="Cambria Math" panose="02040503050406030204" pitchFamily="18" charset="0"/>
                                <a:ea typeface="Cambria Math" panose="02040503050406030204" pitchFamily="18" charset="0"/>
                              </a:rPr>
                              <m:t>)</m:t>
                            </m:r>
                          </m:e>
                        </m:nary>
                      </m:den>
                    </m:f>
                  </m:oMath>
                </a14:m>
                <a:r>
                  <a:rPr lang="en-CA" sz="2000" dirty="0"/>
                  <a:t>, </a:t>
                </a:r>
                <a:r>
                  <a:rPr lang="en-US" sz="2000" dirty="0"/>
                  <a:t>where </a:t>
                </a:r>
                <a:r>
                  <a:rPr lang="en-US" sz="2000" dirty="0">
                    <a:latin typeface="Cambria Math" panose="02040503050406030204" pitchFamily="18" charset="0"/>
                    <a:ea typeface="Cambria Math" panose="02040503050406030204" pitchFamily="18" charset="0"/>
                  </a:rPr>
                  <a:t>s</a:t>
                </a:r>
                <a:r>
                  <a:rPr lang="en-US" sz="2000" baseline="-25000" dirty="0">
                    <a:latin typeface="Cambria Math" panose="02040503050406030204" pitchFamily="18" charset="0"/>
                    <a:ea typeface="Cambria Math" panose="02040503050406030204" pitchFamily="18" charset="0"/>
                  </a:rPr>
                  <a:t>i</a:t>
                </a:r>
                <a:r>
                  <a:rPr lang="en-US" sz="2000" dirty="0"/>
                  <a:t> is the un-normalized score of each word </a:t>
                </a:r>
                <a:r>
                  <a:rPr lang="en-US" sz="2000" dirty="0" err="1"/>
                  <a:t>i</a:t>
                </a:r>
                <a:endParaRPr lang="en-US" sz="2000" dirty="0"/>
              </a:p>
              <a:p>
                <a:r>
                  <a:rPr lang="en-US" sz="2000" dirty="0"/>
                  <a:t>Higher values of  produce smoother distributions. Intuitively, this controls how much information encoded in the tail of the LM’s distributions, we expose to the TM. </a:t>
                </a:r>
              </a:p>
              <a:p>
                <a:r>
                  <a:rPr lang="en-US" sz="2000" dirty="0"/>
                  <a:t>Specifically, a well-trained LM will generate distributions with high probability for a few words, leaving others with probabilities close to zero. By increasing  we expose extra information to the TM, because we reveal more low-probability words that the LM found similar to the predicted word.</a:t>
                </a:r>
              </a:p>
              <a:p>
                <a:r>
                  <a:rPr lang="en-US" sz="2000" dirty="0"/>
                  <a:t>We use  </a:t>
                </a:r>
                <a14:m>
                  <m:oMath xmlns:m="http://schemas.openxmlformats.org/officeDocument/2006/math">
                    <m:r>
                      <a:rPr lang="en-US" sz="2000" i="1">
                        <a:latin typeface="Cambria Math" panose="02040503050406030204" pitchFamily="18" charset="0"/>
                        <a:ea typeface="Cambria Math" panose="02040503050406030204" pitchFamily="18" charset="0"/>
                      </a:rPr>
                      <m:t>𝜏</m:t>
                    </m:r>
                    <m:r>
                      <a:rPr lang="en-CA" sz="2000" b="0" i="1">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&gt; 1 </a:t>
                </a:r>
                <a:r>
                  <a:rPr lang="en-US" sz="2000" dirty="0"/>
                  <a:t>only for computing the</a:t>
                </a:r>
                <a:r>
                  <a:rPr lang="en-US" sz="2000" dirty="0">
                    <a:latin typeface="Cambria Math" panose="02040503050406030204" pitchFamily="18" charset="0"/>
                    <a:ea typeface="Cambria Math" panose="02040503050406030204" pitchFamily="18" charset="0"/>
                  </a:rPr>
                  <a:t> D</a:t>
                </a:r>
                <a:r>
                  <a:rPr lang="en-US" sz="2000" baseline="-25000" dirty="0">
                    <a:latin typeface="Cambria Math" panose="02040503050406030204" pitchFamily="18" charset="0"/>
                    <a:ea typeface="Cambria Math" panose="02040503050406030204" pitchFamily="18" charset="0"/>
                  </a:rPr>
                  <a:t>KL</a:t>
                </a:r>
                <a:r>
                  <a:rPr lang="en-US" sz="2000" dirty="0">
                    <a:latin typeface="Cambria Math" panose="02040503050406030204" pitchFamily="18" charset="0"/>
                    <a:ea typeface="Cambria Math" panose="02040503050406030204" pitchFamily="18" charset="0"/>
                  </a:rPr>
                  <a:t> </a:t>
                </a:r>
                <a:r>
                  <a:rPr lang="en-US" sz="2000" dirty="0"/>
                  <a:t>between the distributions of the TM and the LM. </a:t>
                </a:r>
                <a:endParaRPr lang="en-CA" sz="2000" dirty="0"/>
              </a:p>
            </p:txBody>
          </p:sp>
        </mc:Choice>
        <mc:Fallback xmlns="">
          <p:sp>
            <p:nvSpPr>
              <p:cNvPr id="3" name="Content Placeholder 2">
                <a:extLst>
                  <a:ext uri="{FF2B5EF4-FFF2-40B4-BE49-F238E27FC236}">
                    <a16:creationId xmlns:a16="http://schemas.microsoft.com/office/drawing/2014/main" id="{18955711-7270-4259-9923-FC06EDE8E39B}"/>
                  </a:ext>
                </a:extLst>
              </p:cNvPr>
              <p:cNvSpPr>
                <a:spLocks noGrp="1" noRot="1" noChangeAspect="1" noMove="1" noResize="1" noEditPoints="1" noAdjustHandles="1" noChangeArrowheads="1" noChangeShapeType="1" noTextEdit="1"/>
              </p:cNvSpPr>
              <p:nvPr>
                <p:ph idx="1"/>
              </p:nvPr>
            </p:nvSpPr>
            <p:spPr>
              <a:xfrm>
                <a:off x="360727" y="2203079"/>
                <a:ext cx="10576601" cy="3831961"/>
              </a:xfrm>
              <a:blipFill>
                <a:blip r:embed="rId2"/>
                <a:stretch>
                  <a:fillRect l="-519"/>
                </a:stretch>
              </a:blipFill>
            </p:spPr>
            <p:txBody>
              <a:bodyPr/>
              <a:lstStyle/>
              <a:p>
                <a:r>
                  <a:rPr lang="en-CA">
                    <a:noFill/>
                  </a:rPr>
                  <a:t> </a:t>
                </a:r>
              </a:p>
            </p:txBody>
          </p:sp>
        </mc:Fallback>
      </mc:AlternateContent>
    </p:spTree>
    <p:extLst>
      <p:ext uri="{BB962C8B-B14F-4D97-AF65-F5344CB8AC3E}">
        <p14:creationId xmlns:p14="http://schemas.microsoft.com/office/powerpoint/2010/main" val="11829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33215A-8087-4AE0-9659-D437E1583120}"/>
              </a:ext>
            </a:extLst>
          </p:cNvPr>
          <p:cNvSpPr>
            <a:spLocks noGrp="1"/>
          </p:cNvSpPr>
          <p:nvPr>
            <p:ph type="title"/>
          </p:nvPr>
        </p:nvSpPr>
        <p:spPr>
          <a:xfrm>
            <a:off x="643467" y="321734"/>
            <a:ext cx="10905066" cy="1135737"/>
          </a:xfrm>
        </p:spPr>
        <p:txBody>
          <a:bodyPr>
            <a:normAutofit/>
          </a:bodyPr>
          <a:lstStyle/>
          <a:p>
            <a:r>
              <a:rPr lang="en-CA" sz="3600"/>
              <a:t>Relation to Label Smoothing</a:t>
            </a:r>
          </a:p>
        </p:txBody>
      </p:sp>
      <p:sp>
        <p:nvSpPr>
          <p:cNvPr id="3" name="Content Placeholder 2">
            <a:extLst>
              <a:ext uri="{FF2B5EF4-FFF2-40B4-BE49-F238E27FC236}">
                <a16:creationId xmlns:a16="http://schemas.microsoft.com/office/drawing/2014/main" id="{1B073AF8-7A5E-4E3E-9497-8F2A489621B4}"/>
              </a:ext>
            </a:extLst>
          </p:cNvPr>
          <p:cNvSpPr>
            <a:spLocks noGrp="1"/>
          </p:cNvSpPr>
          <p:nvPr>
            <p:ph idx="1"/>
          </p:nvPr>
        </p:nvSpPr>
        <p:spPr>
          <a:xfrm>
            <a:off x="643469" y="1782980"/>
            <a:ext cx="5693014" cy="4995325"/>
          </a:xfrm>
        </p:spPr>
        <p:txBody>
          <a:bodyPr>
            <a:noAutofit/>
          </a:bodyPr>
          <a:lstStyle/>
          <a:p>
            <a:r>
              <a:rPr lang="en-US" sz="2000" dirty="0"/>
              <a:t>Label smoothing (LS) also uses soft targets. </a:t>
            </a:r>
          </a:p>
          <a:p>
            <a:r>
              <a:rPr lang="en-US" sz="2000" dirty="0"/>
              <a:t>The purpose of LS is to penalize confidence (i.e., low-entropy distributions).</a:t>
            </a:r>
          </a:p>
          <a:p>
            <a:r>
              <a:rPr lang="en-US" sz="2000" dirty="0"/>
              <a:t>LS differs from the LM-prior in two ways. </a:t>
            </a:r>
          </a:p>
          <a:p>
            <a:pPr lvl="1"/>
            <a:r>
              <a:rPr lang="en-US" sz="2000" dirty="0"/>
              <a:t>First, LS encourages the model to assign equal probability to all incorrect words, which can be interpreted as a form of uninformative prior (Fig. 1). By contrast, the distributions of the LM are informative, because they express the beliefs of the LM at each step.</a:t>
            </a:r>
          </a:p>
          <a:p>
            <a:pPr lvl="1"/>
            <a:r>
              <a:rPr lang="en-US" sz="2000" dirty="0"/>
              <a:t> Second, LS changes the target distribution (i.e., first term in Eq. (1)), whereas the LM-prior involves an additional term, hence the two methods are orthogonal.</a:t>
            </a:r>
            <a:endParaRPr lang="en-CA" sz="2000" dirty="0"/>
          </a:p>
        </p:txBody>
      </p:sp>
      <p:grpSp>
        <p:nvGrpSpPr>
          <p:cNvPr id="65" name="Group 6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66" name="Isosceles Triangle 6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9E06D76E-B931-44DB-A87D-1B3C5FE2BAFA}"/>
              </a:ext>
            </a:extLst>
          </p:cNvPr>
          <p:cNvPicPr>
            <a:picLocks noChangeAspect="1"/>
          </p:cNvPicPr>
          <p:nvPr/>
        </p:nvPicPr>
        <p:blipFill>
          <a:blip r:embed="rId2"/>
          <a:stretch>
            <a:fillRect/>
          </a:stretch>
        </p:blipFill>
        <p:spPr>
          <a:xfrm>
            <a:off x="6336484" y="2908171"/>
            <a:ext cx="5212047" cy="2638599"/>
          </a:xfrm>
          <a:prstGeom prst="rect">
            <a:avLst/>
          </a:prstGeom>
        </p:spPr>
      </p:pic>
      <p:grpSp>
        <p:nvGrpSpPr>
          <p:cNvPr id="69" name="Group 6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0" name="Rectangle 6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857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76EB7-3EC0-451C-B018-80060D623A45}"/>
              </a:ext>
            </a:extLst>
          </p:cNvPr>
          <p:cNvSpPr>
            <a:spLocks noGrp="1"/>
          </p:cNvSpPr>
          <p:nvPr>
            <p:ph type="title"/>
          </p:nvPr>
        </p:nvSpPr>
        <p:spPr>
          <a:xfrm>
            <a:off x="1043631" y="873940"/>
            <a:ext cx="5052369" cy="1035781"/>
          </a:xfrm>
        </p:spPr>
        <p:txBody>
          <a:bodyPr anchor="ctr">
            <a:normAutofit/>
          </a:bodyPr>
          <a:lstStyle/>
          <a:p>
            <a:r>
              <a:rPr lang="en-CA" sz="3300"/>
              <a:t>Datasets and Preprocessing</a:t>
            </a:r>
          </a:p>
        </p:txBody>
      </p:sp>
      <p:sp>
        <p:nvSpPr>
          <p:cNvPr id="8" name="Content Placeholder 7">
            <a:extLst>
              <a:ext uri="{FF2B5EF4-FFF2-40B4-BE49-F238E27FC236}">
                <a16:creationId xmlns:a16="http://schemas.microsoft.com/office/drawing/2014/main" id="{B942380A-FA4E-45EA-859A-CB2FAD07DEAC}"/>
              </a:ext>
            </a:extLst>
          </p:cNvPr>
          <p:cNvSpPr>
            <a:spLocks noGrp="1"/>
          </p:cNvSpPr>
          <p:nvPr>
            <p:ph idx="1"/>
          </p:nvPr>
        </p:nvSpPr>
        <p:spPr>
          <a:xfrm>
            <a:off x="1045029" y="2524721"/>
            <a:ext cx="4991629" cy="3677123"/>
          </a:xfrm>
        </p:spPr>
        <p:txBody>
          <a:bodyPr anchor="ctr">
            <a:normAutofit/>
          </a:bodyPr>
          <a:lstStyle/>
          <a:p>
            <a:r>
              <a:rPr lang="en-CA" sz="1000"/>
              <a:t>English-German (EN-DE) </a:t>
            </a:r>
            <a:r>
              <a:rPr lang="en-US" sz="1000"/>
              <a:t>News Commentary </a:t>
            </a:r>
          </a:p>
          <a:p>
            <a:r>
              <a:rPr lang="en-US" sz="1000"/>
              <a:t>English-Turkish (EN-TR) WMT-2018 parallel data from the SETIMES22 corpus.</a:t>
            </a:r>
          </a:p>
          <a:p>
            <a:r>
              <a:rPr lang="en-US" sz="1000"/>
              <a:t>Official WMT-2017 and 2018 test sets as the development and test set, respectively.</a:t>
            </a:r>
          </a:p>
          <a:p>
            <a:r>
              <a:rPr lang="en-US" sz="1000"/>
              <a:t>Monolingual data</a:t>
            </a:r>
          </a:p>
          <a:p>
            <a:pPr lvl="1"/>
            <a:r>
              <a:rPr lang="en-US" sz="1000"/>
              <a:t>English and German News Crawls 2016 </a:t>
            </a:r>
          </a:p>
          <a:p>
            <a:pPr lvl="1"/>
            <a:r>
              <a:rPr lang="en-US" sz="1000"/>
              <a:t>Turkish concatenate all the available News Crawls data from 2010-2018, which contain 3M sentences. </a:t>
            </a:r>
          </a:p>
          <a:p>
            <a:pPr lvl="1"/>
            <a:r>
              <a:rPr lang="en-US" sz="1000"/>
              <a:t>For English and German we subsample 3M sentences to match the Turkish data, as well as 30M to measure the effect of stronger</a:t>
            </a:r>
          </a:p>
          <a:p>
            <a:pPr lvl="1"/>
            <a:r>
              <a:rPr lang="en-US" sz="1000"/>
              <a:t>LMs. We remove sentences longer than 50 words.</a:t>
            </a:r>
          </a:p>
          <a:p>
            <a:r>
              <a:rPr lang="en-US" sz="1000"/>
              <a:t>Preprocessing </a:t>
            </a:r>
          </a:p>
          <a:p>
            <a:pPr lvl="2"/>
            <a:r>
              <a:rPr lang="en-US" sz="1000"/>
              <a:t>Punctuation normalization, truecasing, remove pairs where sentences has more than 60 words or length ratio over 1.5</a:t>
            </a:r>
          </a:p>
          <a:p>
            <a:pPr lvl="2"/>
            <a:r>
              <a:rPr lang="en-US" sz="1000"/>
              <a:t>Tokenization with sentence piece with the unigram model </a:t>
            </a:r>
          </a:p>
          <a:p>
            <a:pPr lvl="2"/>
            <a:r>
              <a:rPr lang="en-US" sz="1000"/>
              <a:t>A separate model for each language with 16k symbols</a:t>
            </a:r>
          </a:p>
          <a:p>
            <a:pPr lvl="2"/>
            <a:r>
              <a:rPr lang="en-US" sz="1000"/>
              <a:t>English is trained on the concatenation of the English side of the training data for each dataset i.e a single vocabulary to be able to reuse LM.</a:t>
            </a:r>
          </a:p>
        </p:txBody>
      </p:sp>
      <p:sp>
        <p:nvSpPr>
          <p:cNvPr id="46" name="Rectangle 4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55AA59C-1632-43B1-98D0-23D68FC00567}"/>
              </a:ext>
            </a:extLst>
          </p:cNvPr>
          <p:cNvPicPr>
            <a:picLocks noChangeAspect="1"/>
          </p:cNvPicPr>
          <p:nvPr/>
        </p:nvPicPr>
        <p:blipFill>
          <a:blip r:embed="rId2"/>
          <a:stretch>
            <a:fillRect/>
          </a:stretch>
        </p:blipFill>
        <p:spPr>
          <a:xfrm>
            <a:off x="6930493" y="2748339"/>
            <a:ext cx="4223252" cy="1421605"/>
          </a:xfrm>
          <a:prstGeom prst="rect">
            <a:avLst/>
          </a:prstGeom>
        </p:spPr>
      </p:pic>
      <p:cxnSp>
        <p:nvCxnSpPr>
          <p:cNvPr id="48" name="Straight Connector 4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868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5C397-3E8F-4E5A-8E55-0F976C54AEDA}"/>
              </a:ext>
            </a:extLst>
          </p:cNvPr>
          <p:cNvSpPr>
            <a:spLocks noGrp="1"/>
          </p:cNvSpPr>
          <p:nvPr>
            <p:ph type="title"/>
          </p:nvPr>
        </p:nvSpPr>
        <p:spPr>
          <a:xfrm>
            <a:off x="589560" y="856180"/>
            <a:ext cx="5279408" cy="1128068"/>
          </a:xfrm>
        </p:spPr>
        <p:txBody>
          <a:bodyPr anchor="ctr">
            <a:normAutofit/>
          </a:bodyPr>
          <a:lstStyle/>
          <a:p>
            <a:r>
              <a:rPr lang="en-CA" sz="4000"/>
              <a:t>Model configuration</a:t>
            </a:r>
          </a:p>
        </p:txBody>
      </p:sp>
      <p:grpSp>
        <p:nvGrpSpPr>
          <p:cNvPr id="21" name="Group 2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CFFFB6-141C-46F5-9E31-2DCDA0B03176}"/>
              </a:ext>
            </a:extLst>
          </p:cNvPr>
          <p:cNvSpPr>
            <a:spLocks noGrp="1"/>
          </p:cNvSpPr>
          <p:nvPr>
            <p:ph idx="1"/>
          </p:nvPr>
        </p:nvSpPr>
        <p:spPr>
          <a:xfrm>
            <a:off x="590719" y="2330505"/>
            <a:ext cx="5278066" cy="3979585"/>
          </a:xfrm>
        </p:spPr>
        <p:txBody>
          <a:bodyPr anchor="ctr">
            <a:normAutofit/>
          </a:bodyPr>
          <a:lstStyle/>
          <a:p>
            <a:r>
              <a:rPr lang="en-CA" sz="2000"/>
              <a:t>Transformers pytorch from JoeyNMT</a:t>
            </a:r>
          </a:p>
          <a:p>
            <a:r>
              <a:rPr lang="en-US" sz="2000"/>
              <a:t>optimized with Adam </a:t>
            </a:r>
          </a:p>
          <a:p>
            <a:r>
              <a:rPr lang="en-US" sz="2000"/>
              <a:t>learning rate of 0.0002 </a:t>
            </a:r>
          </a:p>
          <a:p>
            <a:r>
              <a:rPr lang="en-US" sz="2000"/>
              <a:t>linear warmup for the first 8K steps</a:t>
            </a:r>
          </a:p>
          <a:p>
            <a:r>
              <a:rPr lang="en-US" sz="2000"/>
              <a:t>inverted squared decay </a:t>
            </a:r>
          </a:p>
          <a:p>
            <a:r>
              <a:rPr lang="en-US" sz="2000"/>
              <a:t>5000 tokens per batch. </a:t>
            </a:r>
          </a:p>
          <a:p>
            <a:r>
              <a:rPr lang="en-US" sz="2000"/>
              <a:t>We evaluated each model on the dev set every 5000 batches, by decoding using greedy sampling, and stopped training if the</a:t>
            </a:r>
          </a:p>
          <a:p>
            <a:r>
              <a:rPr lang="en-US" sz="2000"/>
              <a:t>BLEU score did not increase after 10 iterations.</a:t>
            </a:r>
            <a:endParaRPr lang="en-CA" sz="2000"/>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36AB458-9A59-4255-8A23-8396906CCDE4}"/>
              </a:ext>
            </a:extLst>
          </p:cNvPr>
          <p:cNvPicPr>
            <a:picLocks noChangeAspect="1"/>
          </p:cNvPicPr>
          <p:nvPr/>
        </p:nvPicPr>
        <p:blipFill>
          <a:blip r:embed="rId2"/>
          <a:stretch>
            <a:fillRect/>
          </a:stretch>
        </p:blipFill>
        <p:spPr>
          <a:xfrm>
            <a:off x="7083423" y="812703"/>
            <a:ext cx="4397433" cy="2057133"/>
          </a:xfrm>
          <a:prstGeom prst="rect">
            <a:avLst/>
          </a:prstGeom>
        </p:spPr>
      </p:pic>
      <p:sp>
        <p:nvSpPr>
          <p:cNvPr id="31" name="Rectangle 3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57B20CB-0227-44F2-AC89-B75A2BD04404}"/>
              </a:ext>
            </a:extLst>
          </p:cNvPr>
          <p:cNvPicPr>
            <a:picLocks noChangeAspect="1"/>
          </p:cNvPicPr>
          <p:nvPr/>
        </p:nvPicPr>
        <p:blipFill>
          <a:blip r:embed="rId3"/>
          <a:stretch>
            <a:fillRect/>
          </a:stretch>
        </p:blipFill>
        <p:spPr>
          <a:xfrm>
            <a:off x="7083423" y="3830046"/>
            <a:ext cx="4395569" cy="2274451"/>
          </a:xfrm>
          <a:prstGeom prst="rect">
            <a:avLst/>
          </a:prstGeom>
        </p:spPr>
      </p:pic>
    </p:spTree>
    <p:extLst>
      <p:ext uri="{BB962C8B-B14F-4D97-AF65-F5344CB8AC3E}">
        <p14:creationId xmlns:p14="http://schemas.microsoft.com/office/powerpoint/2010/main" val="2840670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F3F54E-2A0E-4A41-B413-35D85ECD9352}"/>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Experiments and Results</a:t>
            </a:r>
          </a:p>
        </p:txBody>
      </p:sp>
      <p:sp>
        <p:nvSpPr>
          <p:cNvPr id="3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9AD69B12-38DC-4E7E-B150-A306D66E82AE}"/>
              </a:ext>
            </a:extLst>
          </p:cNvPr>
          <p:cNvSpPr>
            <a:spLocks noGrp="1"/>
          </p:cNvSpPr>
          <p:nvPr>
            <p:ph idx="1"/>
          </p:nvPr>
        </p:nvSpPr>
        <p:spPr>
          <a:xfrm>
            <a:off x="5541263" y="457200"/>
            <a:ext cx="6007608" cy="1929384"/>
          </a:xfrm>
        </p:spPr>
        <p:txBody>
          <a:bodyPr anchor="ctr">
            <a:normAutofit/>
          </a:bodyPr>
          <a:lstStyle/>
          <a:p>
            <a:r>
              <a:rPr lang="en-US" sz="2200" dirty="0"/>
              <a:t>Stronger LMs yield improved results 3M vs 30M</a:t>
            </a:r>
          </a:p>
          <a:p>
            <a:r>
              <a:rPr lang="en-US" sz="2200" dirty="0"/>
              <a:t>Adding LM prior yields improvements in low resource scenarios with small models with 10k sentences</a:t>
            </a:r>
          </a:p>
          <a:p>
            <a:endParaRPr lang="en-US" sz="2200" dirty="0"/>
          </a:p>
        </p:txBody>
      </p:sp>
      <p:pic>
        <p:nvPicPr>
          <p:cNvPr id="5" name="Picture 4">
            <a:extLst>
              <a:ext uri="{FF2B5EF4-FFF2-40B4-BE49-F238E27FC236}">
                <a16:creationId xmlns:a16="http://schemas.microsoft.com/office/drawing/2014/main" id="{9C5D32DF-D151-488A-B4F1-C14AB5B87080}"/>
              </a:ext>
            </a:extLst>
          </p:cNvPr>
          <p:cNvPicPr>
            <a:picLocks noChangeAspect="1"/>
          </p:cNvPicPr>
          <p:nvPr/>
        </p:nvPicPr>
        <p:blipFill>
          <a:blip r:embed="rId2"/>
          <a:stretch>
            <a:fillRect/>
          </a:stretch>
        </p:blipFill>
        <p:spPr>
          <a:xfrm>
            <a:off x="1562641" y="2569464"/>
            <a:ext cx="3275517" cy="3678936"/>
          </a:xfrm>
          <a:prstGeom prst="rect">
            <a:avLst/>
          </a:prstGeom>
        </p:spPr>
      </p:pic>
      <p:pic>
        <p:nvPicPr>
          <p:cNvPr id="4" name="Content Placeholder 3">
            <a:extLst>
              <a:ext uri="{FF2B5EF4-FFF2-40B4-BE49-F238E27FC236}">
                <a16:creationId xmlns:a16="http://schemas.microsoft.com/office/drawing/2014/main" id="{12D75201-BF92-4D9D-A853-4245F2C22260}"/>
              </a:ext>
            </a:extLst>
          </p:cNvPr>
          <p:cNvPicPr>
            <a:picLocks noChangeAspect="1"/>
          </p:cNvPicPr>
          <p:nvPr/>
        </p:nvPicPr>
        <p:blipFill>
          <a:blip r:embed="rId3"/>
          <a:stretch>
            <a:fillRect/>
          </a:stretch>
        </p:blipFill>
        <p:spPr>
          <a:xfrm>
            <a:off x="5150964" y="2843784"/>
            <a:ext cx="6571644" cy="2680223"/>
          </a:xfrm>
          <a:prstGeom prst="rect">
            <a:avLst/>
          </a:prstGeom>
        </p:spPr>
      </p:pic>
    </p:spTree>
    <p:extLst>
      <p:ext uri="{BB962C8B-B14F-4D97-AF65-F5344CB8AC3E}">
        <p14:creationId xmlns:p14="http://schemas.microsoft.com/office/powerpoint/2010/main" val="317610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4" name="Rectangle 5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0D0B30-B765-45A8-B152-5C9E807D4497}"/>
              </a:ext>
            </a:extLst>
          </p:cNvPr>
          <p:cNvSpPr>
            <a:spLocks noGrp="1"/>
          </p:cNvSpPr>
          <p:nvPr>
            <p:ph type="title"/>
          </p:nvPr>
        </p:nvSpPr>
        <p:spPr>
          <a:xfrm>
            <a:off x="1057025" y="922644"/>
            <a:ext cx="5040285" cy="1169585"/>
          </a:xfrm>
        </p:spPr>
        <p:txBody>
          <a:bodyPr anchor="b">
            <a:normAutofit/>
          </a:bodyPr>
          <a:lstStyle/>
          <a:p>
            <a:r>
              <a:rPr lang="en-CA" sz="4000"/>
              <a:t>Analysis</a:t>
            </a:r>
          </a:p>
        </p:txBody>
      </p:sp>
      <p:sp>
        <p:nvSpPr>
          <p:cNvPr id="59" name="Rectangle 5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27830A7-8151-4D58-AFB1-BAE6C642E9BC}"/>
              </a:ext>
            </a:extLst>
          </p:cNvPr>
          <p:cNvSpPr>
            <a:spLocks noGrp="1"/>
          </p:cNvSpPr>
          <p:nvPr>
            <p:ph idx="1"/>
          </p:nvPr>
        </p:nvSpPr>
        <p:spPr>
          <a:xfrm>
            <a:off x="963529" y="2400525"/>
            <a:ext cx="5132472" cy="3740073"/>
          </a:xfrm>
        </p:spPr>
        <p:txBody>
          <a:bodyPr anchor="ctr">
            <a:normAutofit/>
          </a:bodyPr>
          <a:lstStyle/>
          <a:p>
            <a:r>
              <a:rPr lang="en-CA" sz="1700" dirty="0"/>
              <a:t>LS, that simply penalizes </a:t>
            </a:r>
            <a:r>
              <a:rPr lang="en-US" sz="1700" dirty="0"/>
              <a:t>confidence, is a very effective form of regularization </a:t>
            </a:r>
            <a:r>
              <a:rPr lang="en-CA" sz="1700" dirty="0"/>
              <a:t>in low-resource settings. It </a:t>
            </a:r>
            <a:r>
              <a:rPr lang="en-US" sz="1700" dirty="0"/>
              <a:t>makes the TM less confident and therefore more robust to over-fitting.</a:t>
            </a:r>
          </a:p>
          <a:p>
            <a:r>
              <a:rPr lang="en-CA" sz="1700" dirty="0" err="1"/>
              <a:t>Lmprior</a:t>
            </a:r>
            <a:r>
              <a:rPr lang="en-CA" sz="1700" dirty="0"/>
              <a:t> </a:t>
            </a:r>
            <a:r>
              <a:rPr lang="en-US" sz="1700" dirty="0"/>
              <a:t>emits more confident distributions than the </a:t>
            </a:r>
            <a:r>
              <a:rPr lang="en-CA" sz="1700" dirty="0"/>
              <a:t>“</a:t>
            </a:r>
            <a:r>
              <a:rPr lang="en-CA" sz="1700" dirty="0" err="1"/>
              <a:t>Base+LS</a:t>
            </a:r>
            <a:r>
              <a:rPr lang="en-CA" sz="1700" dirty="0"/>
              <a:t>” model</a:t>
            </a:r>
          </a:p>
          <a:p>
            <a:r>
              <a:rPr lang="en-CA" sz="1700" dirty="0" err="1"/>
              <a:t>Base+POSTNORM</a:t>
            </a:r>
            <a:r>
              <a:rPr lang="en-CA" sz="1700" dirty="0"/>
              <a:t> </a:t>
            </a:r>
            <a:r>
              <a:rPr lang="en-US" sz="1700" dirty="0"/>
              <a:t>model and observe that it generates the most confident </a:t>
            </a:r>
            <a:r>
              <a:rPr lang="en-CA" sz="1700" dirty="0"/>
              <a:t>predictions.</a:t>
            </a:r>
          </a:p>
          <a:p>
            <a:pPr lvl="1"/>
            <a:r>
              <a:rPr lang="en-CA" sz="1700" dirty="0"/>
              <a:t>only a small </a:t>
            </a:r>
            <a:r>
              <a:rPr lang="en-US" sz="1700" dirty="0"/>
              <a:t>subset of words will have non-zero probability in the final distribution. This means that when there are “disagreements” between the TM and LM this can lead to wrong predictions.</a:t>
            </a:r>
          </a:p>
        </p:txBody>
      </p:sp>
      <p:pic>
        <p:nvPicPr>
          <p:cNvPr id="4" name="Content Placeholder 3">
            <a:extLst>
              <a:ext uri="{FF2B5EF4-FFF2-40B4-BE49-F238E27FC236}">
                <a16:creationId xmlns:a16="http://schemas.microsoft.com/office/drawing/2014/main" id="{D4A3A472-FB9D-477B-8C91-2BFFBE7B4D0D}"/>
              </a:ext>
            </a:extLst>
          </p:cNvPr>
          <p:cNvPicPr>
            <a:picLocks noChangeAspect="1"/>
          </p:cNvPicPr>
          <p:nvPr/>
        </p:nvPicPr>
        <p:blipFill>
          <a:blip r:embed="rId2"/>
          <a:stretch>
            <a:fillRect/>
          </a:stretch>
        </p:blipFill>
        <p:spPr>
          <a:xfrm>
            <a:off x="7323589" y="0"/>
            <a:ext cx="3904883" cy="3542499"/>
          </a:xfrm>
          <a:prstGeom prst="rect">
            <a:avLst/>
          </a:prstGeom>
        </p:spPr>
      </p:pic>
      <p:pic>
        <p:nvPicPr>
          <p:cNvPr id="5" name="Picture 4">
            <a:extLst>
              <a:ext uri="{FF2B5EF4-FFF2-40B4-BE49-F238E27FC236}">
                <a16:creationId xmlns:a16="http://schemas.microsoft.com/office/drawing/2014/main" id="{1BDA2F7A-3FB4-4030-995C-E80B0F1E607F}"/>
              </a:ext>
            </a:extLst>
          </p:cNvPr>
          <p:cNvPicPr>
            <a:picLocks noChangeAspect="1"/>
          </p:cNvPicPr>
          <p:nvPr/>
        </p:nvPicPr>
        <p:blipFill>
          <a:blip r:embed="rId3"/>
          <a:stretch>
            <a:fillRect/>
          </a:stretch>
        </p:blipFill>
        <p:spPr>
          <a:xfrm>
            <a:off x="7053982" y="3575074"/>
            <a:ext cx="4174490" cy="2581173"/>
          </a:xfrm>
          <a:prstGeom prst="rect">
            <a:avLst/>
          </a:prstGeom>
        </p:spPr>
      </p:pic>
    </p:spTree>
    <p:extLst>
      <p:ext uri="{BB962C8B-B14F-4D97-AF65-F5344CB8AC3E}">
        <p14:creationId xmlns:p14="http://schemas.microsoft.com/office/powerpoint/2010/main" val="1829209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9975B-EB4F-4B99-95E4-3C998D089D82}"/>
              </a:ext>
            </a:extLst>
          </p:cNvPr>
          <p:cNvSpPr>
            <a:spLocks noGrp="1"/>
          </p:cNvSpPr>
          <p:nvPr>
            <p:ph type="title"/>
          </p:nvPr>
        </p:nvSpPr>
        <p:spPr>
          <a:xfrm>
            <a:off x="1043631" y="873940"/>
            <a:ext cx="5052369" cy="1035781"/>
          </a:xfrm>
        </p:spPr>
        <p:txBody>
          <a:bodyPr anchor="ctr">
            <a:normAutofit/>
          </a:bodyPr>
          <a:lstStyle/>
          <a:p>
            <a:r>
              <a:rPr lang="en-CA" sz="3600"/>
              <a:t>Sensitivity Analysis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30F2E073-4B38-40F1-ABEB-1F2F4C4495E9}"/>
                  </a:ext>
                </a:extLst>
              </p:cNvPr>
              <p:cNvSpPr>
                <a:spLocks noGrp="1"/>
              </p:cNvSpPr>
              <p:nvPr>
                <p:ph idx="1"/>
              </p:nvPr>
            </p:nvSpPr>
            <p:spPr>
              <a:xfrm>
                <a:off x="1045029" y="2524721"/>
                <a:ext cx="4991629" cy="3677123"/>
              </a:xfrm>
            </p:spPr>
            <p:txBody>
              <a:bodyPr anchor="ctr">
                <a:normAutofit/>
              </a:bodyPr>
              <a:lstStyle/>
              <a:p>
                <a:r>
                  <a:rPr lang="en-US" sz="1800" dirty="0"/>
                  <a:t>Using </a:t>
                </a:r>
                <a14:m>
                  <m:oMath xmlns:m="http://schemas.openxmlformats.org/officeDocument/2006/math">
                    <m:r>
                      <a:rPr lang="en-US" sz="1800" i="1">
                        <a:latin typeface="Cambria Math" panose="02040503050406030204" pitchFamily="18" charset="0"/>
                        <a:ea typeface="Cambria Math" panose="02040503050406030204" pitchFamily="18" charset="0"/>
                      </a:rPr>
                      <m:t>𝜏</m:t>
                    </m:r>
                    <m:r>
                      <a:rPr lang="en-CA" sz="1800" b="0" i="1">
                        <a:latin typeface="Cambria Math" panose="02040503050406030204" pitchFamily="18" charset="0"/>
                        <a:ea typeface="Cambria Math" panose="02040503050406030204" pitchFamily="18" charset="0"/>
                      </a:rPr>
                      <m:t> &gt;</m:t>
                    </m:r>
                  </m:oMath>
                </a14:m>
                <a:r>
                  <a:rPr lang="en-US" sz="1800" dirty="0"/>
                  <a:t> 1 helps the TM to acquire more of the knowledge encoded in the prior, </a:t>
                </a:r>
              </a:p>
              <a:p>
                <a:r>
                  <a:rPr lang="en-US" sz="1800" dirty="0"/>
                  <a:t>Increasing the strength of the regularization up to a point yields consistent improvements.</a:t>
                </a:r>
              </a:p>
              <a:p>
                <a:r>
                  <a:rPr lang="en-US" sz="1800" dirty="0"/>
                  <a:t>We find that the performance is less</a:t>
                </a:r>
              </a:p>
              <a:p>
                <a:r>
                  <a:rPr lang="en-US" sz="1800" dirty="0"/>
                  <a:t>sensitive to the value of </a:t>
                </a:r>
                <a14:m>
                  <m:oMath xmlns:m="http://schemas.openxmlformats.org/officeDocument/2006/math">
                    <m:r>
                      <a:rPr lang="en-US" sz="1800" i="1">
                        <a:latin typeface="Cambria Math" panose="02040503050406030204" pitchFamily="18" charset="0"/>
                        <a:ea typeface="Cambria Math" panose="02040503050406030204" pitchFamily="18" charset="0"/>
                      </a:rPr>
                      <m:t>𝜏</m:t>
                    </m:r>
                  </m:oMath>
                </a14:m>
                <a:r>
                  <a:rPr lang="en-US" sz="1800" dirty="0"/>
                  <a:t>, compared to </a:t>
                </a:r>
                <a14:m>
                  <m:oMath xmlns:m="http://schemas.openxmlformats.org/officeDocument/2006/math">
                    <m:r>
                      <a:rPr lang="en-US" sz="1800" i="1">
                        <a:latin typeface="Cambria Math" panose="02040503050406030204" pitchFamily="18" charset="0"/>
                        <a:ea typeface="Cambria Math" panose="02040503050406030204" pitchFamily="18" charset="0"/>
                      </a:rPr>
                      <m:t>𝜆</m:t>
                    </m:r>
                    <m:r>
                      <a:rPr lang="en-CA" sz="1800" b="0" i="1">
                        <a:latin typeface="Cambria Math" panose="02040503050406030204" pitchFamily="18" charset="0"/>
                        <a:ea typeface="Cambria Math" panose="02040503050406030204" pitchFamily="18" charset="0"/>
                      </a:rPr>
                      <m:t> </m:t>
                    </m:r>
                    <m:r>
                      <m:rPr>
                        <m:nor/>
                      </m:rPr>
                      <a:rPr lang="en-US" sz="1800"/>
                      <m:t>by</m:t>
                    </m:r>
                    <m:r>
                      <m:rPr>
                        <m:nor/>
                      </m:rPr>
                      <a:rPr lang="en-US" sz="1800"/>
                      <m:t> </m:t>
                    </m:r>
                    <m:r>
                      <m:rPr>
                        <m:nor/>
                      </m:rPr>
                      <a:rPr lang="en-US" sz="1800"/>
                      <m:t>setting</m:t>
                    </m:r>
                    <m:r>
                      <a:rPr lang="en-CA" sz="1800" b="0" i="1">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r>
                      <a:rPr lang="en-CA" sz="1800" b="0" i="1">
                        <a:latin typeface="Cambria Math" panose="02040503050406030204" pitchFamily="18" charset="0"/>
                        <a:ea typeface="Cambria Math" panose="02040503050406030204" pitchFamily="18" charset="0"/>
                      </a:rPr>
                      <m:t> &gt;</m:t>
                    </m:r>
                    <m:r>
                      <m:rPr>
                        <m:nor/>
                      </m:rPr>
                      <a:rPr lang="en-US" sz="1800"/>
                      <m:t> 1, </m:t>
                    </m:r>
                    <m:r>
                      <m:rPr>
                        <m:nor/>
                      </m:rPr>
                      <a:rPr lang="en-US" sz="1800"/>
                      <m:t>the</m:t>
                    </m:r>
                    <m:r>
                      <m:rPr>
                        <m:nor/>
                      </m:rPr>
                      <a:rPr lang="en-US" sz="1800"/>
                      <m:t> </m:t>
                    </m:r>
                    <m:r>
                      <m:rPr>
                        <m:nor/>
                      </m:rPr>
                      <a:rPr lang="en-US" sz="1800"/>
                      <m:t>model</m:t>
                    </m:r>
                    <m:r>
                      <m:rPr>
                        <m:nor/>
                      </m:rPr>
                      <a:rPr lang="en-US" sz="1800"/>
                      <m:t> </m:t>
                    </m:r>
                    <m:r>
                      <m:rPr>
                        <m:nor/>
                      </m:rPr>
                      <a:rPr lang="en-US" sz="1800"/>
                      <m:t>becomes</m:t>
                    </m:r>
                    <m:r>
                      <m:rPr>
                        <m:nor/>
                      </m:rPr>
                      <a:rPr lang="en-US" sz="1800"/>
                      <m:t> </m:t>
                    </m:r>
                    <m:r>
                      <m:rPr>
                        <m:nor/>
                      </m:rPr>
                      <a:rPr lang="en-US" sz="1800"/>
                      <m:t>also</m:t>
                    </m:r>
                    <m:r>
                      <m:rPr>
                        <m:nor/>
                      </m:rPr>
                      <a:rPr lang="en-US" sz="1800"/>
                      <m:t> </m:t>
                    </m:r>
                    <m:r>
                      <m:rPr>
                        <m:nor/>
                      </m:rPr>
                      <a:rPr lang="en-US" sz="1800"/>
                      <m:t>more</m:t>
                    </m:r>
                    <m:r>
                      <m:rPr>
                        <m:nor/>
                      </m:rPr>
                      <a:rPr lang="en-CA" sz="1800" b="0" i="0"/>
                      <m:t> </m:t>
                    </m:r>
                    <m:r>
                      <m:rPr>
                        <m:nor/>
                      </m:rPr>
                      <a:rPr lang="en-CA" sz="1800"/>
                      <m:t>robust</m:t>
                    </m:r>
                    <m:r>
                      <m:rPr>
                        <m:nor/>
                      </m:rPr>
                      <a:rPr lang="en-CA" sz="1800"/>
                      <m:t> </m:t>
                    </m:r>
                    <m:r>
                      <m:rPr>
                        <m:nor/>
                      </m:rPr>
                      <a:rPr lang="en-CA" sz="1800"/>
                      <m:t>to</m:t>
                    </m:r>
                    <m:r>
                      <m:rPr>
                        <m:nor/>
                      </m:rPr>
                      <a:rPr lang="en-CA" sz="1800" b="0" i="0"/>
                      <m:t> </m:t>
                    </m:r>
                    <m:r>
                      <a:rPr lang="en-US" sz="1800" i="1">
                        <a:latin typeface="Cambria Math" panose="02040503050406030204" pitchFamily="18" charset="0"/>
                        <a:ea typeface="Cambria Math" panose="02040503050406030204" pitchFamily="18" charset="0"/>
                      </a:rPr>
                      <m:t>𝜆</m:t>
                    </m:r>
                    <m:r>
                      <m:rPr>
                        <m:nor/>
                      </m:rPr>
                      <a:rPr lang="en-CA" sz="1800"/>
                      <m:t>.</m:t>
                    </m:r>
                  </m:oMath>
                </a14:m>
                <a:endParaRPr lang="en-US" sz="1800" dirty="0"/>
              </a:p>
            </p:txBody>
          </p:sp>
        </mc:Choice>
        <mc:Fallback xmlns="">
          <p:sp>
            <p:nvSpPr>
              <p:cNvPr id="8" name="Content Placeholder 7">
                <a:extLst>
                  <a:ext uri="{FF2B5EF4-FFF2-40B4-BE49-F238E27FC236}">
                    <a16:creationId xmlns:a16="http://schemas.microsoft.com/office/drawing/2014/main" id="{30F2E073-4B38-40F1-ABEB-1F2F4C4495E9}"/>
                  </a:ext>
                </a:extLst>
              </p:cNvPr>
              <p:cNvSpPr>
                <a:spLocks noGrp="1" noRot="1" noChangeAspect="1" noMove="1" noResize="1" noEditPoints="1" noAdjustHandles="1" noChangeArrowheads="1" noChangeShapeType="1" noTextEdit="1"/>
              </p:cNvSpPr>
              <p:nvPr>
                <p:ph idx="1"/>
              </p:nvPr>
            </p:nvSpPr>
            <p:spPr>
              <a:xfrm>
                <a:off x="1045029" y="2524721"/>
                <a:ext cx="4991629" cy="3677123"/>
              </a:xfrm>
              <a:blipFill>
                <a:blip r:embed="rId2"/>
                <a:stretch>
                  <a:fillRect l="-733" r="-1465"/>
                </a:stretch>
              </a:blipFill>
            </p:spPr>
            <p:txBody>
              <a:bodyPr/>
              <a:lstStyle/>
              <a:p>
                <a:r>
                  <a:rPr lang="en-CA">
                    <a:noFill/>
                  </a:rPr>
                  <a:t> </a:t>
                </a:r>
              </a:p>
            </p:txBody>
          </p:sp>
        </mc:Fallback>
      </mc:AlternateContent>
      <p:sp>
        <p:nvSpPr>
          <p:cNvPr id="35" name="Rectangle 34">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F4CE82B-A1E2-456E-891F-A8357012DA31}"/>
              </a:ext>
            </a:extLst>
          </p:cNvPr>
          <p:cNvPicPr>
            <a:picLocks noChangeAspect="1"/>
          </p:cNvPicPr>
          <p:nvPr/>
        </p:nvPicPr>
        <p:blipFill>
          <a:blip r:embed="rId3"/>
          <a:stretch>
            <a:fillRect/>
          </a:stretch>
        </p:blipFill>
        <p:spPr>
          <a:xfrm>
            <a:off x="6930493" y="1439500"/>
            <a:ext cx="4223252" cy="4039284"/>
          </a:xfrm>
          <a:prstGeom prst="rect">
            <a:avLst/>
          </a:prstGeom>
        </p:spPr>
      </p:pic>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20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C0C61-F5CE-4C94-985D-5C4686F77DCB}"/>
              </a:ext>
            </a:extLst>
          </p:cNvPr>
          <p:cNvSpPr>
            <a:spLocks noGrp="1"/>
          </p:cNvSpPr>
          <p:nvPr>
            <p:ph type="title"/>
          </p:nvPr>
        </p:nvSpPr>
        <p:spPr>
          <a:xfrm>
            <a:off x="635000" y="640823"/>
            <a:ext cx="3418659" cy="5583148"/>
          </a:xfrm>
        </p:spPr>
        <p:txBody>
          <a:bodyPr anchor="ctr">
            <a:normAutofit/>
          </a:bodyPr>
          <a:lstStyle/>
          <a:p>
            <a:r>
              <a:rPr lang="en-CA" sz="5400"/>
              <a:t>Conclusion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589B88E-D288-4366-A473-649422F23D0F}"/>
              </a:ext>
            </a:extLst>
          </p:cNvPr>
          <p:cNvGraphicFramePr>
            <a:graphicFrameLocks noGrp="1"/>
          </p:cNvGraphicFramePr>
          <p:nvPr>
            <p:ph idx="1"/>
            <p:extLst>
              <p:ext uri="{D42A27DB-BD31-4B8C-83A1-F6EECF244321}">
                <p14:modId xmlns:p14="http://schemas.microsoft.com/office/powerpoint/2010/main" val="211368039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176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75A76-C464-4EF5-BE4E-4F0D3212A6A7}"/>
              </a:ext>
            </a:extLst>
          </p:cNvPr>
          <p:cNvSpPr>
            <a:spLocks noGrp="1"/>
          </p:cNvSpPr>
          <p:nvPr>
            <p:ph type="title"/>
          </p:nvPr>
        </p:nvSpPr>
        <p:spPr>
          <a:xfrm>
            <a:off x="635000" y="640823"/>
            <a:ext cx="3418659" cy="5583148"/>
          </a:xfrm>
        </p:spPr>
        <p:txBody>
          <a:bodyPr anchor="ctr">
            <a:normAutofit/>
          </a:bodyPr>
          <a:lstStyle/>
          <a:p>
            <a:r>
              <a:rPr lang="en-CA" sz="5400"/>
              <a:t>About the paper</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6482E20-98FA-423A-B936-34508CD43791}"/>
              </a:ext>
            </a:extLst>
          </p:cNvPr>
          <p:cNvGraphicFramePr>
            <a:graphicFrameLocks noGrp="1"/>
          </p:cNvGraphicFramePr>
          <p:nvPr>
            <p:ph idx="1"/>
            <p:extLst>
              <p:ext uri="{D42A27DB-BD31-4B8C-83A1-F6EECF244321}">
                <p14:modId xmlns:p14="http://schemas.microsoft.com/office/powerpoint/2010/main" val="36799952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151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96AB5-5609-4A9B-A379-5505179C05C4}"/>
              </a:ext>
            </a:extLst>
          </p:cNvPr>
          <p:cNvSpPr>
            <a:spLocks noGrp="1"/>
          </p:cNvSpPr>
          <p:nvPr>
            <p:ph type="title"/>
          </p:nvPr>
        </p:nvSpPr>
        <p:spPr>
          <a:xfrm>
            <a:off x="838200" y="365125"/>
            <a:ext cx="10515600" cy="1325563"/>
          </a:xfrm>
        </p:spPr>
        <p:txBody>
          <a:bodyPr>
            <a:normAutofit/>
          </a:bodyPr>
          <a:lstStyle/>
          <a:p>
            <a:r>
              <a:rPr lang="en-CA" sz="5400"/>
              <a:t>Relevance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DBA9FE-D738-40BB-B337-98C52518C78A}"/>
              </a:ext>
            </a:extLst>
          </p:cNvPr>
          <p:cNvSpPr>
            <a:spLocks noGrp="1"/>
          </p:cNvSpPr>
          <p:nvPr>
            <p:ph idx="1"/>
          </p:nvPr>
        </p:nvSpPr>
        <p:spPr>
          <a:xfrm>
            <a:off x="838200" y="1929384"/>
            <a:ext cx="10515600" cy="4251960"/>
          </a:xfrm>
        </p:spPr>
        <p:txBody>
          <a:bodyPr>
            <a:normAutofit/>
          </a:bodyPr>
          <a:lstStyle/>
          <a:p>
            <a:r>
              <a:rPr lang="fr-FR" sz="2200"/>
              <a:t>Neural machine translation (NMT) </a:t>
            </a:r>
            <a:r>
              <a:rPr lang="en-US" sz="2200"/>
              <a:t>relies heavily on large parallel corpora and needs careful hyperparameter tuning, in order to work in low-resource </a:t>
            </a:r>
            <a:r>
              <a:rPr lang="en-CA" sz="2200"/>
              <a:t>settings.</a:t>
            </a:r>
          </a:p>
          <a:p>
            <a:r>
              <a:rPr lang="en-CA" sz="2200"/>
              <a:t>Many low resource languages lack enough parallel data</a:t>
            </a:r>
          </a:p>
          <a:p>
            <a:r>
              <a:rPr lang="en-CA" sz="2200"/>
              <a:t>Data augmentation techniques like back translation are expensive</a:t>
            </a:r>
          </a:p>
          <a:p>
            <a:pPr lvl="1"/>
            <a:r>
              <a:rPr lang="en-US" sz="2200"/>
              <a:t>it requires training separate models and expensive translation of large amounts of monolingual </a:t>
            </a:r>
            <a:r>
              <a:rPr lang="en-CA" sz="2200"/>
              <a:t>data.</a:t>
            </a:r>
          </a:p>
          <a:p>
            <a:r>
              <a:rPr lang="en-US" sz="2200"/>
              <a:t>Exploiting prior information trained on target side data is a principled approach in low resource scenarios</a:t>
            </a:r>
            <a:r>
              <a:rPr lang="en-CA" sz="2200"/>
              <a:t>.</a:t>
            </a:r>
          </a:p>
        </p:txBody>
      </p:sp>
    </p:spTree>
    <p:extLst>
      <p:ext uri="{BB962C8B-B14F-4D97-AF65-F5344CB8AC3E}">
        <p14:creationId xmlns:p14="http://schemas.microsoft.com/office/powerpoint/2010/main" val="39772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D708C-D982-4E0F-83DA-28B0AA65E9F8}"/>
              </a:ext>
            </a:extLst>
          </p:cNvPr>
          <p:cNvSpPr>
            <a:spLocks noGrp="1"/>
          </p:cNvSpPr>
          <p:nvPr>
            <p:ph type="title"/>
          </p:nvPr>
        </p:nvSpPr>
        <p:spPr>
          <a:xfrm>
            <a:off x="1043631" y="809898"/>
            <a:ext cx="9942716" cy="1554480"/>
          </a:xfrm>
        </p:spPr>
        <p:txBody>
          <a:bodyPr anchor="ctr">
            <a:normAutofit/>
          </a:bodyPr>
          <a:lstStyle/>
          <a:p>
            <a:r>
              <a:rPr lang="en-CA" sz="4800"/>
              <a:t>Other Methods for Incorporating Language Modelling into TM</a:t>
            </a:r>
          </a:p>
        </p:txBody>
      </p:sp>
      <p:sp>
        <p:nvSpPr>
          <p:cNvPr id="3" name="Content Placeholder 2">
            <a:extLst>
              <a:ext uri="{FF2B5EF4-FFF2-40B4-BE49-F238E27FC236}">
                <a16:creationId xmlns:a16="http://schemas.microsoft.com/office/drawing/2014/main" id="{B3DEEB79-FA7A-4AEB-B73D-F175645BD022}"/>
              </a:ext>
            </a:extLst>
          </p:cNvPr>
          <p:cNvSpPr>
            <a:spLocks noGrp="1"/>
          </p:cNvSpPr>
          <p:nvPr>
            <p:ph idx="1"/>
          </p:nvPr>
        </p:nvSpPr>
        <p:spPr>
          <a:xfrm>
            <a:off x="1045028" y="3017522"/>
            <a:ext cx="9941319" cy="3124658"/>
          </a:xfrm>
        </p:spPr>
        <p:txBody>
          <a:bodyPr anchor="ctr">
            <a:normAutofit/>
          </a:bodyPr>
          <a:lstStyle/>
          <a:p>
            <a:r>
              <a:rPr lang="en-CA" sz="2000" b="1" dirty="0"/>
              <a:t>Noisy Channel Model – SMT models</a:t>
            </a:r>
          </a:p>
          <a:p>
            <a:pPr lvl="1"/>
            <a:r>
              <a:rPr lang="en-CA" sz="2000" dirty="0"/>
              <a:t>I</a:t>
            </a:r>
            <a:r>
              <a:rPr lang="en-US" sz="2000" dirty="0"/>
              <a:t>t models the “reverse translation probability”</a:t>
            </a:r>
            <a:r>
              <a:rPr lang="en-US" sz="2000" dirty="0">
                <a:latin typeface="Cambria Math" panose="02040503050406030204" pitchFamily="18" charset="0"/>
                <a:ea typeface="Cambria Math" panose="02040503050406030204" pitchFamily="18" charset="0"/>
              </a:rPr>
              <a:t> p(</a:t>
            </a:r>
            <a:r>
              <a:rPr lang="en-US" sz="2000" dirty="0" err="1">
                <a:latin typeface="Cambria Math" panose="02040503050406030204" pitchFamily="18" charset="0"/>
                <a:ea typeface="Cambria Math" panose="02040503050406030204" pitchFamily="18" charset="0"/>
              </a:rPr>
              <a:t>x|y</a:t>
            </a:r>
            <a:r>
              <a:rPr lang="en-US" sz="2000" dirty="0">
                <a:latin typeface="Cambria Math" panose="02040503050406030204" pitchFamily="18" charset="0"/>
                <a:ea typeface="Cambria Math" panose="02040503050406030204" pitchFamily="18" charset="0"/>
              </a:rPr>
              <a:t>). </a:t>
            </a:r>
          </a:p>
          <a:p>
            <a:pPr lvl="1"/>
            <a:r>
              <a:rPr lang="en-US" sz="2000" dirty="0"/>
              <a:t>It selects words that are both a priori likely with </a:t>
            </a:r>
            <a:r>
              <a:rPr lang="en-US" sz="2000" dirty="0">
                <a:latin typeface="Cambria Math" panose="02040503050406030204" pitchFamily="18" charset="0"/>
                <a:ea typeface="Cambria Math" panose="02040503050406030204" pitchFamily="18" charset="0"/>
              </a:rPr>
              <a:t>p(</a:t>
            </a:r>
            <a:r>
              <a:rPr lang="en-US" sz="2000" dirty="0" err="1">
                <a:latin typeface="Cambria Math" panose="02040503050406030204" pitchFamily="18" charset="0"/>
                <a:ea typeface="Cambria Math" panose="02040503050406030204" pitchFamily="18" charset="0"/>
              </a:rPr>
              <a:t>y</a:t>
            </a:r>
            <a:r>
              <a:rPr lang="en-US" sz="2000" baseline="-25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 </a:t>
            </a:r>
            <a:r>
              <a:rPr lang="en-US" sz="2000" dirty="0"/>
              <a:t>and “explain well” the input with </a:t>
            </a:r>
            <a:r>
              <a:rPr lang="en-US" sz="2000" dirty="0">
                <a:latin typeface="Cambria Math" panose="02040503050406030204" pitchFamily="18" charset="0"/>
                <a:ea typeface="Cambria Math" panose="02040503050406030204" pitchFamily="18" charset="0"/>
              </a:rPr>
              <a:t>p(</a:t>
            </a:r>
            <a:r>
              <a:rPr lang="en-US" sz="2000" dirty="0" err="1">
                <a:latin typeface="Cambria Math" panose="02040503050406030204" pitchFamily="18" charset="0"/>
                <a:ea typeface="Cambria Math" panose="02040503050406030204" pitchFamily="18" charset="0"/>
              </a:rPr>
              <a:t>x|y</a:t>
            </a:r>
            <a:r>
              <a:rPr lang="en-US" sz="2000" baseline="-25000" dirty="0" err="1">
                <a:latin typeface="Cambria Math" panose="02040503050406030204" pitchFamily="18" charset="0"/>
                <a:ea typeface="Cambria Math" panose="02040503050406030204" pitchFamily="18" charset="0"/>
              </a:rPr>
              <a:t>i</a:t>
            </a:r>
            <a:r>
              <a:rPr lang="en-US" sz="2000" dirty="0">
                <a:latin typeface="Cambria Math" panose="02040503050406030204" pitchFamily="18" charset="0"/>
                <a:ea typeface="Cambria Math" panose="02040503050406030204" pitchFamily="18" charset="0"/>
              </a:rPr>
              <a:t>)</a:t>
            </a:r>
            <a:r>
              <a:rPr lang="en-US" sz="2000" dirty="0"/>
              <a:t>. </a:t>
            </a:r>
          </a:p>
          <a:p>
            <a:r>
              <a:rPr lang="en-US" sz="2000" dirty="0"/>
              <a:t>It has two fundamental limitations. </a:t>
            </a:r>
          </a:p>
          <a:p>
            <a:pPr lvl="1"/>
            <a:r>
              <a:rPr lang="en-US" sz="2000" dirty="0"/>
              <a:t>First, during decoding the model has to alternate between generating the output and scoring the input or </a:t>
            </a:r>
            <a:r>
              <a:rPr lang="en-CA" sz="2000" dirty="0"/>
              <a:t>perform multiple forward passes </a:t>
            </a:r>
            <a:r>
              <a:rPr lang="en-US" sz="2000" dirty="0"/>
              <a:t>over x. </a:t>
            </a:r>
          </a:p>
          <a:p>
            <a:pPr lvl="1"/>
            <a:r>
              <a:rPr lang="en-US" sz="2000" dirty="0"/>
              <a:t>Second, since the LM is part of the network it has to also be used during inference, which adds a computational constraint on its size.</a:t>
            </a:r>
            <a:endParaRPr lang="en-CA"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71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3CCF3-5416-4BA9-A379-85D2DAC3E101}"/>
              </a:ext>
            </a:extLst>
          </p:cNvPr>
          <p:cNvSpPr>
            <a:spLocks noGrp="1"/>
          </p:cNvSpPr>
          <p:nvPr>
            <p:ph type="title"/>
          </p:nvPr>
        </p:nvSpPr>
        <p:spPr>
          <a:xfrm>
            <a:off x="793662" y="386930"/>
            <a:ext cx="10066122" cy="1298448"/>
          </a:xfrm>
        </p:spPr>
        <p:txBody>
          <a:bodyPr anchor="b">
            <a:normAutofit/>
          </a:bodyPr>
          <a:lstStyle/>
          <a:p>
            <a:r>
              <a:rPr lang="en-CA"/>
              <a:t>Previous Methods for incorporating Language Modelling into TM</a:t>
            </a:r>
          </a:p>
        </p:txBody>
      </p:sp>
      <p:sp>
        <p:nvSpPr>
          <p:cNvPr id="69" name="Rectangle 6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B583CE-AE27-45FD-9091-A873A0EC9950}"/>
                  </a:ext>
                </a:extLst>
              </p:cNvPr>
              <p:cNvSpPr>
                <a:spLocks noGrp="1"/>
              </p:cNvSpPr>
              <p:nvPr>
                <p:ph idx="1"/>
              </p:nvPr>
            </p:nvSpPr>
            <p:spPr>
              <a:xfrm>
                <a:off x="58724" y="2203079"/>
                <a:ext cx="5282614" cy="4222019"/>
              </a:xfrm>
            </p:spPr>
            <p:txBody>
              <a:bodyPr anchor="ctr">
                <a:noAutofit/>
              </a:bodyPr>
              <a:lstStyle/>
              <a:p>
                <a:pPr marL="0" indent="0">
                  <a:buNone/>
                </a:pPr>
                <a:r>
                  <a:rPr lang="en-CA" sz="2000" b="1" dirty="0"/>
                  <a:t>Fusion</a:t>
                </a:r>
              </a:p>
              <a:p>
                <a:pPr lvl="1"/>
                <a:r>
                  <a:rPr lang="en-CA" sz="2000" dirty="0"/>
                  <a:t>Incorporate </a:t>
                </a:r>
                <a:r>
                  <a:rPr lang="en-US" sz="2000" dirty="0"/>
                  <a:t>pretrained LMs in NMT, using shallow- and deep-fusion. </a:t>
                </a:r>
              </a:p>
              <a:p>
                <a:r>
                  <a:rPr lang="en-US" sz="2000" b="1" dirty="0"/>
                  <a:t>In shallow-fusion</a:t>
                </a:r>
                <a:r>
                  <a:rPr lang="en-US" sz="2000" dirty="0"/>
                  <a:t>, the LM re-weights </a:t>
                </a:r>
                <a:r>
                  <a:rPr lang="en-CA" sz="2000" dirty="0"/>
                  <a:t>the TM’s scores via log-linear interpolation</a:t>
                </a:r>
              </a:p>
              <a:p>
                <a:pPr lvl="1"/>
                <a:r>
                  <a:rPr lang="en-US" sz="2000" dirty="0"/>
                  <a:t>Shallow Fusion combines the probabilities of a translation model and a language model at inference time by introducing a gating mechanism that learns to balance the weight of the additional </a:t>
                </a:r>
                <a:r>
                  <a:rPr lang="en-CA" sz="2000" dirty="0"/>
                  <a:t>language model.</a:t>
                </a:r>
                <a:endParaRPr lang="en-CA" sz="2000" i="1" dirty="0">
                  <a:latin typeface="Cambria Math" panose="02040503050406030204" pitchFamily="18" charset="0"/>
                  <a:ea typeface="Cambria Math" panose="02040503050406030204" pitchFamily="18" charset="0"/>
                </a:endParaRPr>
              </a:p>
              <a:p>
                <a:pPr lvl="1"/>
                <a14:m>
                  <m:oMath xmlns:m="http://schemas.openxmlformats.org/officeDocument/2006/math">
                    <m:r>
                      <a:rPr lang="en-CA" sz="2000" i="1">
                        <a:latin typeface="Cambria Math" panose="02040503050406030204" pitchFamily="18" charset="0"/>
                        <a:ea typeface="Cambria Math" panose="02040503050406030204" pitchFamily="18" charset="0"/>
                      </a:rPr>
                      <m:t>𝜆</m:t>
                    </m:r>
                  </m:oMath>
                </a14:m>
                <a:r>
                  <a:rPr lang="en-CA" sz="2000" dirty="0"/>
                  <a:t> = weight</a:t>
                </a:r>
              </a:p>
              <a:p>
                <a:pPr lvl="1"/>
                <a:r>
                  <a:rPr lang="en-CA" sz="2000" dirty="0"/>
                  <a:t>Weight can be adjusted using a grid search on the dev. Data</a:t>
                </a:r>
              </a:p>
            </p:txBody>
          </p:sp>
        </mc:Choice>
        <mc:Fallback xmlns="">
          <p:sp>
            <p:nvSpPr>
              <p:cNvPr id="3" name="Content Placeholder 2">
                <a:extLst>
                  <a:ext uri="{FF2B5EF4-FFF2-40B4-BE49-F238E27FC236}">
                    <a16:creationId xmlns:a16="http://schemas.microsoft.com/office/drawing/2014/main" id="{D2B583CE-AE27-45FD-9091-A873A0EC9950}"/>
                  </a:ext>
                </a:extLst>
              </p:cNvPr>
              <p:cNvSpPr>
                <a:spLocks noGrp="1" noRot="1" noChangeAspect="1" noMove="1" noResize="1" noEditPoints="1" noAdjustHandles="1" noChangeArrowheads="1" noChangeShapeType="1" noTextEdit="1"/>
              </p:cNvSpPr>
              <p:nvPr>
                <p:ph idx="1"/>
              </p:nvPr>
            </p:nvSpPr>
            <p:spPr>
              <a:xfrm>
                <a:off x="58724" y="2203079"/>
                <a:ext cx="5282614" cy="4222019"/>
              </a:xfrm>
              <a:blipFill>
                <a:blip r:embed="rId2"/>
                <a:stretch>
                  <a:fillRect l="-1270" t="-2597" r="-1963" b="-3752"/>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69F7654E-4555-4CE4-8F52-A707464FC0B2}"/>
              </a:ext>
            </a:extLst>
          </p:cNvPr>
          <p:cNvPicPr>
            <a:picLocks noChangeAspect="1"/>
          </p:cNvPicPr>
          <p:nvPr/>
        </p:nvPicPr>
        <p:blipFill>
          <a:blip r:embed="rId3"/>
          <a:stretch>
            <a:fillRect/>
          </a:stretch>
        </p:blipFill>
        <p:spPr>
          <a:xfrm>
            <a:off x="5911532" y="2749116"/>
            <a:ext cx="5150277" cy="3184521"/>
          </a:xfrm>
          <a:prstGeom prst="rect">
            <a:avLst/>
          </a:prstGeom>
        </p:spPr>
      </p:pic>
      <p:sp>
        <p:nvSpPr>
          <p:cNvPr id="73" name="Rectangle 7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55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6" name="Rectangle 3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754B7-352F-4893-8536-BC436C841573}"/>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2500"/>
              <a:t>Previous Methods for incorporating Language Modelling into TM</a:t>
            </a:r>
          </a:p>
        </p:txBody>
      </p:sp>
      <p:sp>
        <p:nvSpPr>
          <p:cNvPr id="41" name="Rectangle 4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94E074C2-9E6D-47C5-BF62-BE87A5A21FDE}"/>
                  </a:ext>
                </a:extLst>
              </p:cNvPr>
              <p:cNvSpPr/>
              <p:nvPr/>
            </p:nvSpPr>
            <p:spPr>
              <a:xfrm>
                <a:off x="1055715" y="2508105"/>
                <a:ext cx="5040285" cy="3632493"/>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1900" b="1" dirty="0"/>
                  <a:t>In deep fusion</a:t>
                </a:r>
                <a:r>
                  <a:rPr lang="en-US" sz="1900" dirty="0"/>
                  <a:t>, they alter the model architecture to include the hidden states of a RNN-LM as additional features for predicting the next word in the decoder, which are weighted with a controller mechanism (i.e., gating). </a:t>
                </a:r>
              </a:p>
              <a:p>
                <a:pPr indent="-228600">
                  <a:lnSpc>
                    <a:spcPct val="90000"/>
                  </a:lnSpc>
                  <a:spcAft>
                    <a:spcPts val="600"/>
                  </a:spcAft>
                  <a:buFont typeface="Arial" panose="020B0604020202020204" pitchFamily="34" charset="0"/>
                  <a:buChar char="•"/>
                </a:pPr>
                <a:r>
                  <a:rPr lang="en-US" sz="1900" dirty="0"/>
                  <a:t>In </a:t>
                </a:r>
                <a:r>
                  <a:rPr lang="en-US" sz="1900" b="1" dirty="0"/>
                  <a:t>deep and shallow fusion</a:t>
                </a:r>
                <a:r>
                  <a:rPr lang="en-US" sz="1900" dirty="0"/>
                  <a:t> approaches, the TM and LM are first trained independently and are combined later.</a:t>
                </a:r>
              </a:p>
              <a:p>
                <a:pPr indent="-228600">
                  <a:lnSpc>
                    <a:spcPct val="90000"/>
                  </a:lnSpc>
                  <a:spcAft>
                    <a:spcPts val="600"/>
                  </a:spcAft>
                  <a:buFont typeface="Arial" panose="020B0604020202020204" pitchFamily="34" charset="0"/>
                  <a:buChar char="•"/>
                </a:pPr>
                <a:r>
                  <a:rPr lang="en-US" sz="1900" b="1"/>
                  <a:t>POSTNORM </a:t>
                </a:r>
                <a:r>
                  <a:rPr lang="en-US" sz="1900" b="1" dirty="0"/>
                  <a:t>method </a:t>
                </a:r>
                <a:r>
                  <a:rPr lang="en-US" sz="1900" dirty="0"/>
                  <a:t>train the TM </a:t>
                </a:r>
                <a:r>
                  <a:rPr lang="en-US" sz="1900"/>
                  <a:t>from scratch </a:t>
                </a:r>
                <a:r>
                  <a:rPr lang="en-US" sz="1900" dirty="0"/>
                  <a:t>with the LM, using its logits as features, instead of its LM hidden states. The LM is used also during training, instead of used just in inference, and interpolating with </a:t>
                </a:r>
                <a14:m>
                  <m:oMath xmlns:m="http://schemas.openxmlformats.org/officeDocument/2006/math">
                    <m:r>
                      <a:rPr lang="en-US" sz="1900" i="1">
                        <a:latin typeface="Cambria Math" panose="02040503050406030204" pitchFamily="18" charset="0"/>
                      </a:rPr>
                      <m:t>𝜆</m:t>
                    </m:r>
                  </m:oMath>
                </a14:m>
                <a:r>
                  <a:rPr lang="en-US" sz="1900" dirty="0"/>
                  <a:t>=1.</a:t>
                </a:r>
              </a:p>
              <a:p>
                <a:pPr marL="342900" indent="-228600">
                  <a:lnSpc>
                    <a:spcPct val="90000"/>
                  </a:lnSpc>
                  <a:buFont typeface="Arial" panose="020B0604020202020204" pitchFamily="34" charset="0"/>
                  <a:buChar char="•"/>
                </a:pPr>
                <a:endParaRPr lang="en-US" sz="1900" dirty="0"/>
              </a:p>
            </p:txBody>
          </p:sp>
        </mc:Choice>
        <mc:Fallback>
          <p:sp>
            <p:nvSpPr>
              <p:cNvPr id="5" name="Rectangle 4">
                <a:extLst>
                  <a:ext uri="{FF2B5EF4-FFF2-40B4-BE49-F238E27FC236}">
                    <a16:creationId xmlns:a16="http://schemas.microsoft.com/office/drawing/2014/main" id="{94E074C2-9E6D-47C5-BF62-BE87A5A21FDE}"/>
                  </a:ext>
                </a:extLst>
              </p:cNvPr>
              <p:cNvSpPr>
                <a:spLocks noRot="1" noChangeAspect="1" noMove="1" noResize="1" noEditPoints="1" noAdjustHandles="1" noChangeArrowheads="1" noChangeShapeType="1" noTextEdit="1"/>
              </p:cNvSpPr>
              <p:nvPr/>
            </p:nvSpPr>
            <p:spPr>
              <a:xfrm>
                <a:off x="1055715" y="2508105"/>
                <a:ext cx="5040285" cy="3632493"/>
              </a:xfrm>
              <a:prstGeom prst="rect">
                <a:avLst/>
              </a:prstGeom>
              <a:blipFill>
                <a:blip r:embed="rId2"/>
                <a:stretch>
                  <a:fillRect l="-1088" t="-1174" r="-1451"/>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57312BDA-7BC0-4B75-A4F8-A1852A0A4C71}"/>
              </a:ext>
            </a:extLst>
          </p:cNvPr>
          <p:cNvPicPr>
            <a:picLocks noChangeAspect="1"/>
          </p:cNvPicPr>
          <p:nvPr/>
        </p:nvPicPr>
        <p:blipFill>
          <a:blip r:embed="rId3"/>
          <a:stretch>
            <a:fillRect/>
          </a:stretch>
        </p:blipFill>
        <p:spPr>
          <a:xfrm>
            <a:off x="6946667" y="1014826"/>
            <a:ext cx="4389120" cy="2100091"/>
          </a:xfrm>
          <a:prstGeom prst="rect">
            <a:avLst/>
          </a:prstGeom>
        </p:spPr>
      </p:pic>
      <p:pic>
        <p:nvPicPr>
          <p:cNvPr id="4" name="Content Placeholder 3">
            <a:extLst>
              <a:ext uri="{FF2B5EF4-FFF2-40B4-BE49-F238E27FC236}">
                <a16:creationId xmlns:a16="http://schemas.microsoft.com/office/drawing/2014/main" id="{8706940F-1C01-4E12-903C-E27146FE06AC}"/>
              </a:ext>
            </a:extLst>
          </p:cNvPr>
          <p:cNvPicPr>
            <a:picLocks noGrp="1" noChangeAspect="1"/>
          </p:cNvPicPr>
          <p:nvPr>
            <p:ph idx="1"/>
          </p:nvPr>
        </p:nvPicPr>
        <p:blipFill>
          <a:blip r:embed="rId4"/>
          <a:stretch>
            <a:fillRect/>
          </a:stretch>
        </p:blipFill>
        <p:spPr>
          <a:xfrm>
            <a:off x="6946667" y="4134140"/>
            <a:ext cx="4389120" cy="1463040"/>
          </a:xfrm>
          <a:prstGeom prst="rect">
            <a:avLst/>
          </a:prstGeom>
        </p:spPr>
      </p:pic>
    </p:spTree>
    <p:extLst>
      <p:ext uri="{BB962C8B-B14F-4D97-AF65-F5344CB8AC3E}">
        <p14:creationId xmlns:p14="http://schemas.microsoft.com/office/powerpoint/2010/main" val="257796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079E6-BDCB-4FDA-A9EA-32DB0039B4D3}"/>
              </a:ext>
            </a:extLst>
          </p:cNvPr>
          <p:cNvSpPr>
            <a:spLocks noGrp="1"/>
          </p:cNvSpPr>
          <p:nvPr>
            <p:ph type="title"/>
          </p:nvPr>
        </p:nvSpPr>
        <p:spPr>
          <a:xfrm>
            <a:off x="808638" y="386930"/>
            <a:ext cx="9236700" cy="1188950"/>
          </a:xfrm>
        </p:spPr>
        <p:txBody>
          <a:bodyPr anchor="b">
            <a:normAutofit/>
          </a:bodyPr>
          <a:lstStyle/>
          <a:p>
            <a:r>
              <a:rPr lang="en-CA" sz="5400"/>
              <a:t>Contribution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F7256F-88A9-446B-81D5-2DE6320D89F3}"/>
              </a:ext>
            </a:extLst>
          </p:cNvPr>
          <p:cNvSpPr>
            <a:spLocks noGrp="1"/>
          </p:cNvSpPr>
          <p:nvPr>
            <p:ph idx="1"/>
          </p:nvPr>
        </p:nvSpPr>
        <p:spPr>
          <a:xfrm>
            <a:off x="793660" y="2599509"/>
            <a:ext cx="10143668" cy="3435531"/>
          </a:xfrm>
        </p:spPr>
        <p:txBody>
          <a:bodyPr anchor="ctr">
            <a:normAutofit/>
          </a:bodyPr>
          <a:lstStyle/>
          <a:p>
            <a:r>
              <a:rPr lang="en-CA" sz="1700"/>
              <a:t>I</a:t>
            </a:r>
            <a:r>
              <a:rPr lang="en-US" sz="1700"/>
              <a:t>ncorporate a LM as prior in a neural translation model (TM).</a:t>
            </a:r>
          </a:p>
          <a:p>
            <a:pPr lvl="1"/>
            <a:r>
              <a:rPr lang="en-US" sz="1700"/>
              <a:t>Specifically, we add a regularization term, which pushes the output distributions of the TM to be probable under the LM prior, while avoiding wrong predictions when the TM “disagrees” with the LM. </a:t>
            </a:r>
          </a:p>
          <a:p>
            <a:r>
              <a:rPr lang="en-US" sz="1700"/>
              <a:t>This objective relates to knowledge distillation, where the LM can be viewed as teaching the TM about the target language. </a:t>
            </a:r>
          </a:p>
          <a:p>
            <a:r>
              <a:rPr lang="en-US" sz="1700"/>
              <a:t>The approach does not compromise decoding speed, because the LM is used only at training time, unlike previous work that requires it during inference. </a:t>
            </a:r>
          </a:p>
          <a:p>
            <a:r>
              <a:rPr lang="en-US" sz="1700"/>
              <a:t>Show an analysis on the effects that different methods have on the distributions of the TM.</a:t>
            </a:r>
          </a:p>
          <a:p>
            <a:r>
              <a:rPr lang="en-US" sz="1700"/>
              <a:t>Results on two low-resource machine translation datasets show clear improvements even </a:t>
            </a:r>
            <a:r>
              <a:rPr lang="en-CA" sz="1700"/>
              <a:t>with limited monolingual data</a:t>
            </a:r>
          </a:p>
        </p:txBody>
      </p:sp>
    </p:spTree>
    <p:extLst>
      <p:ext uri="{BB962C8B-B14F-4D97-AF65-F5344CB8AC3E}">
        <p14:creationId xmlns:p14="http://schemas.microsoft.com/office/powerpoint/2010/main" val="194249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2">
            <a:extLst>
              <a:ext uri="{FF2B5EF4-FFF2-40B4-BE49-F238E27FC236}">
                <a16:creationId xmlns:a16="http://schemas.microsoft.com/office/drawing/2014/main" id="{0BAAA925-2FEE-4E9B-B60C-B03A886BD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74">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76" name="Rectangle 75">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7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AD73D-4F89-4C81-8667-64BF78B2C542}"/>
              </a:ext>
            </a:extLst>
          </p:cNvPr>
          <p:cNvSpPr>
            <a:spLocks noGrp="1"/>
          </p:cNvSpPr>
          <p:nvPr>
            <p:ph type="title"/>
          </p:nvPr>
        </p:nvSpPr>
        <p:spPr>
          <a:xfrm>
            <a:off x="5867475" y="847827"/>
            <a:ext cx="5408813" cy="1169585"/>
          </a:xfrm>
        </p:spPr>
        <p:txBody>
          <a:bodyPr anchor="b">
            <a:normAutofit/>
          </a:bodyPr>
          <a:lstStyle/>
          <a:p>
            <a:r>
              <a:rPr lang="en-CA" sz="4000"/>
              <a:t>Approach</a:t>
            </a:r>
          </a:p>
        </p:txBody>
      </p:sp>
      <p:pic>
        <p:nvPicPr>
          <p:cNvPr id="6" name="Picture 5" descr="Diagram&#10;&#10;Description automatically generated">
            <a:extLst>
              <a:ext uri="{FF2B5EF4-FFF2-40B4-BE49-F238E27FC236}">
                <a16:creationId xmlns:a16="http://schemas.microsoft.com/office/drawing/2014/main" id="{2A38CBD8-2B12-49C7-B612-A77010F7AD26}"/>
              </a:ext>
            </a:extLst>
          </p:cNvPr>
          <p:cNvPicPr>
            <a:picLocks noChangeAspect="1"/>
          </p:cNvPicPr>
          <p:nvPr/>
        </p:nvPicPr>
        <p:blipFill rotWithShape="1">
          <a:blip r:embed="rId2">
            <a:extLst>
              <a:ext uri="{28A0092B-C50C-407E-A947-70E740481C1C}">
                <a14:useLocalDpi xmlns:a14="http://schemas.microsoft.com/office/drawing/2010/main" val="0"/>
              </a:ext>
            </a:extLst>
          </a:blip>
          <a:srcRect t="2188" r="2" b="2190"/>
          <a:stretch/>
        </p:blipFill>
        <p:spPr>
          <a:xfrm>
            <a:off x="914401" y="774285"/>
            <a:ext cx="4389120" cy="2581173"/>
          </a:xfrm>
          <a:prstGeom prst="rect">
            <a:avLst/>
          </a:prstGeom>
        </p:spPr>
      </p:pic>
      <p:sp>
        <p:nvSpPr>
          <p:cNvPr id="97" name="Rectangle 8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57331" y="2188548"/>
            <a:ext cx="5041025"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4" descr="Light bulb on yellow background with sketched light beams and cord">
            <a:extLst>
              <a:ext uri="{FF2B5EF4-FFF2-40B4-BE49-F238E27FC236}">
                <a16:creationId xmlns:a16="http://schemas.microsoft.com/office/drawing/2014/main" id="{70A667F0-8B92-4751-B9AD-7F8EC94CE5AE}"/>
              </a:ext>
            </a:extLst>
          </p:cNvPr>
          <p:cNvPicPr>
            <a:picLocks noChangeAspect="1"/>
          </p:cNvPicPr>
          <p:nvPr/>
        </p:nvPicPr>
        <p:blipFill rotWithShape="1">
          <a:blip r:embed="rId3"/>
          <a:srcRect t="4376" r="2" b="2"/>
          <a:stretch/>
        </p:blipFill>
        <p:spPr>
          <a:xfrm>
            <a:off x="914401" y="3575074"/>
            <a:ext cx="4389120" cy="2581173"/>
          </a:xfrm>
          <a:prstGeom prst="rect">
            <a:avLst/>
          </a:prstGeom>
        </p:spPr>
      </p:pic>
      <p:sp>
        <p:nvSpPr>
          <p:cNvPr id="3" name="Content Placeholder 2">
            <a:extLst>
              <a:ext uri="{FF2B5EF4-FFF2-40B4-BE49-F238E27FC236}">
                <a16:creationId xmlns:a16="http://schemas.microsoft.com/office/drawing/2014/main" id="{377D2778-938C-4BA0-9C37-33A22B336DF4}"/>
              </a:ext>
            </a:extLst>
          </p:cNvPr>
          <p:cNvSpPr>
            <a:spLocks noGrp="1"/>
          </p:cNvSpPr>
          <p:nvPr>
            <p:ph idx="1"/>
          </p:nvPr>
        </p:nvSpPr>
        <p:spPr>
          <a:xfrm>
            <a:off x="5868786" y="2508105"/>
            <a:ext cx="5408813" cy="3632493"/>
          </a:xfrm>
        </p:spPr>
        <p:txBody>
          <a:bodyPr anchor="ctr">
            <a:normAutofit/>
          </a:bodyPr>
          <a:lstStyle/>
          <a:p>
            <a:r>
              <a:rPr lang="en-CA" sz="2000"/>
              <a:t>The LM “teaches” the </a:t>
            </a:r>
            <a:r>
              <a:rPr lang="en-US" sz="2000"/>
              <a:t>TM about the target language similar to knowledge </a:t>
            </a:r>
            <a:r>
              <a:rPr lang="da-DK" sz="2000"/>
              <a:t>distillation.</a:t>
            </a:r>
          </a:p>
          <a:p>
            <a:r>
              <a:rPr lang="en-US" sz="2000"/>
              <a:t>It works by simply changing the training objective and does not require any changes to the model architecture. </a:t>
            </a:r>
          </a:p>
          <a:p>
            <a:r>
              <a:rPr lang="en-US" sz="2000"/>
              <a:t>Importantly, the LM is separated from the TM, which means that it is needed only during training, therefore we can decode faster than fusion or neural noisy channel.</a:t>
            </a:r>
            <a:endParaRPr lang="en-CA" sz="2000"/>
          </a:p>
        </p:txBody>
      </p:sp>
    </p:spTree>
    <p:extLst>
      <p:ext uri="{BB962C8B-B14F-4D97-AF65-F5344CB8AC3E}">
        <p14:creationId xmlns:p14="http://schemas.microsoft.com/office/powerpoint/2010/main" val="265444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34E39-CE57-4ED1-8EC4-87F9588FCADB}"/>
              </a:ext>
            </a:extLst>
          </p:cNvPr>
          <p:cNvSpPr>
            <a:spLocks noGrp="1"/>
          </p:cNvSpPr>
          <p:nvPr>
            <p:ph type="title"/>
          </p:nvPr>
        </p:nvSpPr>
        <p:spPr>
          <a:xfrm>
            <a:off x="643467" y="321734"/>
            <a:ext cx="6901193" cy="1135737"/>
          </a:xfrm>
        </p:spPr>
        <p:txBody>
          <a:bodyPr>
            <a:normAutofit/>
          </a:bodyPr>
          <a:lstStyle/>
          <a:p>
            <a:r>
              <a:rPr lang="en-CA" sz="3600"/>
              <a:t>Model</a:t>
            </a:r>
            <a:endParaRPr lang="en-CA"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14EC1C-197B-43E8-9A00-26C55B374CDE}"/>
                  </a:ext>
                </a:extLst>
              </p:cNvPr>
              <p:cNvSpPr>
                <a:spLocks noGrp="1"/>
              </p:cNvSpPr>
              <p:nvPr>
                <p:ph idx="1"/>
              </p:nvPr>
            </p:nvSpPr>
            <p:spPr>
              <a:xfrm>
                <a:off x="643468" y="1782981"/>
                <a:ext cx="6901193" cy="4393982"/>
              </a:xfrm>
            </p:spPr>
            <p:txBody>
              <a:bodyPr>
                <a:normAutofit/>
              </a:bodyPr>
              <a:lstStyle/>
              <a:p>
                <a:r>
                  <a:rPr lang="en-US" sz="2000" dirty="0"/>
                  <a:t>Use the LM as a prior over TM’s decoder, by employing </a:t>
                </a:r>
                <a:r>
                  <a:rPr lang="da-DK" sz="2000" dirty="0"/>
                  <a:t>posterior regularization (PR) (Ganchev et al., 2010).</a:t>
                </a:r>
              </a:p>
              <a:p>
                <a:r>
                  <a:rPr lang="en-CA" sz="2000" dirty="0"/>
                  <a:t>Incorporates prior information, by imposing </a:t>
                </a:r>
                <a:r>
                  <a:rPr lang="en-US" sz="2000" dirty="0"/>
                  <a:t>soft constraints on a model’s posterior distributions</a:t>
                </a:r>
              </a:p>
              <a:p>
                <a:r>
                  <a:rPr lang="en-US" sz="2000" dirty="0"/>
                  <a:t>The first term is the standard translation objective LMT and the second is the regularization term </a:t>
                </a:r>
                <a14:m>
                  <m:oMath xmlns:m="http://schemas.openxmlformats.org/officeDocument/2006/math">
                    <m:r>
                      <a:rPr lang="en-US" sz="2000" i="1">
                        <a:latin typeface="Cambria Math" panose="02040503050406030204" pitchFamily="18" charset="0"/>
                        <a:ea typeface="Cambria Math" panose="02040503050406030204" pitchFamily="18" charset="0"/>
                      </a:rPr>
                      <m:t>𝐿</m:t>
                    </m:r>
                  </m:oMath>
                </a14:m>
                <a:r>
                  <a:rPr lang="en-US" sz="2000" baseline="-25000" dirty="0">
                    <a:latin typeface="Cambria Math" panose="02040503050406030204" pitchFamily="18" charset="0"/>
                    <a:ea typeface="Cambria Math" panose="02040503050406030204" pitchFamily="18" charset="0"/>
                  </a:rPr>
                  <a:t>KL</a:t>
                </a:r>
                <a:r>
                  <a:rPr lang="en-US" sz="2000" dirty="0"/>
                  <a:t>, over the TM’s distributions </a:t>
                </a:r>
                <a:r>
                  <a:rPr lang="en-US" sz="2000" dirty="0" err="1"/>
                  <a:t>pTM</a:t>
                </a:r>
                <a:r>
                  <a:rPr lang="en-US" sz="2000" dirty="0"/>
                  <a:t>, that expresses partial information about y. </a:t>
                </a:r>
              </a:p>
              <a:p>
                <a:r>
                  <a:rPr lang="en-US" sz="2000" i="1" dirty="0">
                    <a:latin typeface="Cambria Math" panose="02040503050406030204" pitchFamily="18" charset="0"/>
                    <a:ea typeface="Cambria Math" panose="02040503050406030204" pitchFamily="18" charset="0"/>
                  </a:rPr>
                  <a:t>L</a:t>
                </a:r>
                <a:r>
                  <a:rPr lang="en-US" sz="2000" i="1" baseline="-25000" dirty="0">
                    <a:latin typeface="Cambria Math" panose="02040503050406030204" pitchFamily="18" charset="0"/>
                    <a:ea typeface="Cambria Math" panose="02040503050406030204" pitchFamily="18" charset="0"/>
                  </a:rPr>
                  <a:t>KL</a:t>
                </a:r>
                <a:r>
                  <a:rPr lang="en-US" sz="2000" dirty="0"/>
                  <a:t> is defined as the </a:t>
                </a:r>
                <a:r>
                  <a:rPr lang="en-US" sz="2000" dirty="0" err="1"/>
                  <a:t>Kullback-Leibler</a:t>
                </a:r>
                <a:r>
                  <a:rPr lang="en-US" sz="2000" dirty="0"/>
                  <a:t> divergence between the output distributions of the TM and the LM, weighted by </a:t>
                </a:r>
                <a14:m>
                  <m:oMath xmlns:m="http://schemas.openxmlformats.org/officeDocument/2006/math">
                    <m:r>
                      <a:rPr lang="en-US" sz="2000" i="1">
                        <a:latin typeface="Cambria Math" panose="02040503050406030204" pitchFamily="18" charset="0"/>
                        <a:ea typeface="Cambria Math" panose="02040503050406030204" pitchFamily="18" charset="0"/>
                      </a:rPr>
                      <m:t>𝜆</m:t>
                    </m:r>
                  </m:oMath>
                </a14:m>
                <a:r>
                  <a:rPr lang="en-US" sz="2000" dirty="0"/>
                  <a:t>.</a:t>
                </a:r>
              </a:p>
              <a:p>
                <a:r>
                  <a:rPr lang="en-US" sz="2000" dirty="0"/>
                  <a:t>However, by using the LM-prior we do not change the outputs of the TM. </a:t>
                </a:r>
                <a:r>
                  <a:rPr lang="en-US" sz="2000" i="1" dirty="0">
                    <a:latin typeface="Cambria Math" panose="02040503050406030204" pitchFamily="18" charset="0"/>
                    <a:ea typeface="Cambria Math" panose="02040503050406030204" pitchFamily="18" charset="0"/>
                  </a:rPr>
                  <a:t>L</a:t>
                </a:r>
                <a:r>
                  <a:rPr lang="en-US" sz="2000" i="1" baseline="-25000" dirty="0">
                    <a:latin typeface="Cambria Math" panose="02040503050406030204" pitchFamily="18" charset="0"/>
                    <a:ea typeface="Cambria Math" panose="02040503050406030204" pitchFamily="18" charset="0"/>
                  </a:rPr>
                  <a:t>KL</a:t>
                </a:r>
                <a:r>
                  <a:rPr lang="en-US" sz="2000" dirty="0"/>
                  <a:t> pushes the TM to stay on average close to the prior, but crucially, it enables the TM to deviate from it when needed, for example to copy words from the source.</a:t>
                </a:r>
              </a:p>
              <a:p>
                <a:endParaRPr lang="en-CA" sz="2000" dirty="0"/>
              </a:p>
            </p:txBody>
          </p:sp>
        </mc:Choice>
        <mc:Fallback xmlns="">
          <p:sp>
            <p:nvSpPr>
              <p:cNvPr id="3" name="Content Placeholder 2">
                <a:extLst>
                  <a:ext uri="{FF2B5EF4-FFF2-40B4-BE49-F238E27FC236}">
                    <a16:creationId xmlns:a16="http://schemas.microsoft.com/office/drawing/2014/main" id="{7814EC1C-197B-43E8-9A00-26C55B374CDE}"/>
                  </a:ext>
                </a:extLst>
              </p:cNvPr>
              <p:cNvSpPr>
                <a:spLocks noGrp="1" noRot="1" noChangeAspect="1" noMove="1" noResize="1" noEditPoints="1" noAdjustHandles="1" noChangeArrowheads="1" noChangeShapeType="1" noTextEdit="1"/>
              </p:cNvSpPr>
              <p:nvPr>
                <p:ph idx="1"/>
              </p:nvPr>
            </p:nvSpPr>
            <p:spPr>
              <a:xfrm>
                <a:off x="643468" y="1782981"/>
                <a:ext cx="6901193" cy="4393982"/>
              </a:xfrm>
              <a:blipFill>
                <a:blip r:embed="rId2"/>
                <a:stretch>
                  <a:fillRect l="-795" t="-1387" r="-1590"/>
                </a:stretch>
              </a:blipFill>
            </p:spPr>
            <p:txBody>
              <a:bodyPr/>
              <a:lstStyle/>
              <a:p>
                <a:r>
                  <a:rPr lang="en-CA">
                    <a:noFill/>
                  </a:rPr>
                  <a:t> </a:t>
                </a:r>
              </a:p>
            </p:txBody>
          </p:sp>
        </mc:Fallback>
      </mc:AlternateContent>
      <p:sp>
        <p:nvSpPr>
          <p:cNvPr id="41"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7D3E8CA-75EC-4BBD-8768-C660AF8A9C97}"/>
              </a:ext>
            </a:extLst>
          </p:cNvPr>
          <p:cNvPicPr>
            <a:picLocks noChangeAspect="1"/>
          </p:cNvPicPr>
          <p:nvPr/>
        </p:nvPicPr>
        <p:blipFill>
          <a:blip r:embed="rId3"/>
          <a:stretch>
            <a:fillRect/>
          </a:stretch>
        </p:blipFill>
        <p:spPr>
          <a:xfrm>
            <a:off x="8119869" y="2960548"/>
            <a:ext cx="3428663" cy="936902"/>
          </a:xfrm>
          <a:prstGeom prst="rect">
            <a:avLst/>
          </a:prstGeom>
        </p:spPr>
      </p:pic>
      <p:grpSp>
        <p:nvGrpSpPr>
          <p:cNvPr id="43" name="Group 36">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8" name="Isosceles Triangle 3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833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1633</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Language Model Prior for Low-Resource Neural Machine Translation</vt:lpstr>
      <vt:lpstr>About the paper</vt:lpstr>
      <vt:lpstr>Relevance</vt:lpstr>
      <vt:lpstr>Other Methods for Incorporating Language Modelling into TM</vt:lpstr>
      <vt:lpstr>Previous Methods for incorporating Language Modelling into TM</vt:lpstr>
      <vt:lpstr>Previous Methods for incorporating Language Modelling into TM</vt:lpstr>
      <vt:lpstr>Contribution</vt:lpstr>
      <vt:lpstr>Approach</vt:lpstr>
      <vt:lpstr>Model</vt:lpstr>
      <vt:lpstr>Relation to Knowledge Distillation</vt:lpstr>
      <vt:lpstr>Relation to Knowledge Distillation</vt:lpstr>
      <vt:lpstr>Relation to Label Smoothing</vt:lpstr>
      <vt:lpstr>Datasets and Preprocessing</vt:lpstr>
      <vt:lpstr>Model configuration</vt:lpstr>
      <vt:lpstr>Experiments and Results</vt:lpstr>
      <vt:lpstr>Analysis</vt:lpstr>
      <vt:lpstr>Sensitivity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 Prior for Low-Resource Neural Machine Translation</dc:title>
  <dc:creator>Ife Adebara</dc:creator>
  <cp:lastModifiedBy>Ife Adebara</cp:lastModifiedBy>
  <cp:revision>1</cp:revision>
  <dcterms:created xsi:type="dcterms:W3CDTF">2021-03-02T05:02:02Z</dcterms:created>
  <dcterms:modified xsi:type="dcterms:W3CDTF">2021-03-10T23:42:37Z</dcterms:modified>
</cp:coreProperties>
</file>