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6" r:id="rId2"/>
    <p:sldId id="257" r:id="rId3"/>
    <p:sldId id="273" r:id="rId4"/>
    <p:sldId id="258" r:id="rId5"/>
    <p:sldId id="277" r:id="rId6"/>
    <p:sldId id="259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8" r:id="rId18"/>
    <p:sldId id="279" r:id="rId19"/>
    <p:sldId id="280" r:id="rId20"/>
    <p:sldId id="261" r:id="rId21"/>
    <p:sldId id="260" r:id="rId22"/>
    <p:sldId id="282" r:id="rId23"/>
    <p:sldId id="281" r:id="rId24"/>
    <p:sldId id="283" r:id="rId25"/>
    <p:sldId id="285" r:id="rId26"/>
    <p:sldId id="284" r:id="rId27"/>
    <p:sldId id="262" r:id="rId28"/>
    <p:sldId id="263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118EC52-F6B9-7004-1B59-68B987D5B2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B57F4A-8ABC-97D4-E52E-0DCA1A6FF9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180C-C5B8-43FF-8B2D-7079E6ABAAF8}" type="datetimeFigureOut">
              <a:rPr lang="zh-TW" altLang="en-US" smtClean="0"/>
              <a:t>2024/9/15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A57B528-5CBD-568F-74AB-0DCE2551BE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A4BA7A5-D5E5-917F-AD8C-A36D9C8C09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4CF69-DDE0-45D6-8662-909801F7E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408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83390-C6B0-36CF-D8F7-F758ADE38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F3DEC0-CB59-3687-14F8-EB6FA1A22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E70962-9676-7621-AC03-C96F420F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E02-27BD-4B0E-BE09-23ECF4511FFE}" type="datetimeFigureOut">
              <a:rPr lang="zh-TW" altLang="en-US" smtClean="0"/>
              <a:t>2024/9/15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5642A1-2159-81B6-B5E6-1F1D6AB2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11C6C3-D14D-CE39-DDA9-8F80F6D1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0C9D-78E1-4CF7-B512-0ED3CC24A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42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090FB-9897-8F28-9867-41878EB6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6827A6-E973-9F34-7A67-795BCCBD8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10D22B-DCC8-1F60-331D-4EBAF457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E02-27BD-4B0E-BE09-23ECF4511FFE}" type="datetimeFigureOut">
              <a:rPr lang="zh-TW" altLang="en-US" smtClean="0"/>
              <a:t>2024/9/15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8A967A-2F0D-B43A-E435-C2D4C3DF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EF9AD4-7D89-891C-3DA6-A795DE20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0C9D-78E1-4CF7-B512-0ED3CC24A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8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4A231F7-241A-BB61-5419-B9FC26E94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117E2E9-858B-3851-F897-16EF34743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FDA657-6C4E-F660-A758-1CA9E973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E02-27BD-4B0E-BE09-23ECF4511FFE}" type="datetimeFigureOut">
              <a:rPr lang="zh-TW" altLang="en-US" smtClean="0"/>
              <a:t>2024/9/15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F6399F-336E-7326-9E78-3DD0D77C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DEFB36-EA62-E22E-B711-89B46ED8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0C9D-78E1-4CF7-B512-0ED3CC24A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74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B20BD-6261-BA05-306C-59077E67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722"/>
          </a:xfrm>
        </p:spPr>
        <p:txBody>
          <a:bodyPr>
            <a:normAutofit/>
          </a:bodyPr>
          <a:lstStyle>
            <a:lvl1pPr>
              <a:defRPr sz="3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491AF4-707F-E8F7-5AD3-32B99CD50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78AB74-BFE9-BD38-CC63-DAD9C6A8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51C0C9D-78E1-4CF7-B512-0ED3CC24AE9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256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8F7C72-963D-65E8-F622-FA51293B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A13822-07E2-A317-70DB-A85E20B0A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E6BB1E-6A74-6A68-3733-49A0B0E6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E02-27BD-4B0E-BE09-23ECF4511FFE}" type="datetimeFigureOut">
              <a:rPr lang="zh-TW" altLang="en-US" smtClean="0"/>
              <a:t>2024/9/15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15907E-A017-D837-C564-ACD8BCB9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EA0BF8-5BB3-0FAD-7A5C-E214715D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0C9D-78E1-4CF7-B512-0ED3CC24A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80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3FE58-884E-1706-1B0B-D5F5550C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0CF9F6-6C62-00DC-251F-FB4AFCBD6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CFB0D8-EA9B-05F7-3DF1-0AFDC3743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CBAF47-9C40-BE62-6F1A-3856054C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E02-27BD-4B0E-BE09-23ECF4511FFE}" type="datetimeFigureOut">
              <a:rPr lang="zh-TW" altLang="en-US" smtClean="0"/>
              <a:t>2024/9/15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E298E4-809D-46B8-2B88-A0A40AC9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2F58D3-025C-8847-CCB2-4AC08019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0C9D-78E1-4CF7-B512-0ED3CC24A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74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95D35D-A9DC-B1E7-A341-47E9C3FA2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6BA403-3330-6F1F-578A-474BF1998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F177AC-B343-DA57-5D6E-CF839435E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7A6BBD-48EB-D430-528D-07EC316EA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70A5E44-185B-FE76-FA99-633589BAB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45D414-CA76-2D44-7EE6-8C1749EF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E02-27BD-4B0E-BE09-23ECF4511FFE}" type="datetimeFigureOut">
              <a:rPr lang="zh-TW" altLang="en-US" smtClean="0"/>
              <a:t>2024/9/15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AC0618-2891-D4CA-8C50-4221FC51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97D6F20-1919-4823-2EBF-55AC31A0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0C9D-78E1-4CF7-B512-0ED3CC24A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16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3A4CE-A3A3-7922-C4A3-BD833E52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0EB947B-6888-1338-8775-26F7B35A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E02-27BD-4B0E-BE09-23ECF4511FFE}" type="datetimeFigureOut">
              <a:rPr lang="zh-TW" altLang="en-US" smtClean="0"/>
              <a:t>2024/9/15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68BDE1-7725-49D1-CA40-47B2CFB0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92C188-16C9-87F2-E7E6-4A2EECE8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0C9D-78E1-4CF7-B512-0ED3CC24A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36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E9E36E-6681-33D6-11E3-D911D59F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E02-27BD-4B0E-BE09-23ECF4511FFE}" type="datetimeFigureOut">
              <a:rPr lang="zh-TW" altLang="en-US" smtClean="0"/>
              <a:t>2024/9/15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10604D-6B63-9D1A-15B8-BF8757CD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ABABA8-BDAF-838E-F948-1642ED6D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0C9D-78E1-4CF7-B512-0ED3CC24A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3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77759B-10FE-37BB-1F5F-F3B8A8AA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FBFCE4-D762-FAE8-EDDB-8A08A9993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6FD6BA-ABC2-04EB-ECD1-F15AE5A5E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D5AF39-0209-4D9F-86B1-35AF20C9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E02-27BD-4B0E-BE09-23ECF4511FFE}" type="datetimeFigureOut">
              <a:rPr lang="zh-TW" altLang="en-US" smtClean="0"/>
              <a:t>2024/9/15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3B8376-81BE-BD95-4DBF-91588C2C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B9C83A-AC75-E652-8A2B-56F9A523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0C9D-78E1-4CF7-B512-0ED3CC24A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46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6C9ED-E319-D715-2F47-4662FCB6F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9378302-310A-109E-5EB4-2D95A5A9D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27D5D1-F548-77D9-F241-87F083FEA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7F4A8A-323D-18D6-9879-9DC0ED4D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E02-27BD-4B0E-BE09-23ECF4511FFE}" type="datetimeFigureOut">
              <a:rPr lang="zh-TW" altLang="en-US" smtClean="0"/>
              <a:t>2024/9/15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3B0711-0B62-D7C0-DF9E-679FF799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6BF626-A651-5AED-4313-EEB0FF17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0C9D-78E1-4CF7-B512-0ED3CC24A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54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5A9624-D51D-068A-F9B9-0AEF7F65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49C189-DC42-B985-2EC7-4429FC109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CA23AA-014D-BDF9-50E2-41C5EB650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EE02-27BD-4B0E-BE09-23ECF4511FFE}" type="datetimeFigureOut">
              <a:rPr lang="zh-TW" altLang="en-US" smtClean="0"/>
              <a:t>2024/9/15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840F1C-FD55-49E8-49DF-BBA398522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FBDAE8-DF9B-1D8E-C762-B3B65DD43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C0C9D-78E1-4CF7-B512-0ED3CC24A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igzu.com/fastgpt-dify-app-case-workflow-summary/" TargetMode="External"/><Relationship Id="rId2" Type="http://schemas.openxmlformats.org/officeDocument/2006/relationships/hyperlink" Target="https://nigzu.com/dify-vs-fastgpt-jian-suo-zeng-qiang-sheng-cheng-rag-ying-yong-dui-bi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weixin_42118737/article/details/13850364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E714A8-E2EB-5FE9-8E42-72E5DB0B9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FastGPT</a:t>
            </a:r>
            <a:r>
              <a:rPr lang="en-US" altLang="zh-TW" dirty="0"/>
              <a:t> </a:t>
            </a:r>
            <a:r>
              <a:rPr lang="zh-TW" altLang="en-US" dirty="0"/>
              <a:t>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B4954E-58FA-B350-AEF6-C7BB385D4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陳恩毅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6065BC9-C5C0-38F8-125A-8185FA5BB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516" y="1600200"/>
            <a:ext cx="951183" cy="9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9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7B547-D13F-3078-643D-9B4A3A16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5A6A87-ED48-561A-E490-CFE28B111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400658-50A7-BEA9-6A99-A6664624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82" y="0"/>
            <a:ext cx="11719035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6C9EB35-5D3F-B56A-ADB0-BE8D4DB9E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957" y="2245997"/>
            <a:ext cx="5981418" cy="211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6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3BBD2-7CC1-EE39-4C4E-CE67E0C6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B8253A-961A-0CE1-1B31-D23DB211E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9176234-58D2-871A-2D5C-55F299A58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31" y="1528198"/>
            <a:ext cx="2687635" cy="47305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0F1D265-5DBB-A4E0-87F9-A19558634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691" y="1950210"/>
            <a:ext cx="2085452" cy="388652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F5EC448-D80D-2AFA-A41B-6E65406A9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615" y="0"/>
            <a:ext cx="4010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1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FFEF1-DB92-AC6B-B309-5515E59C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D651A2-8CF9-3297-443E-1C7378216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7DAAC93-F0F9-A86D-152D-652C6F9AF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04458"/>
            <a:ext cx="4610743" cy="525853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E9086D5-017D-B815-AA4E-6FED1898F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013" y="885825"/>
            <a:ext cx="4791828" cy="163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55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2B2FDA-A33E-9B74-261A-28B08072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F8329C-9927-EBED-8CCB-8202F8E60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63" y="0"/>
            <a:ext cx="3364946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9D1A75B-E48A-4DBF-B584-514D97076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877" y="128726"/>
            <a:ext cx="4255022" cy="660054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EBF1FA4-F078-3DE0-EE85-2B5408FA4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067" y="172156"/>
            <a:ext cx="3811807" cy="474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5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4D23F-FD4D-ABAD-F051-C06346D2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9A72B26-6A94-6178-9440-711BED02B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4535" y="4709774"/>
            <a:ext cx="4748185" cy="1571142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E0C7B37-00C4-E063-1512-E09DCE732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697" y="270328"/>
            <a:ext cx="4708942" cy="2045026"/>
          </a:xfrm>
          <a:prstGeom prst="rect">
            <a:avLst/>
          </a:prstGeom>
        </p:spPr>
      </p:pic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CF8992DC-F2C4-171C-78EF-8B4A2D834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08" y="623298"/>
            <a:ext cx="3590185" cy="129709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F521ECE-1466-B381-FA2C-BCAA3C215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37" y="1920397"/>
            <a:ext cx="4708942" cy="18469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D1CA3D8-BA26-3813-BC86-4E2BD626C8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809" y="4030033"/>
            <a:ext cx="4426256" cy="98649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96830AE-3E98-9673-C0DF-F977BC19DE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8617" y="2404440"/>
            <a:ext cx="4660022" cy="225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29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6D23C7-5F13-603D-C20D-9B06419B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D3C03A-729C-4F72-E4A0-E07557926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642515-E812-E842-5882-67C25C26B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20" y="1036142"/>
            <a:ext cx="3544580" cy="473054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BAFA622-11D1-D583-2C8B-F288C37E7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215" y="818487"/>
            <a:ext cx="3234952" cy="202031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F3E3AFF-F53A-B047-AC7B-E3319C960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774" y="1036142"/>
            <a:ext cx="3625406" cy="47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37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2F2A7-8E55-9E06-3FC3-B47A1082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7A8DD-879F-56B6-1ABF-B398AD29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377BA2-2C01-A0DC-543D-799AC21BF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546" y="2976499"/>
            <a:ext cx="2133898" cy="9050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2881FBD-7B3A-07F4-3577-FA0514237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18487"/>
            <a:ext cx="3918414" cy="499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78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CD8FF-90C4-DE8D-3A5A-D343DC03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Plugin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7DF615-B26C-B8AF-CF09-4F0EBA676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7289D24-7F1D-794A-9DCA-CCF184F1D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05" y="1383875"/>
            <a:ext cx="6086740" cy="485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76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F1654-798F-5320-9533-1A0DEDA0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 Plugin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DE656B-7DA6-89AD-7F3C-A1861D3BD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B5D7B5B-D641-E0E2-961A-22ABA1054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29" y="1271848"/>
            <a:ext cx="11026065" cy="471776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9A4B4C8-8421-E40B-DE80-8FE27689C340}"/>
              </a:ext>
            </a:extLst>
          </p:cNvPr>
          <p:cNvSpPr txBox="1"/>
          <p:nvPr/>
        </p:nvSpPr>
        <p:spPr>
          <a:xfrm>
            <a:off x="8436006" y="2500829"/>
            <a:ext cx="25811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免費</a:t>
            </a:r>
            <a:r>
              <a:rPr lang="en-US" altLang="zh-TW" dirty="0" err="1"/>
              <a:t>api</a:t>
            </a:r>
            <a:endParaRPr lang="en-US" altLang="zh-TW" dirty="0"/>
          </a:p>
          <a:p>
            <a:r>
              <a:rPr lang="zh-TW" altLang="en-US" dirty="0"/>
              <a:t>https://api.vvhan.com/</a:t>
            </a:r>
          </a:p>
        </p:txBody>
      </p:sp>
    </p:spTree>
    <p:extLst>
      <p:ext uri="{BB962C8B-B14F-4D97-AF65-F5344CB8AC3E}">
        <p14:creationId xmlns:p14="http://schemas.microsoft.com/office/powerpoint/2010/main" val="2242356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9EEA4-84AA-4517-6F0B-5A55168B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0D1119-6142-63A3-2486-C8170500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8A78AD6-7C04-CC83-52CB-0881A0B9E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460" y="938490"/>
            <a:ext cx="4067743" cy="513469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1CEE249-B471-7C29-BE79-4AFEC6D47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40" y="1070404"/>
            <a:ext cx="4214852" cy="388777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DE3B71A-5B6E-FE39-1867-7D908A144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541" y="798989"/>
            <a:ext cx="2878158" cy="415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8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34818-A29F-2F70-692B-E41FBBA9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F5C30B-9378-9337-BFBF-09E7DCFA5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簡介</a:t>
            </a:r>
            <a:endParaRPr lang="en-US" altLang="zh-TW" b="1" dirty="0"/>
          </a:p>
          <a:p>
            <a:r>
              <a:rPr lang="zh-TW" altLang="en-US" b="1" dirty="0"/>
              <a:t>功能介紹</a:t>
            </a:r>
            <a:endParaRPr lang="en-US" altLang="zh-TW" b="1" dirty="0"/>
          </a:p>
          <a:p>
            <a:r>
              <a:rPr lang="zh-TW" altLang="en-US" b="1" dirty="0"/>
              <a:t>總結</a:t>
            </a:r>
            <a:endParaRPr lang="en-US" altLang="zh-TW" b="1" dirty="0"/>
          </a:p>
          <a:p>
            <a:r>
              <a:rPr lang="zh-TW" altLang="en-US" b="1" dirty="0"/>
              <a:t>待排除的問題</a:t>
            </a:r>
          </a:p>
        </p:txBody>
      </p:sp>
    </p:spTree>
    <p:extLst>
      <p:ext uri="{BB962C8B-B14F-4D97-AF65-F5344CB8AC3E}">
        <p14:creationId xmlns:p14="http://schemas.microsoft.com/office/powerpoint/2010/main" val="2159262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E7BEA4-29B6-718D-C2F9-D216F497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74BFC-42D8-534C-C43F-D42FC2BE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E5A8EA9-BD05-F1D7-B66E-1CD58B916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758"/>
            <a:ext cx="12192000" cy="646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73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25469D-2C20-C0D2-94B4-7C98ACC7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收費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552CEB-5764-3EDA-B149-846A72EB0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DA48389-C43D-9035-F7EB-E7ACDDB23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179" y="1529503"/>
            <a:ext cx="3856662" cy="46474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4DA311B-CE00-2FFE-4749-722E6E9BD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820" y="1529503"/>
            <a:ext cx="4648073" cy="429235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6C5C190-AE38-23DB-7057-3B4AF8F8B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748" y="0"/>
            <a:ext cx="3953889" cy="14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09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A5906F7-8EF6-9FEC-36DD-18DE206D0C81}"/>
              </a:ext>
            </a:extLst>
          </p:cNvPr>
          <p:cNvSpPr txBox="1"/>
          <p:nvPr/>
        </p:nvSpPr>
        <p:spPr>
          <a:xfrm>
            <a:off x="5069150" y="28497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</a:p>
        </p:txBody>
      </p:sp>
    </p:spTree>
    <p:extLst>
      <p:ext uri="{BB962C8B-B14F-4D97-AF65-F5344CB8AC3E}">
        <p14:creationId xmlns:p14="http://schemas.microsoft.com/office/powerpoint/2010/main" val="3567862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A1183B-22DA-8C21-F9AD-B218D460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FastGPT</a:t>
            </a:r>
            <a:r>
              <a:rPr lang="en-US" altLang="zh-TW" dirty="0"/>
              <a:t> vs </a:t>
            </a:r>
            <a:r>
              <a:rPr lang="en-US" altLang="zh-TW" dirty="0" err="1"/>
              <a:t>Dify</a:t>
            </a:r>
            <a:r>
              <a:rPr lang="en-US" altLang="zh-TW" dirty="0"/>
              <a:t> </a:t>
            </a:r>
            <a:r>
              <a:rPr lang="zh-TW" altLang="en-US" dirty="0"/>
              <a:t>比較評論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26C248-DEDB-470B-9B75-C3A07F54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https://nigzu.com/dify-vs-fastgpt-jian-suo-zeng-qiang-sheng-cheng-rag-ying-yong-dui-bi/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https://nigzu.com/fastgpt-dify-app-case-workflow-summary/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8014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A5906F7-8EF6-9FEC-36DD-18DE206D0C81}"/>
              </a:ext>
            </a:extLst>
          </p:cNvPr>
          <p:cNvSpPr txBox="1"/>
          <p:nvPr/>
        </p:nvSpPr>
        <p:spPr>
          <a:xfrm>
            <a:off x="4607511" y="294738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待排除的問題</a:t>
            </a:r>
          </a:p>
        </p:txBody>
      </p:sp>
    </p:spTree>
    <p:extLst>
      <p:ext uri="{BB962C8B-B14F-4D97-AF65-F5344CB8AC3E}">
        <p14:creationId xmlns:p14="http://schemas.microsoft.com/office/powerpoint/2010/main" val="2772080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C44C29-DBB5-63C5-9AC6-75BA855F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065B53-EA84-18AB-29D7-458A99D26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Oneapi</a:t>
            </a:r>
            <a:r>
              <a:rPr lang="en-US" altLang="zh-TW" dirty="0"/>
              <a:t> </a:t>
            </a:r>
            <a:r>
              <a:rPr lang="zh-TW" altLang="en-US" dirty="0"/>
              <a:t>容器一直重啟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無法建立知識庫</a:t>
            </a:r>
          </a:p>
        </p:txBody>
      </p:sp>
    </p:spTree>
    <p:extLst>
      <p:ext uri="{BB962C8B-B14F-4D97-AF65-F5344CB8AC3E}">
        <p14:creationId xmlns:p14="http://schemas.microsoft.com/office/powerpoint/2010/main" val="1242042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9707A-4F91-8857-31A2-9A0F3810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latinLnBrk="1"/>
            <a:r>
              <a:rPr lang="en-US" altLang="zh-TW" b="1" i="0" dirty="0" err="1">
                <a:solidFill>
                  <a:srgbClr val="222226"/>
                </a:solidFill>
                <a:effectLst/>
                <a:latin typeface="PingFang SC"/>
              </a:rPr>
              <a:t>fastgpt</a:t>
            </a:r>
            <a:r>
              <a:rPr lang="zh-TW" altLang="en-US" b="1" i="0" dirty="0">
                <a:solidFill>
                  <a:srgbClr val="222226"/>
                </a:solidFill>
                <a:effectLst/>
                <a:latin typeface="PingFang SC"/>
              </a:rPr>
              <a:t>部署中遇到的問題點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8B1A35-C934-F1D0-1D82-FE7039592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https://reurl.cc/ZVNMOp</a:t>
            </a:r>
          </a:p>
          <a:p>
            <a:r>
              <a:rPr lang="en-US" altLang="zh-TW" dirty="0" err="1"/>
              <a:t>FastGPT</a:t>
            </a:r>
            <a:r>
              <a:rPr lang="zh-TW" altLang="en-US" dirty="0"/>
              <a:t>連線</a:t>
            </a:r>
            <a:r>
              <a:rPr lang="en-US" altLang="zh-TW" dirty="0" err="1"/>
              <a:t>oneapi</a:t>
            </a:r>
            <a:r>
              <a:rPr lang="zh-TW" altLang="en-US" dirty="0"/>
              <a:t>報錯：</a:t>
            </a:r>
            <a:r>
              <a:rPr lang="en-US" altLang="zh-TW" dirty="0"/>
              <a:t>Connection error.</a:t>
            </a:r>
          </a:p>
          <a:p>
            <a:r>
              <a:rPr lang="en-US" altLang="zh-TW" dirty="0">
                <a:hlinkClick r:id="rId2"/>
              </a:rPr>
              <a:t>https://blog.csdn.net/weixin_42118737/article/details/138503646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1634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66ECE-3132-FD04-1113-21E49835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69C23B-7B8F-4E58-8EB0-60705AFF1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比較 </a:t>
            </a:r>
            <a:r>
              <a:rPr lang="en-US" altLang="zh-TW" dirty="0" err="1"/>
              <a:t>FastGPT</a:t>
            </a:r>
            <a:r>
              <a:rPr lang="en-US" altLang="zh-TW" dirty="0"/>
              <a:t>, </a:t>
            </a:r>
            <a:r>
              <a:rPr lang="en-US" altLang="zh-TW" dirty="0" err="1"/>
              <a:t>Dify</a:t>
            </a:r>
            <a:r>
              <a:rPr lang="en-US" altLang="zh-TW" dirty="0"/>
              <a:t>, </a:t>
            </a:r>
            <a:r>
              <a:rPr lang="en-US" altLang="zh-TW" dirty="0" err="1"/>
              <a:t>Coze</a:t>
            </a:r>
            <a:r>
              <a:rPr lang="en-US" altLang="zh-TW" dirty="0"/>
              <a:t> (https://ai.aiking123.com/233.html)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1928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0E9DDA-4F66-D899-8353-3E18CB5F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210F4E-90BC-B56E-10BC-868BF69C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77854C-E0B5-E8ED-25AC-BFCE78C42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3" y="-4398"/>
            <a:ext cx="9481352" cy="686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8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A5906F7-8EF6-9FEC-36DD-18DE206D0C81}"/>
              </a:ext>
            </a:extLst>
          </p:cNvPr>
          <p:cNvSpPr txBox="1"/>
          <p:nvPr/>
        </p:nvSpPr>
        <p:spPr>
          <a:xfrm>
            <a:off x="5069150" y="28497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</a:p>
        </p:txBody>
      </p:sp>
    </p:spTree>
    <p:extLst>
      <p:ext uri="{BB962C8B-B14F-4D97-AF65-F5344CB8AC3E}">
        <p14:creationId xmlns:p14="http://schemas.microsoft.com/office/powerpoint/2010/main" val="77822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631FF-E5A6-72B9-2D81-25778D46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17C9A1-225C-53E1-79FB-A97321DC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FastGPT</a:t>
            </a:r>
            <a:r>
              <a:rPr lang="en-US" altLang="zh-TW" dirty="0"/>
              <a:t> </a:t>
            </a:r>
            <a:r>
              <a:rPr lang="zh-TW" altLang="en-US" dirty="0"/>
              <a:t>是一個基於 </a:t>
            </a:r>
            <a:r>
              <a:rPr lang="en-US" altLang="zh-TW" dirty="0"/>
              <a:t>LLM</a:t>
            </a:r>
            <a:r>
              <a:rPr lang="zh-TW" altLang="en-US" dirty="0"/>
              <a:t> 大型語言模型的知識庫問答系統，提供一整套開箱及用的功能，例如資料處理、</a:t>
            </a:r>
            <a:r>
              <a:rPr lang="en-US" altLang="zh-TW" dirty="0"/>
              <a:t>RAG</a:t>
            </a:r>
            <a:r>
              <a:rPr lang="zh-TW" altLang="en-US" dirty="0"/>
              <a:t> 檢索和視覺化 </a:t>
            </a:r>
            <a:r>
              <a:rPr lang="en-US" altLang="zh-TW" dirty="0"/>
              <a:t>AI</a:t>
            </a:r>
            <a:r>
              <a:rPr lang="zh-TW" altLang="en-US" dirty="0"/>
              <a:t> 工作流編排，從而實現複雜的問答場景。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9349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A5906F7-8EF6-9FEC-36DD-18DE206D0C81}"/>
              </a:ext>
            </a:extLst>
          </p:cNvPr>
          <p:cNvSpPr txBox="1"/>
          <p:nvPr/>
        </p:nvSpPr>
        <p:spPr>
          <a:xfrm>
            <a:off x="5069150" y="284973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</a:p>
        </p:txBody>
      </p:sp>
    </p:spTree>
    <p:extLst>
      <p:ext uri="{BB962C8B-B14F-4D97-AF65-F5344CB8AC3E}">
        <p14:creationId xmlns:p14="http://schemas.microsoft.com/office/powerpoint/2010/main" val="307181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9FF95-7E14-F40C-BEA5-E418587A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功能介紹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4DE2F-E753-BF4E-C2C4-906B5305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282" y="1446415"/>
            <a:ext cx="7092518" cy="4730548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BD589E-C5C1-D41D-6F03-CCF3B0DDB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6415"/>
            <a:ext cx="2943636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C81747-B228-53EC-D719-9352435A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知識庫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D5C524-69FD-2E2D-6125-3790F31D5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289609-23BC-C1F5-C281-95F1B856CD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6" t="3715" r="1924" b="3094"/>
          <a:stretch/>
        </p:blipFill>
        <p:spPr>
          <a:xfrm>
            <a:off x="1603235" y="1292641"/>
            <a:ext cx="3044298" cy="226510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615479D-1F86-7EA3-A422-DF3425521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66231"/>
            <a:ext cx="5195549" cy="218529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81C93A2-27A3-91DF-0DFD-6BF34DB0B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896" y="818487"/>
            <a:ext cx="5531088" cy="400989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674F52D-A238-025C-05D3-E078F3321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896" y="4715177"/>
            <a:ext cx="3071660" cy="154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2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27C75B-867A-D03C-43AA-72D19D5F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EA5FAE-F176-731E-455B-5D977734A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B9FFC8-0308-B8FB-750B-A9DC1EC14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74" y="365126"/>
            <a:ext cx="5603788" cy="623974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94ED6EF-1144-8BCC-94DC-79658A9F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016" y="413916"/>
            <a:ext cx="5744377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4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96DC7-B6FD-C55A-1422-346C413E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Tool Call</a:t>
            </a:r>
            <a:r>
              <a:rPr lang="zh-TW" altLang="en-US" dirty="0"/>
              <a:t> </a:t>
            </a:r>
            <a:r>
              <a:rPr lang="en-US" altLang="zh-TW" dirty="0"/>
              <a:t>(Plugin invocation)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A31E90-D8E9-FF28-95A7-814881645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B1E2E97-5375-5180-259C-D738AE95F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43" y="1544713"/>
            <a:ext cx="3987897" cy="430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182</Words>
  <Application>Microsoft Office PowerPoint</Application>
  <PresentationFormat>寬螢幕</PresentationFormat>
  <Paragraphs>34</Paragraphs>
  <Slides>28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PingFang SC</vt:lpstr>
      <vt:lpstr>微軟正黑體</vt:lpstr>
      <vt:lpstr>Arial</vt:lpstr>
      <vt:lpstr>Calibri</vt:lpstr>
      <vt:lpstr>Calibri Light</vt:lpstr>
      <vt:lpstr>Office 佈景主題</vt:lpstr>
      <vt:lpstr>FastGPT 介紹</vt:lpstr>
      <vt:lpstr>Agenda</vt:lpstr>
      <vt:lpstr>PowerPoint 簡報</vt:lpstr>
      <vt:lpstr>簡介</vt:lpstr>
      <vt:lpstr>PowerPoint 簡報</vt:lpstr>
      <vt:lpstr>功能介紹</vt:lpstr>
      <vt:lpstr>知識庫</vt:lpstr>
      <vt:lpstr>PowerPoint 簡報</vt:lpstr>
      <vt:lpstr>Tool Call (Plugin invocation)</vt:lpstr>
      <vt:lpstr>PowerPoint 簡報</vt:lpstr>
      <vt:lpstr>Workflow</vt:lpstr>
      <vt:lpstr>PowerPoint 簡報</vt:lpstr>
      <vt:lpstr>PowerPoint 簡報</vt:lpstr>
      <vt:lpstr>PowerPoint 簡報</vt:lpstr>
      <vt:lpstr>PowerPoint 簡報</vt:lpstr>
      <vt:lpstr>PowerPoint 簡報</vt:lpstr>
      <vt:lpstr>Plugin</vt:lpstr>
      <vt:lpstr>Http Plugin</vt:lpstr>
      <vt:lpstr>PowerPoint 簡報</vt:lpstr>
      <vt:lpstr>模板</vt:lpstr>
      <vt:lpstr>收費</vt:lpstr>
      <vt:lpstr>PowerPoint 簡報</vt:lpstr>
      <vt:lpstr>FastGPT vs Dify 比較評論</vt:lpstr>
      <vt:lpstr>PowerPoint 簡報</vt:lpstr>
      <vt:lpstr>PowerPoint 簡報</vt:lpstr>
      <vt:lpstr>fastgpt部署中遇到的問題點</vt:lpstr>
      <vt:lpstr>參考資料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恩毅 陳</dc:creator>
  <cp:lastModifiedBy>M092040002</cp:lastModifiedBy>
  <cp:revision>2</cp:revision>
  <dcterms:created xsi:type="dcterms:W3CDTF">2024-09-14T08:10:07Z</dcterms:created>
  <dcterms:modified xsi:type="dcterms:W3CDTF">2024-09-15T14:53:38Z</dcterms:modified>
</cp:coreProperties>
</file>