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8" r:id="rId3"/>
    <p:sldId id="267" r:id="rId4"/>
    <p:sldId id="269" r:id="rId5"/>
    <p:sldId id="270" r:id="rId6"/>
    <p:sldId id="259" r:id="rId7"/>
    <p:sldId id="261" r:id="rId8"/>
    <p:sldId id="262" r:id="rId9"/>
    <p:sldId id="263" r:id="rId10"/>
    <p:sldId id="271" r:id="rId11"/>
    <p:sldId id="265" r:id="rId12"/>
    <p:sldId id="273" r:id="rId13"/>
  </p:sldIdLst>
  <p:sldSz cx="12188825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0CFFC-5E23-47C4-9373-F49AB8694796}" v="4" dt="2023-12-10T15:19:2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FEF"/>
          </a:solidFill>
        </a:fill>
      </a:tcStyle>
    </a:wholeTbl>
    <a:band1H>
      <a:tcStyle>
        <a:tcBdr/>
        <a:fill>
          <a:solidFill>
            <a:srgbClr val="CBDED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DED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9999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9999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9999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9999"/>
          </a:solidFill>
        </a:fill>
      </a:tcStyle>
    </a:firstRow>
  </a:tblStyle>
  <a:tblStyle styleId="{B301B821-A1FF-4177-AEE7-76D212191A0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FEF"/>
          </a:solidFill>
        </a:fill>
      </a:tcStyle>
    </a:band1H>
    <a:band1V>
      <a:tcStyle>
        <a:tcBdr/>
        <a:fill>
          <a:solidFill>
            <a:srgbClr val="E7EFE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999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STETTER LÉO" userId="eeee51cc-e652-4b27-9eee-31cba22cc525" providerId="ADAL" clId="{98D0CFFC-5E23-47C4-9373-F49AB8694796}"/>
    <pc:docChg chg="custSel modSld">
      <pc:chgData name="HOFSTETTER LÉO" userId="eeee51cc-e652-4b27-9eee-31cba22cc525" providerId="ADAL" clId="{98D0CFFC-5E23-47C4-9373-F49AB8694796}" dt="2023-12-10T15:19:41.526" v="22" actId="1076"/>
      <pc:docMkLst>
        <pc:docMk/>
      </pc:docMkLst>
      <pc:sldChg chg="addSp modSp mod">
        <pc:chgData name="HOFSTETTER LÉO" userId="eeee51cc-e652-4b27-9eee-31cba22cc525" providerId="ADAL" clId="{98D0CFFC-5E23-47C4-9373-F49AB8694796}" dt="2023-12-10T15:19:41.526" v="22" actId="1076"/>
        <pc:sldMkLst>
          <pc:docMk/>
          <pc:sldMk cId="0" sldId="271"/>
        </pc:sldMkLst>
        <pc:spChg chg="add mod">
          <ac:chgData name="HOFSTETTER LÉO" userId="eeee51cc-e652-4b27-9eee-31cba22cc525" providerId="ADAL" clId="{98D0CFFC-5E23-47C4-9373-F49AB8694796}" dt="2023-12-10T15:19:41.526" v="22" actId="1076"/>
          <ac:spMkLst>
            <pc:docMk/>
            <pc:sldMk cId="0" sldId="271"/>
            <ac:spMk id="6" creationId="{D90D1A5C-A353-AA0A-0BC3-E97F2B2E5B50}"/>
          </ac:spMkLst>
        </pc:spChg>
        <pc:picChg chg="mod">
          <ac:chgData name="HOFSTETTER LÉO" userId="eeee51cc-e652-4b27-9eee-31cba22cc525" providerId="ADAL" clId="{98D0CFFC-5E23-47C4-9373-F49AB8694796}" dt="2023-12-10T15:16:40.157" v="1"/>
          <ac:picMkLst>
            <pc:docMk/>
            <pc:sldMk cId="0" sldId="271"/>
            <ac:picMk id="3" creationId="{E738BAE9-9CCE-584C-40E6-B8BD7D7D5D9E}"/>
          </ac:picMkLst>
        </pc:picChg>
        <pc:picChg chg="mod">
          <ac:chgData name="HOFSTETTER LÉO" userId="eeee51cc-e652-4b27-9eee-31cba22cc525" providerId="ADAL" clId="{98D0CFFC-5E23-47C4-9373-F49AB8694796}" dt="2023-12-10T15:18:59.765" v="5" actId="3626"/>
          <ac:picMkLst>
            <pc:docMk/>
            <pc:sldMk cId="0" sldId="271"/>
            <ac:picMk id="8" creationId="{7DB6C086-3735-9DB9-313E-FD01C4BE2F8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448B95CF-03B4-3ACD-D532-994540E6DE4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DDC98772-15B3-9AC0-5E25-AF02079308D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0BFA2D-DD74-4A39-9466-04D56764D31F}" type="datetime1"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10/12/2023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ce réservé du pied de page 3">
            <a:extLst>
              <a:ext uri="{FF2B5EF4-FFF2-40B4-BE49-F238E27FC236}">
                <a16:creationId xmlns:a16="http://schemas.microsoft.com/office/drawing/2014/main" id="{B98FA603-8524-7C8C-AE35-7D81590DF74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88E721F2-7B76-0733-59CF-9E5688B57E4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8088E5-0A66-44EF-A0F0-1AFB6CFA314D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8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563F0CA-F2C1-47D3-0E5C-3752E4A256A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118139F8-E7B5-1CDF-3FBA-5608D76D7A6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FFAAB20-4F1A-4855-BE53-3E74B3F8821A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4" name="Espace réservé d’image de diapositive 3">
            <a:extLst>
              <a:ext uri="{FF2B5EF4-FFF2-40B4-BE49-F238E27FC236}">
                <a16:creationId xmlns:a16="http://schemas.microsoft.com/office/drawing/2014/main" id="{030FEECD-8A62-E673-AE79-BF623F71EC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3" y="685800"/>
            <a:ext cx="6096003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 4">
            <a:extLst>
              <a:ext uri="{FF2B5EF4-FFF2-40B4-BE49-F238E27FC236}">
                <a16:creationId xmlns:a16="http://schemas.microsoft.com/office/drawing/2014/main" id="{C972EC43-51E4-6D93-E079-79C3FB3A46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D0E94F0C-604E-C4DD-A363-3A1FE591668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0227C964-AC93-6C5E-A286-194B8E9279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B3DD24E-1DB0-45A4-8BF0-14945EDE2A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4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6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609493" marR="0" lvl="1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6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1218986" marR="0" lvl="2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6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828479" marR="0" lvl="3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6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2437973" marR="0" lvl="4" indent="0" algn="l" defTabSz="121898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6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48ABB1E-7756-961E-E404-B303E2F28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9AC6B6-2910-222C-9F9E-1C7DD37D77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548E2C-9EEE-2A54-9E47-E1944D1EA629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EB7049-C1FB-458C-95B6-31CA94CB0FB7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2B57DB-7B75-CFFC-7756-9AB77A06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F23B35-D566-5474-E135-F0CF692BAE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730D1F-86A4-CE84-BAF5-4F7F5ECB76F9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054A15-2EC6-4B68-B2BE-40D3AEE3BEDF}" type="slidenum">
              <a:t>10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005E49-689B-A206-8399-C654FC101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03711BD-EFDF-B5FA-41F8-C5DFCDCD15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AF6329-40CC-B799-DF71-582F7888C907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962AE8-0F80-492E-859A-FF167F311E80}" type="slidenum">
              <a:t>11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1C13AF-B5C3-8D74-DB9D-78F22F808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71B70B-BF8E-49E9-B0A2-C39B179E5F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90D8B-2312-3FD0-1FEA-3870FDDC4029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08568B-9BCB-4603-980F-ADA2E8B18659}" type="slidenum">
              <a:t>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6649A5-F723-C8DD-63AD-002FA188B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5E61B6-1435-C877-2075-1F5F754067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3B2313-7F4E-234A-E51B-B2F3A4E0B36B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1FFD18-BE48-41DE-B01C-0415BEE1CCD9}" type="slidenum">
              <a:t>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0E8460-D96A-9CCE-439E-6C196541F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8E0530-6EEC-E047-5532-0A57DEC521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B19C21-C376-3BCC-4933-42EDBCD148C3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6A88E2-B715-4C2D-B500-782E9C72F12E}" type="slidenum">
              <a:t>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>
            <a:extLst>
              <a:ext uri="{FF2B5EF4-FFF2-40B4-BE49-F238E27FC236}">
                <a16:creationId xmlns:a16="http://schemas.microsoft.com/office/drawing/2014/main" id="{FB736785-E43C-3E6E-A074-506BBA400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>
            <a:extLst>
              <a:ext uri="{FF2B5EF4-FFF2-40B4-BE49-F238E27FC236}">
                <a16:creationId xmlns:a16="http://schemas.microsoft.com/office/drawing/2014/main" id="{28B70514-4467-8BDD-D8F2-E5E65DC49A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3EFB70-DEBD-1E37-BC9F-8EC4DEEA5C74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6D8DB8-8D25-4085-823A-2BD6F7508E91}" type="slidenum">
              <a:t>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BE96CD6-25FB-0551-3CF3-27848106C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F30039-6C4E-8BAC-8D97-2099616EBF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1F733B-42D0-2E3D-623D-C1691C62CEDC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705CD3-96F1-4674-8340-38D56BACC856}" type="slidenum">
              <a:t>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6289C9-8689-BE80-B0FD-C4727A50D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B4EC50-76AA-CAE8-B638-2AA65AB0DF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D74601-A1AD-CD7E-3D05-7E37F80E6EB8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7F5259-0454-4BC0-AE8B-DA61B55E8E77}" type="slidenum">
              <a:t>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CD6FD0-6075-4733-C373-E1514EB17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EF5A4A-CE1D-97CF-43DA-9E19C1044C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8E6A6-B145-BFAC-6E44-6372054A3FFC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859B9C-A595-43A9-9F95-82D80F0E0D61}" type="slidenum">
              <a:t>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040923-0935-982D-D113-A4985F70A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93454A-3CC2-7CB0-3FD0-699C937656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963929-6E67-8CDA-1C49-284D1F377968}"/>
              </a:ext>
            </a:extLst>
          </p:cNvPr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92CFE7-279E-4369-84BD-D81CD6712B74}" type="slidenum">
              <a:t>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onales">
            <a:extLst>
              <a:ext uri="{FF2B5EF4-FFF2-40B4-BE49-F238E27FC236}">
                <a16:creationId xmlns:a16="http://schemas.microsoft.com/office/drawing/2014/main" id="{33B2FF9B-F0A8-389D-8E3D-4C0F283D16A9}"/>
              </a:ext>
            </a:extLst>
          </p:cNvPr>
          <p:cNvGrpSpPr/>
          <p:nvPr/>
        </p:nvGrpSpPr>
        <p:grpSpPr>
          <a:xfrm>
            <a:off x="7516441" y="4145276"/>
            <a:ext cx="4686117" cy="2731414"/>
            <a:chOff x="7516441" y="4145276"/>
            <a:chExt cx="4686117" cy="2731414"/>
          </a:xfrm>
        </p:grpSpPr>
        <p:cxnSp>
          <p:nvCxnSpPr>
            <p:cNvPr id="3" name="Connecteur droit 13">
              <a:extLst>
                <a:ext uri="{FF2B5EF4-FFF2-40B4-BE49-F238E27FC236}">
                  <a16:creationId xmlns:a16="http://schemas.microsoft.com/office/drawing/2014/main" id="{16402C75-E018-2689-2D51-DDF0F5EA92A3}"/>
                </a:ext>
              </a:extLst>
            </p:cNvPr>
            <p:cNvCxnSpPr/>
            <p:nvPr/>
          </p:nvCxnSpPr>
          <p:spPr>
            <a:xfrm flipV="1">
              <a:off x="7516441" y="4145276"/>
              <a:ext cx="4686117" cy="2716162"/>
            </a:xfrm>
            <a:prstGeom prst="straightConnector1">
              <a:avLst/>
            </a:prstGeom>
            <a:noFill/>
            <a:ln w="38103" cap="flat">
              <a:solidFill>
                <a:srgbClr val="009999"/>
              </a:solidFill>
              <a:prstDash val="solid"/>
              <a:miter/>
            </a:ln>
          </p:spPr>
        </p:cxnSp>
        <p:cxnSp>
          <p:nvCxnSpPr>
            <p:cNvPr id="4" name="Connecteur droit 16">
              <a:extLst>
                <a:ext uri="{FF2B5EF4-FFF2-40B4-BE49-F238E27FC236}">
                  <a16:creationId xmlns:a16="http://schemas.microsoft.com/office/drawing/2014/main" id="{A3E7109E-687F-CC2A-A4BC-5D0B9C13EE06}"/>
                </a:ext>
              </a:extLst>
            </p:cNvPr>
            <p:cNvCxnSpPr/>
            <p:nvPr/>
          </p:nvCxnSpPr>
          <p:spPr>
            <a:xfrm flipV="1">
              <a:off x="8004108" y="4444998"/>
              <a:ext cx="4198450" cy="2431692"/>
            </a:xfrm>
            <a:prstGeom prst="straightConnector1">
              <a:avLst/>
            </a:prstGeom>
            <a:noFill/>
            <a:ln w="28575" cap="flat">
              <a:solidFill>
                <a:srgbClr val="007373"/>
              </a:solidFill>
              <a:prstDash val="solid"/>
              <a:miter/>
            </a:ln>
          </p:spPr>
        </p:cxnSp>
        <p:cxnSp>
          <p:nvCxnSpPr>
            <p:cNvPr id="5" name="Connecteur droit 18">
              <a:extLst>
                <a:ext uri="{FF2B5EF4-FFF2-40B4-BE49-F238E27FC236}">
                  <a16:creationId xmlns:a16="http://schemas.microsoft.com/office/drawing/2014/main" id="{C7A39B1C-4DB3-3211-A052-D625402B5B38}"/>
                </a:ext>
              </a:extLst>
            </p:cNvPr>
            <p:cNvCxnSpPr/>
            <p:nvPr/>
          </p:nvCxnSpPr>
          <p:spPr>
            <a:xfrm flipV="1">
              <a:off x="8515569" y="4733190"/>
              <a:ext cx="3686989" cy="2133533"/>
            </a:xfrm>
            <a:prstGeom prst="straightConnector1">
              <a:avLst/>
            </a:prstGeom>
            <a:noFill/>
            <a:ln w="25402" cap="flat">
              <a:solidFill>
                <a:srgbClr val="004D4D"/>
              </a:solidFill>
              <a:prstDash val="solid"/>
              <a:miter/>
            </a:ln>
          </p:spPr>
        </p:cxnSp>
      </p:grpSp>
      <p:grpSp>
        <p:nvGrpSpPr>
          <p:cNvPr id="6" name="lignes inférieures">
            <a:extLst>
              <a:ext uri="{FF2B5EF4-FFF2-40B4-BE49-F238E27FC236}">
                <a16:creationId xmlns:a16="http://schemas.microsoft.com/office/drawing/2014/main" id="{92D89D1C-994F-5E4F-26DA-CD4A07C2A1E3}"/>
              </a:ext>
            </a:extLst>
          </p:cNvPr>
          <p:cNvGrpSpPr/>
          <p:nvPr/>
        </p:nvGrpSpPr>
        <p:grpSpPr>
          <a:xfrm>
            <a:off x="-8915" y="6057150"/>
            <a:ext cx="5498725" cy="820207"/>
            <a:chOff x="-8915" y="6057150"/>
            <a:chExt cx="5498725" cy="820207"/>
          </a:xfrm>
        </p:grpSpPr>
        <p:sp>
          <p:nvSpPr>
            <p:cNvPr id="7" name="Forme libre 8">
              <a:extLst>
                <a:ext uri="{FF2B5EF4-FFF2-40B4-BE49-F238E27FC236}">
                  <a16:creationId xmlns:a16="http://schemas.microsoft.com/office/drawing/2014/main" id="{FFB13394-1679-393D-BFCA-27BDB616132A}"/>
                </a:ext>
              </a:extLst>
            </p:cNvPr>
            <p:cNvSpPr/>
            <p:nvPr/>
          </p:nvSpPr>
          <p:spPr>
            <a:xfrm rot="16200004">
              <a:off x="2338354" y="3722728"/>
              <a:ext cx="817034" cy="54858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2775"/>
                <a:gd name="f7" fmla="val 4115481"/>
                <a:gd name="f8" fmla="val 3180443"/>
                <a:gd name="f9" fmla="+- 0 0 -90"/>
                <a:gd name="f10" fmla="*/ f3 1 612775"/>
                <a:gd name="f11" fmla="*/ f4 1 411548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612775"/>
                <a:gd name="f20" fmla="*/ f16 1 4115481"/>
                <a:gd name="f21" fmla="*/ 0 f17 1"/>
                <a:gd name="f22" fmla="*/ 612775 f17 1"/>
                <a:gd name="f23" fmla="*/ 4115481 f16 1"/>
                <a:gd name="f24" fmla="*/ 3180443 f16 1"/>
                <a:gd name="f25" fmla="*/ 0 f16 1"/>
                <a:gd name="f26" fmla="+- f18 0 f1"/>
                <a:gd name="f27" fmla="*/ f21 1 612775"/>
                <a:gd name="f28" fmla="*/ f22 1 612775"/>
                <a:gd name="f29" fmla="*/ f23 1 4115481"/>
                <a:gd name="f30" fmla="*/ f24 1 4115481"/>
                <a:gd name="f31" fmla="*/ f25 1 4115481"/>
                <a:gd name="f32" fmla="*/ f12 1 f19"/>
                <a:gd name="f33" fmla="*/ f13 1 f19"/>
                <a:gd name="f34" fmla="*/ f12 1 f20"/>
                <a:gd name="f35" fmla="*/ f14 1 f20"/>
                <a:gd name="f36" fmla="*/ f27 1 f19"/>
                <a:gd name="f37" fmla="*/ f29 1 f20"/>
                <a:gd name="f38" fmla="*/ f28 1 f19"/>
                <a:gd name="f39" fmla="*/ f30 1 f20"/>
                <a:gd name="f40" fmla="*/ f31 1 f20"/>
                <a:gd name="f41" fmla="*/ f32 f10 1"/>
                <a:gd name="f42" fmla="*/ f33 f10 1"/>
                <a:gd name="f43" fmla="*/ f35 f11 1"/>
                <a:gd name="f44" fmla="*/ f34 f11 1"/>
                <a:gd name="f45" fmla="*/ f36 f10 1"/>
                <a:gd name="f46" fmla="*/ f37 f11 1"/>
                <a:gd name="f47" fmla="*/ f38 f10 1"/>
                <a:gd name="f48" fmla="*/ f39 f11 1"/>
                <a:gd name="f49" fmla="*/ f40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8"/>
                </a:cxn>
                <a:cxn ang="f26">
                  <a:pos x="f47" y="f49"/>
                </a:cxn>
              </a:cxnLst>
              <a:rect l="f41" t="f44" r="f42" b="f43"/>
              <a:pathLst>
                <a:path w="612775" h="4115481">
                  <a:moveTo>
                    <a:pt x="f5" y="f7"/>
                  </a:moveTo>
                  <a:lnTo>
                    <a:pt x="f6" y="f8"/>
                  </a:lnTo>
                  <a:lnTo>
                    <a:pt x="f6" y="f5"/>
                  </a:lnTo>
                </a:path>
              </a:pathLst>
            </a:custGeom>
            <a:noFill/>
            <a:ln w="38103" cap="flat">
              <a:solidFill>
                <a:srgbClr val="00999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orme libre 9">
              <a:extLst>
                <a:ext uri="{FF2B5EF4-FFF2-40B4-BE49-F238E27FC236}">
                  <a16:creationId xmlns:a16="http://schemas.microsoft.com/office/drawing/2014/main" id="{3B0A52C5-073A-2333-EA30-B9E96C0EC11D}"/>
                </a:ext>
              </a:extLst>
            </p:cNvPr>
            <p:cNvSpPr/>
            <p:nvPr/>
          </p:nvSpPr>
          <p:spPr>
            <a:xfrm rot="16200004">
              <a:off x="2138915" y="4189867"/>
              <a:ext cx="547670" cy="48273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0751"/>
                <a:gd name="f7" fmla="val 3621427"/>
                <a:gd name="f8" fmla="val 2998251"/>
                <a:gd name="f9" fmla="val 410359"/>
                <a:gd name="f10" fmla="val 2065358"/>
                <a:gd name="f11" fmla="val 406339"/>
                <a:gd name="f12" fmla="val 932893"/>
                <a:gd name="f13" fmla="val 405947"/>
                <a:gd name="f14" fmla="+- 0 0 -90"/>
                <a:gd name="f15" fmla="*/ f3 1 410751"/>
                <a:gd name="f16" fmla="*/ f4 1 3621427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10751"/>
                <a:gd name="f25" fmla="*/ f21 1 3621427"/>
                <a:gd name="f26" fmla="*/ 0 f22 1"/>
                <a:gd name="f27" fmla="*/ 410751 f22 1"/>
                <a:gd name="f28" fmla="*/ 405947 f22 1"/>
                <a:gd name="f29" fmla="*/ 3621427 f21 1"/>
                <a:gd name="f30" fmla="*/ 2998251 f21 1"/>
                <a:gd name="f31" fmla="*/ 0 f21 1"/>
                <a:gd name="f32" fmla="+- f23 0 f1"/>
                <a:gd name="f33" fmla="*/ f26 1 410751"/>
                <a:gd name="f34" fmla="*/ f27 1 410751"/>
                <a:gd name="f35" fmla="*/ f28 1 410751"/>
                <a:gd name="f36" fmla="*/ f29 1 3621427"/>
                <a:gd name="f37" fmla="*/ f30 1 3621427"/>
                <a:gd name="f38" fmla="*/ f31 1 3621427"/>
                <a:gd name="f39" fmla="*/ f17 1 f24"/>
                <a:gd name="f40" fmla="*/ f18 1 f24"/>
                <a:gd name="f41" fmla="*/ f17 1 f25"/>
                <a:gd name="f42" fmla="*/ f19 1 f25"/>
                <a:gd name="f43" fmla="*/ f33 1 f24"/>
                <a:gd name="f44" fmla="*/ f36 1 f25"/>
                <a:gd name="f45" fmla="*/ f34 1 f24"/>
                <a:gd name="f46" fmla="*/ f37 1 f25"/>
                <a:gd name="f47" fmla="*/ f35 1 f24"/>
                <a:gd name="f48" fmla="*/ f38 1 f25"/>
                <a:gd name="f49" fmla="*/ f39 f15 1"/>
                <a:gd name="f50" fmla="*/ f40 f15 1"/>
                <a:gd name="f51" fmla="*/ f42 f16 1"/>
                <a:gd name="f52" fmla="*/ f41 f16 1"/>
                <a:gd name="f53" fmla="*/ f43 f15 1"/>
                <a:gd name="f54" fmla="*/ f44 f16 1"/>
                <a:gd name="f55" fmla="*/ f45 f15 1"/>
                <a:gd name="f56" fmla="*/ f46 f16 1"/>
                <a:gd name="f57" fmla="*/ f47 f15 1"/>
                <a:gd name="f58" fmla="*/ f48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3" y="f54"/>
                </a:cxn>
                <a:cxn ang="f32">
                  <a:pos x="f55" y="f56"/>
                </a:cxn>
                <a:cxn ang="f32">
                  <a:pos x="f57" y="f58"/>
                </a:cxn>
              </a:cxnLst>
              <a:rect l="f49" t="f52" r="f50" b="f51"/>
              <a:pathLst>
                <a:path w="410751" h="3621427">
                  <a:moveTo>
                    <a:pt x="f5" y="f7"/>
                  </a:moveTo>
                  <a:lnTo>
                    <a:pt x="f6" y="f8"/>
                  </a:lnTo>
                  <a:cubicBezTo>
                    <a:pt x="f9" y="f10"/>
                    <a:pt x="f11" y="f12"/>
                    <a:pt x="f13" y="f5"/>
                  </a:cubicBezTo>
                </a:path>
              </a:pathLst>
            </a:custGeom>
            <a:noFill/>
            <a:ln w="28575" cap="flat">
              <a:solidFill>
                <a:srgbClr val="007373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orme libre 10">
              <a:extLst>
                <a:ext uri="{FF2B5EF4-FFF2-40B4-BE49-F238E27FC236}">
                  <a16:creationId xmlns:a16="http://schemas.microsoft.com/office/drawing/2014/main" id="{2D9F18BD-7A89-593B-DAB0-D766F2ED455C}"/>
                </a:ext>
              </a:extLst>
            </p:cNvPr>
            <p:cNvSpPr/>
            <p:nvPr/>
          </p:nvSpPr>
          <p:spPr>
            <a:xfrm rot="16200004">
              <a:off x="1949195" y="4590548"/>
              <a:ext cx="322353" cy="42385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1768"/>
                <a:gd name="f7" fmla="val 3179761"/>
                <a:gd name="f8" fmla="val 238919"/>
                <a:gd name="f9" fmla="val 2819370"/>
                <a:gd name="f10" fmla="val 238654"/>
                <a:gd name="f11" fmla="val 1947313"/>
                <a:gd name="f12" fmla="val 242019"/>
                <a:gd name="f13" fmla="val 872057"/>
                <a:gd name="f14" fmla="val 241754"/>
                <a:gd name="f15" fmla="+- 0 0 -90"/>
                <a:gd name="f16" fmla="*/ f3 1 241768"/>
                <a:gd name="f17" fmla="*/ f4 1 3179761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241768"/>
                <a:gd name="f26" fmla="*/ f22 1 3179761"/>
                <a:gd name="f27" fmla="*/ 0 f23 1"/>
                <a:gd name="f28" fmla="*/ 3179761 f22 1"/>
                <a:gd name="f29" fmla="*/ 238919 f23 1"/>
                <a:gd name="f30" fmla="*/ 2819370 f22 1"/>
                <a:gd name="f31" fmla="*/ 241754 f23 1"/>
                <a:gd name="f32" fmla="*/ 0 f22 1"/>
                <a:gd name="f33" fmla="+- f24 0 f1"/>
                <a:gd name="f34" fmla="*/ f27 1 241768"/>
                <a:gd name="f35" fmla="*/ f28 1 3179761"/>
                <a:gd name="f36" fmla="*/ f29 1 241768"/>
                <a:gd name="f37" fmla="*/ f30 1 3179761"/>
                <a:gd name="f38" fmla="*/ f31 1 241768"/>
                <a:gd name="f39" fmla="*/ f32 1 3179761"/>
                <a:gd name="f40" fmla="*/ f18 1 f25"/>
                <a:gd name="f41" fmla="*/ f19 1 f25"/>
                <a:gd name="f42" fmla="*/ f18 1 f26"/>
                <a:gd name="f43" fmla="*/ f20 1 f26"/>
                <a:gd name="f44" fmla="*/ f34 1 f25"/>
                <a:gd name="f45" fmla="*/ f35 1 f26"/>
                <a:gd name="f46" fmla="*/ f36 1 f25"/>
                <a:gd name="f47" fmla="*/ f37 1 f26"/>
                <a:gd name="f48" fmla="*/ f38 1 f25"/>
                <a:gd name="f49" fmla="*/ f39 1 f26"/>
                <a:gd name="f50" fmla="*/ f40 f16 1"/>
                <a:gd name="f51" fmla="*/ f41 f16 1"/>
                <a:gd name="f52" fmla="*/ f43 f17 1"/>
                <a:gd name="f53" fmla="*/ f42 f17 1"/>
                <a:gd name="f54" fmla="*/ f44 f16 1"/>
                <a:gd name="f55" fmla="*/ f45 f17 1"/>
                <a:gd name="f56" fmla="*/ f46 f16 1"/>
                <a:gd name="f57" fmla="*/ f47 f17 1"/>
                <a:gd name="f58" fmla="*/ f48 f16 1"/>
                <a:gd name="f59" fmla="*/ f49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4" y="f55"/>
                </a:cxn>
                <a:cxn ang="f33">
                  <a:pos x="f56" y="f57"/>
                </a:cxn>
                <a:cxn ang="f33">
                  <a:pos x="f58" y="f59"/>
                </a:cxn>
              </a:cxnLst>
              <a:rect l="f50" t="f53" r="f51" b="f52"/>
              <a:pathLst>
                <a:path w="241768" h="3179761">
                  <a:moveTo>
                    <a:pt x="f5" y="f7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14" y="f5"/>
                  </a:cubicBezTo>
                </a:path>
              </a:pathLst>
            </a:custGeom>
            <a:noFill/>
            <a:ln w="25402" cap="flat">
              <a:solidFill>
                <a:srgbClr val="004D4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Titre 1">
            <a:extLst>
              <a:ext uri="{FF2B5EF4-FFF2-40B4-BE49-F238E27FC236}">
                <a16:creationId xmlns:a16="http://schemas.microsoft.com/office/drawing/2014/main" id="{89F5C644-E325-A02C-BCDA-71810552A7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5172" y="584201"/>
            <a:ext cx="8735327" cy="20002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270E3EC9-3B19-AFB6-4A3D-6F8601B34E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5172" y="2616198"/>
            <a:ext cx="8735327" cy="175260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12" name="Espace réservé de la date 21">
            <a:extLst>
              <a:ext uri="{FF2B5EF4-FFF2-40B4-BE49-F238E27FC236}">
                <a16:creationId xmlns:a16="http://schemas.microsoft.com/office/drawing/2014/main" id="{4301D025-E475-FF6D-50FD-00C273F8EB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097492-FC48-4804-9BA3-37B171C12B9A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13" name="Espace réservé du pied de page 22">
            <a:extLst>
              <a:ext uri="{FF2B5EF4-FFF2-40B4-BE49-F238E27FC236}">
                <a16:creationId xmlns:a16="http://schemas.microsoft.com/office/drawing/2014/main" id="{A9821F58-14E9-2529-BC91-CF96D81096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4" name="Espace réservé du numéro de diapositive 23">
            <a:extLst>
              <a:ext uri="{FF2B5EF4-FFF2-40B4-BE49-F238E27FC236}">
                <a16:creationId xmlns:a16="http://schemas.microsoft.com/office/drawing/2014/main" id="{0C79164C-EA3B-4594-D13B-150A126EFA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CBA61B-321E-4B82-892C-32952D2A8A7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1773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2878F-9042-F6C6-B447-9295356701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7B20FD0B-447C-1C52-FC6B-3427BC3E4CC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85D16443-0B89-8351-5035-CE4DA3EC83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81F6A5-32C4-4427-8ED8-362BEBDB17D5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8FB35-AF3E-EF0D-2794-D8B5947549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4742E-7102-AF52-F0A3-956F21E58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E76C40-37DE-48BA-AD63-4E734F1557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50021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1C70A03-68EE-1329-9C24-761F549D4E6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6898" y="584201"/>
            <a:ext cx="2742486" cy="558799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6AB17183-C332-68B8-93E2-9C7B80DDD6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218886" y="584201"/>
            <a:ext cx="7414869" cy="55879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5646BB5B-F687-CB95-A6AC-AF1CE22A64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6408E-9F6C-4200-9319-D2F01712F846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B901C5-CB07-A303-B7A2-0AFC58BBF3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25690-BB4A-2C88-9FC6-DE16926502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5EE340-12A5-4719-925A-A298B2C93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9491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0406F-5FC9-FE58-8866-6734AD6D3E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D7DE6BA5-2980-0735-214E-A7D0FB2F2DC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 3">
            <a:extLst>
              <a:ext uri="{FF2B5EF4-FFF2-40B4-BE49-F238E27FC236}">
                <a16:creationId xmlns:a16="http://schemas.microsoft.com/office/drawing/2014/main" id="{21155EC0-9179-80D1-334C-D055077F84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6B32F-A7F7-49F2-813C-B517F6B324F4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D1FAD-4534-EAE8-A1C2-140A8D5B3B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36A031-4B2F-E704-3702-B6780E3A27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FBF793-3F41-43C7-87F5-8CEB15ACB3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771345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 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onales">
            <a:extLst>
              <a:ext uri="{FF2B5EF4-FFF2-40B4-BE49-F238E27FC236}">
                <a16:creationId xmlns:a16="http://schemas.microsoft.com/office/drawing/2014/main" id="{AC544B25-1185-6E11-E33D-3459A1F93449}"/>
              </a:ext>
            </a:extLst>
          </p:cNvPr>
          <p:cNvGrpSpPr/>
          <p:nvPr/>
        </p:nvGrpSpPr>
        <p:grpSpPr>
          <a:xfrm>
            <a:off x="7516441" y="4145276"/>
            <a:ext cx="4686117" cy="2731414"/>
            <a:chOff x="7516441" y="4145276"/>
            <a:chExt cx="4686117" cy="2731414"/>
          </a:xfrm>
        </p:grpSpPr>
        <p:cxnSp>
          <p:nvCxnSpPr>
            <p:cNvPr id="3" name="Connecteur droit 11">
              <a:extLst>
                <a:ext uri="{FF2B5EF4-FFF2-40B4-BE49-F238E27FC236}">
                  <a16:creationId xmlns:a16="http://schemas.microsoft.com/office/drawing/2014/main" id="{A9898A1E-4C21-A284-DFD2-CA84843B5226}"/>
                </a:ext>
              </a:extLst>
            </p:cNvPr>
            <p:cNvCxnSpPr/>
            <p:nvPr/>
          </p:nvCxnSpPr>
          <p:spPr>
            <a:xfrm flipV="1">
              <a:off x="7516441" y="4145276"/>
              <a:ext cx="4686117" cy="2716162"/>
            </a:xfrm>
            <a:prstGeom prst="straightConnector1">
              <a:avLst/>
            </a:prstGeom>
            <a:noFill/>
            <a:ln w="38103" cap="flat">
              <a:solidFill>
                <a:srgbClr val="009999"/>
              </a:solidFill>
              <a:prstDash val="solid"/>
              <a:miter/>
            </a:ln>
          </p:spPr>
        </p:cxnSp>
        <p:cxnSp>
          <p:nvCxnSpPr>
            <p:cNvPr id="4" name="Connecteur droit 12">
              <a:extLst>
                <a:ext uri="{FF2B5EF4-FFF2-40B4-BE49-F238E27FC236}">
                  <a16:creationId xmlns:a16="http://schemas.microsoft.com/office/drawing/2014/main" id="{2A121797-7C6B-9942-14AD-CBBA2902031A}"/>
                </a:ext>
              </a:extLst>
            </p:cNvPr>
            <p:cNvCxnSpPr/>
            <p:nvPr/>
          </p:nvCxnSpPr>
          <p:spPr>
            <a:xfrm flipV="1">
              <a:off x="8004108" y="4444998"/>
              <a:ext cx="4198450" cy="2431692"/>
            </a:xfrm>
            <a:prstGeom prst="straightConnector1">
              <a:avLst/>
            </a:prstGeom>
            <a:noFill/>
            <a:ln w="28575" cap="flat">
              <a:solidFill>
                <a:srgbClr val="007373"/>
              </a:solidFill>
              <a:prstDash val="solid"/>
              <a:miter/>
            </a:ln>
          </p:spPr>
        </p:cxnSp>
        <p:cxnSp>
          <p:nvCxnSpPr>
            <p:cNvPr id="5" name="Connecteur droit 13">
              <a:extLst>
                <a:ext uri="{FF2B5EF4-FFF2-40B4-BE49-F238E27FC236}">
                  <a16:creationId xmlns:a16="http://schemas.microsoft.com/office/drawing/2014/main" id="{FD436F59-222A-F737-8032-A98E485B3ECC}"/>
                </a:ext>
              </a:extLst>
            </p:cNvPr>
            <p:cNvCxnSpPr/>
            <p:nvPr/>
          </p:nvCxnSpPr>
          <p:spPr>
            <a:xfrm flipV="1">
              <a:off x="8515569" y="4733190"/>
              <a:ext cx="3686989" cy="2133533"/>
            </a:xfrm>
            <a:prstGeom prst="straightConnector1">
              <a:avLst/>
            </a:prstGeom>
            <a:noFill/>
            <a:ln w="25402" cap="flat">
              <a:solidFill>
                <a:srgbClr val="004D4D"/>
              </a:solidFill>
              <a:prstDash val="solid"/>
              <a:miter/>
            </a:ln>
          </p:spPr>
        </p:cxnSp>
      </p:grpSp>
      <p:sp>
        <p:nvSpPr>
          <p:cNvPr id="6" name="Titre 1">
            <a:extLst>
              <a:ext uri="{FF2B5EF4-FFF2-40B4-BE49-F238E27FC236}">
                <a16:creationId xmlns:a16="http://schemas.microsoft.com/office/drawing/2014/main" id="{F5660203-788E-EC64-6643-B9F9F18A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5181" y="2209803"/>
            <a:ext cx="8938470" cy="2764331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9CA3D84F-E3CB-CB9A-70A4-533A71AF9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5172" y="4951265"/>
            <a:ext cx="7069519" cy="122093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 3">
            <a:extLst>
              <a:ext uri="{FF2B5EF4-FFF2-40B4-BE49-F238E27FC236}">
                <a16:creationId xmlns:a16="http://schemas.microsoft.com/office/drawing/2014/main" id="{3E676F5E-DAC4-69ED-180A-335B9BC823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47B46E-03FB-411F-A528-76E1D1245E3F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F38C2A96-9B6B-4F89-0168-E9857764B0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01CE8BB-1BD9-D364-07D7-D27297E70A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FB1B1F-4F81-4C07-809E-341E71F596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744264"/>
      </p:ext>
    </p:extLst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E691D-40D6-5CD2-70F8-4521C0F9D7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31387-585E-1E12-224D-ECA2576C36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8886" y="1706883"/>
            <a:ext cx="5078678" cy="44653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 3">
            <a:extLst>
              <a:ext uri="{FF2B5EF4-FFF2-40B4-BE49-F238E27FC236}">
                <a16:creationId xmlns:a16="http://schemas.microsoft.com/office/drawing/2014/main" id="{5729A06A-D7C5-D46F-4424-9F8664CED38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00707" y="1706883"/>
            <a:ext cx="5078678" cy="44653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 4">
            <a:extLst>
              <a:ext uri="{FF2B5EF4-FFF2-40B4-BE49-F238E27FC236}">
                <a16:creationId xmlns:a16="http://schemas.microsoft.com/office/drawing/2014/main" id="{CFEDEA0B-BDCC-E00F-ED45-3D8089A3F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ACE3EA-083B-4D09-A1ED-D34D4D310197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CF207457-730D-2695-DDF1-4E78316D2D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FE51F3AD-EB79-C6E5-DB2C-8AE0B142B6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40B9D5-FA2D-48C7-9380-E4CB3875FB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684367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F25C-69D8-84CB-2DF9-C0E71DEDAF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3CD10A-9FE8-870E-56E6-06962F773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8886" y="1701798"/>
            <a:ext cx="5082738" cy="9144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6FCCF2-0EDF-25D3-45BE-1EA8288E0D1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18886" y="2717797"/>
            <a:ext cx="5078678" cy="3454402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 4">
            <a:extLst>
              <a:ext uri="{FF2B5EF4-FFF2-40B4-BE49-F238E27FC236}">
                <a16:creationId xmlns:a16="http://schemas.microsoft.com/office/drawing/2014/main" id="{4A10889E-35BD-FC2D-4DE4-C817125153E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96647" y="1701798"/>
            <a:ext cx="5082738" cy="9144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3C098B-08D2-9FE8-EA13-6724266246C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00707" y="2717797"/>
            <a:ext cx="5078678" cy="3454402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 6">
            <a:extLst>
              <a:ext uri="{FF2B5EF4-FFF2-40B4-BE49-F238E27FC236}">
                <a16:creationId xmlns:a16="http://schemas.microsoft.com/office/drawing/2014/main" id="{A918CAB3-3F51-0A40-D895-40DBE48291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0732B1-C54B-45DC-8721-12E5F377944D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8" name="Espace réservé du pied de page 7">
            <a:extLst>
              <a:ext uri="{FF2B5EF4-FFF2-40B4-BE49-F238E27FC236}">
                <a16:creationId xmlns:a16="http://schemas.microsoft.com/office/drawing/2014/main" id="{B993B341-BBD2-B13E-0ABB-E5F986DCF9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0EF54-E068-BB84-8021-AEA0C2CCC8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9DFA3F-3F59-4BFB-AEF7-7685C9F229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702740"/>
      </p:ext>
    </p:extLst>
  </p:cSld>
  <p:clrMapOvr>
    <a:masterClrMapping/>
  </p:clrMapOvr>
  <p:transition spd="med"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8F790-2E85-A3F0-6883-779C78B7BB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 2">
            <a:extLst>
              <a:ext uri="{FF2B5EF4-FFF2-40B4-BE49-F238E27FC236}">
                <a16:creationId xmlns:a16="http://schemas.microsoft.com/office/drawing/2014/main" id="{ACDA6959-0983-7FFC-99E4-FCB457513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18A74-70DD-4C11-ACBD-A00F1310C191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4" name="Espace réservé du pied de page 3">
            <a:extLst>
              <a:ext uri="{FF2B5EF4-FFF2-40B4-BE49-F238E27FC236}">
                <a16:creationId xmlns:a16="http://schemas.microsoft.com/office/drawing/2014/main" id="{C3A57364-5D15-1613-328D-7BE3EDC052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E575DE86-A4AB-5856-B8A1-4F8FF7807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FF1DA7-F3F7-4C21-ABB5-861E0613E76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354992"/>
      </p:ext>
    </p:extLst>
  </p:cSld>
  <p:clrMapOvr>
    <a:masterClrMapping/>
  </p:clrMapOvr>
  <p:transition spd="med"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>
            <a:extLst>
              <a:ext uri="{FF2B5EF4-FFF2-40B4-BE49-F238E27FC236}">
                <a16:creationId xmlns:a16="http://schemas.microsoft.com/office/drawing/2014/main" id="{071211C8-C2D2-3ED2-5C3C-E8CB85F564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D494F-11A0-48E0-A9FE-9D4A8607EA19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3" name="Espace réservé du pied de page 2">
            <a:extLst>
              <a:ext uri="{FF2B5EF4-FFF2-40B4-BE49-F238E27FC236}">
                <a16:creationId xmlns:a16="http://schemas.microsoft.com/office/drawing/2014/main" id="{2DFC7453-65C6-CEC3-B5B2-311207893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66DA7-0B3E-2EB8-D11A-1EEC42A556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9E0B4D-D120-4E2A-93C3-7C020F0B7B2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565815"/>
      </p:ext>
    </p:extLst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EE1DD-4942-07C9-230A-1E54A539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6" y="1701798"/>
            <a:ext cx="4062944" cy="2438403"/>
          </a:xfrm>
        </p:spPr>
        <p:txBody>
          <a:bodyPr/>
          <a:lstStyle>
            <a:lvl1pPr>
              <a:defRPr sz="2800"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 3">
            <a:extLst>
              <a:ext uri="{FF2B5EF4-FFF2-40B4-BE49-F238E27FC236}">
                <a16:creationId xmlns:a16="http://schemas.microsoft.com/office/drawing/2014/main" id="{E90E91B3-FDCD-9786-AC6D-C795EE83E1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18886" y="4241801"/>
            <a:ext cx="4062944" cy="19303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A39F8CD-E5A8-205B-D9AF-5832F56360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4973" y="584201"/>
            <a:ext cx="6094411" cy="55879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 4">
            <a:extLst>
              <a:ext uri="{FF2B5EF4-FFF2-40B4-BE49-F238E27FC236}">
                <a16:creationId xmlns:a16="http://schemas.microsoft.com/office/drawing/2014/main" id="{D70B1820-7DBB-7D7F-3018-69B80F4A5D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FD63C7-1184-4223-A73C-EF9D845E63CC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A0186D57-2F22-CE1C-4959-17F818E776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FB7228B-7907-6844-8215-A1774DFC39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8C5BEF-FFE7-4575-BECD-D5A3A74E1B2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840336"/>
      </p:ext>
    </p:extLst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31AB5FFD-5C35-AB88-BC3B-0F6FFB3C95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6" y="1701798"/>
            <a:ext cx="4062944" cy="2438403"/>
          </a:xfrm>
        </p:spPr>
        <p:txBody>
          <a:bodyPr/>
          <a:lstStyle>
            <a:lvl1pPr>
              <a:defRPr sz="2800" cap="all" spc="200">
                <a:solidFill>
                  <a:srgbClr val="009999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 3">
            <a:extLst>
              <a:ext uri="{FF2B5EF4-FFF2-40B4-BE49-F238E27FC236}">
                <a16:creationId xmlns:a16="http://schemas.microsoft.com/office/drawing/2014/main" id="{E62F51EF-040C-1B81-F84D-2AFC3CA61E0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18886" y="4241801"/>
            <a:ext cx="4062944" cy="19303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’image 2" descr="Espace réservé vide pour ajouter une image. Cliquez sur l’espace réservé et sélectionnez l’image à ajouter.">
            <a:extLst>
              <a:ext uri="{FF2B5EF4-FFF2-40B4-BE49-F238E27FC236}">
                <a16:creationId xmlns:a16="http://schemas.microsoft.com/office/drawing/2014/main" id="{339B16D5-5049-5ABB-DCA3-784F8D8F3DA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484973" y="584201"/>
            <a:ext cx="6094411" cy="5587998"/>
          </a:xfrm>
          <a:ln w="12701">
            <a:solidFill>
              <a:srgbClr val="404040"/>
            </a:solidFill>
            <a:prstDash val="solid"/>
            <a:miter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 4">
            <a:extLst>
              <a:ext uri="{FF2B5EF4-FFF2-40B4-BE49-F238E27FC236}">
                <a16:creationId xmlns:a16="http://schemas.microsoft.com/office/drawing/2014/main" id="{7EAA80B0-4992-7C9A-8B4D-6BC2B8EFC9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AFED5A-817A-45FD-8B26-8AD3AFBDEE45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6" name="Espace réservé du pied de page 5">
            <a:extLst>
              <a:ext uri="{FF2B5EF4-FFF2-40B4-BE49-F238E27FC236}">
                <a16:creationId xmlns:a16="http://schemas.microsoft.com/office/drawing/2014/main" id="{BB082773-341B-CCFF-A159-F40A624F8A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5CD4C89D-36F0-9E13-4420-0DA78D690B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91D1E5-9CFC-48CD-8C68-A82FDF88D7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49274"/>
      </p:ext>
    </p:extLst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0A142C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lignes de gauche">
            <a:extLst>
              <a:ext uri="{FF2B5EF4-FFF2-40B4-BE49-F238E27FC236}">
                <a16:creationId xmlns:a16="http://schemas.microsoft.com/office/drawing/2014/main" id="{C47D3556-52CA-332B-4BBC-23B8CB5862A1}"/>
              </a:ext>
            </a:extLst>
          </p:cNvPr>
          <p:cNvGrpSpPr/>
          <p:nvPr/>
        </p:nvGrpSpPr>
        <p:grpSpPr>
          <a:xfrm>
            <a:off x="-15873" y="-3172"/>
            <a:ext cx="819996" cy="5229224"/>
            <a:chOff x="-15873" y="-3172"/>
            <a:chExt cx="819996" cy="5229224"/>
          </a:xfrm>
        </p:grpSpPr>
        <p:sp>
          <p:nvSpPr>
            <p:cNvPr id="3" name="Forme libre 9">
              <a:extLst>
                <a:ext uri="{FF2B5EF4-FFF2-40B4-BE49-F238E27FC236}">
                  <a16:creationId xmlns:a16="http://schemas.microsoft.com/office/drawing/2014/main" id="{ED8CA706-EFC8-C332-5B27-212FF070E6A1}"/>
                </a:ext>
              </a:extLst>
            </p:cNvPr>
            <p:cNvSpPr/>
            <p:nvPr/>
          </p:nvSpPr>
          <p:spPr>
            <a:xfrm>
              <a:off x="-12701" y="0"/>
              <a:ext cx="816824" cy="52260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2775"/>
                <a:gd name="f7" fmla="val 3919538"/>
                <a:gd name="f8" fmla="val 2984500"/>
                <a:gd name="f9" fmla="+- 0 0 -90"/>
                <a:gd name="f10" fmla="*/ f3 1 612775"/>
                <a:gd name="f11" fmla="*/ f4 1 3919538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612775"/>
                <a:gd name="f20" fmla="*/ f16 1 3919538"/>
                <a:gd name="f21" fmla="*/ 0 f17 1"/>
                <a:gd name="f22" fmla="*/ 3919538 f16 1"/>
                <a:gd name="f23" fmla="*/ 612775 f17 1"/>
                <a:gd name="f24" fmla="*/ 2984500 f16 1"/>
                <a:gd name="f25" fmla="*/ 0 f16 1"/>
                <a:gd name="f26" fmla="+- f18 0 f1"/>
                <a:gd name="f27" fmla="*/ f21 1 612775"/>
                <a:gd name="f28" fmla="*/ f22 1 3919538"/>
                <a:gd name="f29" fmla="*/ f23 1 612775"/>
                <a:gd name="f30" fmla="*/ f24 1 3919538"/>
                <a:gd name="f31" fmla="*/ f25 1 3919538"/>
                <a:gd name="f32" fmla="*/ f12 1 f19"/>
                <a:gd name="f33" fmla="*/ f13 1 f19"/>
                <a:gd name="f34" fmla="*/ f12 1 f20"/>
                <a:gd name="f35" fmla="*/ f14 1 f20"/>
                <a:gd name="f36" fmla="*/ f27 1 f19"/>
                <a:gd name="f37" fmla="*/ f28 1 f20"/>
                <a:gd name="f38" fmla="*/ f29 1 f19"/>
                <a:gd name="f39" fmla="*/ f30 1 f20"/>
                <a:gd name="f40" fmla="*/ f31 1 f20"/>
                <a:gd name="f41" fmla="*/ f32 f10 1"/>
                <a:gd name="f42" fmla="*/ f33 f10 1"/>
                <a:gd name="f43" fmla="*/ f35 f11 1"/>
                <a:gd name="f44" fmla="*/ f34 f11 1"/>
                <a:gd name="f45" fmla="*/ f36 f10 1"/>
                <a:gd name="f46" fmla="*/ f37 f11 1"/>
                <a:gd name="f47" fmla="*/ f38 f10 1"/>
                <a:gd name="f48" fmla="*/ f39 f11 1"/>
                <a:gd name="f49" fmla="*/ f40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8"/>
                </a:cxn>
                <a:cxn ang="f26">
                  <a:pos x="f47" y="f49"/>
                </a:cxn>
              </a:cxnLst>
              <a:rect l="f41" t="f44" r="f42" b="f43"/>
              <a:pathLst>
                <a:path w="612775" h="3919538">
                  <a:moveTo>
                    <a:pt x="f5" y="f7"/>
                  </a:moveTo>
                  <a:lnTo>
                    <a:pt x="f6" y="f8"/>
                  </a:lnTo>
                  <a:lnTo>
                    <a:pt x="f6" y="f5"/>
                  </a:lnTo>
                </a:path>
              </a:pathLst>
            </a:custGeom>
            <a:noFill/>
            <a:ln w="38103" cap="flat">
              <a:solidFill>
                <a:srgbClr val="009999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Forme libre 10">
              <a:extLst>
                <a:ext uri="{FF2B5EF4-FFF2-40B4-BE49-F238E27FC236}">
                  <a16:creationId xmlns:a16="http://schemas.microsoft.com/office/drawing/2014/main" id="{F03AB3B7-F00B-4898-AFB6-8D60D67D5DEC}"/>
                </a:ext>
              </a:extLst>
            </p:cNvPr>
            <p:cNvSpPr/>
            <p:nvPr/>
          </p:nvSpPr>
          <p:spPr>
            <a:xfrm>
              <a:off x="-15873" y="0"/>
              <a:ext cx="547524" cy="45624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0751"/>
                <a:gd name="f7" fmla="val 3421856"/>
                <a:gd name="f8" fmla="val 2798680"/>
                <a:gd name="f9" fmla="val 409575"/>
                <a:gd name="f10" fmla="+- 0 0 -90"/>
                <a:gd name="f11" fmla="*/ f3 1 410751"/>
                <a:gd name="f12" fmla="*/ f4 1 3421856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410751"/>
                <a:gd name="f21" fmla="*/ f17 1 3421856"/>
                <a:gd name="f22" fmla="*/ 0 f18 1"/>
                <a:gd name="f23" fmla="*/ 410751 f18 1"/>
                <a:gd name="f24" fmla="*/ 409575 f18 1"/>
                <a:gd name="f25" fmla="*/ 3421856 f17 1"/>
                <a:gd name="f26" fmla="*/ 2798680 f17 1"/>
                <a:gd name="f27" fmla="*/ 0 f17 1"/>
                <a:gd name="f28" fmla="+- f19 0 f1"/>
                <a:gd name="f29" fmla="*/ f22 1 410751"/>
                <a:gd name="f30" fmla="*/ f23 1 410751"/>
                <a:gd name="f31" fmla="*/ f24 1 410751"/>
                <a:gd name="f32" fmla="*/ f25 1 3421856"/>
                <a:gd name="f33" fmla="*/ f26 1 3421856"/>
                <a:gd name="f34" fmla="*/ f27 1 3421856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2 1 f21"/>
                <a:gd name="f41" fmla="*/ f30 1 f20"/>
                <a:gd name="f42" fmla="*/ f33 1 f21"/>
                <a:gd name="f43" fmla="*/ f31 1 f20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2 1"/>
                <a:gd name="f53" fmla="*/ f43 f11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2"/>
                </a:cxn>
                <a:cxn ang="f28">
                  <a:pos x="f53" y="f54"/>
                </a:cxn>
              </a:cxnLst>
              <a:rect l="f45" t="f48" r="f46" b="f47"/>
              <a:pathLst>
                <a:path w="410751" h="3421856">
                  <a:moveTo>
                    <a:pt x="f5" y="f7"/>
                  </a:moveTo>
                  <a:lnTo>
                    <a:pt x="f6" y="f8"/>
                  </a:lnTo>
                  <a:lnTo>
                    <a:pt x="f9" y="f5"/>
                  </a:lnTo>
                </a:path>
              </a:pathLst>
            </a:custGeom>
            <a:noFill/>
            <a:ln w="28575" cap="flat">
              <a:solidFill>
                <a:srgbClr val="007373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Forme libre 13">
              <a:extLst>
                <a:ext uri="{FF2B5EF4-FFF2-40B4-BE49-F238E27FC236}">
                  <a16:creationId xmlns:a16="http://schemas.microsoft.com/office/drawing/2014/main" id="{80A79403-3B66-6D96-9B00-A79B35645C0C}"/>
                </a:ext>
              </a:extLst>
            </p:cNvPr>
            <p:cNvSpPr/>
            <p:nvPr/>
          </p:nvSpPr>
          <p:spPr>
            <a:xfrm>
              <a:off x="-9518" y="-3172"/>
              <a:ext cx="318476" cy="39687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919"/>
                <a:gd name="f7" fmla="val 2976561"/>
                <a:gd name="f8" fmla="val 2616170"/>
                <a:gd name="f9" fmla="val 238654"/>
                <a:gd name="f10" fmla="val 1744113"/>
                <a:gd name="f11" fmla="val 238390"/>
                <a:gd name="f12" fmla="val 872057"/>
                <a:gd name="f13" fmla="val 238125"/>
                <a:gd name="f14" fmla="+- 0 0 -90"/>
                <a:gd name="f15" fmla="*/ f3 1 238919"/>
                <a:gd name="f16" fmla="*/ f4 1 2976561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38919"/>
                <a:gd name="f25" fmla="*/ f21 1 2976561"/>
                <a:gd name="f26" fmla="*/ 0 f22 1"/>
                <a:gd name="f27" fmla="*/ 238919 f22 1"/>
                <a:gd name="f28" fmla="*/ 238125 f22 1"/>
                <a:gd name="f29" fmla="*/ 2976561 f21 1"/>
                <a:gd name="f30" fmla="*/ 2616170 f21 1"/>
                <a:gd name="f31" fmla="*/ 0 f21 1"/>
                <a:gd name="f32" fmla="+- f23 0 f1"/>
                <a:gd name="f33" fmla="*/ f26 1 238919"/>
                <a:gd name="f34" fmla="*/ f27 1 238919"/>
                <a:gd name="f35" fmla="*/ f28 1 238919"/>
                <a:gd name="f36" fmla="*/ f29 1 2976561"/>
                <a:gd name="f37" fmla="*/ f30 1 2976561"/>
                <a:gd name="f38" fmla="*/ f31 1 2976561"/>
                <a:gd name="f39" fmla="*/ f17 1 f24"/>
                <a:gd name="f40" fmla="*/ f18 1 f24"/>
                <a:gd name="f41" fmla="*/ f17 1 f25"/>
                <a:gd name="f42" fmla="*/ f19 1 f25"/>
                <a:gd name="f43" fmla="*/ f33 1 f24"/>
                <a:gd name="f44" fmla="*/ f36 1 f25"/>
                <a:gd name="f45" fmla="*/ f34 1 f24"/>
                <a:gd name="f46" fmla="*/ f37 1 f25"/>
                <a:gd name="f47" fmla="*/ f35 1 f24"/>
                <a:gd name="f48" fmla="*/ f38 1 f25"/>
                <a:gd name="f49" fmla="*/ f39 f15 1"/>
                <a:gd name="f50" fmla="*/ f40 f15 1"/>
                <a:gd name="f51" fmla="*/ f42 f16 1"/>
                <a:gd name="f52" fmla="*/ f41 f16 1"/>
                <a:gd name="f53" fmla="*/ f43 f15 1"/>
                <a:gd name="f54" fmla="*/ f44 f16 1"/>
                <a:gd name="f55" fmla="*/ f45 f15 1"/>
                <a:gd name="f56" fmla="*/ f46 f16 1"/>
                <a:gd name="f57" fmla="*/ f47 f15 1"/>
                <a:gd name="f58" fmla="*/ f48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3" y="f54"/>
                </a:cxn>
                <a:cxn ang="f32">
                  <a:pos x="f55" y="f56"/>
                </a:cxn>
                <a:cxn ang="f32">
                  <a:pos x="f57" y="f58"/>
                </a:cxn>
              </a:cxnLst>
              <a:rect l="f49" t="f52" r="f50" b="f51"/>
              <a:pathLst>
                <a:path w="238919" h="2976561">
                  <a:moveTo>
                    <a:pt x="f5" y="f7"/>
                  </a:moveTo>
                  <a:lnTo>
                    <a:pt x="f6" y="f8"/>
                  </a:lnTo>
                  <a:cubicBezTo>
                    <a:pt x="f9" y="f10"/>
                    <a:pt x="f11" y="f12"/>
                    <a:pt x="f13" y="f5"/>
                  </a:cubicBezTo>
                </a:path>
              </a:pathLst>
            </a:custGeom>
            <a:noFill/>
            <a:ln w="25402" cap="flat">
              <a:solidFill>
                <a:srgbClr val="004D4D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8986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6" name="Espace réservé du titre 1">
            <a:extLst>
              <a:ext uri="{FF2B5EF4-FFF2-40B4-BE49-F238E27FC236}">
                <a16:creationId xmlns:a16="http://schemas.microsoft.com/office/drawing/2014/main" id="{5F7F64C2-D629-A38C-8710-75C60DCA3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6" y="274640"/>
            <a:ext cx="10360499" cy="122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b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7" name="Espace réservé du texte 2">
            <a:extLst>
              <a:ext uri="{FF2B5EF4-FFF2-40B4-BE49-F238E27FC236}">
                <a16:creationId xmlns:a16="http://schemas.microsoft.com/office/drawing/2014/main" id="{43CC05B1-ADEB-E0E5-9BBA-C8F86FF0E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8886" y="1701798"/>
            <a:ext cx="10360499" cy="446227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t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e la date 3">
            <a:extLst>
              <a:ext uri="{FF2B5EF4-FFF2-40B4-BE49-F238E27FC236}">
                <a16:creationId xmlns:a16="http://schemas.microsoft.com/office/drawing/2014/main" id="{DC88DC18-5190-587C-8811-267A0B1BB58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218886" y="6356351"/>
            <a:ext cx="223461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>
            <a:lvl1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7BE4D823-A372-444B-9E27-48FF91331FE7}" type="datetime1">
              <a:rPr lang="fr-FR"/>
              <a:pPr lvl="0"/>
              <a:t>10/12/2023</a:t>
            </a:fld>
            <a:endParaRPr lang="fr-FR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38556C67-EC2D-76B4-A223-85E6F1FE8C6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53496" y="6356351"/>
            <a:ext cx="528182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ctr" anchorCtr="1" compatLnSpc="1">
            <a:noAutofit/>
          </a:bodyPr>
          <a:lstStyle>
            <a:lvl1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0CBDA490-E882-04C8-3A22-464A11777FB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>
            <a:lvl1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03992C03-A446-49E1-8D53-39F23270063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1218986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FFFFFF"/>
          </a:solidFill>
          <a:uFillTx/>
          <a:latin typeface="Calibri"/>
        </a:defRPr>
      </a:lvl1pPr>
    </p:titleStyle>
    <p:bodyStyle>
      <a:lvl1pPr marL="304751" marR="0" lvl="0" indent="-304751" algn="l" defTabSz="1218986" rtl="0" fontAlgn="auto" hangingPunct="1">
        <a:lnSpc>
          <a:spcPct val="90000"/>
        </a:lnSpc>
        <a:spcBef>
          <a:spcPts val="1600"/>
        </a:spcBef>
        <a:spcAft>
          <a:spcPts val="0"/>
        </a:spcAft>
        <a:buClr>
          <a:srgbClr val="009999"/>
        </a:buClr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FFFFFF"/>
          </a:solidFill>
          <a:uFillTx/>
          <a:latin typeface="Calibri"/>
        </a:defRPr>
      </a:lvl1pPr>
      <a:lvl2pPr marL="609493" marR="0" lvl="1" indent="-231608" algn="l" defTabSz="1218986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009999"/>
        </a:buClr>
        <a:buSzPct val="8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FFFFFF"/>
          </a:solidFill>
          <a:uFillTx/>
          <a:latin typeface="Calibri"/>
        </a:defRPr>
      </a:lvl2pPr>
      <a:lvl3pPr marL="914244" marR="0" lvl="2" indent="-231608" algn="l" defTabSz="1218986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009999"/>
        </a:buClr>
        <a:buSzPct val="8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FFFFFF"/>
          </a:solidFill>
          <a:uFillTx/>
          <a:latin typeface="Calibri"/>
        </a:defRPr>
      </a:lvl3pPr>
      <a:lvl4pPr marL="1218986" marR="0" lvl="3" indent="-231608" algn="l" defTabSz="1218986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009999"/>
        </a:buClr>
        <a:buSzPct val="8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FFFFFF"/>
          </a:solidFill>
          <a:uFillTx/>
          <a:latin typeface="Calibri"/>
        </a:defRPr>
      </a:lvl4pPr>
      <a:lvl5pPr marL="1523728" marR="0" lvl="4" indent="-231608" algn="l" defTabSz="1218986" rtl="0" fontAlgn="auto" hangingPunct="1">
        <a:lnSpc>
          <a:spcPct val="90000"/>
        </a:lnSpc>
        <a:spcBef>
          <a:spcPts val="800"/>
        </a:spcBef>
        <a:spcAft>
          <a:spcPts val="0"/>
        </a:spcAft>
        <a:buClr>
          <a:srgbClr val="009999"/>
        </a:buClr>
        <a:buSzPct val="8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FFFFFF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Z2wnIHAz-9fB4yGO7Vj0wB6QvtAGwjb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En0ri4n/Projet-PO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1317A-14DC-94C7-AAFE-B6A5CF2F9B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1881" y="1484784"/>
            <a:ext cx="4062944" cy="2438403"/>
          </a:xfrm>
        </p:spPr>
        <p:txBody>
          <a:bodyPr/>
          <a:lstStyle/>
          <a:p>
            <a:pPr lvl="0"/>
            <a:r>
              <a:rPr lang="fr-FR" sz="4000"/>
              <a:t>SOUTENANCE </a:t>
            </a:r>
            <a:br>
              <a:rPr lang="fr-FR" sz="4000"/>
            </a:br>
            <a:r>
              <a:rPr lang="fr-FR" sz="4000"/>
              <a:t>PROJET POO</a:t>
            </a:r>
          </a:p>
        </p:txBody>
      </p:sp>
      <p:sp>
        <p:nvSpPr>
          <p:cNvPr id="3" name="Sous-titre 4">
            <a:extLst>
              <a:ext uri="{FF2B5EF4-FFF2-40B4-BE49-F238E27FC236}">
                <a16:creationId xmlns:a16="http://schemas.microsoft.com/office/drawing/2014/main" id="{3B657878-C795-440A-A60B-B2A46C40B0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65819" y="4343400"/>
            <a:ext cx="5832646" cy="1029815"/>
          </a:xfrm>
        </p:spPr>
        <p:txBody>
          <a:bodyPr/>
          <a:lstStyle/>
          <a:p>
            <a:pPr lvl="0"/>
            <a:r>
              <a:rPr lang="fr-FR"/>
              <a:t>Groupe 4 : SCHNEPP Anthony  RAJOELISOA Enorian</a:t>
            </a:r>
          </a:p>
          <a:p>
            <a:pPr lvl="0"/>
            <a:r>
              <a:rPr lang="fr-FR"/>
              <a:t>                    KOCHER Vanita        HOFSTETTER Léo</a:t>
            </a:r>
          </a:p>
        </p:txBody>
      </p:sp>
      <p:pic>
        <p:nvPicPr>
          <p:cNvPr id="4" name="Image 5" descr="Une image contenant capture d’écran, carré, cercle, Symétrie&#10;&#10;Description générée automatiquement">
            <a:extLst>
              <a:ext uri="{FF2B5EF4-FFF2-40B4-BE49-F238E27FC236}">
                <a16:creationId xmlns:a16="http://schemas.microsoft.com/office/drawing/2014/main" id="{B987916F-D46D-173A-75DF-2CE21B2F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2" y="584201"/>
            <a:ext cx="5587998" cy="5587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6" descr="Une image contenant logo&#10;&#10;Description générée automatiquement">
            <a:extLst>
              <a:ext uri="{FF2B5EF4-FFF2-40B4-BE49-F238E27FC236}">
                <a16:creationId xmlns:a16="http://schemas.microsoft.com/office/drawing/2014/main" id="{37660735-6B7B-51E8-984E-6CD2F300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1BCC2D44-7F22-3451-36D8-A5C5537ABAEC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59C14B-E04B-4F40-A1C4-780DE9F95390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6">
            <a:extLst>
              <a:ext uri="{FF2B5EF4-FFF2-40B4-BE49-F238E27FC236}">
                <a16:creationId xmlns:a16="http://schemas.microsoft.com/office/drawing/2014/main" id="{9E497988-3602-4661-1490-8EA805AD7FF6}"/>
              </a:ext>
            </a:extLst>
          </p:cNvPr>
          <p:cNvSpPr txBox="1"/>
          <p:nvPr/>
        </p:nvSpPr>
        <p:spPr>
          <a:xfrm>
            <a:off x="980510" y="281389"/>
            <a:ext cx="3888431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rgbClr val="009999"/>
                </a:solidFill>
                <a:uFillTx/>
                <a:latin typeface="Calibri"/>
              </a:rPr>
              <a:t>4) Diagramme d’activité</a:t>
            </a:r>
          </a:p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rgbClr val="009999"/>
                </a:solidFill>
                <a:uFillTx/>
                <a:latin typeface="Calibri"/>
              </a:rPr>
              <a:t>Et de classe </a:t>
            </a:r>
          </a:p>
        </p:txBody>
      </p:sp>
      <p:pic>
        <p:nvPicPr>
          <p:cNvPr id="3" name="Image 9">
            <a:hlinkClick r:id="rId3"/>
            <a:extLst>
              <a:ext uri="{FF2B5EF4-FFF2-40B4-BE49-F238E27FC236}">
                <a16:creationId xmlns:a16="http://schemas.microsoft.com/office/drawing/2014/main" id="{E738BAE9-9CCE-584C-40E6-B8BD7D7D5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85" y="281389"/>
            <a:ext cx="3333399" cy="64400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 11" descr="Une image contenant logo&#10;&#10;Description générée automatiquement">
            <a:extLst>
              <a:ext uri="{FF2B5EF4-FFF2-40B4-BE49-F238E27FC236}">
                <a16:creationId xmlns:a16="http://schemas.microsoft.com/office/drawing/2014/main" id="{7A6D4271-D319-09E9-167E-359096AB5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numéro de diapositive 12">
            <a:extLst>
              <a:ext uri="{FF2B5EF4-FFF2-40B4-BE49-F238E27FC236}">
                <a16:creationId xmlns:a16="http://schemas.microsoft.com/office/drawing/2014/main" id="{E6B3EAEA-A338-3F55-F18C-69DE0105FD72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C31942-317A-4C0F-B455-3C76DE32DAF3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10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B6C086-3735-9DB9-313E-FD01C4BE2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039" y="782581"/>
            <a:ext cx="3560051" cy="58309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90D1A5C-A353-AA0A-0BC3-E97F2B2E5B50}"/>
              </a:ext>
            </a:extLst>
          </p:cNvPr>
          <p:cNvSpPr txBox="1"/>
          <p:nvPr/>
        </p:nvSpPr>
        <p:spPr>
          <a:xfrm>
            <a:off x="1473597" y="5290090"/>
            <a:ext cx="121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" dirty="0"/>
              <a:t>https://mermaid.live/edit#pako:eNqtWdtu2zYYfhVBu4lbO22SuUmM3QR2ihVogrTeejEIM1iJdrhKlCNKbrOufZ7lOfJi-0nxTMrdsPrG0n_if_j486DPaV4XOJ2leYkYWxC0aVCV0XlJMG2z9ChLJ5MsPc7Si6LBjGGWJLMEyeeMSmoymTxJIhJJRm9ww2pKgfzTX5NJcllty_r-8QFksHwMZPrBQSLvvZDeTCbzuqoQLTBnyUdgqiflLPy9RHnbNVxu3T9pT22pJCJmWTs8fJKlT4SseLxoWpKX4OQsYW2df0AbblYShRDNUh6Ael62qCWsJXedUMpr2vbx6CSIcJfdFjcEd83PBDeoyW-5QkaXd-UVojBII8Xuyjcdbu6Nj5ou5SzDdpiqRroqGc2oKHdiEv85own8fiDFaiuJoEC4t4JO6wrel21D6OZ3Sds2jw8R-tMNbl8ZMwcj29BT5jKD8bj0riaFsXVdV8KGOwjrGTC-5oSqN72HcXXFlGEMmUF_1F2LmwOPzLrttiFVyKjqgqxJSEfrNclvQ7opwsEoJEFGElKMlW8JOGpepOeGIAs8SpJnz5J5TVnbdHkL0ErQDufJFsHkfvy7bfjU5SN9tQcXSgusdTL6hSNFYUVPbwmVCdK4UnPLoa9KsmsQAeuDEv2sg0myRwYmTIMh0-FAvMCSAM67LGZY0pBWHnkYufDd3WPMEgqi_OYAVrT7hrDFIon65jAmYftGsaTCTMfH0AgAuwFJNRkwNk6sl9cqPQ71pYnHoV9qF9QQX61RJSAdOGo0Jk2H_Vk-SfjittrWrEWl3YUmyY6UZUR-i-5Z0CsSyO4cDN0IOxC96WYJc1iif9kpA813fCRQ8mwyxdFdx9N728W1OH1I5wbcjyoJRlRLzyCfoHoK5HXMI7ZzaTqOyKPVkWAct05qSVILTIFagFr1HnXQDIMlhXbVCjrr44NYEJ0VCIXLmIL-wrYZxM98AccF0_atFcfxwik4C7iuy_0aFmlQYWNiYtyRv8yE60uwsAQriqqdSjZv5gGtX0r0ctsXFQgynaaIPD-XMj29FMS41CGaqekOZxW937CpqSnyTaELMETzcNIJ9rbBFcS2QvktagMRteF09p5O9bV57ku8_kbEdSiGgEXg07BdVyyMJmbfaqUXbkDMYl6oyqh2_D2x0tfIRoqkBDixcXGtsuaSb_qAL3i8PrDMEhlwrHVtpECl_HIBJbe8eu9B6eMDXuXmQGB6O4AVkFqvCM1hf1Rhvut2u7-okb09iQASNCFSMsTeIoKr_pTicqv6HtNhtlBmdQmtFJzblHGpuw6B1yCJ-uOF430F5whgr2653rqsUWvhys0Lr67Tu3y-l0e_e13HUhkYjUtFy-APsHAqMTzHjIhbu8G5q8s3bNOIuAUf7geyqHtagZJwMBIzeOXAJGrRE3GBNeikj61hZwPJKDZjA73x4BkgIhCQ_8yv_5XGMrdhg5k5TIN5Cfnv2Qqt2RJQ3D2njEJ1IRjpE_T6uuhIOB0nLeo-rdod8siQ2jVMDNwvhVZTenxgZEPVaSjaEB4fVuLqwVFkuCMlrxgCV3aEQ5iqtmKqIk7DjruRjPsSXoBe7sHkLzLGiC3NUnkItd-aVAQQsnlWyoIGYmUtDnVbwM7xHmCrNA_hWvO9svjOLYcqExgelhysrjPY_5wGFsbtSyuNc0T5bkZ0IA_N-S1ZrxuY6Os1Iv1VmsVldcdWIoLoCtbW_bnMVtmWoLLDtOhYZG0ldJC5QyVsTsVShpucoNJ3RgqoHabLaogAxaoXctnWDLISEZs-NttOWgj9uZu3iDFfwst0aHKpkx3Cy7BMSYZ6sajKnnbc850ahs7cmDJGp6XNt0oeXypN1QcWSkvAxkjM2rsAJpFQI0IhvMKg31kIG7bas200xiy5gIxa80R8EBur9vSOXTabSxTUNOheXwqWyWtoBXil31eXNOd7d3Vi4BcJiew9-sBQrnAvdVDU3XuYhq8WI0dBN6d_pRL3OEo90IeI_6hkJ8hcu-ussLtyXhWx2yXwPecpj7LB1FxL9B8A5IsxIPYZXJXLihfFg90YuijQFlLb8xeGoGQ4aYl5Nyv6J500HYU58PEFt_6oroHU-W2kjCgxJDy0JOWFUeKnSXyNUEl6mryiDDet0fEuoZa4hNgH2b9u-e5zkL0A7Sjbckl-zVFVo3XlXh671VHHE3B6R7ytWFlvald3SzeW2Vx9oHJNigsyzTPm9txcXTtORrubJ-KGNXB7ZUc2eFxTfC8T_rLw2k0GN6ezwc35fC95IncjN-JcXz1Eo5Vsk-lYlHOT7CBCm2cVZfBuzqtL-PHge22z0nEKwhUiRTpLBVCztL2F7VyWzuCxQM2HLO3lUNfWy3uap7M1Khkep52YIfILrabCLuO3uob3lt_T8td09jn9lM4m09Ozw6Pp0dH56fT0-fH0eDpO74H84uTs8Hh6Nj378fxkenZ-fPZlnP4pLJwcnkxPjo6en55z8RdnL8YpLkhbN1fyCzH_-_IPMUtxKw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63EF6A1C-898D-5FBC-E116-C4CF004B6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5864" y="720007"/>
            <a:ext cx="6387696" cy="639193"/>
          </a:xfrm>
        </p:spPr>
        <p:txBody>
          <a:bodyPr/>
          <a:lstStyle/>
          <a:p>
            <a:pPr lvl="0"/>
            <a:r>
              <a:rPr lang="fr-FR" sz="2500" cap="none">
                <a:solidFill>
                  <a:srgbClr val="FFFFFF"/>
                </a:solidFill>
              </a:rPr>
              <a:t>III\ DÉMONSTRATION DE L’APPLICATION</a:t>
            </a:r>
          </a:p>
        </p:txBody>
      </p:sp>
      <p:pic>
        <p:nvPicPr>
          <p:cNvPr id="3" name="Image 9" descr="Une image contenant logo&#10;&#10;Description générée automatiquement">
            <a:extLst>
              <a:ext uri="{FF2B5EF4-FFF2-40B4-BE49-F238E27FC236}">
                <a16:creationId xmlns:a16="http://schemas.microsoft.com/office/drawing/2014/main" id="{36487873-9E39-A041-EF9D-57FCBD9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space réservé du numéro de diapositive 10">
            <a:extLst>
              <a:ext uri="{FF2B5EF4-FFF2-40B4-BE49-F238E27FC236}">
                <a16:creationId xmlns:a16="http://schemas.microsoft.com/office/drawing/2014/main" id="{461637E9-91D0-C0C3-0A32-CDC4AA8464B5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BD5C4B-5D50-4C74-BA36-67EB993DF25F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11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Flèche : droite 11">
            <a:extLst>
              <a:ext uri="{FF2B5EF4-FFF2-40B4-BE49-F238E27FC236}">
                <a16:creationId xmlns:a16="http://schemas.microsoft.com/office/drawing/2014/main" id="{9497378E-4894-3838-93E0-0C68B4A68263}"/>
              </a:ext>
            </a:extLst>
          </p:cNvPr>
          <p:cNvSpPr/>
          <p:nvPr/>
        </p:nvSpPr>
        <p:spPr>
          <a:xfrm>
            <a:off x="1028500" y="4918194"/>
            <a:ext cx="11305257" cy="1579351"/>
          </a:xfrm>
          <a:custGeom>
            <a:avLst>
              <a:gd name="f0" fmla="val 2009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9999"/>
          </a:solidFill>
          <a:ln w="25402" cap="flat">
            <a:solidFill>
              <a:srgbClr val="006F6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 4" descr="Une image contenant Police, symbole, Graphique, logo&#10;&#10;Description générée automatiquement">
            <a:extLst>
              <a:ext uri="{FF2B5EF4-FFF2-40B4-BE49-F238E27FC236}">
                <a16:creationId xmlns:a16="http://schemas.microsoft.com/office/drawing/2014/main" id="{73BBC1D0-3B86-741D-BF7D-54099E8A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518" y="4015516"/>
            <a:ext cx="1978020" cy="19780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symbole, Rectangle, capture d’écran, conception&#10;&#10;Description générée automatiquement">
            <a:extLst>
              <a:ext uri="{FF2B5EF4-FFF2-40B4-BE49-F238E27FC236}">
                <a16:creationId xmlns:a16="http://schemas.microsoft.com/office/drawing/2014/main" id="{53D68259-A4CE-826E-6C55-A1D9CAB73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887" y="3843472"/>
            <a:ext cx="2150065" cy="21500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 8" descr="Une image contenant Police, Graphique, symbole, logo&#10;&#10;Description générée automatiquement">
            <a:extLst>
              <a:ext uri="{FF2B5EF4-FFF2-40B4-BE49-F238E27FC236}">
                <a16:creationId xmlns:a16="http://schemas.microsoft.com/office/drawing/2014/main" id="{2B3554CA-6CAE-E0D1-3C0D-2B55C21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494" y="3911055"/>
            <a:ext cx="2014276" cy="20142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 10" descr="Une image contenant Police, texte, Graphique, symbole&#10;&#10;Description générée automatiquement">
            <a:extLst>
              <a:ext uri="{FF2B5EF4-FFF2-40B4-BE49-F238E27FC236}">
                <a16:creationId xmlns:a16="http://schemas.microsoft.com/office/drawing/2014/main" id="{4441E510-FEF8-C663-088D-52C3A9143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6673" y="3715712"/>
            <a:ext cx="2265746" cy="22657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ZoneTexte 12">
            <a:extLst>
              <a:ext uri="{FF2B5EF4-FFF2-40B4-BE49-F238E27FC236}">
                <a16:creationId xmlns:a16="http://schemas.microsoft.com/office/drawing/2014/main" id="{C91AD127-729E-3DB8-00F2-AA5AE7811CB4}"/>
              </a:ext>
            </a:extLst>
          </p:cNvPr>
          <p:cNvSpPr txBox="1"/>
          <p:nvPr/>
        </p:nvSpPr>
        <p:spPr>
          <a:xfrm>
            <a:off x="1348110" y="3484881"/>
            <a:ext cx="1761993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Connexion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C10B2564-F6CF-12A5-22EB-4D1221D835CE}"/>
              </a:ext>
            </a:extLst>
          </p:cNvPr>
          <p:cNvSpPr txBox="1"/>
          <p:nvPr/>
        </p:nvSpPr>
        <p:spPr>
          <a:xfrm>
            <a:off x="3454988" y="3473140"/>
            <a:ext cx="2609853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Interface utilisateur</a:t>
            </a:r>
          </a:p>
        </p:txBody>
      </p:sp>
      <p:sp>
        <p:nvSpPr>
          <p:cNvPr id="12" name="ZoneTexte 14">
            <a:extLst>
              <a:ext uri="{FF2B5EF4-FFF2-40B4-BE49-F238E27FC236}">
                <a16:creationId xmlns:a16="http://schemas.microsoft.com/office/drawing/2014/main" id="{BFEAD660-B522-08F7-9C3C-B929F46E358F}"/>
              </a:ext>
            </a:extLst>
          </p:cNvPr>
          <p:cNvSpPr txBox="1"/>
          <p:nvPr/>
        </p:nvSpPr>
        <p:spPr>
          <a:xfrm>
            <a:off x="6217290" y="3381801"/>
            <a:ext cx="309634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Test des fonctionnalités</a:t>
            </a:r>
          </a:p>
        </p:txBody>
      </p:sp>
      <p:sp>
        <p:nvSpPr>
          <p:cNvPr id="13" name="ZoneTexte 15">
            <a:extLst>
              <a:ext uri="{FF2B5EF4-FFF2-40B4-BE49-F238E27FC236}">
                <a16:creationId xmlns:a16="http://schemas.microsoft.com/office/drawing/2014/main" id="{05E688CC-7265-3CC5-13BF-9830636604E2}"/>
              </a:ext>
            </a:extLst>
          </p:cNvPr>
          <p:cNvSpPr txBox="1"/>
          <p:nvPr/>
        </p:nvSpPr>
        <p:spPr>
          <a:xfrm>
            <a:off x="9633443" y="3265818"/>
            <a:ext cx="1872206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Statistiques</a:t>
            </a:r>
          </a:p>
        </p:txBody>
      </p:sp>
      <p:sp>
        <p:nvSpPr>
          <p:cNvPr id="14" name="ZoneTexte 16">
            <a:extLst>
              <a:ext uri="{FF2B5EF4-FFF2-40B4-BE49-F238E27FC236}">
                <a16:creationId xmlns:a16="http://schemas.microsoft.com/office/drawing/2014/main" id="{BA522691-75F8-5035-9AA9-24CD063F99DD}"/>
              </a:ext>
            </a:extLst>
          </p:cNvPr>
          <p:cNvSpPr txBox="1"/>
          <p:nvPr/>
        </p:nvSpPr>
        <p:spPr>
          <a:xfrm>
            <a:off x="1125864" y="2160655"/>
            <a:ext cx="583264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rgbClr val="009999"/>
                </a:solidFill>
                <a:uFillTx/>
                <a:latin typeface="Calibri"/>
              </a:rPr>
              <a:t>Plan de démonstration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C8F812BD-F08B-AF4E-B68B-859C3A32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19" y="990907"/>
            <a:ext cx="4876193" cy="48761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 10" descr="Une image contenant logo&#10;&#10;Description générée automatiquement">
            <a:extLst>
              <a:ext uri="{FF2B5EF4-FFF2-40B4-BE49-F238E27FC236}">
                <a16:creationId xmlns:a16="http://schemas.microsoft.com/office/drawing/2014/main" id="{6D8997FF-C03E-F094-F140-0E0C6FF9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space réservé du numéro de diapositive 11">
            <a:extLst>
              <a:ext uri="{FF2B5EF4-FFF2-40B4-BE49-F238E27FC236}">
                <a16:creationId xmlns:a16="http://schemas.microsoft.com/office/drawing/2014/main" id="{273911A3-5B3D-AA5C-5832-DB4C89DC8B63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B7B88E-98F6-40AC-A273-8CD0F8323EBE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12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A57448-F59F-A6A5-176C-53DE67110D23}"/>
              </a:ext>
            </a:extLst>
          </p:cNvPr>
          <p:cNvSpPr txBox="1"/>
          <p:nvPr/>
        </p:nvSpPr>
        <p:spPr>
          <a:xfrm>
            <a:off x="1230339" y="6482777"/>
            <a:ext cx="223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Crédit images : bing ai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2">
            <a:extLst>
              <a:ext uri="{FF2B5EF4-FFF2-40B4-BE49-F238E27FC236}">
                <a16:creationId xmlns:a16="http://schemas.microsoft.com/office/drawing/2014/main" id="{73B3E706-0695-0E3B-DA2F-9E0DD4839E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/>
              <a:t>SOMMAIRE</a:t>
            </a:r>
          </a:p>
        </p:txBody>
      </p:sp>
      <p:sp>
        <p:nvSpPr>
          <p:cNvPr id="3" name="Espace réservé du contenu 13">
            <a:extLst>
              <a:ext uri="{FF2B5EF4-FFF2-40B4-BE49-F238E27FC236}">
                <a16:creationId xmlns:a16="http://schemas.microsoft.com/office/drawing/2014/main" id="{23DDA223-FA8A-BC8A-A3CB-65302717A8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34980" y="3873169"/>
            <a:ext cx="3050593" cy="575075"/>
          </a:xfrm>
        </p:spPr>
        <p:txBody>
          <a:bodyPr/>
          <a:lstStyle/>
          <a:p>
            <a:pPr marL="0" lvl="0" indent="0">
              <a:buNone/>
            </a:pPr>
            <a:r>
              <a:rPr lang="fr-FR" sz="2400"/>
              <a:t>II\ Rappel du contexte</a:t>
            </a:r>
          </a:p>
        </p:txBody>
      </p:sp>
      <p:pic>
        <p:nvPicPr>
          <p:cNvPr id="4" name="Image 6" descr="Une image contenant symbole, cercle, clipart, Graphique&#10;&#10;Description générée automatiquement">
            <a:extLst>
              <a:ext uri="{FF2B5EF4-FFF2-40B4-BE49-F238E27FC236}">
                <a16:creationId xmlns:a16="http://schemas.microsoft.com/office/drawing/2014/main" id="{2C8BEC4C-67EB-C7BB-7C1C-38452144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08" y="4393719"/>
            <a:ext cx="2209281" cy="22092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10" descr="Une image contenant symbole, Graphique, Police, conception&#10;&#10;Description générée automatiquement">
            <a:extLst>
              <a:ext uri="{FF2B5EF4-FFF2-40B4-BE49-F238E27FC236}">
                <a16:creationId xmlns:a16="http://schemas.microsoft.com/office/drawing/2014/main" id="{83F019A8-38C0-CA2A-3269-1A5B52E89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443" y="3174513"/>
            <a:ext cx="2438403" cy="24384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4" descr="Une image contenant cercle, Police, conception, Graphique&#10;&#10;Description générée automatiquement">
            <a:extLst>
              <a:ext uri="{FF2B5EF4-FFF2-40B4-BE49-F238E27FC236}">
                <a16:creationId xmlns:a16="http://schemas.microsoft.com/office/drawing/2014/main" id="{C361C7E5-327B-CFEA-83AE-5A63D1A4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666" y="4270997"/>
            <a:ext cx="2312362" cy="23123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15">
            <a:extLst>
              <a:ext uri="{FF2B5EF4-FFF2-40B4-BE49-F238E27FC236}">
                <a16:creationId xmlns:a16="http://schemas.microsoft.com/office/drawing/2014/main" id="{4C714D9C-EE0B-91A6-8681-248A50EFCC64}"/>
              </a:ext>
            </a:extLst>
          </p:cNvPr>
          <p:cNvSpPr txBox="1"/>
          <p:nvPr/>
        </p:nvSpPr>
        <p:spPr>
          <a:xfrm>
            <a:off x="4179850" y="2523167"/>
            <a:ext cx="424332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II\ Présentation des diagrammes </a:t>
            </a:r>
          </a:p>
        </p:txBody>
      </p:sp>
      <p:sp>
        <p:nvSpPr>
          <p:cNvPr id="8" name="ZoneTexte 16">
            <a:extLst>
              <a:ext uri="{FF2B5EF4-FFF2-40B4-BE49-F238E27FC236}">
                <a16:creationId xmlns:a16="http://schemas.microsoft.com/office/drawing/2014/main" id="{58AF3340-47D3-A6E8-E62C-F8C6B3B454D9}"/>
              </a:ext>
            </a:extLst>
          </p:cNvPr>
          <p:cNvSpPr txBox="1"/>
          <p:nvPr/>
        </p:nvSpPr>
        <p:spPr>
          <a:xfrm>
            <a:off x="8254654" y="3873169"/>
            <a:ext cx="3600404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III\ Présentation du logiciel</a:t>
            </a:r>
          </a:p>
        </p:txBody>
      </p:sp>
      <p:pic>
        <p:nvPicPr>
          <p:cNvPr id="9" name="Image 17" descr="Une image contenant logo&#10;&#10;Description générée automatiquement">
            <a:extLst>
              <a:ext uri="{FF2B5EF4-FFF2-40B4-BE49-F238E27FC236}">
                <a16:creationId xmlns:a16="http://schemas.microsoft.com/office/drawing/2014/main" id="{3DEAA34A-6091-3ED4-EA98-16B253456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Espace réservé du numéro de diapositive 18">
            <a:extLst>
              <a:ext uri="{FF2B5EF4-FFF2-40B4-BE49-F238E27FC236}">
                <a16:creationId xmlns:a16="http://schemas.microsoft.com/office/drawing/2014/main" id="{1F20DF52-7EC4-D51A-A369-512C5E7D1172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AF2D4D-AC9A-40D3-80F7-A389575893EC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2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789DA0BF-4396-0FD4-EC80-79A472C38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6" y="692694"/>
            <a:ext cx="4947534" cy="805906"/>
          </a:xfrm>
        </p:spPr>
        <p:txBody>
          <a:bodyPr/>
          <a:lstStyle/>
          <a:p>
            <a:pPr lvl="0"/>
            <a:r>
              <a:rPr lang="fr-FR"/>
              <a:t>I\ RAPPEL DU CONTEXTE</a:t>
            </a:r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A9EDD40B-33C7-83BA-5680-4C2A4462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1" y="1340766"/>
            <a:ext cx="4876193" cy="48761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9">
            <a:extLst>
              <a:ext uri="{FF2B5EF4-FFF2-40B4-BE49-F238E27FC236}">
                <a16:creationId xmlns:a16="http://schemas.microsoft.com/office/drawing/2014/main" id="{1C40DA53-354D-D6E2-CF19-52F4516F953F}"/>
              </a:ext>
            </a:extLst>
          </p:cNvPr>
          <p:cNvSpPr txBox="1"/>
          <p:nvPr/>
        </p:nvSpPr>
        <p:spPr>
          <a:xfrm>
            <a:off x="1053855" y="3393000"/>
            <a:ext cx="39394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9999"/>
                </a:solidFill>
                <a:uFillTx/>
                <a:latin typeface="Calibri"/>
              </a:rPr>
              <a:t>-Simplifier les démarches</a:t>
            </a:r>
          </a:p>
        </p:txBody>
      </p:sp>
      <p:sp>
        <p:nvSpPr>
          <p:cNvPr id="5" name="ZoneTexte 10">
            <a:extLst>
              <a:ext uri="{FF2B5EF4-FFF2-40B4-BE49-F238E27FC236}">
                <a16:creationId xmlns:a16="http://schemas.microsoft.com/office/drawing/2014/main" id="{C4279179-E37C-62E2-9537-CA57AABB7043}"/>
              </a:ext>
            </a:extLst>
          </p:cNvPr>
          <p:cNvSpPr txBox="1"/>
          <p:nvPr/>
        </p:nvSpPr>
        <p:spPr>
          <a:xfrm>
            <a:off x="981846" y="4653134"/>
            <a:ext cx="39394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9999"/>
                </a:solidFill>
                <a:uFillTx/>
                <a:latin typeface="Calibri"/>
              </a:rPr>
              <a:t>-Réaliser des statistiques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0E5A8526-6B7B-4875-C8A2-886257C35589}"/>
              </a:ext>
            </a:extLst>
          </p:cNvPr>
          <p:cNvSpPr txBox="1"/>
          <p:nvPr/>
        </p:nvSpPr>
        <p:spPr>
          <a:xfrm>
            <a:off x="1053855" y="2132856"/>
            <a:ext cx="350737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9999"/>
                </a:solidFill>
                <a:uFillTx/>
                <a:latin typeface="Calibri"/>
              </a:rPr>
              <a:t>-Gérer l’entreprise</a:t>
            </a:r>
          </a:p>
        </p:txBody>
      </p:sp>
      <p:pic>
        <p:nvPicPr>
          <p:cNvPr id="7" name="Image 12" descr="Une image contenant logo&#10;&#10;Description générée automatiquement">
            <a:extLst>
              <a:ext uri="{FF2B5EF4-FFF2-40B4-BE49-F238E27FC236}">
                <a16:creationId xmlns:a16="http://schemas.microsoft.com/office/drawing/2014/main" id="{BFF4F2DE-8DEA-5557-6E72-244965ED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Espace réservé du numéro de diapositive 13">
            <a:extLst>
              <a:ext uri="{FF2B5EF4-FFF2-40B4-BE49-F238E27FC236}">
                <a16:creationId xmlns:a16="http://schemas.microsoft.com/office/drawing/2014/main" id="{2CAA60FD-0B2B-4E13-C07B-5D689C63F64D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0F75B5-B6F4-4095-82FB-2203714D5301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65AA54B-F846-AFCD-D361-4CBF9E8775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0076" y="188640"/>
            <a:ext cx="10360499" cy="1223960"/>
          </a:xfrm>
        </p:spPr>
        <p:txBody>
          <a:bodyPr/>
          <a:lstStyle/>
          <a:p>
            <a:pPr lvl="0"/>
            <a:r>
              <a:rPr lang="fr-FR">
                <a:solidFill>
                  <a:srgbClr val="009999"/>
                </a:solidFill>
              </a:rPr>
              <a:t>Identification des points clés</a:t>
            </a:r>
          </a:p>
        </p:txBody>
      </p:sp>
      <p:sp>
        <p:nvSpPr>
          <p:cNvPr id="3" name="ZoneTexte 8">
            <a:extLst>
              <a:ext uri="{FF2B5EF4-FFF2-40B4-BE49-F238E27FC236}">
                <a16:creationId xmlns:a16="http://schemas.microsoft.com/office/drawing/2014/main" id="{859B75F6-DE20-3F92-2BA4-53274617A4B1}"/>
              </a:ext>
            </a:extLst>
          </p:cNvPr>
          <p:cNvSpPr txBox="1"/>
          <p:nvPr/>
        </p:nvSpPr>
        <p:spPr>
          <a:xfrm>
            <a:off x="921276" y="1878415"/>
            <a:ext cx="5883642" cy="20928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Gestion :</a:t>
            </a:r>
          </a:p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Créer- Afficher – Modifier – Supprimer</a:t>
            </a:r>
          </a:p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Des </a:t>
            </a:r>
          </a:p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Clients / Commandes / Personnels </a:t>
            </a:r>
          </a:p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 Articles</a:t>
            </a:r>
          </a:p>
        </p:txBody>
      </p:sp>
      <p:sp>
        <p:nvSpPr>
          <p:cNvPr id="4" name="ZoneTexte 9">
            <a:extLst>
              <a:ext uri="{FF2B5EF4-FFF2-40B4-BE49-F238E27FC236}">
                <a16:creationId xmlns:a16="http://schemas.microsoft.com/office/drawing/2014/main" id="{078D8BD2-098C-F7B1-7720-C072711E2CA2}"/>
              </a:ext>
            </a:extLst>
          </p:cNvPr>
          <p:cNvSpPr txBox="1"/>
          <p:nvPr/>
        </p:nvSpPr>
        <p:spPr>
          <a:xfrm>
            <a:off x="772475" y="4437107"/>
            <a:ext cx="6181252" cy="16927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Statistiques :</a:t>
            </a:r>
          </a:p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Calculer chiffre d'affaires / panier moyen </a:t>
            </a:r>
          </a:p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 article le moins vendus</a:t>
            </a:r>
          </a:p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/ …</a:t>
            </a:r>
          </a:p>
        </p:txBody>
      </p:sp>
      <p:pic>
        <p:nvPicPr>
          <p:cNvPr id="5" name="Image 11" descr="Une image contenant Graphique, clipart, graphisme, Police&#10;&#10;Description générée automatiquement">
            <a:extLst>
              <a:ext uri="{FF2B5EF4-FFF2-40B4-BE49-F238E27FC236}">
                <a16:creationId xmlns:a16="http://schemas.microsoft.com/office/drawing/2014/main" id="{59F39DF6-E0BF-539D-FB33-15311456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19" y="990907"/>
            <a:ext cx="4876193" cy="48761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2" descr="Une image contenant logo&#10;&#10;Description générée automatiquement">
            <a:extLst>
              <a:ext uri="{FF2B5EF4-FFF2-40B4-BE49-F238E27FC236}">
                <a16:creationId xmlns:a16="http://schemas.microsoft.com/office/drawing/2014/main" id="{87FE2709-FFAB-207E-F295-27EBE8862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Espace réservé du numéro de diapositive 13">
            <a:extLst>
              <a:ext uri="{FF2B5EF4-FFF2-40B4-BE49-F238E27FC236}">
                <a16:creationId xmlns:a16="http://schemas.microsoft.com/office/drawing/2014/main" id="{CB60F235-AC42-FAC6-F9AC-89916B28B38D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0EF163-2301-42BD-90A6-264377F0D62A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4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FD159-EF40-9E63-530B-7BC7684DB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3290" y="115004"/>
            <a:ext cx="10360499" cy="1223960"/>
          </a:xfrm>
        </p:spPr>
        <p:txBody>
          <a:bodyPr/>
          <a:lstStyle/>
          <a:p>
            <a:pPr lvl="0"/>
            <a:r>
              <a:rPr lang="fr-FR">
                <a:solidFill>
                  <a:srgbClr val="009999"/>
                </a:solidFill>
              </a:rPr>
              <a:t>Mise en place d’un environnement de travail</a:t>
            </a:r>
          </a:p>
        </p:txBody>
      </p:sp>
      <p:pic>
        <p:nvPicPr>
          <p:cNvPr id="3" name="Image 10" descr="Une image contenant chat, silhouette, clipart, créativité&#10;&#10;Description générée automatiquement">
            <a:extLst>
              <a:ext uri="{FF2B5EF4-FFF2-40B4-BE49-F238E27FC236}">
                <a16:creationId xmlns:a16="http://schemas.microsoft.com/office/drawing/2014/main" id="{60B3BE9E-F6CC-782A-78EC-63595497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1" y="1844820"/>
            <a:ext cx="2139220" cy="21392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11">
            <a:extLst>
              <a:ext uri="{FF2B5EF4-FFF2-40B4-BE49-F238E27FC236}">
                <a16:creationId xmlns:a16="http://schemas.microsoft.com/office/drawing/2014/main" id="{3991AD92-6EE0-9967-BE00-DBC9882AD25D}"/>
              </a:ext>
            </a:extLst>
          </p:cNvPr>
          <p:cNvSpPr txBox="1"/>
          <p:nvPr/>
        </p:nvSpPr>
        <p:spPr>
          <a:xfrm>
            <a:off x="1773936" y="4247506"/>
            <a:ext cx="1224134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Github</a:t>
            </a:r>
          </a:p>
        </p:txBody>
      </p:sp>
      <p:sp>
        <p:nvSpPr>
          <p:cNvPr id="5" name="ZoneTexte 12">
            <a:extLst>
              <a:ext uri="{FF2B5EF4-FFF2-40B4-BE49-F238E27FC236}">
                <a16:creationId xmlns:a16="http://schemas.microsoft.com/office/drawing/2014/main" id="{29491A7A-D2F4-AE06-9368-DD47F8F38C5F}"/>
              </a:ext>
            </a:extLst>
          </p:cNvPr>
          <p:cNvSpPr txBox="1"/>
          <p:nvPr/>
        </p:nvSpPr>
        <p:spPr>
          <a:xfrm>
            <a:off x="261765" y="5064651"/>
            <a:ext cx="4536502" cy="12618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Création d’un github :</a:t>
            </a:r>
          </a:p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hlinkClick r:id="rId4"/>
              </a:rPr>
              <a:t>https://github.com/En0ri4n/Projet-POO</a:t>
            </a:r>
            <a:endParaRPr lang="fr-FR" sz="20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 14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8FF0765-AB65-4B24-5B03-35F67EBEC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712" y="1901970"/>
            <a:ext cx="2139220" cy="21392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A591CF2E-1189-D624-5C5D-365546AB8DF7}"/>
              </a:ext>
            </a:extLst>
          </p:cNvPr>
          <p:cNvSpPr txBox="1"/>
          <p:nvPr/>
        </p:nvSpPr>
        <p:spPr>
          <a:xfrm>
            <a:off x="8054730" y="4247506"/>
            <a:ext cx="3445203" cy="2504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1218986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VISUAL STUDIO 2022</a:t>
            </a:r>
          </a:p>
          <a:p>
            <a:pPr marL="0" marR="0" lvl="0" indent="0" algn="ctr" defTabSz="1218986" rtl="0" fontAlgn="auto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Utilisation du FRAMEWORK .net pour le développement d’ihm. Et connexion au github</a:t>
            </a:r>
          </a:p>
        </p:txBody>
      </p:sp>
      <p:pic>
        <p:nvPicPr>
          <p:cNvPr id="8" name="Image 17" descr="Une image contenant Police, symbole, Graphique, texte&#10;&#10;Description générée automatiquement">
            <a:extLst>
              <a:ext uri="{FF2B5EF4-FFF2-40B4-BE49-F238E27FC236}">
                <a16:creationId xmlns:a16="http://schemas.microsoft.com/office/drawing/2014/main" id="{9AA4D920-C5C8-4A91-1393-269AA85B7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952" y="1691868"/>
            <a:ext cx="3179515" cy="31795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 18" descr="Une image contenant logo&#10;&#10;Description générée automatiquement">
            <a:extLst>
              <a:ext uri="{FF2B5EF4-FFF2-40B4-BE49-F238E27FC236}">
                <a16:creationId xmlns:a16="http://schemas.microsoft.com/office/drawing/2014/main" id="{24FC45CA-0864-970C-C69E-D3EFD0289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Espace réservé du numéro de diapositive 19">
            <a:extLst>
              <a:ext uri="{FF2B5EF4-FFF2-40B4-BE49-F238E27FC236}">
                <a16:creationId xmlns:a16="http://schemas.microsoft.com/office/drawing/2014/main" id="{CB0010C3-161A-4135-B2B7-C8B234959DB5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C896DC-428F-4F60-B480-1945A61EA390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5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3">
            <a:extLst>
              <a:ext uri="{FF2B5EF4-FFF2-40B4-BE49-F238E27FC236}">
                <a16:creationId xmlns:a16="http://schemas.microsoft.com/office/drawing/2014/main" id="{903E28EE-E80F-8AAB-A3D0-709AB2003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11" y="404667"/>
            <a:ext cx="10141765" cy="969071"/>
          </a:xfrm>
        </p:spPr>
        <p:txBody>
          <a:bodyPr/>
          <a:lstStyle/>
          <a:p>
            <a:pPr lvl="0"/>
            <a:r>
              <a:rPr lang="fr-FR" sz="4900"/>
              <a:t>II\ PRÉSENTATION DES DIAGRAMMES </a:t>
            </a: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2762AAFF-D046-20E2-0D60-1A4C96289FA0}"/>
              </a:ext>
            </a:extLst>
          </p:cNvPr>
          <p:cNvSpPr txBox="1"/>
          <p:nvPr/>
        </p:nvSpPr>
        <p:spPr>
          <a:xfrm>
            <a:off x="1069354" y="1988838"/>
            <a:ext cx="403244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9999"/>
                </a:solidFill>
                <a:uFillTx/>
                <a:latin typeface="Calibri"/>
              </a:rPr>
              <a:t>1) Dictionnaire de donnée</a:t>
            </a:r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94936517-98A9-E25C-B2B7-D327F4A53922}"/>
              </a:ext>
            </a:extLst>
          </p:cNvPr>
          <p:cNvGraphicFramePr>
            <a:graphicFrameLocks noGrp="1"/>
          </p:cNvGraphicFramePr>
          <p:nvPr/>
        </p:nvGraphicFramePr>
        <p:xfrm>
          <a:off x="5734376" y="1772820"/>
          <a:ext cx="5107835" cy="4880867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330900">
                  <a:extLst>
                    <a:ext uri="{9D8B030D-6E8A-4147-A177-3AD203B41FA5}">
                      <a16:colId xmlns:a16="http://schemas.microsoft.com/office/drawing/2014/main" val="3023814865"/>
                    </a:ext>
                  </a:extLst>
                </a:gridCol>
                <a:gridCol w="469946">
                  <a:extLst>
                    <a:ext uri="{9D8B030D-6E8A-4147-A177-3AD203B41FA5}">
                      <a16:colId xmlns:a16="http://schemas.microsoft.com/office/drawing/2014/main" val="4000715441"/>
                    </a:ext>
                  </a:extLst>
                </a:gridCol>
                <a:gridCol w="531522">
                  <a:extLst>
                    <a:ext uri="{9D8B030D-6E8A-4147-A177-3AD203B41FA5}">
                      <a16:colId xmlns:a16="http://schemas.microsoft.com/office/drawing/2014/main" val="1692637957"/>
                    </a:ext>
                  </a:extLst>
                </a:gridCol>
                <a:gridCol w="469946">
                  <a:extLst>
                    <a:ext uri="{9D8B030D-6E8A-4147-A177-3AD203B41FA5}">
                      <a16:colId xmlns:a16="http://schemas.microsoft.com/office/drawing/2014/main" val="163856639"/>
                    </a:ext>
                  </a:extLst>
                </a:gridCol>
                <a:gridCol w="462055">
                  <a:extLst>
                    <a:ext uri="{9D8B030D-6E8A-4147-A177-3AD203B41FA5}">
                      <a16:colId xmlns:a16="http://schemas.microsoft.com/office/drawing/2014/main" val="112320630"/>
                    </a:ext>
                  </a:extLst>
                </a:gridCol>
                <a:gridCol w="1843466">
                  <a:extLst>
                    <a:ext uri="{9D8B030D-6E8A-4147-A177-3AD203B41FA5}">
                      <a16:colId xmlns:a16="http://schemas.microsoft.com/office/drawing/2014/main" val="2453962127"/>
                    </a:ext>
                  </a:extLst>
                </a:gridCol>
              </a:tblGrid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Nom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Type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Taille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Min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Max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Commentaires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886167015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Id_ville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16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Auto-incrémenté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3555750536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Nom_ville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50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Nom de la ville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2095598619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Code_postal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Code postal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2000000702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Id_adresse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16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auto-incrémente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925577079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Numero_rue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16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Numéro de rue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3063204994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Nom_rue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50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Nom de rue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711305075"/>
                  </a:ext>
                </a:extLst>
              </a:tr>
              <a:tr h="254578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Type_adresse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25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Type d'adresse (facturation ou livraison ou les deux)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1942879662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Id_personne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32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Auto-incrémenté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1084986138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Nom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50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Nom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172746346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Prenom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50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Prénom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3973634407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Date_naissance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format DD-MM-YYYY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1063624926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Date_premier_achat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format DD-MM-YYYY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1476175755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Date_embauche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format DD-MM-YYYY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2890734774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Reference_commande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30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Auto-incrémenté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1923664589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Date_livraison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format DD-MM-YYYY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3454702893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Date_emission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format DD-MM-YYYY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1547895109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Id_paiement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32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Auto-incrémenté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1039318991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Moyen_paiement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30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Moyen de paiement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4083022839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Date_paiement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format DD-MM-YYYY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3169158555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Date_solde_enregistre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Date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format DD-MM-YYYY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2311411556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Id_remise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32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 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Auto-incrémenté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2658139826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Pourcentage_remise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8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 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 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Pourcentage de la remise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3663131570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Reference_article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30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Auto-incrémenté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882498247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Nom_article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50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Nom de l'article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1665821670"/>
                  </a:ext>
                </a:extLst>
              </a:tr>
              <a:tr h="254578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Prix_article_HT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Monétaire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Prix de l'article HT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492145997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Nature_article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20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Nature de l'article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3040148615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Couleur_article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20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Couleur de l'article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3777853176"/>
                  </a:ext>
                </a:extLst>
              </a:tr>
              <a:tr h="254578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Seuil_reapprovisionnement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16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Quantite max de produits avant réapprovisionnement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910899179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Quantite_article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16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Quantite de chaque article en stock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2621659671"/>
                  </a:ext>
                </a:extLst>
              </a:tr>
              <a:tr h="254578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Quantite_article_commande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b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b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16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b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b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Quantite de chaque article dans la commande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b"/>
                </a:tc>
                <a:extLst>
                  <a:ext uri="{0D108BD9-81ED-4DB2-BD59-A6C34878D82A}">
                    <a16:rowId xmlns:a16="http://schemas.microsoft.com/office/drawing/2014/main" val="2690755030"/>
                  </a:ext>
                </a:extLst>
              </a:tr>
              <a:tr h="254578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Pourcentage_remise_article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8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Pourcentage de la remise de chaque article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3013507766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Id_taxe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8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1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Auto-incrémenté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814616154"/>
                  </a:ext>
                </a:extLst>
              </a:tr>
              <a:tr h="124413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Pourcentage_taxe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N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8 bits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</a:pPr>
                      <a:endParaRPr lang="fr-FR" sz="700" kern="1200">
                        <a:latin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kern="0"/>
                        <a:t>Pourcentage de la taxe</a:t>
                      </a:r>
                      <a:endParaRPr lang="fr-FR" sz="700" kern="1200">
                        <a:latin typeface="Calibri" pitchFamily="34"/>
                        <a:ea typeface="Calibri" pitchFamily="34"/>
                        <a:cs typeface="Arial" pitchFamily="34"/>
                      </a:endParaRPr>
                    </a:p>
                  </a:txBody>
                  <a:tcPr marL="29489" marR="29489" marT="0" marB="0" anchor="ctr"/>
                </a:tc>
                <a:extLst>
                  <a:ext uri="{0D108BD9-81ED-4DB2-BD59-A6C34878D82A}">
                    <a16:rowId xmlns:a16="http://schemas.microsoft.com/office/drawing/2014/main" val="2011568605"/>
                  </a:ext>
                </a:extLst>
              </a:tr>
            </a:tbl>
          </a:graphicData>
        </a:graphic>
      </p:graphicFrame>
      <p:pic>
        <p:nvPicPr>
          <p:cNvPr id="5" name="Image 7" descr="Une image contenant logo&#10;&#10;Description générée automatiquement">
            <a:extLst>
              <a:ext uri="{FF2B5EF4-FFF2-40B4-BE49-F238E27FC236}">
                <a16:creationId xmlns:a16="http://schemas.microsoft.com/office/drawing/2014/main" id="{51B9DD83-0787-9D11-FA66-C4E206D4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Espace réservé du numéro de diapositive 8">
            <a:extLst>
              <a:ext uri="{FF2B5EF4-FFF2-40B4-BE49-F238E27FC236}">
                <a16:creationId xmlns:a16="http://schemas.microsoft.com/office/drawing/2014/main" id="{3BF4DD4F-28A2-E315-F26E-B44D6FD62ED4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2C220A-D34B-46B3-8808-D1AB5D0E5FDB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6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F410A37C-C660-3D86-0DAA-5C7C14C82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1846" y="764703"/>
            <a:ext cx="6768754" cy="877915"/>
          </a:xfrm>
        </p:spPr>
        <p:txBody>
          <a:bodyPr/>
          <a:lstStyle/>
          <a:p>
            <a:pPr lvl="0"/>
            <a:r>
              <a:rPr lang="fr-FR">
                <a:solidFill>
                  <a:srgbClr val="009999"/>
                </a:solidFill>
              </a:rPr>
              <a:t>2) Modèle conceptuel de données </a:t>
            </a:r>
          </a:p>
        </p:txBody>
      </p:sp>
      <p:pic>
        <p:nvPicPr>
          <p:cNvPr id="4" name="Image 3" descr="Une image contenant logo&#10;&#10;Description générée automatiquement">
            <a:extLst>
              <a:ext uri="{FF2B5EF4-FFF2-40B4-BE49-F238E27FC236}">
                <a16:creationId xmlns:a16="http://schemas.microsoft.com/office/drawing/2014/main" id="{2D25E383-1C5C-9341-0DAC-C9C6E24B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BCDF16-72E2-0A07-B447-B1B4C53BB5F6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6F12BB-28DA-4726-87B7-6F0938216FB9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7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19D9B0-B98D-614C-51B3-1609F37A6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459" y="1642618"/>
            <a:ext cx="8049748" cy="48393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2913E0F4-2FD9-2DF2-2EFA-6BD98B257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3855" y="908721"/>
            <a:ext cx="6027660" cy="661888"/>
          </a:xfrm>
        </p:spPr>
        <p:txBody>
          <a:bodyPr/>
          <a:lstStyle/>
          <a:p>
            <a:pPr lvl="0"/>
            <a:r>
              <a:rPr lang="fr-FR">
                <a:solidFill>
                  <a:srgbClr val="009999"/>
                </a:solidFill>
              </a:rPr>
              <a:t>3) Modèle logique de données</a:t>
            </a:r>
          </a:p>
        </p:txBody>
      </p:sp>
      <p:pic>
        <p:nvPicPr>
          <p:cNvPr id="4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35CF9861-7F81-0D32-332F-64E361C2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41D3A454-FE58-5AD0-9C31-3A51C943F203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005494-EE06-4676-A798-C176FCC47F48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8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E6150B-E379-56C7-B632-B70F7B97E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622050"/>
            <a:ext cx="7855731" cy="473430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6C8FE74-C730-9A88-EEF5-AB7FE25AC6FC}"/>
              </a:ext>
            </a:extLst>
          </p:cNvPr>
          <p:cNvSpPr txBox="1"/>
          <p:nvPr/>
        </p:nvSpPr>
        <p:spPr>
          <a:xfrm>
            <a:off x="1053855" y="980730"/>
            <a:ext cx="5040556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9999"/>
                </a:solidFill>
                <a:uFillTx/>
                <a:latin typeface="Calibri"/>
              </a:rPr>
              <a:t>4) Diagramme de cas d’utilisation</a:t>
            </a:r>
          </a:p>
          <a:p>
            <a:pPr marL="0" marR="0" lvl="0" indent="0" algn="l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9999"/>
                </a:solidFill>
                <a:uFillTx/>
                <a:latin typeface="Calibri"/>
              </a:rPr>
              <a:t>Et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B56B4C-9E5B-2B84-8CDD-16F7AFB05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37" y="998826"/>
            <a:ext cx="4300340" cy="52791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 3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939F7C69-5166-897E-DBDB-DB6026BB1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62" y="2404478"/>
            <a:ext cx="5769525" cy="38735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F7F12EB3-CC46-0A17-1877-A9DF411BA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33251"/>
            <a:ext cx="1465015" cy="1465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4BBEFB-2CC2-3F63-98C0-04C9EA7E2864}"/>
              </a:ext>
            </a:extLst>
          </p:cNvPr>
          <p:cNvSpPr txBox="1"/>
          <p:nvPr/>
        </p:nvSpPr>
        <p:spPr>
          <a:xfrm>
            <a:off x="10563651" y="6356351"/>
            <a:ext cx="101573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60944" rIns="121898" bIns="60944" anchor="ctr" anchorCtr="0" compatLnSpc="1">
            <a:noAutofit/>
          </a:bodyPr>
          <a:lstStyle/>
          <a:p>
            <a:pPr marL="0" marR="0" lvl="0" indent="0" algn="r" defTabSz="121898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472344-6F2D-41BF-B195-78D579E26E20}" type="slidenum">
              <a:rPr lang="fr-F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9</a:t>
            </a:fld>
            <a:endParaRPr lang="fr-FR" sz="12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chnologie 16: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Présentation%20Circuit%20à%20trois%20lignes%20(grand%20écran)</Template>
  <TotalTime>0</TotalTime>
  <Words>558</Words>
  <Application>Microsoft Office PowerPoint</Application>
  <PresentationFormat>Personnalisé</PresentationFormat>
  <Paragraphs>208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Technologie 16:9</vt:lpstr>
      <vt:lpstr>SOUTENANCE  PROJET POO</vt:lpstr>
      <vt:lpstr>SOMMAIRE</vt:lpstr>
      <vt:lpstr>I\ RAPPEL DU CONTEXTE</vt:lpstr>
      <vt:lpstr>Identification des points clés</vt:lpstr>
      <vt:lpstr>Mise en place d’un environnement de travail</vt:lpstr>
      <vt:lpstr>II\ PRÉSENTATION DES DIAGRAMMES </vt:lpstr>
      <vt:lpstr>2) Modèle conceptuel de données </vt:lpstr>
      <vt:lpstr>3) Modèle logique de données</vt:lpstr>
      <vt:lpstr>Présentation PowerPoint</vt:lpstr>
      <vt:lpstr>Présentation PowerPoint</vt:lpstr>
      <vt:lpstr>III\ DÉMONSTRATION DE L’APPLICATION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 PROJET POO</dc:title>
  <dc:creator>HOFSTETTER LÉO</dc:creator>
  <cp:lastModifiedBy>HOFSTETTER LÉO</cp:lastModifiedBy>
  <cp:revision>5</cp:revision>
  <dcterms:created xsi:type="dcterms:W3CDTF">2023-12-04T18:44:09Z</dcterms:created>
  <dcterms:modified xsi:type="dcterms:W3CDTF">2023-12-10T15:19:43Z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