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3C16-932A-5EE4-AA1F-2A690F09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D6F71-36AB-889A-E73C-EE42F5B0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A5293-761F-7879-4E5E-78A11783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B407-054F-4C1B-1DC0-AB23C73B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B2379-5E00-1C1D-6710-1B6E5763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46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E386-26F7-2570-A991-895F6CFF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FF064-738E-9800-B709-FFF355D22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6F45-DCB4-C86F-C802-57C4F9F1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093C-F58F-737B-5E2A-37E5F55A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F5B-DADC-7827-D99A-5BD82D56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6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7B0EF-572D-1BE1-B7D6-9B681B47D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31AA4-64E2-4772-1336-989E2005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F822-975F-973A-98CE-20FB2AC7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33E7-00AA-1F39-93BF-E031443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AB53-D2C1-8257-917D-A4E7A377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7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11EB-41D4-93C0-B572-8B0CB411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D681-483C-5055-31CC-24A78BA6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877A-D3E4-4858-A4B8-9A3CD792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1BC9-FAE2-7578-CCFA-1B75C400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CF75-9A74-4C81-924C-1F200910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67FD-A05C-7604-EE68-2A61021A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6E640-E22D-7BCF-5052-6AA92946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CB60-6C65-236C-0DD5-834103BE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11E3-C321-A37C-850C-09BB2DC8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B33E-DFB5-98F6-96CB-3717D4D1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12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54E8-0639-F3DD-EC3E-5D81C27D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649A-E899-9B0B-9B38-43B8991BC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3416-C355-DED7-E094-7EC4DAB4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9261-4EC5-3B53-51E3-E06D6DAC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20E1F-4E77-20A9-7A7A-AA3582FF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C8982-63ED-295E-83AE-2C80F80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0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7DCF-D5C7-DDF3-FC44-AD299935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72EEC-FE93-BB34-34FB-C263E0F2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7346B-436E-FE52-D4E2-67720C880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76870-1CC8-AF00-82A1-176A0EC9B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E0E69-B3F0-9920-A704-B77A4604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D155B-7240-3A17-24AE-6235F392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245D4-32B2-E36C-F59F-4F12EDD2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C7374-784C-491E-C39F-812CB223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28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639D-A381-302E-5CD6-6AE1D6C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A033B-0707-77A8-4A17-AD0F1CFB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19503-28D7-EE8E-09E9-13198D5A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40944-F1DC-8024-9823-5918A7F4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22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15567-B5E9-9CB1-B352-B36E914E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BF92F-D29F-B4A6-4ED0-2A4B6FDC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764F3-DA95-AD8A-D557-C2AD69B5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30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4678-3634-0541-3374-799E8D97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2D05-F8B8-ACC2-DA05-6C07306F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BA94-FE42-C6F0-FD3D-875E2EC94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184CD-9BFF-F066-18BA-CA5A8179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EE783-C1AC-D701-89D3-59228CE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57F83-D05F-6E59-CB24-EC6B1D8C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03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9724-5906-411E-88EC-51C0D475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C1F79-9BF5-3E1F-C609-3112C2394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84805-52FC-BF6D-6A9E-4AF38450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2912C-95BF-F92B-777B-720A05A9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D4CE7-A7DE-B084-483A-69517879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8B40-68A3-8E7A-9A6B-8B9E68A2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14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E8A66-9112-C056-101A-4F599725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8A3FC-338A-3FF5-0FFE-86A851BB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0596-2F40-1608-CEFB-F666EDBA0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06FA4-A8CB-4207-B360-284034B96A40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1BEBC-102A-23B7-86F0-203B0E174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2BA3-A07D-DD9B-5955-226196AB4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91CBB-2959-4CD2-9036-F79EB807B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40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Mesa car red">
                <a:extLst>
                  <a:ext uri="{FF2B5EF4-FFF2-40B4-BE49-F238E27FC236}">
                    <a16:creationId xmlns:a16="http://schemas.microsoft.com/office/drawing/2014/main" id="{0A1FEC44-BB9D-CA44-7A21-6279121341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1407547"/>
                  </p:ext>
                </p:extLst>
              </p:nvPr>
            </p:nvGraphicFramePr>
            <p:xfrm>
              <a:off x="8129833" y="2365463"/>
              <a:ext cx="3751385" cy="212707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51385" cy="2127074"/>
                    </a:xfrm>
                    <a:prstGeom prst="rect">
                      <a:avLst/>
                    </a:prstGeom>
                  </am3d:spPr>
                  <am3d:camera>
                    <am3d:pos x="0" y="0" z="596262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826112" d="1000000"/>
                    <am3d:preTrans dx="-75193" dy="-3053359" dz="106796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7397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Mesa car red">
                <a:extLst>
                  <a:ext uri="{FF2B5EF4-FFF2-40B4-BE49-F238E27FC236}">
                    <a16:creationId xmlns:a16="http://schemas.microsoft.com/office/drawing/2014/main" id="{0A1FEC44-BB9D-CA44-7A21-6279121341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9833" y="2365463"/>
                <a:ext cx="3751385" cy="21270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58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Mesa car red">
                <a:extLst>
                  <a:ext uri="{FF2B5EF4-FFF2-40B4-BE49-F238E27FC236}">
                    <a16:creationId xmlns:a16="http://schemas.microsoft.com/office/drawing/2014/main" id="{0A1FEC44-BB9D-CA44-7A21-6279121341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5163238"/>
                  </p:ext>
                </p:extLst>
              </p:nvPr>
            </p:nvGraphicFramePr>
            <p:xfrm>
              <a:off x="3801725" y="1763032"/>
              <a:ext cx="4588549" cy="333193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88549" cy="3331934"/>
                    </a:xfrm>
                    <a:prstGeom prst="rect">
                      <a:avLst/>
                    </a:prstGeom>
                  </am3d:spPr>
                  <am3d:camera>
                    <am3d:pos x="0" y="0" z="596262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826112" d="1000000"/>
                    <am3d:preTrans dx="-75193" dy="-3053359" dz="1067967"/>
                    <am3d:scale>
                      <am3d:sx n="1000000" d="1000000"/>
                      <am3d:sy n="1000000" d="1000000"/>
                      <am3d:sz n="1000000" d="1000000"/>
                    </am3d:scale>
                    <am3d:rot ax="1488526" ay="3064464" az="118675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739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Mesa car red">
                <a:extLst>
                  <a:ext uri="{FF2B5EF4-FFF2-40B4-BE49-F238E27FC236}">
                    <a16:creationId xmlns:a16="http://schemas.microsoft.com/office/drawing/2014/main" id="{0A1FEC44-BB9D-CA44-7A21-6279121341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1725" y="1763032"/>
                <a:ext cx="4588549" cy="33319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8017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Mesa car red">
                <a:extLst>
                  <a:ext uri="{FF2B5EF4-FFF2-40B4-BE49-F238E27FC236}">
                    <a16:creationId xmlns:a16="http://schemas.microsoft.com/office/drawing/2014/main" id="{0A1FEC44-BB9D-CA44-7A21-6279121341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1193479"/>
                  </p:ext>
                </p:extLst>
              </p:nvPr>
            </p:nvGraphicFramePr>
            <p:xfrm>
              <a:off x="3706527" y="1163284"/>
              <a:ext cx="4778944" cy="453142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778944" cy="4531429"/>
                    </a:xfrm>
                    <a:prstGeom prst="rect">
                      <a:avLst/>
                    </a:prstGeom>
                  </am3d:spPr>
                  <am3d:camera>
                    <am3d:pos x="0" y="0" z="596262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826112" d="1000000"/>
                    <am3d:preTrans dx="-75193" dy="-3053359" dz="1067967"/>
                    <am3d:scale>
                      <am3d:sx n="1000000" d="1000000"/>
                      <am3d:sy n="1000000" d="1000000"/>
                      <am3d:sz n="1000000" d="1000000"/>
                    </am3d:scale>
                    <am3d:rot ax="-4564820" ay="1090034" az="-30911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739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Mesa car red">
                <a:extLst>
                  <a:ext uri="{FF2B5EF4-FFF2-40B4-BE49-F238E27FC236}">
                    <a16:creationId xmlns:a16="http://schemas.microsoft.com/office/drawing/2014/main" id="{0A1FEC44-BB9D-CA44-7A21-6279121341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6527" y="1163284"/>
                <a:ext cx="4778944" cy="45314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841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5 Points 2">
            <a:extLst>
              <a:ext uri="{FF2B5EF4-FFF2-40B4-BE49-F238E27FC236}">
                <a16:creationId xmlns:a16="http://schemas.microsoft.com/office/drawing/2014/main" id="{3F0C1372-37AA-82AE-055E-85B911FAC026}"/>
              </a:ext>
            </a:extLst>
          </p:cNvPr>
          <p:cNvSpPr/>
          <p:nvPr/>
        </p:nvSpPr>
        <p:spPr>
          <a:xfrm>
            <a:off x="4537787" y="1674844"/>
            <a:ext cx="3116425" cy="31070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Brainly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2849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 Pandey</dc:creator>
  <cp:lastModifiedBy>Maneesh Pandey</cp:lastModifiedBy>
  <cp:revision>2</cp:revision>
  <dcterms:created xsi:type="dcterms:W3CDTF">2023-04-21T05:36:45Z</dcterms:created>
  <dcterms:modified xsi:type="dcterms:W3CDTF">2023-04-21T05:46:12Z</dcterms:modified>
</cp:coreProperties>
</file>