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家畯 林" userId="592ebaa1701d01c6" providerId="LiveId" clId="{29AEECEA-062C-451F-A654-069EF2BE3C43}"/>
    <pc:docChg chg="undo redo custSel addSld modSld sldOrd">
      <pc:chgData name="家畯 林" userId="592ebaa1701d01c6" providerId="LiveId" clId="{29AEECEA-062C-451F-A654-069EF2BE3C43}" dt="2025-05-21T17:24:00.650" v="5247" actId="20577"/>
      <pc:docMkLst>
        <pc:docMk/>
      </pc:docMkLst>
      <pc:sldChg chg="modSp new mod">
        <pc:chgData name="家畯 林" userId="592ebaa1701d01c6" providerId="LiveId" clId="{29AEECEA-062C-451F-A654-069EF2BE3C43}" dt="2025-05-18T09:07:44.705" v="1756" actId="1076"/>
        <pc:sldMkLst>
          <pc:docMk/>
          <pc:sldMk cId="2019598876" sldId="256"/>
        </pc:sldMkLst>
        <pc:spChg chg="mod">
          <ac:chgData name="家畯 林" userId="592ebaa1701d01c6" providerId="LiveId" clId="{29AEECEA-062C-451F-A654-069EF2BE3C43}" dt="2025-05-18T09:07:44.705" v="1756" actId="1076"/>
          <ac:spMkLst>
            <pc:docMk/>
            <pc:sldMk cId="2019598876" sldId="256"/>
            <ac:spMk id="2" creationId="{4D49E0E5-77D4-443A-86DA-E33BB6904E04}"/>
          </ac:spMkLst>
        </pc:spChg>
        <pc:spChg chg="mod">
          <ac:chgData name="家畯 林" userId="592ebaa1701d01c6" providerId="LiveId" clId="{29AEECEA-062C-451F-A654-069EF2BE3C43}" dt="2025-05-18T08:15:00.141" v="32" actId="403"/>
          <ac:spMkLst>
            <pc:docMk/>
            <pc:sldMk cId="2019598876" sldId="256"/>
            <ac:spMk id="3" creationId="{E9041564-1E3E-47DF-8FD1-9FF20398206E}"/>
          </ac:spMkLst>
        </pc:spChg>
      </pc:sldChg>
      <pc:sldChg chg="modSp new mod">
        <pc:chgData name="家畯 林" userId="592ebaa1701d01c6" providerId="LiveId" clId="{29AEECEA-062C-451F-A654-069EF2BE3C43}" dt="2025-05-21T17:24:00.650" v="5247" actId="20577"/>
        <pc:sldMkLst>
          <pc:docMk/>
          <pc:sldMk cId="3419097654" sldId="257"/>
        </pc:sldMkLst>
        <pc:spChg chg="mod">
          <ac:chgData name="家畯 林" userId="592ebaa1701d01c6" providerId="LiveId" clId="{29AEECEA-062C-451F-A654-069EF2BE3C43}" dt="2025-05-18T08:15:18.754" v="49" actId="403"/>
          <ac:spMkLst>
            <pc:docMk/>
            <pc:sldMk cId="3419097654" sldId="257"/>
            <ac:spMk id="2" creationId="{F5F4904C-2A87-4DF5-8320-C810149EE50D}"/>
          </ac:spMkLst>
        </pc:spChg>
        <pc:spChg chg="mod">
          <ac:chgData name="家畯 林" userId="592ebaa1701d01c6" providerId="LiveId" clId="{29AEECEA-062C-451F-A654-069EF2BE3C43}" dt="2025-05-21T17:24:00.650" v="5247" actId="20577"/>
          <ac:spMkLst>
            <pc:docMk/>
            <pc:sldMk cId="3419097654" sldId="257"/>
            <ac:spMk id="3" creationId="{946F070D-53EF-4E6E-BAA3-4075A49F3F35}"/>
          </ac:spMkLst>
        </pc:spChg>
      </pc:sldChg>
      <pc:sldChg chg="modSp new mod">
        <pc:chgData name="家畯 林" userId="592ebaa1701d01c6" providerId="LiveId" clId="{29AEECEA-062C-451F-A654-069EF2BE3C43}" dt="2025-05-18T09:08:06.855" v="1765"/>
        <pc:sldMkLst>
          <pc:docMk/>
          <pc:sldMk cId="4124425437" sldId="258"/>
        </pc:sldMkLst>
        <pc:spChg chg="mod">
          <ac:chgData name="家畯 林" userId="592ebaa1701d01c6" providerId="LiveId" clId="{29AEECEA-062C-451F-A654-069EF2BE3C43}" dt="2025-05-18T09:08:06.855" v="1765"/>
          <ac:spMkLst>
            <pc:docMk/>
            <pc:sldMk cId="4124425437" sldId="258"/>
            <ac:spMk id="2" creationId="{E7B3BB24-F676-4AC6-987C-95C63B1E7CF5}"/>
          </ac:spMkLst>
        </pc:spChg>
        <pc:spChg chg="mod">
          <ac:chgData name="家畯 林" userId="592ebaa1701d01c6" providerId="LiveId" clId="{29AEECEA-062C-451F-A654-069EF2BE3C43}" dt="2025-05-18T09:07:22.721" v="1753" actId="2711"/>
          <ac:spMkLst>
            <pc:docMk/>
            <pc:sldMk cId="4124425437" sldId="258"/>
            <ac:spMk id="3" creationId="{66E6208E-0E44-451A-BD5B-43F01D5D5C9B}"/>
          </ac:spMkLst>
        </pc:spChg>
      </pc:sldChg>
      <pc:sldChg chg="modSp new mod">
        <pc:chgData name="家畯 林" userId="592ebaa1701d01c6" providerId="LiveId" clId="{29AEECEA-062C-451F-A654-069EF2BE3C43}" dt="2025-05-18T09:16:24.584" v="2352" actId="2711"/>
        <pc:sldMkLst>
          <pc:docMk/>
          <pc:sldMk cId="715138273" sldId="259"/>
        </pc:sldMkLst>
        <pc:spChg chg="mod">
          <ac:chgData name="家畯 林" userId="592ebaa1701d01c6" providerId="LiveId" clId="{29AEECEA-062C-451F-A654-069EF2BE3C43}" dt="2025-05-18T09:08:58.514" v="1779" actId="113"/>
          <ac:spMkLst>
            <pc:docMk/>
            <pc:sldMk cId="715138273" sldId="259"/>
            <ac:spMk id="2" creationId="{88B14AFB-C1E7-4451-8127-17D5FE36EE42}"/>
          </ac:spMkLst>
        </pc:spChg>
        <pc:spChg chg="mod">
          <ac:chgData name="家畯 林" userId="592ebaa1701d01c6" providerId="LiveId" clId="{29AEECEA-062C-451F-A654-069EF2BE3C43}" dt="2025-05-18T09:16:24.584" v="2352" actId="2711"/>
          <ac:spMkLst>
            <pc:docMk/>
            <pc:sldMk cId="715138273" sldId="259"/>
            <ac:spMk id="3" creationId="{A92B1931-01CA-4FEA-A003-94ADCA065DAB}"/>
          </ac:spMkLst>
        </pc:spChg>
      </pc:sldChg>
      <pc:sldChg chg="modSp new mod">
        <pc:chgData name="家畯 林" userId="592ebaa1701d01c6" providerId="LiveId" clId="{29AEECEA-062C-451F-A654-069EF2BE3C43}" dt="2025-05-21T07:22:06.138" v="4270"/>
        <pc:sldMkLst>
          <pc:docMk/>
          <pc:sldMk cId="1259026025" sldId="260"/>
        </pc:sldMkLst>
        <pc:spChg chg="mod">
          <ac:chgData name="家畯 林" userId="592ebaa1701d01c6" providerId="LiveId" clId="{29AEECEA-062C-451F-A654-069EF2BE3C43}" dt="2025-05-18T09:25:30.703" v="3225" actId="113"/>
          <ac:spMkLst>
            <pc:docMk/>
            <pc:sldMk cId="1259026025" sldId="260"/>
            <ac:spMk id="2" creationId="{0F3D1877-C331-41C2-9817-74C690B003F8}"/>
          </ac:spMkLst>
        </pc:spChg>
        <pc:spChg chg="mod">
          <ac:chgData name="家畯 林" userId="592ebaa1701d01c6" providerId="LiveId" clId="{29AEECEA-062C-451F-A654-069EF2BE3C43}" dt="2025-05-21T07:22:06.138" v="4270"/>
          <ac:spMkLst>
            <pc:docMk/>
            <pc:sldMk cId="1259026025" sldId="260"/>
            <ac:spMk id="3" creationId="{A107202F-C853-45B3-96BC-89905767CE16}"/>
          </ac:spMkLst>
        </pc:spChg>
      </pc:sldChg>
      <pc:sldChg chg="modSp new mod">
        <pc:chgData name="家畯 林" userId="592ebaa1701d01c6" providerId="LiveId" clId="{29AEECEA-062C-451F-A654-069EF2BE3C43}" dt="2025-05-18T09:25:15.015" v="3222" actId="113"/>
        <pc:sldMkLst>
          <pc:docMk/>
          <pc:sldMk cId="255345257" sldId="261"/>
        </pc:sldMkLst>
        <pc:spChg chg="mod">
          <ac:chgData name="家畯 林" userId="592ebaa1701d01c6" providerId="LiveId" clId="{29AEECEA-062C-451F-A654-069EF2BE3C43}" dt="2025-05-18T09:25:15.015" v="3222" actId="113"/>
          <ac:spMkLst>
            <pc:docMk/>
            <pc:sldMk cId="255345257" sldId="261"/>
            <ac:spMk id="2" creationId="{EBC2F179-CBE5-4C70-940F-E81448221B71}"/>
          </ac:spMkLst>
        </pc:spChg>
        <pc:spChg chg="mod">
          <ac:chgData name="家畯 林" userId="592ebaa1701d01c6" providerId="LiveId" clId="{29AEECEA-062C-451F-A654-069EF2BE3C43}" dt="2025-05-18T09:25:07.135" v="3220" actId="2711"/>
          <ac:spMkLst>
            <pc:docMk/>
            <pc:sldMk cId="255345257" sldId="261"/>
            <ac:spMk id="3" creationId="{CBDE7697-0D5F-447D-9C4C-9C5DA2E65839}"/>
          </ac:spMkLst>
        </pc:spChg>
      </pc:sldChg>
      <pc:sldChg chg="modSp new mod">
        <pc:chgData name="家畯 林" userId="592ebaa1701d01c6" providerId="LiveId" clId="{29AEECEA-062C-451F-A654-069EF2BE3C43}" dt="2025-05-21T17:23:22.219" v="5244"/>
        <pc:sldMkLst>
          <pc:docMk/>
          <pc:sldMk cId="1710777283" sldId="262"/>
        </pc:sldMkLst>
        <pc:spChg chg="mod">
          <ac:chgData name="家畯 林" userId="592ebaa1701d01c6" providerId="LiveId" clId="{29AEECEA-062C-451F-A654-069EF2BE3C43}" dt="2025-05-18T09:29:38.881" v="3371" actId="403"/>
          <ac:spMkLst>
            <pc:docMk/>
            <pc:sldMk cId="1710777283" sldId="262"/>
            <ac:spMk id="2" creationId="{10D216DF-013D-41A9-8BBF-4BB3109339D7}"/>
          </ac:spMkLst>
        </pc:spChg>
        <pc:spChg chg="mod">
          <ac:chgData name="家畯 林" userId="592ebaa1701d01c6" providerId="LiveId" clId="{29AEECEA-062C-451F-A654-069EF2BE3C43}" dt="2025-05-21T17:23:22.219" v="5244"/>
          <ac:spMkLst>
            <pc:docMk/>
            <pc:sldMk cId="1710777283" sldId="262"/>
            <ac:spMk id="3" creationId="{3B2CAF2E-DA8D-4EA8-97A8-0EBD02C2B164}"/>
          </ac:spMkLst>
        </pc:spChg>
      </pc:sldChg>
      <pc:sldChg chg="modSp new mod">
        <pc:chgData name="家畯 林" userId="592ebaa1701d01c6" providerId="LiveId" clId="{29AEECEA-062C-451F-A654-069EF2BE3C43}" dt="2025-05-18T09:48:11.977" v="3981"/>
        <pc:sldMkLst>
          <pc:docMk/>
          <pc:sldMk cId="2814012906" sldId="263"/>
        </pc:sldMkLst>
        <pc:spChg chg="mod">
          <ac:chgData name="家畯 林" userId="592ebaa1701d01c6" providerId="LiveId" clId="{29AEECEA-062C-451F-A654-069EF2BE3C43}" dt="2025-05-18T09:29:33.556" v="3370" actId="403"/>
          <ac:spMkLst>
            <pc:docMk/>
            <pc:sldMk cId="2814012906" sldId="263"/>
            <ac:spMk id="2" creationId="{256B96F5-D50E-428E-B41C-0C7672F8560F}"/>
          </ac:spMkLst>
        </pc:spChg>
        <pc:spChg chg="mod">
          <ac:chgData name="家畯 林" userId="592ebaa1701d01c6" providerId="LiveId" clId="{29AEECEA-062C-451F-A654-069EF2BE3C43}" dt="2025-05-18T09:48:11.977" v="3981"/>
          <ac:spMkLst>
            <pc:docMk/>
            <pc:sldMk cId="2814012906" sldId="263"/>
            <ac:spMk id="3" creationId="{14755658-8A98-4B6D-97EB-8F2A2806719F}"/>
          </ac:spMkLst>
        </pc:spChg>
      </pc:sldChg>
      <pc:sldChg chg="addSp delSp modSp new mod ord">
        <pc:chgData name="家畯 林" userId="592ebaa1701d01c6" providerId="LiveId" clId="{29AEECEA-062C-451F-A654-069EF2BE3C43}" dt="2025-05-21T17:07:04.465" v="5103" actId="14100"/>
        <pc:sldMkLst>
          <pc:docMk/>
          <pc:sldMk cId="175431684" sldId="264"/>
        </pc:sldMkLst>
        <pc:spChg chg="mod">
          <ac:chgData name="家畯 林" userId="592ebaa1701d01c6" providerId="LiveId" clId="{29AEECEA-062C-451F-A654-069EF2BE3C43}" dt="2025-05-21T15:46:20.817" v="4993"/>
          <ac:spMkLst>
            <pc:docMk/>
            <pc:sldMk cId="175431684" sldId="264"/>
            <ac:spMk id="2" creationId="{BA3904FB-00C8-4CEB-B7EC-B8B8555E32AB}"/>
          </ac:spMkLst>
        </pc:spChg>
        <pc:spChg chg="del mod">
          <ac:chgData name="家畯 林" userId="592ebaa1701d01c6" providerId="LiveId" clId="{29AEECEA-062C-451F-A654-069EF2BE3C43}" dt="2025-05-21T07:16:17.325" v="4121"/>
          <ac:spMkLst>
            <pc:docMk/>
            <pc:sldMk cId="175431684" sldId="264"/>
            <ac:spMk id="3" creationId="{8FD422BE-BD16-401D-A7B0-0EF29E7E0CDA}"/>
          </ac:spMkLst>
        </pc:spChg>
        <pc:spChg chg="add del">
          <ac:chgData name="家畯 林" userId="592ebaa1701d01c6" providerId="LiveId" clId="{29AEECEA-062C-451F-A654-069EF2BE3C43}" dt="2025-05-21T07:15:55.676" v="4110"/>
          <ac:spMkLst>
            <pc:docMk/>
            <pc:sldMk cId="175431684" sldId="264"/>
            <ac:spMk id="4" creationId="{B3E49463-772B-4CBB-9FF5-1CE112CB4374}"/>
          </ac:spMkLst>
        </pc:spChg>
        <pc:spChg chg="add del">
          <ac:chgData name="家畯 林" userId="592ebaa1701d01c6" providerId="LiveId" clId="{29AEECEA-062C-451F-A654-069EF2BE3C43}" dt="2025-05-21T07:16:00.454" v="4112"/>
          <ac:spMkLst>
            <pc:docMk/>
            <pc:sldMk cId="175431684" sldId="264"/>
            <ac:spMk id="5" creationId="{25CE7566-9430-42A2-B1DA-DE4FEAAC630C}"/>
          </ac:spMkLst>
        </pc:spChg>
        <pc:spChg chg="add del mod">
          <ac:chgData name="家畯 林" userId="592ebaa1701d01c6" providerId="LiveId" clId="{29AEECEA-062C-451F-A654-069EF2BE3C43}" dt="2025-05-21T07:16:10.626" v="4117"/>
          <ac:spMkLst>
            <pc:docMk/>
            <pc:sldMk cId="175431684" sldId="264"/>
            <ac:spMk id="6" creationId="{22D7D71F-F381-43E4-9667-14862B366EA5}"/>
          </ac:spMkLst>
        </pc:spChg>
        <pc:spChg chg="add del">
          <ac:chgData name="家畯 林" userId="592ebaa1701d01c6" providerId="LiveId" clId="{29AEECEA-062C-451F-A654-069EF2BE3C43}" dt="2025-05-21T07:16:14.502" v="4119"/>
          <ac:spMkLst>
            <pc:docMk/>
            <pc:sldMk cId="175431684" sldId="264"/>
            <ac:spMk id="7" creationId="{B1B7DAD5-3986-4EA8-B04D-028EC440EF63}"/>
          </ac:spMkLst>
        </pc:spChg>
        <pc:spChg chg="add mod">
          <ac:chgData name="家畯 林" userId="592ebaa1701d01c6" providerId="LiveId" clId="{29AEECEA-062C-451F-A654-069EF2BE3C43}" dt="2025-05-21T15:40:09.246" v="4974" actId="1076"/>
          <ac:spMkLst>
            <pc:docMk/>
            <pc:sldMk cId="175431684" sldId="264"/>
            <ac:spMk id="8" creationId="{3DEC0FBA-7AB8-42EC-9F84-972003239BEB}"/>
          </ac:spMkLst>
        </pc:spChg>
        <pc:spChg chg="add mod">
          <ac:chgData name="家畯 林" userId="592ebaa1701d01c6" providerId="LiveId" clId="{29AEECEA-062C-451F-A654-069EF2BE3C43}" dt="2025-05-21T15:40:24.009" v="4976" actId="1076"/>
          <ac:spMkLst>
            <pc:docMk/>
            <pc:sldMk cId="175431684" sldId="264"/>
            <ac:spMk id="9" creationId="{3EDD9E6A-AC28-4ABC-BC50-0B5C4359CB99}"/>
          </ac:spMkLst>
        </pc:spChg>
        <pc:spChg chg="add mod">
          <ac:chgData name="家畯 林" userId="592ebaa1701d01c6" providerId="LiveId" clId="{29AEECEA-062C-451F-A654-069EF2BE3C43}" dt="2025-05-21T15:46:05.575" v="4977" actId="1076"/>
          <ac:spMkLst>
            <pc:docMk/>
            <pc:sldMk cId="175431684" sldId="264"/>
            <ac:spMk id="10" creationId="{8B5E6E48-FAE5-40DB-9341-1D5CFB563E6F}"/>
          </ac:spMkLst>
        </pc:spChg>
        <pc:spChg chg="add del mod">
          <ac:chgData name="家畯 林" userId="592ebaa1701d01c6" providerId="LiveId" clId="{29AEECEA-062C-451F-A654-069EF2BE3C43}" dt="2025-05-21T15:39:26.639" v="4967" actId="767"/>
          <ac:spMkLst>
            <pc:docMk/>
            <pc:sldMk cId="175431684" sldId="264"/>
            <ac:spMk id="11" creationId="{2FA0DC9B-B88C-4918-85F0-7A5EF9D8D032}"/>
          </ac:spMkLst>
        </pc:spChg>
        <pc:spChg chg="add mod">
          <ac:chgData name="家畯 林" userId="592ebaa1701d01c6" providerId="LiveId" clId="{29AEECEA-062C-451F-A654-069EF2BE3C43}" dt="2025-05-21T17:06:48.539" v="5101"/>
          <ac:spMkLst>
            <pc:docMk/>
            <pc:sldMk cId="175431684" sldId="264"/>
            <ac:spMk id="12" creationId="{A3CA4CDA-DB96-4810-B4A4-B08FA4B8187A}"/>
          </ac:spMkLst>
        </pc:spChg>
        <pc:spChg chg="add mod ord">
          <ac:chgData name="家畯 林" userId="592ebaa1701d01c6" providerId="LiveId" clId="{29AEECEA-062C-451F-A654-069EF2BE3C43}" dt="2025-05-21T17:07:04.465" v="5103" actId="14100"/>
          <ac:spMkLst>
            <pc:docMk/>
            <pc:sldMk cId="175431684" sldId="264"/>
            <ac:spMk id="13" creationId="{44914AF6-4911-4E7B-9982-9F0933AB479E}"/>
          </ac:spMkLst>
        </pc:spChg>
      </pc:sldChg>
      <pc:sldChg chg="modSp new mod">
        <pc:chgData name="家畯 林" userId="592ebaa1701d01c6" providerId="LiveId" clId="{29AEECEA-062C-451F-A654-069EF2BE3C43}" dt="2025-05-21T15:31:49.147" v="4422" actId="207"/>
        <pc:sldMkLst>
          <pc:docMk/>
          <pc:sldMk cId="3665653764" sldId="265"/>
        </pc:sldMkLst>
        <pc:spChg chg="mod">
          <ac:chgData name="家畯 林" userId="592ebaa1701d01c6" providerId="LiveId" clId="{29AEECEA-062C-451F-A654-069EF2BE3C43}" dt="2025-05-21T07:22:45.596" v="4319" actId="113"/>
          <ac:spMkLst>
            <pc:docMk/>
            <pc:sldMk cId="3665653764" sldId="265"/>
            <ac:spMk id="2" creationId="{F9D6DE43-BB52-4376-B91B-F5464D9DB7CF}"/>
          </ac:spMkLst>
        </pc:spChg>
        <pc:spChg chg="mod">
          <ac:chgData name="家畯 林" userId="592ebaa1701d01c6" providerId="LiveId" clId="{29AEECEA-062C-451F-A654-069EF2BE3C43}" dt="2025-05-21T15:31:49.147" v="4422" actId="207"/>
          <ac:spMkLst>
            <pc:docMk/>
            <pc:sldMk cId="3665653764" sldId="265"/>
            <ac:spMk id="3" creationId="{AD26F3C9-ED32-44F3-B7B0-2914592E01E1}"/>
          </ac:spMkLst>
        </pc:spChg>
      </pc:sldChg>
      <pc:sldChg chg="addSp delSp modSp new mod">
        <pc:chgData name="家畯 林" userId="592ebaa1701d01c6" providerId="LiveId" clId="{29AEECEA-062C-451F-A654-069EF2BE3C43}" dt="2025-05-21T17:09:37.336" v="5122" actId="113"/>
        <pc:sldMkLst>
          <pc:docMk/>
          <pc:sldMk cId="2241899564" sldId="266"/>
        </pc:sldMkLst>
        <pc:spChg chg="mod">
          <ac:chgData name="家畯 林" userId="592ebaa1701d01c6" providerId="LiveId" clId="{29AEECEA-062C-451F-A654-069EF2BE3C43}" dt="2025-05-21T17:08:34.213" v="5107" actId="113"/>
          <ac:spMkLst>
            <pc:docMk/>
            <pc:sldMk cId="2241899564" sldId="266"/>
            <ac:spMk id="2" creationId="{CD994BE9-82C5-45A5-836E-494F34C8F21C}"/>
          </ac:spMkLst>
        </pc:spChg>
        <pc:spChg chg="add del mod">
          <ac:chgData name="家畯 林" userId="592ebaa1701d01c6" providerId="LiveId" clId="{29AEECEA-062C-451F-A654-069EF2BE3C43}" dt="2025-05-21T17:09:37.336" v="5122" actId="113"/>
          <ac:spMkLst>
            <pc:docMk/>
            <pc:sldMk cId="2241899564" sldId="266"/>
            <ac:spMk id="3" creationId="{0BBD2931-F734-438D-9870-69C192BBCAF3}"/>
          </ac:spMkLst>
        </pc:spChg>
        <pc:spChg chg="add del mod">
          <ac:chgData name="家畯 林" userId="592ebaa1701d01c6" providerId="LiveId" clId="{29AEECEA-062C-451F-A654-069EF2BE3C43}" dt="2025-05-21T17:08:45.534" v="5111"/>
          <ac:spMkLst>
            <pc:docMk/>
            <pc:sldMk cId="2241899564" sldId="266"/>
            <ac:spMk id="4" creationId="{B875F12B-587D-4EEC-B3AD-06C1838941C6}"/>
          </ac:spMkLst>
        </pc:spChg>
      </pc:sldChg>
      <pc:sldChg chg="addSp delSp modSp new mod">
        <pc:chgData name="家畯 林" userId="592ebaa1701d01c6" providerId="LiveId" clId="{29AEECEA-062C-451F-A654-069EF2BE3C43}" dt="2025-05-21T17:12:39.378" v="5170" actId="207"/>
        <pc:sldMkLst>
          <pc:docMk/>
          <pc:sldMk cId="3685935477" sldId="267"/>
        </pc:sldMkLst>
        <pc:spChg chg="mod">
          <ac:chgData name="家畯 林" userId="592ebaa1701d01c6" providerId="LiveId" clId="{29AEECEA-062C-451F-A654-069EF2BE3C43}" dt="2025-05-21T17:11:20.545" v="5154" actId="113"/>
          <ac:spMkLst>
            <pc:docMk/>
            <pc:sldMk cId="3685935477" sldId="267"/>
            <ac:spMk id="2" creationId="{03549D0B-492F-46E4-98FE-FD26E15BA100}"/>
          </ac:spMkLst>
        </pc:spChg>
        <pc:spChg chg="add del mod">
          <ac:chgData name="家畯 林" userId="592ebaa1701d01c6" providerId="LiveId" clId="{29AEECEA-062C-451F-A654-069EF2BE3C43}" dt="2025-05-21T17:12:39.378" v="5170" actId="207"/>
          <ac:spMkLst>
            <pc:docMk/>
            <pc:sldMk cId="3685935477" sldId="267"/>
            <ac:spMk id="3" creationId="{90F84FE6-D3BD-4CC2-80ED-75809D9BDE16}"/>
          </ac:spMkLst>
        </pc:spChg>
        <pc:spChg chg="add del mod">
          <ac:chgData name="家畯 林" userId="592ebaa1701d01c6" providerId="LiveId" clId="{29AEECEA-062C-451F-A654-069EF2BE3C43}" dt="2025-05-21T17:11:25.112" v="5158"/>
          <ac:spMkLst>
            <pc:docMk/>
            <pc:sldMk cId="3685935477" sldId="267"/>
            <ac:spMk id="4" creationId="{111B3C1B-63F9-4561-A35D-9CE0340775CF}"/>
          </ac:spMkLst>
        </pc:spChg>
      </pc:sldChg>
      <pc:sldChg chg="modSp new mod">
        <pc:chgData name="家畯 林" userId="592ebaa1701d01c6" providerId="LiveId" clId="{29AEECEA-062C-451F-A654-069EF2BE3C43}" dt="2025-05-21T17:22:06.618" v="5238" actId="2711"/>
        <pc:sldMkLst>
          <pc:docMk/>
          <pc:sldMk cId="1885635796" sldId="268"/>
        </pc:sldMkLst>
        <pc:spChg chg="mod">
          <ac:chgData name="家畯 林" userId="592ebaa1701d01c6" providerId="LiveId" clId="{29AEECEA-062C-451F-A654-069EF2BE3C43}" dt="2025-05-21T17:18:32.749" v="5177" actId="255"/>
          <ac:spMkLst>
            <pc:docMk/>
            <pc:sldMk cId="1885635796" sldId="268"/>
            <ac:spMk id="2" creationId="{B2F2F293-B143-4015-9DC7-83DD75691CFD}"/>
          </ac:spMkLst>
        </pc:spChg>
        <pc:spChg chg="mod">
          <ac:chgData name="家畯 林" userId="592ebaa1701d01c6" providerId="LiveId" clId="{29AEECEA-062C-451F-A654-069EF2BE3C43}" dt="2025-05-21T17:22:06.618" v="5238" actId="2711"/>
          <ac:spMkLst>
            <pc:docMk/>
            <pc:sldMk cId="1885635796" sldId="268"/>
            <ac:spMk id="3" creationId="{FD2A098C-E09B-4F7E-88A2-499F99892856}"/>
          </ac:spMkLst>
        </pc:spChg>
      </pc:sldChg>
      <pc:sldMasterChg chg="addSldLayout">
        <pc:chgData name="家畯 林" userId="592ebaa1701d01c6" providerId="LiveId" clId="{29AEECEA-062C-451F-A654-069EF2BE3C43}" dt="2025-05-18T07:55:33.192" v="0" actId="680"/>
        <pc:sldMasterMkLst>
          <pc:docMk/>
          <pc:sldMasterMk cId="1817115655" sldId="2147483648"/>
        </pc:sldMasterMkLst>
        <pc:sldLayoutChg chg="add">
          <pc:chgData name="家畯 林" userId="592ebaa1701d01c6" providerId="LiveId" clId="{29AEECEA-062C-451F-A654-069EF2BE3C43}" dt="2025-05-18T07:55:33.192" v="0" actId="680"/>
          <pc:sldLayoutMkLst>
            <pc:docMk/>
            <pc:sldMasterMk cId="1817115655" sldId="2147483648"/>
            <pc:sldLayoutMk cId="396256825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6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3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0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1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10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7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2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08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84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.com/docs-a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9E0E5-77D4-443A-86DA-E33BB6904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914" y="785365"/>
            <a:ext cx="9786938" cy="2541431"/>
          </a:xfrm>
        </p:spPr>
        <p:txBody>
          <a:bodyPr>
            <a:noAutofit/>
          </a:bodyPr>
          <a:lstStyle/>
          <a:p>
            <a:r>
              <a:rPr lang="en-US" altLang="zh-TW" sz="4800" dirty="0">
                <a:latin typeface="Californian FB" panose="0207040306080B030204" pitchFamily="18" charset="0"/>
              </a:rPr>
              <a:t>Real-time Japanese Screen Translator Communication Project Plan</a:t>
            </a:r>
            <a:endParaRPr lang="zh-TW" altLang="en-US" sz="4800" dirty="0">
              <a:latin typeface="Californian FB" panose="0207040306080B0302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041564-1E3E-47DF-8FD1-9FF203982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專題學生：資工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3B 411170341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林家畯</a:t>
            </a:r>
          </a:p>
        </p:txBody>
      </p:sp>
    </p:spTree>
    <p:extLst>
      <p:ext uri="{BB962C8B-B14F-4D97-AF65-F5344CB8AC3E}">
        <p14:creationId xmlns:p14="http://schemas.microsoft.com/office/powerpoint/2010/main" val="201959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904FB-00C8-4CEB-B7EC-B8B8555E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目前遇到的辨識精度問題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EC0FBA-7AB8-42EC-9F84-972003239B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8300" y="2015846"/>
            <a:ext cx="8915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算力不足：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使用自備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RTX3080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進行訓練微調時，會出現嚴重的延遲及耗電。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訓練資料庫：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需要近百萬張圖片，不計算中間延遲，至少需要幾個月的時間才能算完。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箭號: 弧形右彎 8">
            <a:extLst>
              <a:ext uri="{FF2B5EF4-FFF2-40B4-BE49-F238E27FC236}">
                <a16:creationId xmlns:a16="http://schemas.microsoft.com/office/drawing/2014/main" id="{3EDD9E6A-AC28-4ABC-BC50-0B5C4359CB99}"/>
              </a:ext>
            </a:extLst>
          </p:cNvPr>
          <p:cNvSpPr/>
          <p:nvPr/>
        </p:nvSpPr>
        <p:spPr>
          <a:xfrm>
            <a:off x="723899" y="2921168"/>
            <a:ext cx="914401" cy="15541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5E6E48-FAE5-40DB-9341-1D5CFB563E6F}"/>
              </a:ext>
            </a:extLst>
          </p:cNvPr>
          <p:cNvSpPr txBox="1"/>
          <p:nvPr/>
        </p:nvSpPr>
        <p:spPr>
          <a:xfrm>
            <a:off x="1850231" y="3031509"/>
            <a:ext cx="387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Algerian" panose="04020705040A02060702" pitchFamily="82" charset="0"/>
              </a:rPr>
              <a:t>Solution</a:t>
            </a:r>
            <a:endParaRPr lang="zh-TW" altLang="en-US" sz="6000" dirty="0">
              <a:latin typeface="Algerian" panose="04020705040A02060702" pitchFamily="82" charset="0"/>
            </a:endParaRPr>
          </a:p>
        </p:txBody>
      </p:sp>
      <p:sp>
        <p:nvSpPr>
          <p:cNvPr id="13" name="流程圖: 替代程序 12">
            <a:extLst>
              <a:ext uri="{FF2B5EF4-FFF2-40B4-BE49-F238E27FC236}">
                <a16:creationId xmlns:a16="http://schemas.microsoft.com/office/drawing/2014/main" id="{44914AF6-4911-4E7B-9982-9F0933AB479E}"/>
              </a:ext>
            </a:extLst>
          </p:cNvPr>
          <p:cNvSpPr/>
          <p:nvPr/>
        </p:nvSpPr>
        <p:spPr>
          <a:xfrm>
            <a:off x="2043112" y="4185670"/>
            <a:ext cx="5729288" cy="1015663"/>
          </a:xfrm>
          <a:prstGeom prst="flowChartAlternateProcess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CA4CDA-DB96-4810-B4A4-B08FA4B8187A}"/>
              </a:ext>
            </a:extLst>
          </p:cNvPr>
          <p:cNvSpPr txBox="1"/>
          <p:nvPr/>
        </p:nvSpPr>
        <p:spPr>
          <a:xfrm>
            <a:off x="2043112" y="4401115"/>
            <a:ext cx="871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加入另一個辨識系統混合分析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43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94BE9-82C5-45A5-836E-494F34C8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Tesseract OCR</a:t>
            </a:r>
            <a:br>
              <a:rPr lang="en-US" altLang="zh-TW" dirty="0">
                <a:effectLst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D2931-F734-438D-9870-69C192BB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Tesseract OCR: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Tesseract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擅長處理多樣化字體和排版，可以作為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PaddleOCR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的補充，特別在某些極端樣式化文字或低對比場景中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混合模式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PaddleOCR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作為主要引擎，當其置信度低於某閾值（例如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）時，切換至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Tesseract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處理，提供備援機制</a:t>
            </a:r>
          </a:p>
        </p:txBody>
      </p:sp>
    </p:spTree>
    <p:extLst>
      <p:ext uri="{BB962C8B-B14F-4D97-AF65-F5344CB8AC3E}">
        <p14:creationId xmlns:p14="http://schemas.microsoft.com/office/powerpoint/2010/main" val="224189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49D0B-492F-46E4-98FE-FD26E15B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考量與挑戰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84FE6-D3BD-4CC2-80ED-75809D9B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性能影響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額外的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OCR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引擎會增加計算負擔，可能使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使用率超出目標（如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），影響即時性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整合複雜性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需要管理多個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OCR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流程並整合結果，可能增加程式碼維護難度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效果有限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Tesseract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對日文支援不如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PaddleOCR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，若不針對性優化，收益可能不大。</a:t>
            </a:r>
          </a:p>
        </p:txBody>
      </p:sp>
    </p:spTree>
    <p:extLst>
      <p:ext uri="{BB962C8B-B14F-4D97-AF65-F5344CB8AC3E}">
        <p14:creationId xmlns:p14="http://schemas.microsoft.com/office/powerpoint/2010/main" val="368593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2F293-B143-4015-9DC7-83DD7569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br>
              <a:rPr lang="zh-TW" altLang="zh-TW" sz="32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2A098C-E09B-4F7E-88A2-499F9989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400" algn="just">
              <a:lnSpc>
                <a:spcPct val="150000"/>
              </a:lnSpc>
            </a:pPr>
            <a:r>
              <a:rPr lang="en-US" altLang="zh-TW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Honryu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GitHub Repository: https://github.com/trasta298/honryu</a:t>
            </a:r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52400" algn="just">
              <a:lnSpc>
                <a:spcPct val="150000"/>
              </a:lnSpc>
            </a:pPr>
            <a:r>
              <a:rPr lang="en-US" altLang="zh-TW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PaddleOCR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Documentation: https://github.com/PaddlePaddle/PaddleOCR</a:t>
            </a:r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52400" algn="just">
              <a:lnSpc>
                <a:spcPct val="150000"/>
              </a:lnSpc>
            </a:pPr>
            <a:r>
              <a:rPr lang="en-US" altLang="zh-TW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DeepL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API: 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https://www.deepl.com/docs-api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52400" algn="just">
              <a:lnSpc>
                <a:spcPct val="150000"/>
              </a:lnSpc>
            </a:pPr>
            <a:r>
              <a:rPr lang="en-US" altLang="zh-TW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TesseractOCR</a:t>
            </a:r>
            <a:r>
              <a:rPr lang="zh-TW" altLang="en-US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Documentation: https://tesseract-ocr.github.io/tessdoc/#introduction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3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4904C-2A87-4DF5-8320-C810149E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6F070D-53EF-4E6E-BAA3-4075A49F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即時日文螢幕翻譯器與通訊是一款桌面應用程式，能即時捕捉用戶指定的螢幕區域，辨 識日文文字，將其翻譯成英文，並支援雙向通訊，允許用戶輸入英文、翻譯成日文並 輸出至目標應用程式。受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Honryu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https://github.com/trasta298/honryu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）啟發，作為大學畢業專題，將以開源形式發佈正式版本。 </a:t>
            </a:r>
          </a:p>
        </p:txBody>
      </p:sp>
    </p:spTree>
    <p:extLst>
      <p:ext uri="{BB962C8B-B14F-4D97-AF65-F5344CB8AC3E}">
        <p14:creationId xmlns:p14="http://schemas.microsoft.com/office/powerpoint/2010/main" val="341909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3BB24-F676-4AC6-987C-95C63B1E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6208E-0E44-451A-BD5B-43F01D5D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在日常閱讀外文時，英文作為世界共通語言，許多文獻及知識都以英文撰寫，但日本其實有許多經典作品及文獻未被翻譯，希望以此專題拋磚引玉，將更多的作品進行翻譯並使世界各地都能無語言阻礙的閱讀。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FFXIV(Final Fantasy XIV)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我很喜歡的一款日本遊戲，但在台灣並沒有代理，作為一個台灣人想要遊玩這款遊戲，需要跨服到最近的日本伺服器才能遊玩，而但當我解決了連線問題，語言及文化隔閡成了最大的麻煩，裡面介面及攻略都是以日文撰寫，造成非母語人士的閱讀困難，再者，日本因為舊有文化影響，非常排斥非日語使用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包括中文、英文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，為了讓更多人享受這款遊戲，故而開發此專案。</a:t>
            </a:r>
          </a:p>
        </p:txBody>
      </p:sp>
    </p:spTree>
    <p:extLst>
      <p:ext uri="{BB962C8B-B14F-4D97-AF65-F5344CB8AC3E}">
        <p14:creationId xmlns:p14="http://schemas.microsoft.com/office/powerpoint/2010/main" val="412442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14AFB-C1E7-4451-8127-17D5FE36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2B1931-01CA-4FEA-A003-94ADCA065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即時捕捉用戶指定螢幕範圍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PaddleOCR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精準捕捉日文辨識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支援即時通訊，使用者可使用英文進行翻譯並將日文複製後回覆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介面化程式，使操作變的簡單及容易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多功能辨識，支援普遍橫式訊息及小說漫畫等直式文字辨識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可自訂化選項，提供獨立設定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513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D1877-C331-41C2-9817-74C690B0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7202F-C853-45B3-96BC-89905767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螢幕捕捉：透過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庫實現高效螢幕截圖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影像處理：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用於影像預處理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OCR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：用於文字辨識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I/O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pyperclip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用於文字複製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PyQt5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用於用戶交互介面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包裝：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Pyinstaller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用於打包程式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DeepL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902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6DE43-BB52-4376-B91B-F5464D9D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為什麼選用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26F3C9-ED32-44F3-B7B0-2914592E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DeepL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的翻譯結果以其自然性和準確性而聞名。相較於其他主流機器翻譯工具（如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Translate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Translator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DeepL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在處理複雜句子、專業術語和語境細微差別時表現更出色。例如，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DeepL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能夠更好地保留原文的語氣、風格和文化背景，特別是在文學、商業或技術文本的翻譯中。獨立研究和用戶反饋顯示，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DeepL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的翻譯在多語言中經常超越競爭對手。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免費的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額度有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500000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個字詞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DeepL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採用先進的神經網絡技術，其模型專為翻譯任務進行了深度優化。這些模型不僅考慮單詞和短語的表面含義，還能理解更廣泛的語境，從而減少常見的翻譯錯誤，如語法不一致或語義偏差。此外，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DeepL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的訓練數據經過精心挑選，確保翻譯結果更貼近母語使用者的表達習慣。</a:t>
            </a:r>
          </a:p>
        </p:txBody>
      </p:sp>
    </p:spTree>
    <p:extLst>
      <p:ext uri="{BB962C8B-B14F-4D97-AF65-F5344CB8AC3E}">
        <p14:creationId xmlns:p14="http://schemas.microsoft.com/office/powerpoint/2010/main" val="366565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C2F179-CBE5-4C70-940F-E8144822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E7697-0D5F-447D-9C4C-9C5DA2E6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可執行檔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(.exe)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包含文件的原始碼倉庫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(README.md, requirements.txt)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安裝、配置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、以及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manual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上的版本發布、包含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Source.zip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OCR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捕捉翻譯的測試報告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以及多語言支援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34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16DF-013D-41A9-8BBF-4BB31093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TIMELINE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2CAF2E-DA8D-4EA8-97A8-0EBD02C2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週：需求分析、環境設置、原型設計。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5-7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週：實現螢幕捕捉與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OCR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模組。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7-8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週：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翻譯與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（包含文字輸入）。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9-10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週：新增逆向輸出功能與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備援機制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11-13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週：優化性能、測試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、準備文件。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13-14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週：包裝可執行檔、建立啟動腳本、發佈版本。</a:t>
            </a:r>
          </a:p>
        </p:txBody>
      </p:sp>
    </p:spTree>
    <p:extLst>
      <p:ext uri="{BB962C8B-B14F-4D97-AF65-F5344CB8AC3E}">
        <p14:creationId xmlns:p14="http://schemas.microsoft.com/office/powerpoint/2010/main" val="171077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6B96F5-D50E-428E-B41C-0C7672F8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預計遇到問題及困難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755658-8A98-4B6D-97EB-8F2A2806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複雜背景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漫畫、遊戲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OCR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辨識準確性問題：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增強預處理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高斯模糊、空間顏色轉換、噪聲、隨機切割等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多樣化測試內容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翻譯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費率及限制問題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實現備援機制及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多樣選擇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使用率影響效能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config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讓使用者自訂效能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401290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1794</TotalTime>
  <Words>1043</Words>
  <Application>Microsoft Office PowerPoint</Application>
  <PresentationFormat>寬螢幕</PresentationFormat>
  <Paragraphs>66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Algerian</vt:lpstr>
      <vt:lpstr>Arial</vt:lpstr>
      <vt:lpstr>Californian FB</vt:lpstr>
      <vt:lpstr>Gill Sans MT</vt:lpstr>
      <vt:lpstr>Times New Roman</vt:lpstr>
      <vt:lpstr>Wingdings</vt:lpstr>
      <vt:lpstr>圖庫</vt:lpstr>
      <vt:lpstr>Real-time Japanese Screen Translator Communication Project Plan</vt:lpstr>
      <vt:lpstr>摘要</vt:lpstr>
      <vt:lpstr>開發動機</vt:lpstr>
      <vt:lpstr>目標</vt:lpstr>
      <vt:lpstr>使用技術</vt:lpstr>
      <vt:lpstr>為什麼選用DeepL</vt:lpstr>
      <vt:lpstr>預計成果</vt:lpstr>
      <vt:lpstr>TIMELINE</vt:lpstr>
      <vt:lpstr>預計遇到問題及困難</vt:lpstr>
      <vt:lpstr>目前遇到的辨識精度問題</vt:lpstr>
      <vt:lpstr>Tesseract OCR </vt:lpstr>
      <vt:lpstr>考量與挑戰</vt:lpstr>
      <vt:lpstr>Reference：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家畯 林</dc:creator>
  <cp:lastModifiedBy>家畯 林</cp:lastModifiedBy>
  <cp:revision>16</cp:revision>
  <dcterms:created xsi:type="dcterms:W3CDTF">2025-05-18T07:55:30Z</dcterms:created>
  <dcterms:modified xsi:type="dcterms:W3CDTF">2025-05-21T17:25:17Z</dcterms:modified>
</cp:coreProperties>
</file>