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9" r:id="rId3"/>
    <p:sldMasterId id="2147483701" r:id="rId4"/>
  </p:sldMasterIdLst>
  <p:notesMasterIdLst>
    <p:notesMasterId r:id="rId34"/>
  </p:notesMasterIdLst>
  <p:sldIdLst>
    <p:sldId id="256" r:id="rId5"/>
    <p:sldId id="276" r:id="rId6"/>
    <p:sldId id="277" r:id="rId7"/>
    <p:sldId id="268" r:id="rId8"/>
    <p:sldId id="269" r:id="rId9"/>
    <p:sldId id="270" r:id="rId10"/>
    <p:sldId id="271" r:id="rId11"/>
    <p:sldId id="272" r:id="rId12"/>
    <p:sldId id="273" r:id="rId13"/>
    <p:sldId id="274" r:id="rId14"/>
    <p:sldId id="275" r:id="rId15"/>
    <p:sldId id="278" r:id="rId16"/>
    <p:sldId id="279" r:id="rId17"/>
    <p:sldId id="280" r:id="rId18"/>
    <p:sldId id="281" r:id="rId19"/>
    <p:sldId id="282" r:id="rId20"/>
    <p:sldId id="283" r:id="rId21"/>
    <p:sldId id="284" r:id="rId22"/>
    <p:sldId id="285" r:id="rId23"/>
    <p:sldId id="286" r:id="rId24"/>
    <p:sldId id="287" r:id="rId25"/>
    <p:sldId id="262" r:id="rId26"/>
    <p:sldId id="289" r:id="rId27"/>
    <p:sldId id="257" r:id="rId28"/>
    <p:sldId id="258" r:id="rId29"/>
    <p:sldId id="259" r:id="rId30"/>
    <p:sldId id="260" r:id="rId31"/>
    <p:sldId id="261" r:id="rId32"/>
    <p:sldId id="26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B1B"/>
    <a:srgbClr val="FF4F63"/>
    <a:srgbClr val="124B69"/>
    <a:srgbClr val="F5BE49"/>
    <a:srgbClr val="F05033"/>
    <a:srgbClr val="2843FF"/>
    <a:srgbClr val="F2D925"/>
    <a:srgbClr val="788F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76" autoAdjust="0"/>
    <p:restoredTop sz="94660"/>
  </p:normalViewPr>
  <p:slideViewPr>
    <p:cSldViewPr snapToGrid="0">
      <p:cViewPr>
        <p:scale>
          <a:sx n="75" d="100"/>
          <a:sy n="75" d="100"/>
        </p:scale>
        <p:origin x="39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C8A69D-2C49-4B4C-A78F-71B6388BACE9}" type="datetimeFigureOut">
              <a:rPr lang="en-US" smtClean="0"/>
              <a:t>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B53997-919C-4165-BE3E-FCA39B738847}" type="slidenum">
              <a:rPr lang="en-US" smtClean="0"/>
              <a:t>‹#›</a:t>
            </a:fld>
            <a:endParaRPr lang="en-US"/>
          </a:p>
        </p:txBody>
      </p:sp>
    </p:spTree>
    <p:extLst>
      <p:ext uri="{BB962C8B-B14F-4D97-AF65-F5344CB8AC3E}">
        <p14:creationId xmlns:p14="http://schemas.microsoft.com/office/powerpoint/2010/main" val="1638531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B53997-919C-4165-BE3E-FCA39B738847}" type="slidenum">
              <a:rPr lang="en-US" smtClean="0"/>
              <a:t>15</a:t>
            </a:fld>
            <a:endParaRPr lang="en-US"/>
          </a:p>
        </p:txBody>
      </p:sp>
    </p:spTree>
    <p:extLst>
      <p:ext uri="{BB962C8B-B14F-4D97-AF65-F5344CB8AC3E}">
        <p14:creationId xmlns:p14="http://schemas.microsoft.com/office/powerpoint/2010/main" val="3416820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B53997-919C-4165-BE3E-FCA39B738847}" type="slidenum">
              <a:rPr lang="en-US" smtClean="0"/>
              <a:t>21</a:t>
            </a:fld>
            <a:endParaRPr lang="en-US"/>
          </a:p>
        </p:txBody>
      </p:sp>
    </p:spTree>
    <p:extLst>
      <p:ext uri="{BB962C8B-B14F-4D97-AF65-F5344CB8AC3E}">
        <p14:creationId xmlns:p14="http://schemas.microsoft.com/office/powerpoint/2010/main" val="1295918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106bf9598dc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3" name="Google Shape;953;g106bf9598dc_0_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793B-9B63-D080-E12F-0678129264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0C8D02-184E-F9E9-4C99-954C51A186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415ED9-EE64-DD71-0BB3-F1C73CF07BD1}"/>
              </a:ext>
            </a:extLst>
          </p:cNvPr>
          <p:cNvSpPr>
            <a:spLocks noGrp="1"/>
          </p:cNvSpPr>
          <p:nvPr>
            <p:ph type="dt" sz="half" idx="10"/>
          </p:nvPr>
        </p:nvSpPr>
        <p:spPr/>
        <p:txBody>
          <a:bodyPr/>
          <a:lstStyle/>
          <a:p>
            <a:fld id="{B43E011E-5FEA-4CC5-A2D1-D28C1809BF37}" type="datetimeFigureOut">
              <a:rPr lang="en-US" smtClean="0"/>
              <a:t>12/3/2022</a:t>
            </a:fld>
            <a:endParaRPr lang="en-US"/>
          </a:p>
        </p:txBody>
      </p:sp>
      <p:sp>
        <p:nvSpPr>
          <p:cNvPr id="5" name="Footer Placeholder 4">
            <a:extLst>
              <a:ext uri="{FF2B5EF4-FFF2-40B4-BE49-F238E27FC236}">
                <a16:creationId xmlns:a16="http://schemas.microsoft.com/office/drawing/2014/main" id="{7CA97BBF-AFCC-091E-81C6-6D7036A83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7C089-09A6-DA02-6BB4-0CF0B79A6B1C}"/>
              </a:ext>
            </a:extLst>
          </p:cNvPr>
          <p:cNvSpPr>
            <a:spLocks noGrp="1"/>
          </p:cNvSpPr>
          <p:nvPr>
            <p:ph type="sldNum" sz="quarter" idx="12"/>
          </p:nvPr>
        </p:nvSpPr>
        <p:spPr/>
        <p:txBody>
          <a:bodyPr/>
          <a:lstStyle/>
          <a:p>
            <a:fld id="{0D9131F9-97F1-462D-8796-1D37E4A51E1E}" type="slidenum">
              <a:rPr lang="en-US" smtClean="0"/>
              <a:t>‹#›</a:t>
            </a:fld>
            <a:endParaRPr lang="en-US"/>
          </a:p>
        </p:txBody>
      </p:sp>
    </p:spTree>
    <p:extLst>
      <p:ext uri="{BB962C8B-B14F-4D97-AF65-F5344CB8AC3E}">
        <p14:creationId xmlns:p14="http://schemas.microsoft.com/office/powerpoint/2010/main" val="2064435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962E-E8FB-6362-8A83-32E78062CC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4C9569-8BFA-41A3-9B42-D8B84F6A43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220D86-066E-A1CD-30BA-5D475ED04FF6}"/>
              </a:ext>
            </a:extLst>
          </p:cNvPr>
          <p:cNvSpPr>
            <a:spLocks noGrp="1"/>
          </p:cNvSpPr>
          <p:nvPr>
            <p:ph type="dt" sz="half" idx="10"/>
          </p:nvPr>
        </p:nvSpPr>
        <p:spPr/>
        <p:txBody>
          <a:bodyPr/>
          <a:lstStyle/>
          <a:p>
            <a:fld id="{B43E011E-5FEA-4CC5-A2D1-D28C1809BF37}" type="datetimeFigureOut">
              <a:rPr lang="en-US" smtClean="0"/>
              <a:t>12/3/2022</a:t>
            </a:fld>
            <a:endParaRPr lang="en-US"/>
          </a:p>
        </p:txBody>
      </p:sp>
      <p:sp>
        <p:nvSpPr>
          <p:cNvPr id="5" name="Footer Placeholder 4">
            <a:extLst>
              <a:ext uri="{FF2B5EF4-FFF2-40B4-BE49-F238E27FC236}">
                <a16:creationId xmlns:a16="http://schemas.microsoft.com/office/drawing/2014/main" id="{5741DBDB-794B-67F4-FE11-B8BC14E06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3C314-D7C0-3FD6-7394-0EF276F36866}"/>
              </a:ext>
            </a:extLst>
          </p:cNvPr>
          <p:cNvSpPr>
            <a:spLocks noGrp="1"/>
          </p:cNvSpPr>
          <p:nvPr>
            <p:ph type="sldNum" sz="quarter" idx="12"/>
          </p:nvPr>
        </p:nvSpPr>
        <p:spPr/>
        <p:txBody>
          <a:bodyPr/>
          <a:lstStyle/>
          <a:p>
            <a:fld id="{0D9131F9-97F1-462D-8796-1D37E4A51E1E}" type="slidenum">
              <a:rPr lang="en-US" smtClean="0"/>
              <a:t>‹#›</a:t>
            </a:fld>
            <a:endParaRPr lang="en-US"/>
          </a:p>
        </p:txBody>
      </p:sp>
    </p:spTree>
    <p:extLst>
      <p:ext uri="{BB962C8B-B14F-4D97-AF65-F5344CB8AC3E}">
        <p14:creationId xmlns:p14="http://schemas.microsoft.com/office/powerpoint/2010/main" val="3285446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D8A6C6-5392-2F75-0C93-50304C8AD0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D6D881-898C-9220-ACA8-8DE61C2B0D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4B8819-32D8-F446-A45C-B728885299D9}"/>
              </a:ext>
            </a:extLst>
          </p:cNvPr>
          <p:cNvSpPr>
            <a:spLocks noGrp="1"/>
          </p:cNvSpPr>
          <p:nvPr>
            <p:ph type="dt" sz="half" idx="10"/>
          </p:nvPr>
        </p:nvSpPr>
        <p:spPr/>
        <p:txBody>
          <a:bodyPr/>
          <a:lstStyle/>
          <a:p>
            <a:fld id="{B43E011E-5FEA-4CC5-A2D1-D28C1809BF37}" type="datetimeFigureOut">
              <a:rPr lang="en-US" smtClean="0"/>
              <a:t>12/3/2022</a:t>
            </a:fld>
            <a:endParaRPr lang="en-US"/>
          </a:p>
        </p:txBody>
      </p:sp>
      <p:sp>
        <p:nvSpPr>
          <p:cNvPr id="5" name="Footer Placeholder 4">
            <a:extLst>
              <a:ext uri="{FF2B5EF4-FFF2-40B4-BE49-F238E27FC236}">
                <a16:creationId xmlns:a16="http://schemas.microsoft.com/office/drawing/2014/main" id="{861F740C-322D-56B2-7576-D53A51C93F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0EB6C3-53F5-E6A2-8A45-400CEA02D190}"/>
              </a:ext>
            </a:extLst>
          </p:cNvPr>
          <p:cNvSpPr>
            <a:spLocks noGrp="1"/>
          </p:cNvSpPr>
          <p:nvPr>
            <p:ph type="sldNum" sz="quarter" idx="12"/>
          </p:nvPr>
        </p:nvSpPr>
        <p:spPr/>
        <p:txBody>
          <a:bodyPr/>
          <a:lstStyle/>
          <a:p>
            <a:fld id="{0D9131F9-97F1-462D-8796-1D37E4A51E1E}" type="slidenum">
              <a:rPr lang="en-US" smtClean="0"/>
              <a:t>‹#›</a:t>
            </a:fld>
            <a:endParaRPr lang="en-US"/>
          </a:p>
        </p:txBody>
      </p:sp>
    </p:spTree>
    <p:extLst>
      <p:ext uri="{BB962C8B-B14F-4D97-AF65-F5344CB8AC3E}">
        <p14:creationId xmlns:p14="http://schemas.microsoft.com/office/powerpoint/2010/main" val="2398129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82990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713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5442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580433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7289508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571007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5413753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53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06A8-3CAA-54CE-8B03-978C9431D0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638A04-AACB-A49A-F496-34E44772B2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C21E5-D717-8956-2155-02C1868D2B21}"/>
              </a:ext>
            </a:extLst>
          </p:cNvPr>
          <p:cNvSpPr>
            <a:spLocks noGrp="1"/>
          </p:cNvSpPr>
          <p:nvPr>
            <p:ph type="dt" sz="half" idx="10"/>
          </p:nvPr>
        </p:nvSpPr>
        <p:spPr/>
        <p:txBody>
          <a:bodyPr/>
          <a:lstStyle/>
          <a:p>
            <a:fld id="{B43E011E-5FEA-4CC5-A2D1-D28C1809BF37}" type="datetimeFigureOut">
              <a:rPr lang="en-US" smtClean="0"/>
              <a:t>12/3/2022</a:t>
            </a:fld>
            <a:endParaRPr lang="en-US"/>
          </a:p>
        </p:txBody>
      </p:sp>
      <p:sp>
        <p:nvSpPr>
          <p:cNvPr id="5" name="Footer Placeholder 4">
            <a:extLst>
              <a:ext uri="{FF2B5EF4-FFF2-40B4-BE49-F238E27FC236}">
                <a16:creationId xmlns:a16="http://schemas.microsoft.com/office/drawing/2014/main" id="{33E7E791-4D1A-40D5-3470-A3377B7748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1BC93-72C4-48D1-99F4-654E976769FB}"/>
              </a:ext>
            </a:extLst>
          </p:cNvPr>
          <p:cNvSpPr>
            <a:spLocks noGrp="1"/>
          </p:cNvSpPr>
          <p:nvPr>
            <p:ph type="sldNum" sz="quarter" idx="12"/>
          </p:nvPr>
        </p:nvSpPr>
        <p:spPr/>
        <p:txBody>
          <a:bodyPr/>
          <a:lstStyle/>
          <a:p>
            <a:fld id="{0D9131F9-97F1-462D-8796-1D37E4A51E1E}" type="slidenum">
              <a:rPr lang="en-US" smtClean="0"/>
              <a:t>‹#›</a:t>
            </a:fld>
            <a:endParaRPr lang="en-US"/>
          </a:p>
        </p:txBody>
      </p:sp>
    </p:spTree>
    <p:extLst>
      <p:ext uri="{BB962C8B-B14F-4D97-AF65-F5344CB8AC3E}">
        <p14:creationId xmlns:p14="http://schemas.microsoft.com/office/powerpoint/2010/main" val="26082060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2_Images &amp; Contents Layout">
    <p:spTree>
      <p:nvGrpSpPr>
        <p:cNvPr id="1" name=""/>
        <p:cNvGrpSpPr/>
        <p:nvPr/>
      </p:nvGrpSpPr>
      <p:grpSpPr>
        <a:xfrm>
          <a:off x="0" y="0"/>
          <a:ext cx="0" cy="0"/>
          <a:chOff x="0" y="0"/>
          <a:chExt cx="0" cy="0"/>
        </a:xfrm>
      </p:grpSpPr>
      <p:sp>
        <p:nvSpPr>
          <p:cNvPr id="122" name="그림 개체 틀 121">
            <a:extLst>
              <a:ext uri="{FF2B5EF4-FFF2-40B4-BE49-F238E27FC236}">
                <a16:creationId xmlns:a16="http://schemas.microsoft.com/office/drawing/2014/main" id="{A5626D23-6CC7-4600-833F-1D3C40A75C48}"/>
              </a:ext>
            </a:extLst>
          </p:cNvPr>
          <p:cNvSpPr>
            <a:spLocks noGrp="1"/>
          </p:cNvSpPr>
          <p:nvPr>
            <p:ph type="pic" sz="quarter" idx="65" hasCustomPrompt="1"/>
          </p:nvPr>
        </p:nvSpPr>
        <p:spPr>
          <a:xfrm>
            <a:off x="5164510" y="635634"/>
            <a:ext cx="6379790" cy="5586731"/>
          </a:xfrm>
          <a:custGeom>
            <a:avLst/>
            <a:gdLst>
              <a:gd name="connsiteX0" fmla="*/ 0 w 6379790"/>
              <a:gd name="connsiteY0" fmla="*/ 4788536 h 5586731"/>
              <a:gd name="connsiteX1" fmla="*/ 797474 w 6379790"/>
              <a:gd name="connsiteY1" fmla="*/ 4788536 h 5586731"/>
              <a:gd name="connsiteX2" fmla="*/ 797474 w 6379790"/>
              <a:gd name="connsiteY2" fmla="*/ 5586731 h 5586731"/>
              <a:gd name="connsiteX3" fmla="*/ 0 w 6379790"/>
              <a:gd name="connsiteY3" fmla="*/ 5586731 h 5586731"/>
              <a:gd name="connsiteX4" fmla="*/ 2392422 w 6379790"/>
              <a:gd name="connsiteY4" fmla="*/ 3990341 h 5586731"/>
              <a:gd name="connsiteX5" fmla="*/ 2392422 w 6379790"/>
              <a:gd name="connsiteY5" fmla="*/ 4788536 h 5586731"/>
              <a:gd name="connsiteX6" fmla="*/ 3189895 w 6379790"/>
              <a:gd name="connsiteY6" fmla="*/ 4788536 h 5586731"/>
              <a:gd name="connsiteX7" fmla="*/ 3189895 w 6379790"/>
              <a:gd name="connsiteY7" fmla="*/ 3990341 h 5586731"/>
              <a:gd name="connsiteX8" fmla="*/ 0 w 6379790"/>
              <a:gd name="connsiteY8" fmla="*/ 3192146 h 5586731"/>
              <a:gd name="connsiteX9" fmla="*/ 797474 w 6379790"/>
              <a:gd name="connsiteY9" fmla="*/ 3192146 h 5586731"/>
              <a:gd name="connsiteX10" fmla="*/ 797474 w 6379790"/>
              <a:gd name="connsiteY10" fmla="*/ 3990341 h 5586731"/>
              <a:gd name="connsiteX11" fmla="*/ 0 w 6379790"/>
              <a:gd name="connsiteY11" fmla="*/ 3990341 h 5586731"/>
              <a:gd name="connsiteX12" fmla="*/ 1594948 w 6379790"/>
              <a:gd name="connsiteY12" fmla="*/ 0 h 5586731"/>
              <a:gd name="connsiteX13" fmla="*/ 3189895 w 6379790"/>
              <a:gd name="connsiteY13" fmla="*/ 0 h 5586731"/>
              <a:gd name="connsiteX14" fmla="*/ 3189895 w 6379790"/>
              <a:gd name="connsiteY14" fmla="*/ 797563 h 5586731"/>
              <a:gd name="connsiteX15" fmla="*/ 3987369 w 6379790"/>
              <a:gd name="connsiteY15" fmla="*/ 797563 h 5586731"/>
              <a:gd name="connsiteX16" fmla="*/ 3987369 w 6379790"/>
              <a:gd name="connsiteY16" fmla="*/ 0 h 5586731"/>
              <a:gd name="connsiteX17" fmla="*/ 6379790 w 6379790"/>
              <a:gd name="connsiteY17" fmla="*/ 0 h 5586731"/>
              <a:gd name="connsiteX18" fmla="*/ 6379790 w 6379790"/>
              <a:gd name="connsiteY18" fmla="*/ 797561 h 5586731"/>
              <a:gd name="connsiteX19" fmla="*/ 6379790 w 6379790"/>
              <a:gd name="connsiteY19" fmla="*/ 797562 h 5586731"/>
              <a:gd name="connsiteX20" fmla="*/ 6379790 w 6379790"/>
              <a:gd name="connsiteY20" fmla="*/ 1595756 h 5586731"/>
              <a:gd name="connsiteX21" fmla="*/ 5582317 w 6379790"/>
              <a:gd name="connsiteY21" fmla="*/ 1595756 h 5586731"/>
              <a:gd name="connsiteX22" fmla="*/ 5582317 w 6379790"/>
              <a:gd name="connsiteY22" fmla="*/ 2393951 h 5586731"/>
              <a:gd name="connsiteX23" fmla="*/ 6379790 w 6379790"/>
              <a:gd name="connsiteY23" fmla="*/ 2393951 h 5586731"/>
              <a:gd name="connsiteX24" fmla="*/ 6379790 w 6379790"/>
              <a:gd name="connsiteY24" fmla="*/ 3192146 h 5586731"/>
              <a:gd name="connsiteX25" fmla="*/ 6379790 w 6379790"/>
              <a:gd name="connsiteY25" fmla="*/ 3990341 h 5586731"/>
              <a:gd name="connsiteX26" fmla="*/ 6379790 w 6379790"/>
              <a:gd name="connsiteY26" fmla="*/ 4788536 h 5586731"/>
              <a:gd name="connsiteX27" fmla="*/ 6379790 w 6379790"/>
              <a:gd name="connsiteY27" fmla="*/ 5586731 h 5586731"/>
              <a:gd name="connsiteX28" fmla="*/ 5582316 w 6379790"/>
              <a:gd name="connsiteY28" fmla="*/ 5586731 h 5586731"/>
              <a:gd name="connsiteX29" fmla="*/ 5582316 w 6379790"/>
              <a:gd name="connsiteY29" fmla="*/ 4788536 h 5586731"/>
              <a:gd name="connsiteX30" fmla="*/ 4784843 w 6379790"/>
              <a:gd name="connsiteY30" fmla="*/ 4788536 h 5586731"/>
              <a:gd name="connsiteX31" fmla="*/ 4784843 w 6379790"/>
              <a:gd name="connsiteY31" fmla="*/ 5586731 h 5586731"/>
              <a:gd name="connsiteX32" fmla="*/ 3987369 w 6379790"/>
              <a:gd name="connsiteY32" fmla="*/ 5586731 h 5586731"/>
              <a:gd name="connsiteX33" fmla="*/ 3189895 w 6379790"/>
              <a:gd name="connsiteY33" fmla="*/ 5586731 h 5586731"/>
              <a:gd name="connsiteX34" fmla="*/ 2392422 w 6379790"/>
              <a:gd name="connsiteY34" fmla="*/ 5586731 h 5586731"/>
              <a:gd name="connsiteX35" fmla="*/ 2392421 w 6379790"/>
              <a:gd name="connsiteY35" fmla="*/ 5586731 h 5586731"/>
              <a:gd name="connsiteX36" fmla="*/ 1594948 w 6379790"/>
              <a:gd name="connsiteY36" fmla="*/ 5586731 h 5586731"/>
              <a:gd name="connsiteX37" fmla="*/ 1594948 w 6379790"/>
              <a:gd name="connsiteY37" fmla="*/ 4788536 h 5586731"/>
              <a:gd name="connsiteX38" fmla="*/ 797474 w 6379790"/>
              <a:gd name="connsiteY38" fmla="*/ 4788536 h 5586731"/>
              <a:gd name="connsiteX39" fmla="*/ 797474 w 6379790"/>
              <a:gd name="connsiteY39" fmla="*/ 3990341 h 5586731"/>
              <a:gd name="connsiteX40" fmla="*/ 1594948 w 6379790"/>
              <a:gd name="connsiteY40" fmla="*/ 3990341 h 5586731"/>
              <a:gd name="connsiteX41" fmla="*/ 1594948 w 6379790"/>
              <a:gd name="connsiteY41" fmla="*/ 3192146 h 5586731"/>
              <a:gd name="connsiteX42" fmla="*/ 2392421 w 6379790"/>
              <a:gd name="connsiteY42" fmla="*/ 3192146 h 5586731"/>
              <a:gd name="connsiteX43" fmla="*/ 2392421 w 6379790"/>
              <a:gd name="connsiteY43" fmla="*/ 2393951 h 5586731"/>
              <a:gd name="connsiteX44" fmla="*/ 1594948 w 6379790"/>
              <a:gd name="connsiteY44" fmla="*/ 2393951 h 5586731"/>
              <a:gd name="connsiteX45" fmla="*/ 1594948 w 6379790"/>
              <a:gd name="connsiteY45" fmla="*/ 3192146 h 5586731"/>
              <a:gd name="connsiteX46" fmla="*/ 797474 w 6379790"/>
              <a:gd name="connsiteY46" fmla="*/ 3192146 h 5586731"/>
              <a:gd name="connsiteX47" fmla="*/ 797474 w 6379790"/>
              <a:gd name="connsiteY47" fmla="*/ 2393951 h 5586731"/>
              <a:gd name="connsiteX48" fmla="*/ 0 w 6379790"/>
              <a:gd name="connsiteY48" fmla="*/ 2393951 h 5586731"/>
              <a:gd name="connsiteX49" fmla="*/ 0 w 6379790"/>
              <a:gd name="connsiteY49" fmla="*/ 1595756 h 5586731"/>
              <a:gd name="connsiteX50" fmla="*/ 797474 w 6379790"/>
              <a:gd name="connsiteY50" fmla="*/ 1595756 h 5586731"/>
              <a:gd name="connsiteX51" fmla="*/ 797474 w 6379790"/>
              <a:gd name="connsiteY51" fmla="*/ 797565 h 5586731"/>
              <a:gd name="connsiteX52" fmla="*/ 1594948 w 6379790"/>
              <a:gd name="connsiteY52" fmla="*/ 797565 h 5586731"/>
              <a:gd name="connsiteX53" fmla="*/ 1594948 w 6379790"/>
              <a:gd name="connsiteY53" fmla="*/ 1595756 h 5586731"/>
              <a:gd name="connsiteX54" fmla="*/ 2392421 w 6379790"/>
              <a:gd name="connsiteY54" fmla="*/ 1595756 h 5586731"/>
              <a:gd name="connsiteX55" fmla="*/ 2392421 w 6379790"/>
              <a:gd name="connsiteY55" fmla="*/ 797565 h 5586731"/>
              <a:gd name="connsiteX56" fmla="*/ 1594948 w 6379790"/>
              <a:gd name="connsiteY56" fmla="*/ 797565 h 5586731"/>
              <a:gd name="connsiteX57" fmla="*/ 0 w 6379790"/>
              <a:gd name="connsiteY57" fmla="*/ 0 h 5586731"/>
              <a:gd name="connsiteX58" fmla="*/ 797474 w 6379790"/>
              <a:gd name="connsiteY58" fmla="*/ 0 h 5586731"/>
              <a:gd name="connsiteX59" fmla="*/ 797474 w 6379790"/>
              <a:gd name="connsiteY59" fmla="*/ 797565 h 5586731"/>
              <a:gd name="connsiteX60" fmla="*/ 0 w 6379790"/>
              <a:gd name="connsiteY60" fmla="*/ 797565 h 558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379790" h="5586731">
                <a:moveTo>
                  <a:pt x="0" y="4788536"/>
                </a:moveTo>
                <a:lnTo>
                  <a:pt x="797474" y="4788536"/>
                </a:lnTo>
                <a:lnTo>
                  <a:pt x="797474" y="5586731"/>
                </a:lnTo>
                <a:lnTo>
                  <a:pt x="0" y="5586731"/>
                </a:lnTo>
                <a:close/>
                <a:moveTo>
                  <a:pt x="2392422" y="3990341"/>
                </a:moveTo>
                <a:lnTo>
                  <a:pt x="2392422" y="4788536"/>
                </a:lnTo>
                <a:lnTo>
                  <a:pt x="3189895" y="4788536"/>
                </a:lnTo>
                <a:lnTo>
                  <a:pt x="3189895" y="3990341"/>
                </a:lnTo>
                <a:close/>
                <a:moveTo>
                  <a:pt x="0" y="3192146"/>
                </a:moveTo>
                <a:lnTo>
                  <a:pt x="797474" y="3192146"/>
                </a:lnTo>
                <a:lnTo>
                  <a:pt x="797474" y="3990341"/>
                </a:lnTo>
                <a:lnTo>
                  <a:pt x="0" y="3990341"/>
                </a:lnTo>
                <a:close/>
                <a:moveTo>
                  <a:pt x="1594948" y="0"/>
                </a:moveTo>
                <a:lnTo>
                  <a:pt x="3189895" y="0"/>
                </a:lnTo>
                <a:lnTo>
                  <a:pt x="3189895" y="797563"/>
                </a:lnTo>
                <a:lnTo>
                  <a:pt x="3987369" y="797563"/>
                </a:lnTo>
                <a:lnTo>
                  <a:pt x="3987369" y="0"/>
                </a:lnTo>
                <a:lnTo>
                  <a:pt x="6379790" y="0"/>
                </a:lnTo>
                <a:lnTo>
                  <a:pt x="6379790" y="797561"/>
                </a:lnTo>
                <a:lnTo>
                  <a:pt x="6379790" y="797562"/>
                </a:lnTo>
                <a:lnTo>
                  <a:pt x="6379790" y="1595756"/>
                </a:lnTo>
                <a:lnTo>
                  <a:pt x="5582317" y="1595756"/>
                </a:lnTo>
                <a:lnTo>
                  <a:pt x="5582317" y="2393951"/>
                </a:lnTo>
                <a:lnTo>
                  <a:pt x="6379790" y="2393951"/>
                </a:lnTo>
                <a:lnTo>
                  <a:pt x="6379790" y="3192146"/>
                </a:lnTo>
                <a:lnTo>
                  <a:pt x="6379790" y="3990341"/>
                </a:lnTo>
                <a:lnTo>
                  <a:pt x="6379790" y="4788536"/>
                </a:lnTo>
                <a:lnTo>
                  <a:pt x="6379790" y="5586731"/>
                </a:lnTo>
                <a:lnTo>
                  <a:pt x="5582316" y="5586731"/>
                </a:lnTo>
                <a:lnTo>
                  <a:pt x="5582316" y="4788536"/>
                </a:lnTo>
                <a:lnTo>
                  <a:pt x="4784843" y="4788536"/>
                </a:lnTo>
                <a:lnTo>
                  <a:pt x="4784843" y="5586731"/>
                </a:lnTo>
                <a:lnTo>
                  <a:pt x="3987369" y="5586731"/>
                </a:lnTo>
                <a:lnTo>
                  <a:pt x="3189895" y="5586731"/>
                </a:lnTo>
                <a:lnTo>
                  <a:pt x="2392422" y="5586731"/>
                </a:lnTo>
                <a:lnTo>
                  <a:pt x="2392421" y="5586731"/>
                </a:lnTo>
                <a:lnTo>
                  <a:pt x="1594948" y="5586731"/>
                </a:lnTo>
                <a:lnTo>
                  <a:pt x="1594948" y="4788536"/>
                </a:lnTo>
                <a:lnTo>
                  <a:pt x="797474" y="4788536"/>
                </a:lnTo>
                <a:lnTo>
                  <a:pt x="797474" y="3990341"/>
                </a:lnTo>
                <a:lnTo>
                  <a:pt x="1594948" y="3990341"/>
                </a:lnTo>
                <a:lnTo>
                  <a:pt x="1594948" y="3192146"/>
                </a:lnTo>
                <a:lnTo>
                  <a:pt x="2392421" y="3192146"/>
                </a:lnTo>
                <a:lnTo>
                  <a:pt x="2392421" y="2393951"/>
                </a:lnTo>
                <a:lnTo>
                  <a:pt x="1594948" y="2393951"/>
                </a:lnTo>
                <a:lnTo>
                  <a:pt x="1594948" y="3192146"/>
                </a:lnTo>
                <a:lnTo>
                  <a:pt x="797474" y="3192146"/>
                </a:lnTo>
                <a:lnTo>
                  <a:pt x="797474" y="2393951"/>
                </a:lnTo>
                <a:lnTo>
                  <a:pt x="0" y="2393951"/>
                </a:lnTo>
                <a:lnTo>
                  <a:pt x="0" y="1595756"/>
                </a:lnTo>
                <a:lnTo>
                  <a:pt x="797474" y="1595756"/>
                </a:lnTo>
                <a:lnTo>
                  <a:pt x="797474" y="797565"/>
                </a:lnTo>
                <a:lnTo>
                  <a:pt x="1594948" y="797565"/>
                </a:lnTo>
                <a:lnTo>
                  <a:pt x="1594948" y="1595756"/>
                </a:lnTo>
                <a:lnTo>
                  <a:pt x="2392421" y="1595756"/>
                </a:lnTo>
                <a:lnTo>
                  <a:pt x="2392421" y="797565"/>
                </a:lnTo>
                <a:lnTo>
                  <a:pt x="1594948" y="797565"/>
                </a:lnTo>
                <a:close/>
                <a:moveTo>
                  <a:pt x="0" y="0"/>
                </a:moveTo>
                <a:lnTo>
                  <a:pt x="797474" y="0"/>
                </a:lnTo>
                <a:lnTo>
                  <a:pt x="797474" y="797565"/>
                </a:lnTo>
                <a:lnTo>
                  <a:pt x="0" y="797565"/>
                </a:lnTo>
                <a:close/>
              </a:path>
            </a:pathLst>
          </a:custGeom>
          <a:solidFill>
            <a:schemeClr val="bg1">
              <a:lumMod val="95000"/>
            </a:schemeClr>
          </a:solidFill>
          <a:ln w="25400">
            <a:noFill/>
          </a:ln>
          <a:effectLst/>
        </p:spPr>
        <p:txBody>
          <a:bodyPr wrap="square" anchor="ctr">
            <a:noAutofit/>
          </a:bodyPr>
          <a:lstStyle>
            <a:lvl1pPr marL="0" indent="0" algn="ctr">
              <a:buFontTx/>
              <a:buNone/>
              <a:defRPr sz="16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033717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3_Images &amp; Contents Layout">
    <p:spTree>
      <p:nvGrpSpPr>
        <p:cNvPr id="1" name=""/>
        <p:cNvGrpSpPr/>
        <p:nvPr/>
      </p:nvGrpSpPr>
      <p:grpSpPr>
        <a:xfrm>
          <a:off x="0" y="0"/>
          <a:ext cx="0" cy="0"/>
          <a:chOff x="0" y="0"/>
          <a:chExt cx="0" cy="0"/>
        </a:xfrm>
      </p:grpSpPr>
      <p:sp>
        <p:nvSpPr>
          <p:cNvPr id="2" name="그림 개체 틀 8">
            <a:extLst>
              <a:ext uri="{FF2B5EF4-FFF2-40B4-BE49-F238E27FC236}">
                <a16:creationId xmlns:a16="http://schemas.microsoft.com/office/drawing/2014/main" id="{FF0C7903-447C-47EA-9F0F-27FB0FA66D93}"/>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24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51317837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0_Images &amp; Contents Layout">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FFA8E757-7AA1-46D7-830D-82A7BA139EC7}"/>
              </a:ext>
            </a:extLst>
          </p:cNvPr>
          <p:cNvSpPr>
            <a:spLocks noGrp="1"/>
          </p:cNvSpPr>
          <p:nvPr>
            <p:ph type="pic" sz="quarter" idx="65" hasCustomPrompt="1"/>
          </p:nvPr>
        </p:nvSpPr>
        <p:spPr>
          <a:xfrm>
            <a:off x="6001996" y="665147"/>
            <a:ext cx="5714288" cy="5876452"/>
          </a:xfrm>
          <a:custGeom>
            <a:avLst/>
            <a:gdLst>
              <a:gd name="connsiteX0" fmla="*/ 4336617 w 5408405"/>
              <a:gd name="connsiteY0" fmla="*/ 2979311 h 5561888"/>
              <a:gd name="connsiteX1" fmla="*/ 4337062 w 5408405"/>
              <a:gd name="connsiteY1" fmla="*/ 2980996 h 5561888"/>
              <a:gd name="connsiteX2" fmla="*/ 4335592 w 5408405"/>
              <a:gd name="connsiteY2" fmla="*/ 2981017 h 5561888"/>
              <a:gd name="connsiteX3" fmla="*/ 1888921 w 5408405"/>
              <a:gd name="connsiteY3" fmla="*/ 2261506 h 5561888"/>
              <a:gd name="connsiteX4" fmla="*/ 1889365 w 5408405"/>
              <a:gd name="connsiteY4" fmla="*/ 2263191 h 5561888"/>
              <a:gd name="connsiteX5" fmla="*/ 1887895 w 5408405"/>
              <a:gd name="connsiteY5" fmla="*/ 2263212 h 5561888"/>
              <a:gd name="connsiteX6" fmla="*/ 3291650 w 5408405"/>
              <a:gd name="connsiteY6" fmla="*/ 1876983 h 5561888"/>
              <a:gd name="connsiteX7" fmla="*/ 2384076 w 5408405"/>
              <a:gd name="connsiteY7" fmla="*/ 3290419 h 5561888"/>
              <a:gd name="connsiteX8" fmla="*/ 3291650 w 5408405"/>
              <a:gd name="connsiteY8" fmla="*/ 3290419 h 5561888"/>
              <a:gd name="connsiteX9" fmla="*/ 4585316 w 5408405"/>
              <a:gd name="connsiteY9" fmla="*/ 91 h 5561888"/>
              <a:gd name="connsiteX10" fmla="*/ 4597631 w 5408405"/>
              <a:gd name="connsiteY10" fmla="*/ 4688 h 5561888"/>
              <a:gd name="connsiteX11" fmla="*/ 4597631 w 5408405"/>
              <a:gd name="connsiteY11" fmla="*/ 129174 h 5561888"/>
              <a:gd name="connsiteX12" fmla="*/ 4718305 w 5408405"/>
              <a:gd name="connsiteY12" fmla="*/ 117857 h 5561888"/>
              <a:gd name="connsiteX13" fmla="*/ 4838978 w 5408405"/>
              <a:gd name="connsiteY13" fmla="*/ 114085 h 5561888"/>
              <a:gd name="connsiteX14" fmla="*/ 4827665 w 5408405"/>
              <a:gd name="connsiteY14" fmla="*/ 166897 h 5561888"/>
              <a:gd name="connsiteX15" fmla="*/ 4895544 w 5408405"/>
              <a:gd name="connsiteY15" fmla="*/ 246116 h 5561888"/>
              <a:gd name="connsiteX16" fmla="*/ 5001133 w 5408405"/>
              <a:gd name="connsiteY16" fmla="*/ 193303 h 5561888"/>
              <a:gd name="connsiteX17" fmla="*/ 5061469 w 5408405"/>
              <a:gd name="connsiteY17" fmla="*/ 129174 h 5561888"/>
              <a:gd name="connsiteX18" fmla="*/ 5102951 w 5408405"/>
              <a:gd name="connsiteY18" fmla="*/ 136719 h 5561888"/>
              <a:gd name="connsiteX19" fmla="*/ 5110493 w 5408405"/>
              <a:gd name="connsiteY19" fmla="*/ 170670 h 5561888"/>
              <a:gd name="connsiteX20" fmla="*/ 5053927 w 5408405"/>
              <a:gd name="connsiteY20" fmla="*/ 246116 h 5561888"/>
              <a:gd name="connsiteX21" fmla="*/ 4978506 w 5408405"/>
              <a:gd name="connsiteY21" fmla="*/ 295156 h 5561888"/>
              <a:gd name="connsiteX22" fmla="*/ 4959651 w 5408405"/>
              <a:gd name="connsiteY22" fmla="*/ 347968 h 5561888"/>
              <a:gd name="connsiteX23" fmla="*/ 5019988 w 5408405"/>
              <a:gd name="connsiteY23" fmla="*/ 517722 h 5561888"/>
              <a:gd name="connsiteX24" fmla="*/ 5072782 w 5408405"/>
              <a:gd name="connsiteY24" fmla="*/ 562989 h 5561888"/>
              <a:gd name="connsiteX25" fmla="*/ 5151974 w 5408405"/>
              <a:gd name="connsiteY25" fmla="*/ 574306 h 5561888"/>
              <a:gd name="connsiteX26" fmla="*/ 5174600 w 5408405"/>
              <a:gd name="connsiteY26" fmla="*/ 638435 h 5561888"/>
              <a:gd name="connsiteX27" fmla="*/ 5125577 w 5408405"/>
              <a:gd name="connsiteY27" fmla="*/ 706337 h 5561888"/>
              <a:gd name="connsiteX28" fmla="*/ 5084096 w 5408405"/>
              <a:gd name="connsiteY28" fmla="*/ 845912 h 5561888"/>
              <a:gd name="connsiteX29" fmla="*/ 5148203 w 5408405"/>
              <a:gd name="connsiteY29" fmla="*/ 921358 h 5561888"/>
              <a:gd name="connsiteX30" fmla="*/ 5231166 w 5408405"/>
              <a:gd name="connsiteY30" fmla="*/ 943992 h 5561888"/>
              <a:gd name="connsiteX31" fmla="*/ 5174600 w 5408405"/>
              <a:gd name="connsiteY31" fmla="*/ 1008121 h 5561888"/>
              <a:gd name="connsiteX32" fmla="*/ 5261334 w 5408405"/>
              <a:gd name="connsiteY32" fmla="*/ 1045844 h 5561888"/>
              <a:gd name="connsiteX33" fmla="*/ 5393321 w 5408405"/>
              <a:gd name="connsiteY33" fmla="*/ 1102429 h 5561888"/>
              <a:gd name="connsiteX34" fmla="*/ 5408405 w 5408405"/>
              <a:gd name="connsiteY34" fmla="*/ 1109973 h 5561888"/>
              <a:gd name="connsiteX35" fmla="*/ 5351839 w 5408405"/>
              <a:gd name="connsiteY35" fmla="*/ 1140152 h 5561888"/>
              <a:gd name="connsiteX36" fmla="*/ 5351839 w 5408405"/>
              <a:gd name="connsiteY36" fmla="*/ 1155241 h 5561888"/>
              <a:gd name="connsiteX37" fmla="*/ 5325442 w 5408405"/>
              <a:gd name="connsiteY37" fmla="*/ 1396668 h 5561888"/>
              <a:gd name="connsiteX38" fmla="*/ 5332984 w 5408405"/>
              <a:gd name="connsiteY38" fmla="*/ 1453253 h 5561888"/>
              <a:gd name="connsiteX39" fmla="*/ 5317900 w 5408405"/>
              <a:gd name="connsiteY39" fmla="*/ 1494748 h 5561888"/>
              <a:gd name="connsiteX40" fmla="*/ 5272648 w 5408405"/>
              <a:gd name="connsiteY40" fmla="*/ 1494748 h 5561888"/>
              <a:gd name="connsiteX41" fmla="*/ 5204769 w 5408405"/>
              <a:gd name="connsiteY41" fmla="*/ 1509837 h 5561888"/>
              <a:gd name="connsiteX42" fmla="*/ 5185914 w 5408405"/>
              <a:gd name="connsiteY42" fmla="*/ 1566422 h 5561888"/>
              <a:gd name="connsiteX43" fmla="*/ 5076554 w 5408405"/>
              <a:gd name="connsiteY43" fmla="*/ 1713542 h 5561888"/>
              <a:gd name="connsiteX44" fmla="*/ 5050156 w 5408405"/>
              <a:gd name="connsiteY44" fmla="*/ 1721086 h 5561888"/>
              <a:gd name="connsiteX45" fmla="*/ 4899314 w 5408405"/>
              <a:gd name="connsiteY45" fmla="*/ 1721086 h 5561888"/>
              <a:gd name="connsiteX46" fmla="*/ 4929483 w 5408405"/>
              <a:gd name="connsiteY46" fmla="*/ 1845572 h 5561888"/>
              <a:gd name="connsiteX47" fmla="*/ 4842749 w 5408405"/>
              <a:gd name="connsiteY47" fmla="*/ 1777671 h 5561888"/>
              <a:gd name="connsiteX48" fmla="*/ 4706992 w 5408405"/>
              <a:gd name="connsiteY48" fmla="*/ 1743720 h 5561888"/>
              <a:gd name="connsiteX49" fmla="*/ 4642884 w 5408405"/>
              <a:gd name="connsiteY49" fmla="*/ 1853117 h 5561888"/>
              <a:gd name="connsiteX50" fmla="*/ 4548608 w 5408405"/>
              <a:gd name="connsiteY50" fmla="*/ 1909701 h 5561888"/>
              <a:gd name="connsiteX51" fmla="*/ 4484500 w 5408405"/>
              <a:gd name="connsiteY51" fmla="*/ 1932335 h 5561888"/>
              <a:gd name="connsiteX52" fmla="*/ 4378911 w 5408405"/>
              <a:gd name="connsiteY52" fmla="*/ 1996464 h 5561888"/>
              <a:gd name="connsiteX53" fmla="*/ 4344972 w 5408405"/>
              <a:gd name="connsiteY53" fmla="*/ 2026643 h 5561888"/>
              <a:gd name="connsiteX54" fmla="*/ 4360056 w 5408405"/>
              <a:gd name="connsiteY54" fmla="*/ 2120951 h 5561888"/>
              <a:gd name="connsiteX55" fmla="*/ 4356285 w 5408405"/>
              <a:gd name="connsiteY55" fmla="*/ 2249209 h 5561888"/>
              <a:gd name="connsiteX56" fmla="*/ 4311032 w 5408405"/>
              <a:gd name="connsiteY56" fmla="*/ 2249209 h 5561888"/>
              <a:gd name="connsiteX57" fmla="*/ 4311032 w 5408405"/>
              <a:gd name="connsiteY57" fmla="*/ 2166218 h 5561888"/>
              <a:gd name="connsiteX58" fmla="*/ 4307261 w 5408405"/>
              <a:gd name="connsiteY58" fmla="*/ 2102089 h 5561888"/>
              <a:gd name="connsiteX59" fmla="*/ 4293453 w 5408405"/>
              <a:gd name="connsiteY59" fmla="*/ 2062720 h 5561888"/>
              <a:gd name="connsiteX60" fmla="*/ 4293453 w 5408405"/>
              <a:gd name="connsiteY60" fmla="*/ 2298718 h 5561888"/>
              <a:gd name="connsiteX61" fmla="*/ 4314960 w 5408405"/>
              <a:gd name="connsiteY61" fmla="*/ 2298021 h 5561888"/>
              <a:gd name="connsiteX62" fmla="*/ 4334595 w 5408405"/>
              <a:gd name="connsiteY62" fmla="*/ 2281553 h 5561888"/>
              <a:gd name="connsiteX63" fmla="*/ 4344746 w 5408405"/>
              <a:gd name="connsiteY63" fmla="*/ 2279636 h 5561888"/>
              <a:gd name="connsiteX64" fmla="*/ 4402848 w 5408405"/>
              <a:gd name="connsiteY64" fmla="*/ 2284326 h 5561888"/>
              <a:gd name="connsiteX65" fmla="*/ 4473289 w 5408405"/>
              <a:gd name="connsiteY65" fmla="*/ 2321185 h 5561888"/>
              <a:gd name="connsiteX66" fmla="*/ 4499740 w 5408405"/>
              <a:gd name="connsiteY66" fmla="*/ 2331640 h 5561888"/>
              <a:gd name="connsiteX67" fmla="*/ 4524595 w 5408405"/>
              <a:gd name="connsiteY67" fmla="*/ 2359469 h 5561888"/>
              <a:gd name="connsiteX68" fmla="*/ 4544622 w 5408405"/>
              <a:gd name="connsiteY68" fmla="*/ 2383765 h 5561888"/>
              <a:gd name="connsiteX69" fmla="*/ 4554292 w 5408405"/>
              <a:gd name="connsiteY69" fmla="*/ 2392027 h 5561888"/>
              <a:gd name="connsiteX70" fmla="*/ 4560549 w 5408405"/>
              <a:gd name="connsiteY70" fmla="*/ 2467954 h 5561888"/>
              <a:gd name="connsiteX71" fmla="*/ 4547398 w 5408405"/>
              <a:gd name="connsiteY71" fmla="*/ 2521373 h 5561888"/>
              <a:gd name="connsiteX72" fmla="*/ 4555843 w 5408405"/>
              <a:gd name="connsiteY72" fmla="*/ 2579321 h 5561888"/>
              <a:gd name="connsiteX73" fmla="*/ 4566049 w 5408405"/>
              <a:gd name="connsiteY73" fmla="*/ 2582191 h 5561888"/>
              <a:gd name="connsiteX74" fmla="*/ 4643312 w 5408405"/>
              <a:gd name="connsiteY74" fmla="*/ 2587849 h 5561888"/>
              <a:gd name="connsiteX75" fmla="*/ 4657728 w 5408405"/>
              <a:gd name="connsiteY75" fmla="*/ 2592463 h 5561888"/>
              <a:gd name="connsiteX76" fmla="*/ 4692721 w 5408405"/>
              <a:gd name="connsiteY76" fmla="*/ 2617179 h 5561888"/>
              <a:gd name="connsiteX77" fmla="*/ 4736105 w 5408405"/>
              <a:gd name="connsiteY77" fmla="*/ 2642990 h 5561888"/>
              <a:gd name="connsiteX78" fmla="*/ 4750038 w 5408405"/>
              <a:gd name="connsiteY78" fmla="*/ 2657785 h 5561888"/>
              <a:gd name="connsiteX79" fmla="*/ 4796763 w 5408405"/>
              <a:gd name="connsiteY79" fmla="*/ 2766142 h 5561888"/>
              <a:gd name="connsiteX80" fmla="*/ 4795690 w 5408405"/>
              <a:gd name="connsiteY80" fmla="*/ 2776927 h 5561888"/>
              <a:gd name="connsiteX81" fmla="*/ 4777160 w 5408405"/>
              <a:gd name="connsiteY81" fmla="*/ 2831008 h 5561888"/>
              <a:gd name="connsiteX82" fmla="*/ 4766623 w 5408405"/>
              <a:gd name="connsiteY82" fmla="*/ 2851481 h 5561888"/>
              <a:gd name="connsiteX83" fmla="*/ 4746650 w 5408405"/>
              <a:gd name="connsiteY83" fmla="*/ 2884036 h 5561888"/>
              <a:gd name="connsiteX84" fmla="*/ 4744682 w 5408405"/>
              <a:gd name="connsiteY84" fmla="*/ 2921163 h 5561888"/>
              <a:gd name="connsiteX85" fmla="*/ 4739063 w 5408405"/>
              <a:gd name="connsiteY85" fmla="*/ 2933424 h 5561888"/>
              <a:gd name="connsiteX86" fmla="*/ 4725645 w 5408405"/>
              <a:gd name="connsiteY86" fmla="*/ 2930966 h 5561888"/>
              <a:gd name="connsiteX87" fmla="*/ 4716608 w 5408405"/>
              <a:gd name="connsiteY87" fmla="*/ 2925688 h 5561888"/>
              <a:gd name="connsiteX88" fmla="*/ 4702811 w 5408405"/>
              <a:gd name="connsiteY88" fmla="*/ 2922861 h 5561888"/>
              <a:gd name="connsiteX89" fmla="*/ 4700569 w 5408405"/>
              <a:gd name="connsiteY89" fmla="*/ 2936054 h 5561888"/>
              <a:gd name="connsiteX90" fmla="*/ 4679798 w 5408405"/>
              <a:gd name="connsiteY90" fmla="*/ 2951264 h 5561888"/>
              <a:gd name="connsiteX91" fmla="*/ 4668381 w 5408405"/>
              <a:gd name="connsiteY91" fmla="*/ 2947211 h 5561888"/>
              <a:gd name="connsiteX92" fmla="*/ 4653498 w 5408405"/>
              <a:gd name="connsiteY92" fmla="*/ 2953973 h 5561888"/>
              <a:gd name="connsiteX93" fmla="*/ 4659646 w 5408405"/>
              <a:gd name="connsiteY93" fmla="*/ 2968262 h 5561888"/>
              <a:gd name="connsiteX94" fmla="*/ 4669796 w 5408405"/>
              <a:gd name="connsiteY94" fmla="*/ 2976183 h 5561888"/>
              <a:gd name="connsiteX95" fmla="*/ 4576498 w 5408405"/>
              <a:gd name="connsiteY95" fmla="*/ 2977532 h 5561888"/>
              <a:gd name="connsiteX96" fmla="*/ 4575299 w 5408405"/>
              <a:gd name="connsiteY96" fmla="*/ 2971067 h 5561888"/>
              <a:gd name="connsiteX97" fmla="*/ 4558476 w 5408405"/>
              <a:gd name="connsiteY97" fmla="*/ 2965284 h 5561888"/>
              <a:gd name="connsiteX98" fmla="*/ 4542988 w 5408405"/>
              <a:gd name="connsiteY98" fmla="*/ 2971454 h 5561888"/>
              <a:gd name="connsiteX99" fmla="*/ 4521364 w 5408405"/>
              <a:gd name="connsiteY99" fmla="*/ 2964532 h 5561888"/>
              <a:gd name="connsiteX100" fmla="*/ 4451694 w 5408405"/>
              <a:gd name="connsiteY100" fmla="*/ 2942625 h 5561888"/>
              <a:gd name="connsiteX101" fmla="*/ 4436756 w 5408405"/>
              <a:gd name="connsiteY101" fmla="*/ 2944599 h 5561888"/>
              <a:gd name="connsiteX102" fmla="*/ 4440731 w 5408405"/>
              <a:gd name="connsiteY102" fmla="*/ 2926000 h 5561888"/>
              <a:gd name="connsiteX103" fmla="*/ 4442506 w 5408405"/>
              <a:gd name="connsiteY103" fmla="*/ 2924183 h 5561888"/>
              <a:gd name="connsiteX104" fmla="*/ 4433167 w 5408405"/>
              <a:gd name="connsiteY104" fmla="*/ 2892578 h 5561888"/>
              <a:gd name="connsiteX105" fmla="*/ 4405904 w 5408405"/>
              <a:gd name="connsiteY105" fmla="*/ 2863581 h 5561888"/>
              <a:gd name="connsiteX106" fmla="*/ 4376015 w 5408405"/>
              <a:gd name="connsiteY106" fmla="*/ 2814268 h 5561888"/>
              <a:gd name="connsiteX107" fmla="*/ 4373993 w 5408405"/>
              <a:gd name="connsiteY107" fmla="*/ 2794544 h 5561888"/>
              <a:gd name="connsiteX108" fmla="*/ 4366773 w 5408405"/>
              <a:gd name="connsiteY108" fmla="*/ 2738976 h 5561888"/>
              <a:gd name="connsiteX109" fmla="*/ 4375522 w 5408405"/>
              <a:gd name="connsiteY109" fmla="*/ 2719122 h 5561888"/>
              <a:gd name="connsiteX110" fmla="*/ 4416528 w 5408405"/>
              <a:gd name="connsiteY110" fmla="*/ 2642030 h 5561888"/>
              <a:gd name="connsiteX111" fmla="*/ 4403213 w 5408405"/>
              <a:gd name="connsiteY111" fmla="*/ 2629024 h 5561888"/>
              <a:gd name="connsiteX112" fmla="*/ 4386019 w 5408405"/>
              <a:gd name="connsiteY112" fmla="*/ 2642994 h 5561888"/>
              <a:gd name="connsiteX113" fmla="*/ 4382635 w 5408405"/>
              <a:gd name="connsiteY113" fmla="*/ 2660988 h 5561888"/>
              <a:gd name="connsiteX114" fmla="*/ 4373789 w 5408405"/>
              <a:gd name="connsiteY114" fmla="*/ 2672465 h 5561888"/>
              <a:gd name="connsiteX115" fmla="*/ 4364670 w 5408405"/>
              <a:gd name="connsiteY115" fmla="*/ 2660006 h 5561888"/>
              <a:gd name="connsiteX116" fmla="*/ 4365083 w 5408405"/>
              <a:gd name="connsiteY116" fmla="*/ 2643843 h 5561888"/>
              <a:gd name="connsiteX117" fmla="*/ 4349279 w 5408405"/>
              <a:gd name="connsiteY117" fmla="*/ 2622489 h 5561888"/>
              <a:gd name="connsiteX118" fmla="*/ 4336940 w 5408405"/>
              <a:gd name="connsiteY118" fmla="*/ 2642385 h 5561888"/>
              <a:gd name="connsiteX119" fmla="*/ 4334807 w 5408405"/>
              <a:gd name="connsiteY119" fmla="*/ 2665152 h 5561888"/>
              <a:gd name="connsiteX120" fmla="*/ 4315109 w 5408405"/>
              <a:gd name="connsiteY120" fmla="*/ 2669577 h 5561888"/>
              <a:gd name="connsiteX121" fmla="*/ 4293624 w 5408405"/>
              <a:gd name="connsiteY121" fmla="*/ 2622557 h 5561888"/>
              <a:gd name="connsiteX122" fmla="*/ 4293453 w 5408405"/>
              <a:gd name="connsiteY122" fmla="*/ 2622155 h 5561888"/>
              <a:gd name="connsiteX123" fmla="*/ 4293453 w 5408405"/>
              <a:gd name="connsiteY123" fmla="*/ 3290419 h 5561888"/>
              <a:gd name="connsiteX124" fmla="*/ 4819151 w 5408405"/>
              <a:gd name="connsiteY124" fmla="*/ 3290419 h 5561888"/>
              <a:gd name="connsiteX125" fmla="*/ 4618033 w 5408405"/>
              <a:gd name="connsiteY125" fmla="*/ 3783581 h 5561888"/>
              <a:gd name="connsiteX126" fmla="*/ 4631595 w 5408405"/>
              <a:gd name="connsiteY126" fmla="*/ 3794382 h 5561888"/>
              <a:gd name="connsiteX127" fmla="*/ 4653185 w 5408405"/>
              <a:gd name="connsiteY127" fmla="*/ 3834503 h 5561888"/>
              <a:gd name="connsiteX128" fmla="*/ 4695406 w 5408405"/>
              <a:gd name="connsiteY128" fmla="*/ 3937672 h 5561888"/>
              <a:gd name="connsiteX129" fmla="*/ 4749142 w 5408405"/>
              <a:gd name="connsiteY129" fmla="*/ 4037020 h 5561888"/>
              <a:gd name="connsiteX130" fmla="*/ 4833584 w 5408405"/>
              <a:gd name="connsiteY130" fmla="*/ 4121084 h 5561888"/>
              <a:gd name="connsiteX131" fmla="*/ 4833584 w 5408405"/>
              <a:gd name="connsiteY131" fmla="*/ 4258643 h 5561888"/>
              <a:gd name="connsiteX132" fmla="*/ 4787525 w 5408405"/>
              <a:gd name="connsiteY132" fmla="*/ 4312138 h 5561888"/>
              <a:gd name="connsiteX133" fmla="*/ 4703083 w 5408405"/>
              <a:gd name="connsiteY133" fmla="*/ 4365633 h 5561888"/>
              <a:gd name="connsiteX134" fmla="*/ 4603288 w 5408405"/>
              <a:gd name="connsiteY134" fmla="*/ 4380917 h 5561888"/>
              <a:gd name="connsiteX135" fmla="*/ 4488139 w 5408405"/>
              <a:gd name="connsiteY135" fmla="*/ 4273927 h 5561888"/>
              <a:gd name="connsiteX136" fmla="*/ 4465110 w 5408405"/>
              <a:gd name="connsiteY136" fmla="*/ 4231895 h 5561888"/>
              <a:gd name="connsiteX137" fmla="*/ 4463971 w 5408405"/>
              <a:gd name="connsiteY137" fmla="*/ 4193386 h 5561888"/>
              <a:gd name="connsiteX138" fmla="*/ 4454229 w 5408405"/>
              <a:gd name="connsiteY138" fmla="*/ 4178157 h 5561888"/>
              <a:gd name="connsiteX139" fmla="*/ 4293453 w 5408405"/>
              <a:gd name="connsiteY139" fmla="*/ 4178157 h 5561888"/>
              <a:gd name="connsiteX140" fmla="*/ 4293453 w 5408405"/>
              <a:gd name="connsiteY140" fmla="*/ 4857600 h 5561888"/>
              <a:gd name="connsiteX141" fmla="*/ 3291650 w 5408405"/>
              <a:gd name="connsiteY141" fmla="*/ 4857600 h 5561888"/>
              <a:gd name="connsiteX142" fmla="*/ 3291650 w 5408405"/>
              <a:gd name="connsiteY142" fmla="*/ 4178157 h 5561888"/>
              <a:gd name="connsiteX143" fmla="*/ 2897583 w 5408405"/>
              <a:gd name="connsiteY143" fmla="*/ 4178157 h 5561888"/>
              <a:gd name="connsiteX144" fmla="*/ 2899933 w 5408405"/>
              <a:gd name="connsiteY144" fmla="*/ 4187858 h 5561888"/>
              <a:gd name="connsiteX145" fmla="*/ 2922554 w 5408405"/>
              <a:gd name="connsiteY145" fmla="*/ 4233043 h 5561888"/>
              <a:gd name="connsiteX146" fmla="*/ 2922554 w 5408405"/>
              <a:gd name="connsiteY146" fmla="*/ 4255635 h 5561888"/>
              <a:gd name="connsiteX147" fmla="*/ 2903703 w 5408405"/>
              <a:gd name="connsiteY147" fmla="*/ 4306468 h 5561888"/>
              <a:gd name="connsiteX148" fmla="*/ 2877312 w 5408405"/>
              <a:gd name="connsiteY148" fmla="*/ 4389306 h 5561888"/>
              <a:gd name="connsiteX149" fmla="*/ 2854690 w 5408405"/>
              <a:gd name="connsiteY149" fmla="*/ 4419429 h 5561888"/>
              <a:gd name="connsiteX150" fmla="*/ 2818873 w 5408405"/>
              <a:gd name="connsiteY150" fmla="*/ 4449552 h 5561888"/>
              <a:gd name="connsiteX151" fmla="*/ 2786827 w 5408405"/>
              <a:gd name="connsiteY151" fmla="*/ 4466497 h 5561888"/>
              <a:gd name="connsiteX152" fmla="*/ 2668065 w 5408405"/>
              <a:gd name="connsiteY152" fmla="*/ 4492854 h 5561888"/>
              <a:gd name="connsiteX153" fmla="*/ 2607742 w 5408405"/>
              <a:gd name="connsiteY153" fmla="*/ 4490972 h 5561888"/>
              <a:gd name="connsiteX154" fmla="*/ 2513486 w 5408405"/>
              <a:gd name="connsiteY154" fmla="*/ 4417547 h 5561888"/>
              <a:gd name="connsiteX155" fmla="*/ 2507831 w 5408405"/>
              <a:gd name="connsiteY155" fmla="*/ 4372362 h 5561888"/>
              <a:gd name="connsiteX156" fmla="*/ 2505946 w 5408405"/>
              <a:gd name="connsiteY156" fmla="*/ 4353535 h 5561888"/>
              <a:gd name="connsiteX157" fmla="*/ 2496520 w 5408405"/>
              <a:gd name="connsiteY157" fmla="*/ 4302702 h 5561888"/>
              <a:gd name="connsiteX158" fmla="*/ 2490865 w 5408405"/>
              <a:gd name="connsiteY158" fmla="*/ 4278227 h 5561888"/>
              <a:gd name="connsiteX159" fmla="*/ 2492750 w 5408405"/>
              <a:gd name="connsiteY159" fmla="*/ 4246222 h 5561888"/>
              <a:gd name="connsiteX160" fmla="*/ 2505946 w 5408405"/>
              <a:gd name="connsiteY160" fmla="*/ 4214216 h 5561888"/>
              <a:gd name="connsiteX161" fmla="*/ 2519389 w 5408405"/>
              <a:gd name="connsiteY161" fmla="*/ 4178157 h 5561888"/>
              <a:gd name="connsiteX162" fmla="*/ 1895054 w 5408405"/>
              <a:gd name="connsiteY162" fmla="*/ 4178157 h 5561888"/>
              <a:gd name="connsiteX163" fmla="*/ 1904034 w 5408405"/>
              <a:gd name="connsiteY163" fmla="*/ 4212935 h 5561888"/>
              <a:gd name="connsiteX164" fmla="*/ 1913368 w 5408405"/>
              <a:gd name="connsiteY164" fmla="*/ 4235094 h 5561888"/>
              <a:gd name="connsiteX165" fmla="*/ 1897032 w 5408405"/>
              <a:gd name="connsiteY165" fmla="*/ 4308568 h 5561888"/>
              <a:gd name="connsiteX166" fmla="*/ 1887698 w 5408405"/>
              <a:gd name="connsiteY166" fmla="*/ 4331893 h 5561888"/>
              <a:gd name="connsiteX167" fmla="*/ 1886531 w 5408405"/>
              <a:gd name="connsiteY167" fmla="*/ 4371546 h 5561888"/>
              <a:gd name="connsiteX168" fmla="*/ 1908701 w 5408405"/>
              <a:gd name="connsiteY168" fmla="*/ 4405367 h 5561888"/>
              <a:gd name="connsiteX169" fmla="*/ 1929704 w 5408405"/>
              <a:gd name="connsiteY169" fmla="*/ 4469511 h 5561888"/>
              <a:gd name="connsiteX170" fmla="*/ 1921536 w 5408405"/>
              <a:gd name="connsiteY170" fmla="*/ 4497501 h 5561888"/>
              <a:gd name="connsiteX171" fmla="*/ 1915702 w 5408405"/>
              <a:gd name="connsiteY171" fmla="*/ 4519659 h 5561888"/>
              <a:gd name="connsiteX172" fmla="*/ 1885364 w 5408405"/>
              <a:gd name="connsiteY172" fmla="*/ 4510329 h 5561888"/>
              <a:gd name="connsiteX173" fmla="*/ 1867862 w 5408405"/>
              <a:gd name="connsiteY173" fmla="*/ 4478841 h 5561888"/>
              <a:gd name="connsiteX174" fmla="*/ 1816521 w 5408405"/>
              <a:gd name="connsiteY174" fmla="*/ 4538320 h 5561888"/>
              <a:gd name="connsiteX175" fmla="*/ 1828189 w 5408405"/>
              <a:gd name="connsiteY175" fmla="*/ 4568642 h 5561888"/>
              <a:gd name="connsiteX176" fmla="*/ 1858527 w 5408405"/>
              <a:gd name="connsiteY176" fmla="*/ 4597798 h 5561888"/>
              <a:gd name="connsiteX177" fmla="*/ 1877196 w 5408405"/>
              <a:gd name="connsiteY177" fmla="*/ 4635118 h 5561888"/>
              <a:gd name="connsiteX178" fmla="*/ 1852693 w 5408405"/>
              <a:gd name="connsiteY178" fmla="*/ 4654945 h 5561888"/>
              <a:gd name="connsiteX179" fmla="*/ 1825855 w 5408405"/>
              <a:gd name="connsiteY179" fmla="*/ 4679436 h 5561888"/>
              <a:gd name="connsiteX180" fmla="*/ 1822355 w 5408405"/>
              <a:gd name="connsiteY180" fmla="*/ 4720255 h 5561888"/>
              <a:gd name="connsiteX181" fmla="*/ 1781516 w 5408405"/>
              <a:gd name="connsiteY181" fmla="*/ 4703927 h 5561888"/>
              <a:gd name="connsiteX182" fmla="*/ 1766347 w 5408405"/>
              <a:gd name="connsiteY182" fmla="*/ 4692265 h 5561888"/>
              <a:gd name="connsiteX183" fmla="*/ 1743010 w 5408405"/>
              <a:gd name="connsiteY183" fmla="*/ 4693431 h 5561888"/>
              <a:gd name="connsiteX184" fmla="*/ 1743010 w 5408405"/>
              <a:gd name="connsiteY184" fmla="*/ 4714424 h 5561888"/>
              <a:gd name="connsiteX185" fmla="*/ 1741843 w 5408405"/>
              <a:gd name="connsiteY185" fmla="*/ 4745912 h 5561888"/>
              <a:gd name="connsiteX186" fmla="*/ 1708005 w 5408405"/>
              <a:gd name="connsiteY186" fmla="*/ 4742414 h 5561888"/>
              <a:gd name="connsiteX187" fmla="*/ 1702171 w 5408405"/>
              <a:gd name="connsiteY187" fmla="*/ 4737749 h 5561888"/>
              <a:gd name="connsiteX188" fmla="*/ 1651997 w 5408405"/>
              <a:gd name="connsiteY188" fmla="*/ 4752910 h 5561888"/>
              <a:gd name="connsiteX189" fmla="*/ 1620492 w 5408405"/>
              <a:gd name="connsiteY189" fmla="*/ 4779734 h 5561888"/>
              <a:gd name="connsiteX190" fmla="*/ 1608824 w 5408405"/>
              <a:gd name="connsiteY190" fmla="*/ 4778567 h 5561888"/>
              <a:gd name="connsiteX191" fmla="*/ 1573819 w 5408405"/>
              <a:gd name="connsiteY191" fmla="*/ 4800726 h 5561888"/>
              <a:gd name="connsiteX192" fmla="*/ 1551649 w 5408405"/>
              <a:gd name="connsiteY192" fmla="*/ 4828716 h 5561888"/>
              <a:gd name="connsiteX193" fmla="*/ 1495640 w 5408405"/>
              <a:gd name="connsiteY193" fmla="*/ 4898691 h 5561888"/>
              <a:gd name="connsiteX194" fmla="*/ 1479305 w 5408405"/>
              <a:gd name="connsiteY194" fmla="*/ 4982661 h 5561888"/>
              <a:gd name="connsiteX195" fmla="*/ 1453634 w 5408405"/>
              <a:gd name="connsiteY195" fmla="*/ 5007153 h 5561888"/>
              <a:gd name="connsiteX196" fmla="*/ 1313614 w 5408405"/>
              <a:gd name="connsiteY196" fmla="*/ 4994324 h 5561888"/>
              <a:gd name="connsiteX197" fmla="*/ 1289110 w 5408405"/>
              <a:gd name="connsiteY197" fmla="*/ 4947674 h 5561888"/>
              <a:gd name="connsiteX198" fmla="*/ 1261106 w 5408405"/>
              <a:gd name="connsiteY198" fmla="*/ 4857873 h 5561888"/>
              <a:gd name="connsiteX199" fmla="*/ 1242437 w 5408405"/>
              <a:gd name="connsiteY199" fmla="*/ 4847376 h 5561888"/>
              <a:gd name="connsiteX200" fmla="*/ 1158424 w 5408405"/>
              <a:gd name="connsiteY200" fmla="*/ 4842711 h 5561888"/>
              <a:gd name="connsiteX201" fmla="*/ 1118752 w 5408405"/>
              <a:gd name="connsiteY201" fmla="*/ 4824051 h 5561888"/>
              <a:gd name="connsiteX202" fmla="*/ 1083747 w 5408405"/>
              <a:gd name="connsiteY202" fmla="*/ 4792562 h 5561888"/>
              <a:gd name="connsiteX203" fmla="*/ 1035907 w 5408405"/>
              <a:gd name="connsiteY203" fmla="*/ 4794895 h 5561888"/>
              <a:gd name="connsiteX204" fmla="*/ 988066 w 5408405"/>
              <a:gd name="connsiteY204" fmla="*/ 4777401 h 5561888"/>
              <a:gd name="connsiteX205" fmla="*/ 915722 w 5408405"/>
              <a:gd name="connsiteY205" fmla="*/ 4761074 h 5561888"/>
              <a:gd name="connsiteX206" fmla="*/ 865548 w 5408405"/>
              <a:gd name="connsiteY206" fmla="*/ 4818220 h 5561888"/>
              <a:gd name="connsiteX207" fmla="*/ 810707 w 5408405"/>
              <a:gd name="connsiteY207" fmla="*/ 4848543 h 5561888"/>
              <a:gd name="connsiteX208" fmla="*/ 871382 w 5408405"/>
              <a:gd name="connsiteY208" fmla="*/ 4748245 h 5561888"/>
              <a:gd name="connsiteX209" fmla="*/ 823542 w 5408405"/>
              <a:gd name="connsiteY209" fmla="*/ 4650280 h 5561888"/>
              <a:gd name="connsiteX210" fmla="*/ 751198 w 5408405"/>
              <a:gd name="connsiteY210" fmla="*/ 4589635 h 5561888"/>
              <a:gd name="connsiteX211" fmla="*/ 745364 w 5408405"/>
              <a:gd name="connsiteY211" fmla="*/ 4572141 h 5561888"/>
              <a:gd name="connsiteX212" fmla="*/ 712693 w 5408405"/>
              <a:gd name="connsiteY212" fmla="*/ 4558146 h 5561888"/>
              <a:gd name="connsiteX213" fmla="*/ 663685 w 5408405"/>
              <a:gd name="connsiteY213" fmla="*/ 4604796 h 5561888"/>
              <a:gd name="connsiteX214" fmla="*/ 633348 w 5408405"/>
              <a:gd name="connsiteY214" fmla="*/ 4615292 h 5561888"/>
              <a:gd name="connsiteX215" fmla="*/ 592508 w 5408405"/>
              <a:gd name="connsiteY215" fmla="*/ 4608295 h 5561888"/>
              <a:gd name="connsiteX216" fmla="*/ 572672 w 5408405"/>
              <a:gd name="connsiteY216" fmla="*/ 4621123 h 5561888"/>
              <a:gd name="connsiteX217" fmla="*/ 583174 w 5408405"/>
              <a:gd name="connsiteY217" fmla="*/ 4643282 h 5561888"/>
              <a:gd name="connsiteX218" fmla="*/ 604177 w 5408405"/>
              <a:gd name="connsiteY218" fmla="*/ 4652612 h 5561888"/>
              <a:gd name="connsiteX219" fmla="*/ 618179 w 5408405"/>
              <a:gd name="connsiteY219" fmla="*/ 4680602 h 5561888"/>
              <a:gd name="connsiteX220" fmla="*/ 663685 w 5408405"/>
              <a:gd name="connsiteY220" fmla="*/ 4770404 h 5561888"/>
              <a:gd name="connsiteX221" fmla="*/ 680021 w 5408405"/>
              <a:gd name="connsiteY221" fmla="*/ 4783232 h 5561888"/>
              <a:gd name="connsiteX222" fmla="*/ 657851 w 5408405"/>
              <a:gd name="connsiteY222" fmla="*/ 4797227 h 5561888"/>
              <a:gd name="connsiteX223" fmla="*/ 654351 w 5408405"/>
              <a:gd name="connsiteY223" fmla="*/ 4797227 h 5561888"/>
              <a:gd name="connsiteX224" fmla="*/ 632181 w 5408405"/>
              <a:gd name="connsiteY224" fmla="*/ 4836880 h 5561888"/>
              <a:gd name="connsiteX225" fmla="*/ 629847 w 5408405"/>
              <a:gd name="connsiteY225" fmla="*/ 4891694 h 5561888"/>
              <a:gd name="connsiteX226" fmla="*/ 610011 w 5408405"/>
              <a:gd name="connsiteY226" fmla="*/ 4968666 h 5561888"/>
              <a:gd name="connsiteX227" fmla="*/ 592508 w 5408405"/>
              <a:gd name="connsiteY227" fmla="*/ 4989659 h 5561888"/>
              <a:gd name="connsiteX228" fmla="*/ 544668 w 5408405"/>
              <a:gd name="connsiteY228" fmla="*/ 5050304 h 5561888"/>
              <a:gd name="connsiteX229" fmla="*/ 516664 w 5408405"/>
              <a:gd name="connsiteY229" fmla="*/ 5060800 h 5561888"/>
              <a:gd name="connsiteX230" fmla="*/ 401147 w 5408405"/>
              <a:gd name="connsiteY230" fmla="*/ 5094622 h 5561888"/>
              <a:gd name="connsiteX231" fmla="*/ 401147 w 5408405"/>
              <a:gd name="connsiteY231" fmla="*/ 5120279 h 5561888"/>
              <a:gd name="connsiteX232" fmla="*/ 431485 w 5408405"/>
              <a:gd name="connsiteY232" fmla="*/ 5123778 h 5561888"/>
              <a:gd name="connsiteX233" fmla="*/ 452488 w 5408405"/>
              <a:gd name="connsiteY233" fmla="*/ 5109783 h 5561888"/>
              <a:gd name="connsiteX234" fmla="*/ 472324 w 5408405"/>
              <a:gd name="connsiteY234" fmla="*/ 5107450 h 5561888"/>
              <a:gd name="connsiteX235" fmla="*/ 468824 w 5408405"/>
              <a:gd name="connsiteY235" fmla="*/ 5128443 h 5561888"/>
              <a:gd name="connsiteX236" fmla="*/ 452488 w 5408405"/>
              <a:gd name="connsiteY236" fmla="*/ 5143604 h 5561888"/>
              <a:gd name="connsiteX237" fmla="*/ 446654 w 5408405"/>
              <a:gd name="connsiteY237" fmla="*/ 5179758 h 5561888"/>
              <a:gd name="connsiteX238" fmla="*/ 478158 w 5408405"/>
              <a:gd name="connsiteY238" fmla="*/ 5172761 h 5561888"/>
              <a:gd name="connsiteX239" fmla="*/ 502662 w 5408405"/>
              <a:gd name="connsiteY239" fmla="*/ 5152934 h 5561888"/>
              <a:gd name="connsiteX240" fmla="*/ 525999 w 5408405"/>
              <a:gd name="connsiteY240" fmla="*/ 5168096 h 5561888"/>
              <a:gd name="connsiteX241" fmla="*/ 500328 w 5408405"/>
              <a:gd name="connsiteY241" fmla="*/ 5234572 h 5561888"/>
              <a:gd name="connsiteX242" fmla="*/ 500328 w 5408405"/>
              <a:gd name="connsiteY242" fmla="*/ 5298716 h 5561888"/>
              <a:gd name="connsiteX243" fmla="*/ 523665 w 5408405"/>
              <a:gd name="connsiteY243" fmla="*/ 5324373 h 5561888"/>
              <a:gd name="connsiteX244" fmla="*/ 530666 w 5408405"/>
              <a:gd name="connsiteY244" fmla="*/ 5337202 h 5561888"/>
              <a:gd name="connsiteX245" fmla="*/ 517831 w 5408405"/>
              <a:gd name="connsiteY245" fmla="*/ 5344200 h 5561888"/>
              <a:gd name="connsiteX246" fmla="*/ 493327 w 5408405"/>
              <a:gd name="connsiteY246" fmla="*/ 5367525 h 5561888"/>
              <a:gd name="connsiteX247" fmla="*/ 462989 w 5408405"/>
              <a:gd name="connsiteY247" fmla="*/ 5420006 h 5561888"/>
              <a:gd name="connsiteX248" fmla="*/ 461823 w 5408405"/>
              <a:gd name="connsiteY248" fmla="*/ 5447996 h 5561888"/>
              <a:gd name="connsiteX249" fmla="*/ 471157 w 5408405"/>
              <a:gd name="connsiteY249" fmla="*/ 5466656 h 5561888"/>
              <a:gd name="connsiteX250" fmla="*/ 451321 w 5408405"/>
              <a:gd name="connsiteY250" fmla="*/ 5479485 h 5561888"/>
              <a:gd name="connsiteX251" fmla="*/ 434985 w 5408405"/>
              <a:gd name="connsiteY251" fmla="*/ 5481817 h 5561888"/>
              <a:gd name="connsiteX252" fmla="*/ 415149 w 5408405"/>
              <a:gd name="connsiteY252" fmla="*/ 5529634 h 5561888"/>
              <a:gd name="connsiteX253" fmla="*/ 420983 w 5408405"/>
              <a:gd name="connsiteY253" fmla="*/ 5538964 h 5561888"/>
              <a:gd name="connsiteX254" fmla="*/ 419816 w 5408405"/>
              <a:gd name="connsiteY254" fmla="*/ 5559956 h 5561888"/>
              <a:gd name="connsiteX255" fmla="*/ 401147 w 5408405"/>
              <a:gd name="connsiteY255" fmla="*/ 5555291 h 5561888"/>
              <a:gd name="connsiteX256" fmla="*/ 389479 w 5408405"/>
              <a:gd name="connsiteY256" fmla="*/ 5540130 h 5561888"/>
              <a:gd name="connsiteX257" fmla="*/ 366142 w 5408405"/>
              <a:gd name="connsiteY257" fmla="*/ 5536631 h 5561888"/>
              <a:gd name="connsiteX258" fmla="*/ 294965 w 5408405"/>
              <a:gd name="connsiteY258" fmla="*/ 5555291 h 5561888"/>
              <a:gd name="connsiteX259" fmla="*/ 206285 w 5408405"/>
              <a:gd name="connsiteY259" fmla="*/ 5561122 h 5561888"/>
              <a:gd name="connsiteX260" fmla="*/ 185282 w 5408405"/>
              <a:gd name="connsiteY260" fmla="*/ 5550626 h 5561888"/>
              <a:gd name="connsiteX261" fmla="*/ 124607 w 5408405"/>
              <a:gd name="connsiteY261" fmla="*/ 5522636 h 5561888"/>
              <a:gd name="connsiteX262" fmla="*/ 112938 w 5408405"/>
              <a:gd name="connsiteY262" fmla="*/ 5514472 h 5561888"/>
              <a:gd name="connsiteX263" fmla="*/ 61597 w 5408405"/>
              <a:gd name="connsiteY263" fmla="*/ 5452661 h 5561888"/>
              <a:gd name="connsiteX264" fmla="*/ 30093 w 5408405"/>
              <a:gd name="connsiteY264" fmla="*/ 5347698 h 5561888"/>
              <a:gd name="connsiteX265" fmla="*/ 14924 w 5408405"/>
              <a:gd name="connsiteY265" fmla="*/ 5311544 h 5561888"/>
              <a:gd name="connsiteX266" fmla="*/ 18424 w 5408405"/>
              <a:gd name="connsiteY266" fmla="*/ 5260229 h 5561888"/>
              <a:gd name="connsiteX267" fmla="*/ 23092 w 5408405"/>
              <a:gd name="connsiteY267" fmla="*/ 5217078 h 5561888"/>
              <a:gd name="connsiteX268" fmla="*/ 21925 w 5408405"/>
              <a:gd name="connsiteY268" fmla="*/ 5199584 h 5561888"/>
              <a:gd name="connsiteX269" fmla="*/ 90768 w 5408405"/>
              <a:gd name="connsiteY269" fmla="*/ 5120279 h 5561888"/>
              <a:gd name="connsiteX270" fmla="*/ 156111 w 5408405"/>
              <a:gd name="connsiteY270" fmla="*/ 5081793 h 5561888"/>
              <a:gd name="connsiteX271" fmla="*/ 205118 w 5408405"/>
              <a:gd name="connsiteY271" fmla="*/ 5017649 h 5561888"/>
              <a:gd name="connsiteX272" fmla="*/ 198117 w 5408405"/>
              <a:gd name="connsiteY272" fmla="*/ 5004820 h 5561888"/>
              <a:gd name="connsiteX273" fmla="*/ 129274 w 5408405"/>
              <a:gd name="connsiteY273" fmla="*/ 4923183 h 5561888"/>
              <a:gd name="connsiteX274" fmla="*/ 119939 w 5408405"/>
              <a:gd name="connsiteY274" fmla="*/ 4904523 h 5561888"/>
              <a:gd name="connsiteX275" fmla="*/ 110604 w 5408405"/>
              <a:gd name="connsiteY275" fmla="*/ 4846210 h 5561888"/>
              <a:gd name="connsiteX276" fmla="*/ 94269 w 5408405"/>
              <a:gd name="connsiteY276" fmla="*/ 4778567 h 5561888"/>
              <a:gd name="connsiteX277" fmla="*/ 95436 w 5408405"/>
              <a:gd name="connsiteY277" fmla="*/ 4750577 h 5561888"/>
              <a:gd name="connsiteX278" fmla="*/ 157278 w 5408405"/>
              <a:gd name="connsiteY278" fmla="*/ 4600131 h 5561888"/>
              <a:gd name="connsiteX279" fmla="*/ 168946 w 5408405"/>
              <a:gd name="connsiteY279" fmla="*/ 4590801 h 5561888"/>
              <a:gd name="connsiteX280" fmla="*/ 240123 w 5408405"/>
              <a:gd name="connsiteY280" fmla="*/ 4556980 h 5561888"/>
              <a:gd name="connsiteX281" fmla="*/ 270461 w 5408405"/>
              <a:gd name="connsiteY281" fmla="*/ 4547650 h 5561888"/>
              <a:gd name="connsiteX282" fmla="*/ 321802 w 5408405"/>
              <a:gd name="connsiteY282" fmla="*/ 4535987 h 5561888"/>
              <a:gd name="connsiteX283" fmla="*/ 360308 w 5408405"/>
              <a:gd name="connsiteY283" fmla="*/ 4502166 h 5561888"/>
              <a:gd name="connsiteX284" fmla="*/ 388312 w 5408405"/>
              <a:gd name="connsiteY284" fmla="*/ 4511496 h 5561888"/>
              <a:gd name="connsiteX285" fmla="*/ 391812 w 5408405"/>
              <a:gd name="connsiteY285" fmla="*/ 4525491 h 5561888"/>
              <a:gd name="connsiteX286" fmla="*/ 402314 w 5408405"/>
              <a:gd name="connsiteY286" fmla="*/ 4541818 h 5561888"/>
              <a:gd name="connsiteX287" fmla="*/ 417483 w 5408405"/>
              <a:gd name="connsiteY287" fmla="*/ 4531322 h 5561888"/>
              <a:gd name="connsiteX288" fmla="*/ 452488 w 5408405"/>
              <a:gd name="connsiteY288" fmla="*/ 4537153 h 5561888"/>
              <a:gd name="connsiteX289" fmla="*/ 459489 w 5408405"/>
              <a:gd name="connsiteY289" fmla="*/ 4552315 h 5561888"/>
              <a:gd name="connsiteX290" fmla="*/ 480492 w 5408405"/>
              <a:gd name="connsiteY290" fmla="*/ 4560478 h 5561888"/>
              <a:gd name="connsiteX291" fmla="*/ 488660 w 5408405"/>
              <a:gd name="connsiteY291" fmla="*/ 4540652 h 5561888"/>
              <a:gd name="connsiteX292" fmla="*/ 521331 w 5408405"/>
              <a:gd name="connsiteY292" fmla="*/ 4399536 h 5561888"/>
              <a:gd name="connsiteX293" fmla="*/ 596009 w 5408405"/>
              <a:gd name="connsiteY293" fmla="*/ 4352885 h 5561888"/>
              <a:gd name="connsiteX294" fmla="*/ 607677 w 5408405"/>
              <a:gd name="connsiteY294" fmla="*/ 4333059 h 5561888"/>
              <a:gd name="connsiteX295" fmla="*/ 586674 w 5408405"/>
              <a:gd name="connsiteY295" fmla="*/ 4287575 h 5561888"/>
              <a:gd name="connsiteX296" fmla="*/ 591341 w 5408405"/>
              <a:gd name="connsiteY296" fmla="*/ 4267749 h 5561888"/>
              <a:gd name="connsiteX297" fmla="*/ 613511 w 5408405"/>
              <a:gd name="connsiteY297" fmla="*/ 4189610 h 5561888"/>
              <a:gd name="connsiteX298" fmla="*/ 596009 w 5408405"/>
              <a:gd name="connsiteY298" fmla="*/ 4181446 h 5561888"/>
              <a:gd name="connsiteX299" fmla="*/ 545835 w 5408405"/>
              <a:gd name="connsiteY299" fmla="*/ 4156955 h 5561888"/>
              <a:gd name="connsiteX300" fmla="*/ 563337 w 5408405"/>
              <a:gd name="connsiteY300" fmla="*/ 4103308 h 5561888"/>
              <a:gd name="connsiteX301" fmla="*/ 592508 w 5408405"/>
              <a:gd name="connsiteY301" fmla="*/ 4098643 h 5561888"/>
              <a:gd name="connsiteX302" fmla="*/ 617012 w 5408405"/>
              <a:gd name="connsiteY302" fmla="*/ 4054325 h 5561888"/>
              <a:gd name="connsiteX303" fmla="*/ 599509 w 5408405"/>
              <a:gd name="connsiteY303" fmla="*/ 4021670 h 5561888"/>
              <a:gd name="connsiteX304" fmla="*/ 578506 w 5408405"/>
              <a:gd name="connsiteY304" fmla="*/ 3990181 h 5561888"/>
              <a:gd name="connsiteX305" fmla="*/ 572672 w 5408405"/>
              <a:gd name="connsiteY305" fmla="*/ 3961025 h 5561888"/>
              <a:gd name="connsiteX306" fmla="*/ 598343 w 5408405"/>
              <a:gd name="connsiteY306" fmla="*/ 3955193 h 5561888"/>
              <a:gd name="connsiteX307" fmla="*/ 655518 w 5408405"/>
              <a:gd name="connsiteY307" fmla="*/ 3936533 h 5561888"/>
              <a:gd name="connsiteX308" fmla="*/ 660185 w 5408405"/>
              <a:gd name="connsiteY308" fmla="*/ 3906211 h 5561888"/>
              <a:gd name="connsiteX309" fmla="*/ 618179 w 5408405"/>
              <a:gd name="connsiteY309" fmla="*/ 3857228 h 5561888"/>
              <a:gd name="connsiteX310" fmla="*/ 593675 w 5408405"/>
              <a:gd name="connsiteY310" fmla="*/ 3769759 h 5561888"/>
              <a:gd name="connsiteX311" fmla="*/ 586674 w 5408405"/>
              <a:gd name="connsiteY311" fmla="*/ 3748767 h 5561888"/>
              <a:gd name="connsiteX312" fmla="*/ 554003 w 5408405"/>
              <a:gd name="connsiteY312" fmla="*/ 3724275 h 5561888"/>
              <a:gd name="connsiteX313" fmla="*/ 507329 w 5408405"/>
              <a:gd name="connsiteY313" fmla="*/ 3686955 h 5561888"/>
              <a:gd name="connsiteX314" fmla="*/ 490993 w 5408405"/>
              <a:gd name="connsiteY314" fmla="*/ 3713779 h 5561888"/>
              <a:gd name="connsiteX315" fmla="*/ 469990 w 5408405"/>
              <a:gd name="connsiteY315" fmla="*/ 3732439 h 5561888"/>
              <a:gd name="connsiteX316" fmla="*/ 432652 w 5408405"/>
              <a:gd name="connsiteY316" fmla="*/ 3712613 h 5561888"/>
              <a:gd name="connsiteX317" fmla="*/ 446654 w 5408405"/>
              <a:gd name="connsiteY317" fmla="*/ 3690454 h 5561888"/>
              <a:gd name="connsiteX318" fmla="*/ 461823 w 5408405"/>
              <a:gd name="connsiteY318" fmla="*/ 3672960 h 5561888"/>
              <a:gd name="connsiteX319" fmla="*/ 410482 w 5408405"/>
              <a:gd name="connsiteY319" fmla="*/ 3637973 h 5561888"/>
              <a:gd name="connsiteX320" fmla="*/ 382478 w 5408405"/>
              <a:gd name="connsiteY320" fmla="*/ 3649635 h 5561888"/>
              <a:gd name="connsiteX321" fmla="*/ 354474 w 5408405"/>
              <a:gd name="connsiteY321" fmla="*/ 3637973 h 5561888"/>
              <a:gd name="connsiteX322" fmla="*/ 357974 w 5408405"/>
              <a:gd name="connsiteY322" fmla="*/ 3609983 h 5561888"/>
              <a:gd name="connsiteX323" fmla="*/ 403481 w 5408405"/>
              <a:gd name="connsiteY323" fmla="*/ 3584325 h 5561888"/>
              <a:gd name="connsiteX324" fmla="*/ 431485 w 5408405"/>
              <a:gd name="connsiteY324" fmla="*/ 3528345 h 5561888"/>
              <a:gd name="connsiteX325" fmla="*/ 405814 w 5408405"/>
              <a:gd name="connsiteY325" fmla="*/ 3405889 h 5561888"/>
              <a:gd name="connsiteX326" fmla="*/ 388312 w 5408405"/>
              <a:gd name="connsiteY326" fmla="*/ 3388395 h 5561888"/>
              <a:gd name="connsiteX327" fmla="*/ 296132 w 5408405"/>
              <a:gd name="connsiteY327" fmla="*/ 3352241 h 5561888"/>
              <a:gd name="connsiteX328" fmla="*/ 370809 w 5408405"/>
              <a:gd name="connsiteY328" fmla="*/ 3348742 h 5561888"/>
              <a:gd name="connsiteX329" fmla="*/ 451321 w 5408405"/>
              <a:gd name="connsiteY329" fmla="*/ 3286931 h 5561888"/>
              <a:gd name="connsiteX330" fmla="*/ 426817 w 5408405"/>
              <a:gd name="connsiteY330" fmla="*/ 3249611 h 5561888"/>
              <a:gd name="connsiteX331" fmla="*/ 399980 w 5408405"/>
              <a:gd name="connsiteY331" fmla="*/ 3240281 h 5561888"/>
              <a:gd name="connsiteX332" fmla="*/ 437319 w 5408405"/>
              <a:gd name="connsiteY332" fmla="*/ 3226286 h 5561888"/>
              <a:gd name="connsiteX333" fmla="*/ 455988 w 5408405"/>
              <a:gd name="connsiteY333" fmla="*/ 3208792 h 5561888"/>
              <a:gd name="connsiteX334" fmla="*/ 430318 w 5408405"/>
              <a:gd name="connsiteY334" fmla="*/ 3122489 h 5561888"/>
              <a:gd name="connsiteX335" fmla="*/ 401147 w 5408405"/>
              <a:gd name="connsiteY335" fmla="*/ 3075839 h 5561888"/>
              <a:gd name="connsiteX336" fmla="*/ 390645 w 5408405"/>
              <a:gd name="connsiteY336" fmla="*/ 2998867 h 5561888"/>
              <a:gd name="connsiteX337" fmla="*/ 364975 w 5408405"/>
              <a:gd name="connsiteY337" fmla="*/ 2949884 h 5561888"/>
              <a:gd name="connsiteX338" fmla="*/ 352140 w 5408405"/>
              <a:gd name="connsiteY338" fmla="*/ 2947552 h 5561888"/>
              <a:gd name="connsiteX339" fmla="*/ 395313 w 5408405"/>
              <a:gd name="connsiteY339" fmla="*/ 2919562 h 5561888"/>
              <a:gd name="connsiteX340" fmla="*/ 433818 w 5408405"/>
              <a:gd name="connsiteY340" fmla="*/ 2882242 h 5561888"/>
              <a:gd name="connsiteX341" fmla="*/ 422150 w 5408405"/>
              <a:gd name="connsiteY341" fmla="*/ 2851919 h 5561888"/>
              <a:gd name="connsiteX342" fmla="*/ 396480 w 5408405"/>
              <a:gd name="connsiteY342" fmla="*/ 2818098 h 5561888"/>
              <a:gd name="connsiteX343" fmla="*/ 424484 w 5408405"/>
              <a:gd name="connsiteY343" fmla="*/ 2793607 h 5561888"/>
              <a:gd name="connsiteX344" fmla="*/ 436152 w 5408405"/>
              <a:gd name="connsiteY344" fmla="*/ 2784277 h 5561888"/>
              <a:gd name="connsiteX345" fmla="*/ 422150 w 5408405"/>
              <a:gd name="connsiteY345" fmla="*/ 2762118 h 5561888"/>
              <a:gd name="connsiteX346" fmla="*/ 404648 w 5408405"/>
              <a:gd name="connsiteY346" fmla="*/ 2717800 h 5561888"/>
              <a:gd name="connsiteX347" fmla="*/ 401147 w 5408405"/>
              <a:gd name="connsiteY347" fmla="*/ 2623334 h 5561888"/>
              <a:gd name="connsiteX348" fmla="*/ 403481 w 5408405"/>
              <a:gd name="connsiteY348" fmla="*/ 2597676 h 5561888"/>
              <a:gd name="connsiteX349" fmla="*/ 409315 w 5408405"/>
              <a:gd name="connsiteY349" fmla="*/ 2525369 h 5561888"/>
              <a:gd name="connsiteX350" fmla="*/ 422150 w 5408405"/>
              <a:gd name="connsiteY350" fmla="*/ 2510207 h 5561888"/>
              <a:gd name="connsiteX351" fmla="*/ 475825 w 5408405"/>
              <a:gd name="connsiteY351" fmla="*/ 2464724 h 5561888"/>
              <a:gd name="connsiteX352" fmla="*/ 485159 w 5408405"/>
              <a:gd name="connsiteY352" fmla="*/ 2448396 h 5561888"/>
              <a:gd name="connsiteX353" fmla="*/ 542334 w 5408405"/>
              <a:gd name="connsiteY353" fmla="*/ 2422738 h 5561888"/>
              <a:gd name="connsiteX354" fmla="*/ 584340 w 5408405"/>
              <a:gd name="connsiteY354" fmla="*/ 2404078 h 5561888"/>
              <a:gd name="connsiteX355" fmla="*/ 622846 w 5408405"/>
              <a:gd name="connsiteY355" fmla="*/ 2372590 h 5561888"/>
              <a:gd name="connsiteX356" fmla="*/ 641515 w 5408405"/>
              <a:gd name="connsiteY356" fmla="*/ 2345766 h 5561888"/>
              <a:gd name="connsiteX357" fmla="*/ 648517 w 5408405"/>
              <a:gd name="connsiteY357" fmla="*/ 2310778 h 5561888"/>
              <a:gd name="connsiteX358" fmla="*/ 642682 w 5408405"/>
              <a:gd name="connsiteY358" fmla="*/ 2293285 h 5561888"/>
              <a:gd name="connsiteX359" fmla="*/ 615845 w 5408405"/>
              <a:gd name="connsiteY359" fmla="*/ 2286287 h 5561888"/>
              <a:gd name="connsiteX360" fmla="*/ 597176 w 5408405"/>
              <a:gd name="connsiteY360" fmla="*/ 2248967 h 5561888"/>
              <a:gd name="connsiteX361" fmla="*/ 619346 w 5408405"/>
              <a:gd name="connsiteY361" fmla="*/ 2210481 h 5561888"/>
              <a:gd name="connsiteX362" fmla="*/ 657851 w 5408405"/>
              <a:gd name="connsiteY362" fmla="*/ 2198818 h 5561888"/>
              <a:gd name="connsiteX363" fmla="*/ 676521 w 5408405"/>
              <a:gd name="connsiteY363" fmla="*/ 2190654 h 5561888"/>
              <a:gd name="connsiteX364" fmla="*/ 668353 w 5408405"/>
              <a:gd name="connsiteY364" fmla="*/ 2153334 h 5561888"/>
              <a:gd name="connsiteX365" fmla="*/ 663685 w 5408405"/>
              <a:gd name="connsiteY365" fmla="*/ 2152168 h 5561888"/>
              <a:gd name="connsiteX366" fmla="*/ 635681 w 5408405"/>
              <a:gd name="connsiteY366" fmla="*/ 2139339 h 5561888"/>
              <a:gd name="connsiteX367" fmla="*/ 648517 w 5408405"/>
              <a:gd name="connsiteY367" fmla="*/ 2093855 h 5561888"/>
              <a:gd name="connsiteX368" fmla="*/ 683522 w 5408405"/>
              <a:gd name="connsiteY368" fmla="*/ 2071697 h 5561888"/>
              <a:gd name="connsiteX369" fmla="*/ 703358 w 5408405"/>
              <a:gd name="connsiteY369" fmla="*/ 2082193 h 5561888"/>
              <a:gd name="connsiteX370" fmla="*/ 711526 w 5408405"/>
              <a:gd name="connsiteY370" fmla="*/ 2091523 h 5561888"/>
              <a:gd name="connsiteX371" fmla="*/ 720860 w 5408405"/>
              <a:gd name="connsiteY371" fmla="*/ 2081027 h 5561888"/>
              <a:gd name="connsiteX372" fmla="*/ 723194 w 5408405"/>
              <a:gd name="connsiteY372" fmla="*/ 2055369 h 5561888"/>
              <a:gd name="connsiteX373" fmla="*/ 771034 w 5408405"/>
              <a:gd name="connsiteY373" fmla="*/ 2027379 h 5561888"/>
              <a:gd name="connsiteX374" fmla="*/ 779202 w 5408405"/>
              <a:gd name="connsiteY374" fmla="*/ 2030878 h 5561888"/>
              <a:gd name="connsiteX375" fmla="*/ 839878 w 5408405"/>
              <a:gd name="connsiteY375" fmla="*/ 2009885 h 5561888"/>
              <a:gd name="connsiteX376" fmla="*/ 872549 w 5408405"/>
              <a:gd name="connsiteY376" fmla="*/ 1988893 h 5561888"/>
              <a:gd name="connsiteX377" fmla="*/ 891219 w 5408405"/>
              <a:gd name="connsiteY377" fmla="*/ 1987727 h 5561888"/>
              <a:gd name="connsiteX378" fmla="*/ 961229 w 5408405"/>
              <a:gd name="connsiteY378" fmla="*/ 1935245 h 5561888"/>
              <a:gd name="connsiteX379" fmla="*/ 979898 w 5408405"/>
              <a:gd name="connsiteY379" fmla="*/ 1895593 h 5561888"/>
              <a:gd name="connsiteX380" fmla="*/ 1004402 w 5408405"/>
              <a:gd name="connsiteY380" fmla="*/ 1886263 h 5561888"/>
              <a:gd name="connsiteX381" fmla="*/ 1010236 w 5408405"/>
              <a:gd name="connsiteY381" fmla="*/ 1908421 h 5561888"/>
              <a:gd name="connsiteX382" fmla="*/ 1054576 w 5408405"/>
              <a:gd name="connsiteY382" fmla="*/ 1949240 h 5561888"/>
              <a:gd name="connsiteX383" fmla="*/ 1105917 w 5408405"/>
              <a:gd name="connsiteY383" fmla="*/ 1948074 h 5561888"/>
              <a:gd name="connsiteX384" fmla="*/ 1144422 w 5408405"/>
              <a:gd name="connsiteY384" fmla="*/ 1978397 h 5561888"/>
              <a:gd name="connsiteX385" fmla="*/ 1237769 w 5408405"/>
              <a:gd name="connsiteY385" fmla="*/ 2001722 h 5561888"/>
              <a:gd name="connsiteX386" fmla="*/ 1255272 w 5408405"/>
              <a:gd name="connsiteY386" fmla="*/ 1992392 h 5561888"/>
              <a:gd name="connsiteX387" fmla="*/ 1293778 w 5408405"/>
              <a:gd name="connsiteY387" fmla="*/ 2055369 h 5561888"/>
              <a:gd name="connsiteX388" fmla="*/ 1366122 w 5408405"/>
              <a:gd name="connsiteY388" fmla="*/ 2055369 h 5561888"/>
              <a:gd name="connsiteX389" fmla="*/ 1361454 w 5408405"/>
              <a:gd name="connsiteY389" fmla="*/ 2068198 h 5561888"/>
              <a:gd name="connsiteX390" fmla="*/ 1381290 w 5408405"/>
              <a:gd name="connsiteY390" fmla="*/ 2133508 h 5561888"/>
              <a:gd name="connsiteX391" fmla="*/ 1404627 w 5408405"/>
              <a:gd name="connsiteY391" fmla="*/ 2178992 h 5561888"/>
              <a:gd name="connsiteX392" fmla="*/ 1436132 w 5408405"/>
              <a:gd name="connsiteY392" fmla="*/ 2232639 h 5561888"/>
              <a:gd name="connsiteX393" fmla="*/ 1452467 w 5408405"/>
              <a:gd name="connsiteY393" fmla="*/ 2215146 h 5561888"/>
              <a:gd name="connsiteX394" fmla="*/ 1475804 w 5408405"/>
              <a:gd name="connsiteY394" fmla="*/ 2180158 h 5561888"/>
              <a:gd name="connsiteX395" fmla="*/ 1490973 w 5408405"/>
              <a:gd name="connsiteY395" fmla="*/ 2194153 h 5561888"/>
              <a:gd name="connsiteX396" fmla="*/ 1536480 w 5408405"/>
              <a:gd name="connsiteY396" fmla="*/ 2257131 h 5561888"/>
              <a:gd name="connsiteX397" fmla="*/ 1682334 w 5408405"/>
              <a:gd name="connsiteY397" fmla="*/ 2317776 h 5561888"/>
              <a:gd name="connsiteX398" fmla="*/ 1752345 w 5408405"/>
              <a:gd name="connsiteY398" fmla="*/ 2360927 h 5561888"/>
              <a:gd name="connsiteX399" fmla="*/ 1790850 w 5408405"/>
              <a:gd name="connsiteY399" fmla="*/ 2355096 h 5561888"/>
              <a:gd name="connsiteX400" fmla="*/ 1825855 w 5408405"/>
              <a:gd name="connsiteY400" fmla="*/ 2351597 h 5561888"/>
              <a:gd name="connsiteX401" fmla="*/ 1817688 w 5408405"/>
              <a:gd name="connsiteY401" fmla="*/ 2380753 h 5561888"/>
              <a:gd name="connsiteX402" fmla="*/ 1807186 w 5408405"/>
              <a:gd name="connsiteY402" fmla="*/ 2436733 h 5561888"/>
              <a:gd name="connsiteX403" fmla="*/ 1836065 w 5408405"/>
              <a:gd name="connsiteY403" fmla="*/ 2571290 h 5561888"/>
              <a:gd name="connsiteX404" fmla="*/ 1836900 w 5408405"/>
              <a:gd name="connsiteY404" fmla="*/ 2614907 h 5561888"/>
              <a:gd name="connsiteX405" fmla="*/ 2065106 w 5408405"/>
              <a:gd name="connsiteY405" fmla="*/ 2240082 h 5561888"/>
              <a:gd name="connsiteX406" fmla="*/ 2042723 w 5408405"/>
              <a:gd name="connsiteY406" fmla="*/ 2222711 h 5561888"/>
              <a:gd name="connsiteX407" fmla="*/ 2003998 w 5408405"/>
              <a:gd name="connsiteY407" fmla="*/ 2224820 h 5561888"/>
              <a:gd name="connsiteX408" fmla="*/ 1989060 w 5408405"/>
              <a:gd name="connsiteY408" fmla="*/ 2226794 h 5561888"/>
              <a:gd name="connsiteX409" fmla="*/ 1993035 w 5408405"/>
              <a:gd name="connsiteY409" fmla="*/ 2208195 h 5561888"/>
              <a:gd name="connsiteX410" fmla="*/ 1994810 w 5408405"/>
              <a:gd name="connsiteY410" fmla="*/ 2206378 h 5561888"/>
              <a:gd name="connsiteX411" fmla="*/ 1985471 w 5408405"/>
              <a:gd name="connsiteY411" fmla="*/ 2174773 h 5561888"/>
              <a:gd name="connsiteX412" fmla="*/ 1958208 w 5408405"/>
              <a:gd name="connsiteY412" fmla="*/ 2145776 h 5561888"/>
              <a:gd name="connsiteX413" fmla="*/ 1928319 w 5408405"/>
              <a:gd name="connsiteY413" fmla="*/ 2096463 h 5561888"/>
              <a:gd name="connsiteX414" fmla="*/ 1926297 w 5408405"/>
              <a:gd name="connsiteY414" fmla="*/ 2076739 h 5561888"/>
              <a:gd name="connsiteX415" fmla="*/ 1919077 w 5408405"/>
              <a:gd name="connsiteY415" fmla="*/ 2021171 h 5561888"/>
              <a:gd name="connsiteX416" fmla="*/ 1927826 w 5408405"/>
              <a:gd name="connsiteY416" fmla="*/ 2001317 h 5561888"/>
              <a:gd name="connsiteX417" fmla="*/ 1968832 w 5408405"/>
              <a:gd name="connsiteY417" fmla="*/ 1924225 h 5561888"/>
              <a:gd name="connsiteX418" fmla="*/ 1955517 w 5408405"/>
              <a:gd name="connsiteY418" fmla="*/ 1911219 h 5561888"/>
              <a:gd name="connsiteX419" fmla="*/ 1938322 w 5408405"/>
              <a:gd name="connsiteY419" fmla="*/ 1925189 h 5561888"/>
              <a:gd name="connsiteX420" fmla="*/ 1934938 w 5408405"/>
              <a:gd name="connsiteY420" fmla="*/ 1943183 h 5561888"/>
              <a:gd name="connsiteX421" fmla="*/ 1926093 w 5408405"/>
              <a:gd name="connsiteY421" fmla="*/ 1954660 h 5561888"/>
              <a:gd name="connsiteX422" fmla="*/ 1916974 w 5408405"/>
              <a:gd name="connsiteY422" fmla="*/ 1942201 h 5561888"/>
              <a:gd name="connsiteX423" fmla="*/ 1917387 w 5408405"/>
              <a:gd name="connsiteY423" fmla="*/ 1926038 h 5561888"/>
              <a:gd name="connsiteX424" fmla="*/ 1901582 w 5408405"/>
              <a:gd name="connsiteY424" fmla="*/ 1904684 h 5561888"/>
              <a:gd name="connsiteX425" fmla="*/ 1889243 w 5408405"/>
              <a:gd name="connsiteY425" fmla="*/ 1924580 h 5561888"/>
              <a:gd name="connsiteX426" fmla="*/ 1887111 w 5408405"/>
              <a:gd name="connsiteY426" fmla="*/ 1947347 h 5561888"/>
              <a:gd name="connsiteX427" fmla="*/ 1867413 w 5408405"/>
              <a:gd name="connsiteY427" fmla="*/ 1951772 h 5561888"/>
              <a:gd name="connsiteX428" fmla="*/ 1845928 w 5408405"/>
              <a:gd name="connsiteY428" fmla="*/ 1904752 h 5561888"/>
              <a:gd name="connsiteX429" fmla="*/ 1812641 w 5408405"/>
              <a:gd name="connsiteY429" fmla="*/ 1872237 h 5561888"/>
              <a:gd name="connsiteX430" fmla="*/ 1787497 w 5408405"/>
              <a:gd name="connsiteY430" fmla="*/ 1871341 h 5561888"/>
              <a:gd name="connsiteX431" fmla="*/ 1777290 w 5408405"/>
              <a:gd name="connsiteY431" fmla="*/ 1868471 h 5561888"/>
              <a:gd name="connsiteX432" fmla="*/ 1780165 w 5408405"/>
              <a:gd name="connsiteY432" fmla="*/ 1858263 h 5561888"/>
              <a:gd name="connsiteX433" fmla="*/ 1780482 w 5408405"/>
              <a:gd name="connsiteY433" fmla="*/ 1833723 h 5561888"/>
              <a:gd name="connsiteX434" fmla="*/ 1768626 w 5408405"/>
              <a:gd name="connsiteY434" fmla="*/ 1791375 h 5561888"/>
              <a:gd name="connsiteX435" fmla="*/ 1754692 w 5408405"/>
              <a:gd name="connsiteY435" fmla="*/ 1776581 h 5561888"/>
              <a:gd name="connsiteX436" fmla="*/ 1740276 w 5408405"/>
              <a:gd name="connsiteY436" fmla="*/ 1771966 h 5561888"/>
              <a:gd name="connsiteX437" fmla="*/ 1743674 w 5408405"/>
              <a:gd name="connsiteY437" fmla="*/ 1755169 h 5561888"/>
              <a:gd name="connsiteX438" fmla="*/ 1750745 w 5408405"/>
              <a:gd name="connsiteY438" fmla="*/ 1745509 h 5561888"/>
              <a:gd name="connsiteX439" fmla="*/ 1735986 w 5408405"/>
              <a:gd name="connsiteY439" fmla="*/ 1710977 h 5561888"/>
              <a:gd name="connsiteX440" fmla="*/ 1728187 w 5408405"/>
              <a:gd name="connsiteY440" fmla="*/ 1709275 h 5561888"/>
              <a:gd name="connsiteX441" fmla="*/ 1717885 w 5408405"/>
              <a:gd name="connsiteY441" fmla="*/ 1698028 h 5561888"/>
              <a:gd name="connsiteX442" fmla="*/ 1729769 w 5408405"/>
              <a:gd name="connsiteY442" fmla="*/ 1690704 h 5561888"/>
              <a:gd name="connsiteX443" fmla="*/ 1743552 w 5408405"/>
              <a:gd name="connsiteY443" fmla="*/ 1692334 h 5561888"/>
              <a:gd name="connsiteX444" fmla="*/ 1757198 w 5408405"/>
              <a:gd name="connsiteY444" fmla="*/ 1681998 h 5561888"/>
              <a:gd name="connsiteX445" fmla="*/ 1783595 w 5408405"/>
              <a:gd name="connsiteY445" fmla="*/ 1635602 h 5561888"/>
              <a:gd name="connsiteX446" fmla="*/ 1825522 w 5408405"/>
              <a:gd name="connsiteY446" fmla="*/ 1586626 h 5561888"/>
              <a:gd name="connsiteX447" fmla="*/ 1841616 w 5408405"/>
              <a:gd name="connsiteY447" fmla="*/ 1581047 h 5561888"/>
              <a:gd name="connsiteX448" fmla="*/ 1886898 w 5408405"/>
              <a:gd name="connsiteY448" fmla="*/ 1563748 h 5561888"/>
              <a:gd name="connsiteX449" fmla="*/ 1897050 w 5408405"/>
              <a:gd name="connsiteY449" fmla="*/ 1561831 h 5561888"/>
              <a:gd name="connsiteX450" fmla="*/ 1955152 w 5408405"/>
              <a:gd name="connsiteY450" fmla="*/ 1566521 h 5561888"/>
              <a:gd name="connsiteX451" fmla="*/ 2025592 w 5408405"/>
              <a:gd name="connsiteY451" fmla="*/ 1603380 h 5561888"/>
              <a:gd name="connsiteX452" fmla="*/ 2052044 w 5408405"/>
              <a:gd name="connsiteY452" fmla="*/ 1613835 h 5561888"/>
              <a:gd name="connsiteX453" fmla="*/ 2076899 w 5408405"/>
              <a:gd name="connsiteY453" fmla="*/ 1641664 h 5561888"/>
              <a:gd name="connsiteX454" fmla="*/ 2096926 w 5408405"/>
              <a:gd name="connsiteY454" fmla="*/ 1665960 h 5561888"/>
              <a:gd name="connsiteX455" fmla="*/ 2106596 w 5408405"/>
              <a:gd name="connsiteY455" fmla="*/ 1674222 h 5561888"/>
              <a:gd name="connsiteX456" fmla="*/ 2112853 w 5408405"/>
              <a:gd name="connsiteY456" fmla="*/ 1750149 h 5561888"/>
              <a:gd name="connsiteX457" fmla="*/ 2099702 w 5408405"/>
              <a:gd name="connsiteY457" fmla="*/ 1803568 h 5561888"/>
              <a:gd name="connsiteX458" fmla="*/ 2108146 w 5408405"/>
              <a:gd name="connsiteY458" fmla="*/ 1861516 h 5561888"/>
              <a:gd name="connsiteX459" fmla="*/ 2118353 w 5408405"/>
              <a:gd name="connsiteY459" fmla="*/ 1864386 h 5561888"/>
              <a:gd name="connsiteX460" fmla="*/ 2195616 w 5408405"/>
              <a:gd name="connsiteY460" fmla="*/ 1870044 h 5561888"/>
              <a:gd name="connsiteX461" fmla="*/ 2210032 w 5408405"/>
              <a:gd name="connsiteY461" fmla="*/ 1874658 h 5561888"/>
              <a:gd name="connsiteX462" fmla="*/ 2245025 w 5408405"/>
              <a:gd name="connsiteY462" fmla="*/ 1899374 h 5561888"/>
              <a:gd name="connsiteX463" fmla="*/ 2262548 w 5408405"/>
              <a:gd name="connsiteY463" fmla="*/ 1915785 h 5561888"/>
              <a:gd name="connsiteX464" fmla="*/ 3291650 w 5408405"/>
              <a:gd name="connsiteY464" fmla="*/ 225494 h 5561888"/>
              <a:gd name="connsiteX465" fmla="*/ 3646505 w 5408405"/>
              <a:gd name="connsiteY465" fmla="*/ 225494 h 5561888"/>
              <a:gd name="connsiteX466" fmla="*/ 3643558 w 5408405"/>
              <a:gd name="connsiteY466" fmla="*/ 219709 h 5561888"/>
              <a:gd name="connsiteX467" fmla="*/ 3654871 w 5408405"/>
              <a:gd name="connsiteY467" fmla="*/ 121630 h 5561888"/>
              <a:gd name="connsiteX468" fmla="*/ 3752918 w 5408405"/>
              <a:gd name="connsiteY468" fmla="*/ 98996 h 5561888"/>
              <a:gd name="connsiteX469" fmla="*/ 3771774 w 5408405"/>
              <a:gd name="connsiteY469" fmla="*/ 106540 h 5561888"/>
              <a:gd name="connsiteX470" fmla="*/ 3858507 w 5408405"/>
              <a:gd name="connsiteY470" fmla="*/ 87679 h 5561888"/>
              <a:gd name="connsiteX471" fmla="*/ 3971639 w 5408405"/>
              <a:gd name="connsiteY471" fmla="*/ 80134 h 5561888"/>
              <a:gd name="connsiteX472" fmla="*/ 4137564 w 5408405"/>
              <a:gd name="connsiteY472" fmla="*/ 72590 h 5561888"/>
              <a:gd name="connsiteX473" fmla="*/ 4216756 w 5408405"/>
              <a:gd name="connsiteY473" fmla="*/ 72590 h 5561888"/>
              <a:gd name="connsiteX474" fmla="*/ 4220527 w 5408405"/>
              <a:gd name="connsiteY474" fmla="*/ 76362 h 5561888"/>
              <a:gd name="connsiteX475" fmla="*/ 4307261 w 5408405"/>
              <a:gd name="connsiteY475" fmla="*/ 57500 h 5561888"/>
              <a:gd name="connsiteX476" fmla="*/ 4360056 w 5408405"/>
              <a:gd name="connsiteY476" fmla="*/ 12233 h 5561888"/>
              <a:gd name="connsiteX477" fmla="*/ 4427934 w 5408405"/>
              <a:gd name="connsiteY477" fmla="*/ 16005 h 5561888"/>
              <a:gd name="connsiteX478" fmla="*/ 4556150 w 5408405"/>
              <a:gd name="connsiteY478" fmla="*/ 16005 h 5561888"/>
              <a:gd name="connsiteX479" fmla="*/ 4585316 w 5408405"/>
              <a:gd name="connsiteY479" fmla="*/ 91 h 556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Lst>
            <a:rect l="l" t="t" r="r" b="b"/>
            <a:pathLst>
              <a:path w="5408405" h="5561888">
                <a:moveTo>
                  <a:pt x="4336617" y="2979311"/>
                </a:moveTo>
                <a:lnTo>
                  <a:pt x="4337062" y="2980996"/>
                </a:lnTo>
                <a:lnTo>
                  <a:pt x="4335592" y="2981017"/>
                </a:lnTo>
                <a:close/>
                <a:moveTo>
                  <a:pt x="1888921" y="2261506"/>
                </a:moveTo>
                <a:lnTo>
                  <a:pt x="1889365" y="2263191"/>
                </a:lnTo>
                <a:lnTo>
                  <a:pt x="1887895" y="2263212"/>
                </a:lnTo>
                <a:close/>
                <a:moveTo>
                  <a:pt x="3291650" y="1876983"/>
                </a:moveTo>
                <a:lnTo>
                  <a:pt x="2384076" y="3290419"/>
                </a:lnTo>
                <a:lnTo>
                  <a:pt x="3291650" y="3290419"/>
                </a:lnTo>
                <a:close/>
                <a:moveTo>
                  <a:pt x="4585316" y="91"/>
                </a:moveTo>
                <a:cubicBezTo>
                  <a:pt x="4588911" y="444"/>
                  <a:pt x="4592917" y="1859"/>
                  <a:pt x="4597631" y="4688"/>
                </a:cubicBezTo>
                <a:cubicBezTo>
                  <a:pt x="4605173" y="46184"/>
                  <a:pt x="4590089" y="87679"/>
                  <a:pt x="4597631" y="129174"/>
                </a:cubicBezTo>
                <a:cubicBezTo>
                  <a:pt x="4642884" y="140491"/>
                  <a:pt x="4680594" y="121630"/>
                  <a:pt x="4718305" y="117857"/>
                </a:cubicBezTo>
                <a:cubicBezTo>
                  <a:pt x="4759786" y="110313"/>
                  <a:pt x="4797496" y="98996"/>
                  <a:pt x="4838978" y="114085"/>
                </a:cubicBezTo>
                <a:cubicBezTo>
                  <a:pt x="4831436" y="132947"/>
                  <a:pt x="4827665" y="148036"/>
                  <a:pt x="4827665" y="166897"/>
                </a:cubicBezTo>
                <a:cubicBezTo>
                  <a:pt x="4823894" y="215937"/>
                  <a:pt x="4842749" y="238571"/>
                  <a:pt x="4895544" y="246116"/>
                </a:cubicBezTo>
                <a:cubicBezTo>
                  <a:pt x="4940796" y="249888"/>
                  <a:pt x="4978506" y="234799"/>
                  <a:pt x="5001133" y="193303"/>
                </a:cubicBezTo>
                <a:cubicBezTo>
                  <a:pt x="5016217" y="163125"/>
                  <a:pt x="5031301" y="140491"/>
                  <a:pt x="5061469" y="129174"/>
                </a:cubicBezTo>
                <a:cubicBezTo>
                  <a:pt x="5076554" y="121630"/>
                  <a:pt x="5091638" y="121630"/>
                  <a:pt x="5102951" y="136719"/>
                </a:cubicBezTo>
                <a:cubicBezTo>
                  <a:pt x="5114264" y="144263"/>
                  <a:pt x="5114264" y="159353"/>
                  <a:pt x="5110493" y="170670"/>
                </a:cubicBezTo>
                <a:cubicBezTo>
                  <a:pt x="5099180" y="200848"/>
                  <a:pt x="5080324" y="227254"/>
                  <a:pt x="5053927" y="246116"/>
                </a:cubicBezTo>
                <a:cubicBezTo>
                  <a:pt x="5027530" y="264977"/>
                  <a:pt x="5001133" y="280066"/>
                  <a:pt x="4978506" y="295156"/>
                </a:cubicBezTo>
                <a:cubicBezTo>
                  <a:pt x="4955880" y="310245"/>
                  <a:pt x="4952109" y="325334"/>
                  <a:pt x="4959651" y="347968"/>
                </a:cubicBezTo>
                <a:cubicBezTo>
                  <a:pt x="4982278" y="404552"/>
                  <a:pt x="5001133" y="457365"/>
                  <a:pt x="5019988" y="517722"/>
                </a:cubicBezTo>
                <a:cubicBezTo>
                  <a:pt x="5027530" y="544128"/>
                  <a:pt x="5042614" y="559217"/>
                  <a:pt x="5072782" y="562989"/>
                </a:cubicBezTo>
                <a:cubicBezTo>
                  <a:pt x="5099180" y="566762"/>
                  <a:pt x="5125577" y="566762"/>
                  <a:pt x="5151974" y="574306"/>
                </a:cubicBezTo>
                <a:cubicBezTo>
                  <a:pt x="5185914" y="585623"/>
                  <a:pt x="5193456" y="608257"/>
                  <a:pt x="5174600" y="638435"/>
                </a:cubicBezTo>
                <a:cubicBezTo>
                  <a:pt x="5159516" y="661069"/>
                  <a:pt x="5140661" y="683703"/>
                  <a:pt x="5125577" y="706337"/>
                </a:cubicBezTo>
                <a:cubicBezTo>
                  <a:pt x="5095409" y="747832"/>
                  <a:pt x="5076554" y="793100"/>
                  <a:pt x="5084096" y="845912"/>
                </a:cubicBezTo>
                <a:cubicBezTo>
                  <a:pt x="5087867" y="891180"/>
                  <a:pt x="5102951" y="913814"/>
                  <a:pt x="5148203" y="921358"/>
                </a:cubicBezTo>
                <a:cubicBezTo>
                  <a:pt x="5178372" y="928903"/>
                  <a:pt x="5204769" y="936447"/>
                  <a:pt x="5231166" y="943992"/>
                </a:cubicBezTo>
                <a:cubicBezTo>
                  <a:pt x="5227395" y="981715"/>
                  <a:pt x="5182143" y="977943"/>
                  <a:pt x="5174600" y="1008121"/>
                </a:cubicBezTo>
                <a:cubicBezTo>
                  <a:pt x="5223624" y="1011893"/>
                  <a:pt x="5227395" y="1011893"/>
                  <a:pt x="5261334" y="1045844"/>
                </a:cubicBezTo>
                <a:cubicBezTo>
                  <a:pt x="5299045" y="1083567"/>
                  <a:pt x="5336755" y="1106201"/>
                  <a:pt x="5393321" y="1102429"/>
                </a:cubicBezTo>
                <a:cubicBezTo>
                  <a:pt x="5400863" y="1098656"/>
                  <a:pt x="5404634" y="1102429"/>
                  <a:pt x="5408405" y="1109973"/>
                </a:cubicBezTo>
                <a:cubicBezTo>
                  <a:pt x="5393321" y="1128835"/>
                  <a:pt x="5366924" y="1125063"/>
                  <a:pt x="5351839" y="1140152"/>
                </a:cubicBezTo>
                <a:cubicBezTo>
                  <a:pt x="5351839" y="1143924"/>
                  <a:pt x="5351839" y="1147696"/>
                  <a:pt x="5351839" y="1155241"/>
                </a:cubicBezTo>
                <a:cubicBezTo>
                  <a:pt x="5355610" y="1234459"/>
                  <a:pt x="5370695" y="1317450"/>
                  <a:pt x="5325442" y="1396668"/>
                </a:cubicBezTo>
                <a:cubicBezTo>
                  <a:pt x="5314129" y="1415530"/>
                  <a:pt x="5321671" y="1434391"/>
                  <a:pt x="5332984" y="1453253"/>
                </a:cubicBezTo>
                <a:cubicBezTo>
                  <a:pt x="5340526" y="1468342"/>
                  <a:pt x="5340526" y="1487203"/>
                  <a:pt x="5317900" y="1494748"/>
                </a:cubicBezTo>
                <a:cubicBezTo>
                  <a:pt x="5302816" y="1502293"/>
                  <a:pt x="5295274" y="1513609"/>
                  <a:pt x="5272648" y="1494748"/>
                </a:cubicBezTo>
                <a:cubicBezTo>
                  <a:pt x="5246250" y="1468342"/>
                  <a:pt x="5219853" y="1475886"/>
                  <a:pt x="5204769" y="1509837"/>
                </a:cubicBezTo>
                <a:cubicBezTo>
                  <a:pt x="5197227" y="1528699"/>
                  <a:pt x="5193456" y="1547560"/>
                  <a:pt x="5185914" y="1566422"/>
                </a:cubicBezTo>
                <a:cubicBezTo>
                  <a:pt x="5167058" y="1626779"/>
                  <a:pt x="5121806" y="1672046"/>
                  <a:pt x="5076554" y="1713542"/>
                </a:cubicBezTo>
                <a:cubicBezTo>
                  <a:pt x="5072782" y="1721086"/>
                  <a:pt x="5057698" y="1724859"/>
                  <a:pt x="5050156" y="1721086"/>
                </a:cubicBezTo>
                <a:cubicBezTo>
                  <a:pt x="5001133" y="1717314"/>
                  <a:pt x="4948338" y="1739948"/>
                  <a:pt x="4899314" y="1721086"/>
                </a:cubicBezTo>
                <a:cubicBezTo>
                  <a:pt x="4891772" y="1770126"/>
                  <a:pt x="4937025" y="1796532"/>
                  <a:pt x="4929483" y="1845572"/>
                </a:cubicBezTo>
                <a:cubicBezTo>
                  <a:pt x="4895544" y="1819166"/>
                  <a:pt x="4869146" y="1800305"/>
                  <a:pt x="4842749" y="1777671"/>
                </a:cubicBezTo>
                <a:cubicBezTo>
                  <a:pt x="4801268" y="1743720"/>
                  <a:pt x="4759786" y="1721086"/>
                  <a:pt x="4706992" y="1743720"/>
                </a:cubicBezTo>
                <a:cubicBezTo>
                  <a:pt x="4657968" y="1762582"/>
                  <a:pt x="4650426" y="1807849"/>
                  <a:pt x="4642884" y="1853117"/>
                </a:cubicBezTo>
                <a:cubicBezTo>
                  <a:pt x="4631571" y="1932335"/>
                  <a:pt x="4620258" y="1939880"/>
                  <a:pt x="4548608" y="1909701"/>
                </a:cubicBezTo>
                <a:cubicBezTo>
                  <a:pt x="4514668" y="1894612"/>
                  <a:pt x="4514668" y="1894612"/>
                  <a:pt x="4484500" y="1932335"/>
                </a:cubicBezTo>
                <a:cubicBezTo>
                  <a:pt x="4458103" y="1970058"/>
                  <a:pt x="4431706" y="2007781"/>
                  <a:pt x="4378911" y="1996464"/>
                </a:cubicBezTo>
                <a:cubicBezTo>
                  <a:pt x="4352514" y="1988920"/>
                  <a:pt x="4348743" y="2007781"/>
                  <a:pt x="4344972" y="2026643"/>
                </a:cubicBezTo>
                <a:cubicBezTo>
                  <a:pt x="4337430" y="2060594"/>
                  <a:pt x="4348743" y="2090772"/>
                  <a:pt x="4360056" y="2120951"/>
                </a:cubicBezTo>
                <a:cubicBezTo>
                  <a:pt x="4378911" y="2166218"/>
                  <a:pt x="4378911" y="2207714"/>
                  <a:pt x="4356285" y="2249209"/>
                </a:cubicBezTo>
                <a:cubicBezTo>
                  <a:pt x="4341201" y="2249209"/>
                  <a:pt x="4326116" y="2249209"/>
                  <a:pt x="4311032" y="2249209"/>
                </a:cubicBezTo>
                <a:cubicBezTo>
                  <a:pt x="4307261" y="2222803"/>
                  <a:pt x="4307261" y="2196397"/>
                  <a:pt x="4311032" y="2166218"/>
                </a:cubicBezTo>
                <a:cubicBezTo>
                  <a:pt x="4311032" y="2143584"/>
                  <a:pt x="4314803" y="2120951"/>
                  <a:pt x="4307261" y="2102089"/>
                </a:cubicBezTo>
                <a:lnTo>
                  <a:pt x="4293453" y="2062720"/>
                </a:lnTo>
                <a:lnTo>
                  <a:pt x="4293453" y="2298718"/>
                </a:lnTo>
                <a:lnTo>
                  <a:pt x="4314960" y="2298021"/>
                </a:lnTo>
                <a:cubicBezTo>
                  <a:pt x="4322792" y="2296057"/>
                  <a:pt x="4329622" y="2291487"/>
                  <a:pt x="4334595" y="2281553"/>
                </a:cubicBezTo>
                <a:cubicBezTo>
                  <a:pt x="4336947" y="2277935"/>
                  <a:pt x="4341142" y="2278483"/>
                  <a:pt x="4344746" y="2279636"/>
                </a:cubicBezTo>
                <a:cubicBezTo>
                  <a:pt x="4363357" y="2284799"/>
                  <a:pt x="4383687" y="2283359"/>
                  <a:pt x="4402848" y="2284326"/>
                </a:cubicBezTo>
                <a:cubicBezTo>
                  <a:pt x="4432188" y="2285770"/>
                  <a:pt x="4457429" y="2295043"/>
                  <a:pt x="4473289" y="2321185"/>
                </a:cubicBezTo>
                <a:cubicBezTo>
                  <a:pt x="4479987" y="2331278"/>
                  <a:pt x="4490166" y="2331754"/>
                  <a:pt x="4499740" y="2331640"/>
                </a:cubicBezTo>
                <a:cubicBezTo>
                  <a:pt x="4521886" y="2331973"/>
                  <a:pt x="4527347" y="2338490"/>
                  <a:pt x="4524595" y="2359469"/>
                </a:cubicBezTo>
                <a:cubicBezTo>
                  <a:pt x="4520661" y="2381658"/>
                  <a:pt x="4520661" y="2381658"/>
                  <a:pt x="4544622" y="2383765"/>
                </a:cubicBezTo>
                <a:cubicBezTo>
                  <a:pt x="4550014" y="2384299"/>
                  <a:pt x="4554210" y="2384847"/>
                  <a:pt x="4554292" y="2392027"/>
                </a:cubicBezTo>
                <a:cubicBezTo>
                  <a:pt x="4556382" y="2417735"/>
                  <a:pt x="4559656" y="2442232"/>
                  <a:pt x="4560549" y="2467954"/>
                </a:cubicBezTo>
                <a:cubicBezTo>
                  <a:pt x="4561966" y="2487088"/>
                  <a:pt x="4557385" y="2505096"/>
                  <a:pt x="4547398" y="2521373"/>
                </a:cubicBezTo>
                <a:cubicBezTo>
                  <a:pt x="4541538" y="2532216"/>
                  <a:pt x="4547356" y="2569847"/>
                  <a:pt x="4555843" y="2579321"/>
                </a:cubicBezTo>
                <a:cubicBezTo>
                  <a:pt x="4558869" y="2582277"/>
                  <a:pt x="4561290" y="2584642"/>
                  <a:pt x="4566049" y="2582191"/>
                </a:cubicBezTo>
                <a:cubicBezTo>
                  <a:pt x="4592858" y="2571696"/>
                  <a:pt x="4618072" y="2578576"/>
                  <a:pt x="4643312" y="2587849"/>
                </a:cubicBezTo>
                <a:cubicBezTo>
                  <a:pt x="4648718" y="2589579"/>
                  <a:pt x="4652928" y="2591324"/>
                  <a:pt x="4657728" y="2592463"/>
                </a:cubicBezTo>
                <a:cubicBezTo>
                  <a:pt x="4673327" y="2595867"/>
                  <a:pt x="4684757" y="2601116"/>
                  <a:pt x="4692721" y="2617179"/>
                </a:cubicBezTo>
                <a:cubicBezTo>
                  <a:pt x="4700685" y="2633242"/>
                  <a:pt x="4719296" y="2638404"/>
                  <a:pt x="4736105" y="2642990"/>
                </a:cubicBezTo>
                <a:cubicBezTo>
                  <a:pt x="4743918" y="2645889"/>
                  <a:pt x="4748732" y="2648225"/>
                  <a:pt x="4750038" y="2657785"/>
                </a:cubicBezTo>
                <a:cubicBezTo>
                  <a:pt x="4756475" y="2697205"/>
                  <a:pt x="4769473" y="2734751"/>
                  <a:pt x="4796763" y="2766142"/>
                </a:cubicBezTo>
                <a:cubicBezTo>
                  <a:pt x="4800408" y="2770886"/>
                  <a:pt x="4801041" y="2773870"/>
                  <a:pt x="4795690" y="2776927"/>
                </a:cubicBezTo>
                <a:cubicBezTo>
                  <a:pt x="4775497" y="2790334"/>
                  <a:pt x="4773928" y="2810101"/>
                  <a:pt x="4777160" y="2831008"/>
                </a:cubicBezTo>
                <a:cubicBezTo>
                  <a:pt x="4778467" y="2840567"/>
                  <a:pt x="4777944" y="2847156"/>
                  <a:pt x="4766623" y="2851481"/>
                </a:cubicBezTo>
                <a:cubicBezTo>
                  <a:pt x="4751713" y="2855849"/>
                  <a:pt x="4747682" y="2869661"/>
                  <a:pt x="4746650" y="2884036"/>
                </a:cubicBezTo>
                <a:cubicBezTo>
                  <a:pt x="4745591" y="2896018"/>
                  <a:pt x="4745742" y="2909181"/>
                  <a:pt x="4744682" y="2921163"/>
                </a:cubicBezTo>
                <a:cubicBezTo>
                  <a:pt x="4743850" y="2926858"/>
                  <a:pt x="4742106" y="2931367"/>
                  <a:pt x="4739063" y="2933424"/>
                </a:cubicBezTo>
                <a:cubicBezTo>
                  <a:pt x="4736020" y="2935480"/>
                  <a:pt x="4731677" y="2935083"/>
                  <a:pt x="4725645" y="2930966"/>
                </a:cubicBezTo>
                <a:cubicBezTo>
                  <a:pt x="4723224" y="2928601"/>
                  <a:pt x="4720212" y="2926842"/>
                  <a:pt x="4716608" y="2925688"/>
                </a:cubicBezTo>
                <a:cubicBezTo>
                  <a:pt x="4712399" y="2923943"/>
                  <a:pt x="4707557" y="2919214"/>
                  <a:pt x="4702811" y="2922861"/>
                </a:cubicBezTo>
                <a:cubicBezTo>
                  <a:pt x="4699262" y="2926494"/>
                  <a:pt x="4699922" y="2931872"/>
                  <a:pt x="4700569" y="2936054"/>
                </a:cubicBezTo>
                <a:cubicBezTo>
                  <a:pt x="4701985" y="2955187"/>
                  <a:pt x="4697831" y="2958229"/>
                  <a:pt x="4679798" y="2951264"/>
                </a:cubicBezTo>
                <a:cubicBezTo>
                  <a:pt x="4675589" y="2949519"/>
                  <a:pt x="4672577" y="2947759"/>
                  <a:pt x="4668381" y="2947211"/>
                </a:cubicBezTo>
                <a:cubicBezTo>
                  <a:pt x="4662384" y="2946086"/>
                  <a:pt x="4656992" y="2945552"/>
                  <a:pt x="4653498" y="2953973"/>
                </a:cubicBezTo>
                <a:cubicBezTo>
                  <a:pt x="4651200" y="2962378"/>
                  <a:pt x="4653621" y="2964743"/>
                  <a:pt x="4659646" y="2968262"/>
                </a:cubicBezTo>
                <a:lnTo>
                  <a:pt x="4669796" y="2976183"/>
                </a:lnTo>
                <a:lnTo>
                  <a:pt x="4576498" y="2977532"/>
                </a:lnTo>
                <a:lnTo>
                  <a:pt x="4575299" y="2971067"/>
                </a:lnTo>
                <a:cubicBezTo>
                  <a:pt x="4571035" y="2964535"/>
                  <a:pt x="4565629" y="2962805"/>
                  <a:pt x="4558476" y="2965284"/>
                </a:cubicBezTo>
                <a:cubicBezTo>
                  <a:pt x="4553112" y="2967144"/>
                  <a:pt x="4548352" y="2969594"/>
                  <a:pt x="4542988" y="2971454"/>
                </a:cubicBezTo>
                <a:cubicBezTo>
                  <a:pt x="4534047" y="2974553"/>
                  <a:pt x="4527444" y="2972837"/>
                  <a:pt x="4521364" y="2964532"/>
                </a:cubicBezTo>
                <a:cubicBezTo>
                  <a:pt x="4503125" y="2939616"/>
                  <a:pt x="4480305" y="2932707"/>
                  <a:pt x="4451694" y="2942625"/>
                </a:cubicBezTo>
                <a:cubicBezTo>
                  <a:pt x="4446921" y="2943879"/>
                  <a:pt x="4441020" y="2951131"/>
                  <a:pt x="4436756" y="2944599"/>
                </a:cubicBezTo>
                <a:cubicBezTo>
                  <a:pt x="4431900" y="2938673"/>
                  <a:pt x="4436013" y="2932041"/>
                  <a:pt x="4440731" y="2926000"/>
                </a:cubicBezTo>
                <a:cubicBezTo>
                  <a:pt x="4441323" y="2925394"/>
                  <a:pt x="4441914" y="2924789"/>
                  <a:pt x="4442506" y="2924183"/>
                </a:cubicBezTo>
                <a:cubicBezTo>
                  <a:pt x="4454281" y="2907286"/>
                  <a:pt x="4451764" y="2896544"/>
                  <a:pt x="4433167" y="2892578"/>
                </a:cubicBezTo>
                <a:cubicBezTo>
                  <a:pt x="4415766" y="2888597"/>
                  <a:pt x="4409068" y="2878504"/>
                  <a:pt x="4405904" y="2863581"/>
                </a:cubicBezTo>
                <a:cubicBezTo>
                  <a:pt x="4401489" y="2843885"/>
                  <a:pt x="4394695" y="2825415"/>
                  <a:pt x="4376015" y="2814268"/>
                </a:cubicBezTo>
                <a:cubicBezTo>
                  <a:pt x="4367583" y="2809582"/>
                  <a:pt x="4371063" y="2799965"/>
                  <a:pt x="4373993" y="2794544"/>
                </a:cubicBezTo>
                <a:cubicBezTo>
                  <a:pt x="4383925" y="2773480"/>
                  <a:pt x="4380734" y="2756163"/>
                  <a:pt x="4366773" y="2738976"/>
                </a:cubicBezTo>
                <a:cubicBezTo>
                  <a:pt x="4358272" y="2728305"/>
                  <a:pt x="4360006" y="2722899"/>
                  <a:pt x="4375522" y="2719122"/>
                </a:cubicBezTo>
                <a:cubicBezTo>
                  <a:pt x="4408342" y="2710949"/>
                  <a:pt x="4428838" y="2671805"/>
                  <a:pt x="4416528" y="2642030"/>
                </a:cubicBezTo>
                <a:cubicBezTo>
                  <a:pt x="4414066" y="2636075"/>
                  <a:pt x="4410985" y="2628333"/>
                  <a:pt x="4403213" y="2629024"/>
                </a:cubicBezTo>
                <a:cubicBezTo>
                  <a:pt x="4395441" y="2629716"/>
                  <a:pt x="4387711" y="2633997"/>
                  <a:pt x="4386019" y="2642994"/>
                </a:cubicBezTo>
                <a:cubicBezTo>
                  <a:pt x="4384285" y="2648401"/>
                  <a:pt x="4383763" y="2654990"/>
                  <a:pt x="4382635" y="2660988"/>
                </a:cubicBezTo>
                <a:cubicBezTo>
                  <a:pt x="4382112" y="2667577"/>
                  <a:pt x="4380379" y="2672984"/>
                  <a:pt x="4373789" y="2672465"/>
                </a:cubicBezTo>
                <a:cubicBezTo>
                  <a:pt x="4366004" y="2671959"/>
                  <a:pt x="4364739" y="2665990"/>
                  <a:pt x="4364670" y="2660006"/>
                </a:cubicBezTo>
                <a:cubicBezTo>
                  <a:pt x="4364010" y="2654628"/>
                  <a:pt x="4365138" y="2648630"/>
                  <a:pt x="4365083" y="2643843"/>
                </a:cubicBezTo>
                <a:cubicBezTo>
                  <a:pt x="4364960" y="2633073"/>
                  <a:pt x="4360654" y="2622951"/>
                  <a:pt x="4349279" y="2622489"/>
                </a:cubicBezTo>
                <a:cubicBezTo>
                  <a:pt x="4339705" y="2622603"/>
                  <a:pt x="4338040" y="2633994"/>
                  <a:pt x="4336940" y="2642385"/>
                </a:cubicBezTo>
                <a:cubicBezTo>
                  <a:pt x="4335825" y="2649580"/>
                  <a:pt x="4338315" y="2657928"/>
                  <a:pt x="4334807" y="2665152"/>
                </a:cubicBezTo>
                <a:cubicBezTo>
                  <a:pt x="4330144" y="2675979"/>
                  <a:pt x="4324201" y="2679641"/>
                  <a:pt x="4315109" y="2669577"/>
                </a:cubicBezTo>
                <a:cubicBezTo>
                  <a:pt x="4302386" y="2655965"/>
                  <a:pt x="4296815" y="2639874"/>
                  <a:pt x="4293624" y="2622557"/>
                </a:cubicBezTo>
                <a:lnTo>
                  <a:pt x="4293453" y="2622155"/>
                </a:lnTo>
                <a:lnTo>
                  <a:pt x="4293453" y="3290419"/>
                </a:lnTo>
                <a:lnTo>
                  <a:pt x="4819151" y="3290419"/>
                </a:lnTo>
                <a:lnTo>
                  <a:pt x="4618033" y="3783581"/>
                </a:lnTo>
                <a:lnTo>
                  <a:pt x="4631595" y="3794382"/>
                </a:lnTo>
                <a:cubicBezTo>
                  <a:pt x="4641671" y="3804889"/>
                  <a:pt x="4649347" y="3817308"/>
                  <a:pt x="4653185" y="3834503"/>
                </a:cubicBezTo>
                <a:cubicBezTo>
                  <a:pt x="4657023" y="3872714"/>
                  <a:pt x="4676215" y="3907103"/>
                  <a:pt x="4695406" y="3937672"/>
                </a:cubicBezTo>
                <a:cubicBezTo>
                  <a:pt x="4714598" y="3972062"/>
                  <a:pt x="4729951" y="4006451"/>
                  <a:pt x="4749142" y="4037020"/>
                </a:cubicBezTo>
                <a:cubicBezTo>
                  <a:pt x="4764495" y="4071410"/>
                  <a:pt x="4795201" y="4101979"/>
                  <a:pt x="4833584" y="4121084"/>
                </a:cubicBezTo>
                <a:cubicBezTo>
                  <a:pt x="4833584" y="4166937"/>
                  <a:pt x="4833584" y="4212790"/>
                  <a:pt x="4833584" y="4258643"/>
                </a:cubicBezTo>
                <a:cubicBezTo>
                  <a:pt x="4810554" y="4270106"/>
                  <a:pt x="4799040" y="4285390"/>
                  <a:pt x="4787525" y="4312138"/>
                </a:cubicBezTo>
                <a:cubicBezTo>
                  <a:pt x="4772172" y="4342706"/>
                  <a:pt x="4737627" y="4365633"/>
                  <a:pt x="4703083" y="4365633"/>
                </a:cubicBezTo>
                <a:cubicBezTo>
                  <a:pt x="4668538" y="4365633"/>
                  <a:pt x="4637832" y="4373275"/>
                  <a:pt x="4603288" y="4380917"/>
                </a:cubicBezTo>
                <a:cubicBezTo>
                  <a:pt x="4553390" y="4361812"/>
                  <a:pt x="4507331" y="4335064"/>
                  <a:pt x="4488139" y="4273927"/>
                </a:cubicBezTo>
                <a:cubicBezTo>
                  <a:pt x="4484301" y="4262464"/>
                  <a:pt x="4461271" y="4254822"/>
                  <a:pt x="4465110" y="4231895"/>
                </a:cubicBezTo>
                <a:cubicBezTo>
                  <a:pt x="4467989" y="4216611"/>
                  <a:pt x="4467269" y="4203954"/>
                  <a:pt x="4463971" y="4193386"/>
                </a:cubicBezTo>
                <a:lnTo>
                  <a:pt x="4454229" y="4178157"/>
                </a:lnTo>
                <a:lnTo>
                  <a:pt x="4293453" y="4178157"/>
                </a:lnTo>
                <a:lnTo>
                  <a:pt x="4293453" y="4857600"/>
                </a:lnTo>
                <a:lnTo>
                  <a:pt x="3291650" y="4857600"/>
                </a:lnTo>
                <a:lnTo>
                  <a:pt x="3291650" y="4178157"/>
                </a:lnTo>
                <a:lnTo>
                  <a:pt x="2897583" y="4178157"/>
                </a:lnTo>
                <a:lnTo>
                  <a:pt x="2899933" y="4187858"/>
                </a:lnTo>
                <a:cubicBezTo>
                  <a:pt x="2898048" y="4212333"/>
                  <a:pt x="2905588" y="4223629"/>
                  <a:pt x="2922554" y="4233043"/>
                </a:cubicBezTo>
                <a:cubicBezTo>
                  <a:pt x="2922554" y="4240574"/>
                  <a:pt x="2922554" y="4248104"/>
                  <a:pt x="2922554" y="4255635"/>
                </a:cubicBezTo>
                <a:cubicBezTo>
                  <a:pt x="2903703" y="4266931"/>
                  <a:pt x="2898048" y="4287641"/>
                  <a:pt x="2903703" y="4306468"/>
                </a:cubicBezTo>
                <a:cubicBezTo>
                  <a:pt x="2913129" y="4340356"/>
                  <a:pt x="2901818" y="4366714"/>
                  <a:pt x="2877312" y="4389306"/>
                </a:cubicBezTo>
                <a:cubicBezTo>
                  <a:pt x="2867886" y="4398720"/>
                  <a:pt x="2858461" y="4406250"/>
                  <a:pt x="2854690" y="4419429"/>
                </a:cubicBezTo>
                <a:cubicBezTo>
                  <a:pt x="2850920" y="4440139"/>
                  <a:pt x="2839610" y="4451435"/>
                  <a:pt x="2818873" y="4449552"/>
                </a:cubicBezTo>
                <a:cubicBezTo>
                  <a:pt x="2803793" y="4449552"/>
                  <a:pt x="2792482" y="4458966"/>
                  <a:pt x="2786827" y="4466497"/>
                </a:cubicBezTo>
                <a:cubicBezTo>
                  <a:pt x="2754780" y="4511681"/>
                  <a:pt x="2707652" y="4487206"/>
                  <a:pt x="2668065" y="4492854"/>
                </a:cubicBezTo>
                <a:cubicBezTo>
                  <a:pt x="2651099" y="4494737"/>
                  <a:pt x="2615282" y="4504150"/>
                  <a:pt x="2607742" y="4490972"/>
                </a:cubicBezTo>
                <a:cubicBezTo>
                  <a:pt x="2585120" y="4453318"/>
                  <a:pt x="2526682" y="4468379"/>
                  <a:pt x="2513486" y="4417547"/>
                </a:cubicBezTo>
                <a:cubicBezTo>
                  <a:pt x="2509716" y="4402485"/>
                  <a:pt x="2483325" y="4393072"/>
                  <a:pt x="2507831" y="4372362"/>
                </a:cubicBezTo>
                <a:cubicBezTo>
                  <a:pt x="2515371" y="4366714"/>
                  <a:pt x="2513486" y="4355418"/>
                  <a:pt x="2505946" y="4353535"/>
                </a:cubicBezTo>
                <a:cubicBezTo>
                  <a:pt x="2475784" y="4342239"/>
                  <a:pt x="2477669" y="4325295"/>
                  <a:pt x="2496520" y="4302702"/>
                </a:cubicBezTo>
                <a:cubicBezTo>
                  <a:pt x="2502176" y="4295172"/>
                  <a:pt x="2494635" y="4285758"/>
                  <a:pt x="2490865" y="4278227"/>
                </a:cubicBezTo>
                <a:cubicBezTo>
                  <a:pt x="2483325" y="4266931"/>
                  <a:pt x="2481440" y="4255635"/>
                  <a:pt x="2492750" y="4246222"/>
                </a:cubicBezTo>
                <a:cubicBezTo>
                  <a:pt x="2504061" y="4236808"/>
                  <a:pt x="2502176" y="4225512"/>
                  <a:pt x="2505946" y="4214216"/>
                </a:cubicBezTo>
                <a:lnTo>
                  <a:pt x="2519389" y="4178157"/>
                </a:lnTo>
                <a:lnTo>
                  <a:pt x="1895054" y="4178157"/>
                </a:lnTo>
                <a:lnTo>
                  <a:pt x="1904034" y="4212935"/>
                </a:lnTo>
                <a:cubicBezTo>
                  <a:pt x="1907534" y="4221099"/>
                  <a:pt x="1911035" y="4228097"/>
                  <a:pt x="1913368" y="4235094"/>
                </a:cubicBezTo>
                <a:cubicBezTo>
                  <a:pt x="1933204" y="4278245"/>
                  <a:pt x="1933204" y="4278245"/>
                  <a:pt x="1897032" y="4308568"/>
                </a:cubicBezTo>
                <a:cubicBezTo>
                  <a:pt x="1890031" y="4314399"/>
                  <a:pt x="1885364" y="4320230"/>
                  <a:pt x="1887698" y="4331893"/>
                </a:cubicBezTo>
                <a:cubicBezTo>
                  <a:pt x="1890031" y="4344722"/>
                  <a:pt x="1888865" y="4358717"/>
                  <a:pt x="1886531" y="4371546"/>
                </a:cubicBezTo>
                <a:cubicBezTo>
                  <a:pt x="1881864" y="4391372"/>
                  <a:pt x="1892365" y="4399536"/>
                  <a:pt x="1908701" y="4405367"/>
                </a:cubicBezTo>
                <a:cubicBezTo>
                  <a:pt x="1961209" y="4424027"/>
                  <a:pt x="1961209" y="4424027"/>
                  <a:pt x="1929704" y="4469511"/>
                </a:cubicBezTo>
                <a:cubicBezTo>
                  <a:pt x="1923870" y="4477674"/>
                  <a:pt x="1921536" y="4487004"/>
                  <a:pt x="1921536" y="4497501"/>
                </a:cubicBezTo>
                <a:cubicBezTo>
                  <a:pt x="1921536" y="4505664"/>
                  <a:pt x="1929704" y="4516161"/>
                  <a:pt x="1915702" y="4519659"/>
                </a:cubicBezTo>
                <a:cubicBezTo>
                  <a:pt x="1904034" y="4523158"/>
                  <a:pt x="1892365" y="4521992"/>
                  <a:pt x="1885364" y="4510329"/>
                </a:cubicBezTo>
                <a:cubicBezTo>
                  <a:pt x="1878363" y="4500999"/>
                  <a:pt x="1873696" y="4490503"/>
                  <a:pt x="1867862" y="4478841"/>
                </a:cubicBezTo>
                <a:cubicBezTo>
                  <a:pt x="1839857" y="4489337"/>
                  <a:pt x="1827022" y="4513828"/>
                  <a:pt x="1816521" y="4538320"/>
                </a:cubicBezTo>
                <a:cubicBezTo>
                  <a:pt x="1810687" y="4549982"/>
                  <a:pt x="1821188" y="4560478"/>
                  <a:pt x="1828189" y="4568642"/>
                </a:cubicBezTo>
                <a:cubicBezTo>
                  <a:pt x="1838691" y="4579138"/>
                  <a:pt x="1849192" y="4588468"/>
                  <a:pt x="1858527" y="4597798"/>
                </a:cubicBezTo>
                <a:cubicBezTo>
                  <a:pt x="1869028" y="4608295"/>
                  <a:pt x="1876029" y="4619957"/>
                  <a:pt x="1877196" y="4635118"/>
                </a:cubicBezTo>
                <a:cubicBezTo>
                  <a:pt x="1878363" y="4654945"/>
                  <a:pt x="1872529" y="4659610"/>
                  <a:pt x="1852693" y="4654945"/>
                </a:cubicBezTo>
                <a:cubicBezTo>
                  <a:pt x="1828189" y="4647947"/>
                  <a:pt x="1822355" y="4654945"/>
                  <a:pt x="1825855" y="4679436"/>
                </a:cubicBezTo>
                <a:cubicBezTo>
                  <a:pt x="1827022" y="4693431"/>
                  <a:pt x="1838691" y="4710925"/>
                  <a:pt x="1822355" y="4720255"/>
                </a:cubicBezTo>
                <a:cubicBezTo>
                  <a:pt x="1807186" y="4728419"/>
                  <a:pt x="1793184" y="4713257"/>
                  <a:pt x="1781516" y="4703927"/>
                </a:cubicBezTo>
                <a:cubicBezTo>
                  <a:pt x="1776848" y="4699262"/>
                  <a:pt x="1772181" y="4695764"/>
                  <a:pt x="1766347" y="4692265"/>
                </a:cubicBezTo>
                <a:cubicBezTo>
                  <a:pt x="1759346" y="4687600"/>
                  <a:pt x="1750011" y="4686434"/>
                  <a:pt x="1743010" y="4693431"/>
                </a:cubicBezTo>
                <a:cubicBezTo>
                  <a:pt x="1736009" y="4699262"/>
                  <a:pt x="1738343" y="4707426"/>
                  <a:pt x="1743010" y="4714424"/>
                </a:cubicBezTo>
                <a:cubicBezTo>
                  <a:pt x="1748844" y="4724920"/>
                  <a:pt x="1753512" y="4735416"/>
                  <a:pt x="1741843" y="4745912"/>
                </a:cubicBezTo>
                <a:cubicBezTo>
                  <a:pt x="1730175" y="4755242"/>
                  <a:pt x="1718506" y="4749411"/>
                  <a:pt x="1708005" y="4742414"/>
                </a:cubicBezTo>
                <a:cubicBezTo>
                  <a:pt x="1706838" y="4741247"/>
                  <a:pt x="1704504" y="4738915"/>
                  <a:pt x="1702171" y="4737749"/>
                </a:cubicBezTo>
                <a:cubicBezTo>
                  <a:pt x="1673000" y="4716756"/>
                  <a:pt x="1665999" y="4719089"/>
                  <a:pt x="1651997" y="4752910"/>
                </a:cubicBezTo>
                <a:cubicBezTo>
                  <a:pt x="1646162" y="4769237"/>
                  <a:pt x="1640328" y="4782066"/>
                  <a:pt x="1620492" y="4779734"/>
                </a:cubicBezTo>
                <a:cubicBezTo>
                  <a:pt x="1615825" y="4779734"/>
                  <a:pt x="1612324" y="4779734"/>
                  <a:pt x="1608824" y="4778567"/>
                </a:cubicBezTo>
                <a:cubicBezTo>
                  <a:pt x="1588987" y="4771570"/>
                  <a:pt x="1571485" y="4780900"/>
                  <a:pt x="1573819" y="4800726"/>
                </a:cubicBezTo>
                <a:cubicBezTo>
                  <a:pt x="1576152" y="4820552"/>
                  <a:pt x="1565651" y="4827550"/>
                  <a:pt x="1551649" y="4828716"/>
                </a:cubicBezTo>
                <a:cubicBezTo>
                  <a:pt x="1506142" y="4831049"/>
                  <a:pt x="1496807" y="4859039"/>
                  <a:pt x="1495640" y="4898691"/>
                </a:cubicBezTo>
                <a:cubicBezTo>
                  <a:pt x="1494474" y="4926681"/>
                  <a:pt x="1487473" y="4954671"/>
                  <a:pt x="1479305" y="4982661"/>
                </a:cubicBezTo>
                <a:cubicBezTo>
                  <a:pt x="1474637" y="4995490"/>
                  <a:pt x="1467636" y="5003654"/>
                  <a:pt x="1453634" y="5007153"/>
                </a:cubicBezTo>
                <a:cubicBezTo>
                  <a:pt x="1405794" y="5021148"/>
                  <a:pt x="1357954" y="5024647"/>
                  <a:pt x="1313614" y="4994324"/>
                </a:cubicBezTo>
                <a:cubicBezTo>
                  <a:pt x="1297278" y="4982661"/>
                  <a:pt x="1286777" y="4969833"/>
                  <a:pt x="1289110" y="4947674"/>
                </a:cubicBezTo>
                <a:cubicBezTo>
                  <a:pt x="1293778" y="4915019"/>
                  <a:pt x="1277442" y="4885863"/>
                  <a:pt x="1261106" y="4857873"/>
                </a:cubicBezTo>
                <a:cubicBezTo>
                  <a:pt x="1257606" y="4849709"/>
                  <a:pt x="1250605" y="4848543"/>
                  <a:pt x="1242437" y="4847376"/>
                </a:cubicBezTo>
                <a:cubicBezTo>
                  <a:pt x="1214433" y="4843877"/>
                  <a:pt x="1186429" y="4841545"/>
                  <a:pt x="1158424" y="4842711"/>
                </a:cubicBezTo>
                <a:cubicBezTo>
                  <a:pt x="1140922" y="4842711"/>
                  <a:pt x="1129254" y="4836880"/>
                  <a:pt x="1118752" y="4824051"/>
                </a:cubicBezTo>
                <a:cubicBezTo>
                  <a:pt x="1108250" y="4812389"/>
                  <a:pt x="1098916" y="4799560"/>
                  <a:pt x="1083747" y="4792562"/>
                </a:cubicBezTo>
                <a:cubicBezTo>
                  <a:pt x="1067411" y="4785565"/>
                  <a:pt x="1053409" y="4783232"/>
                  <a:pt x="1035907" y="4794895"/>
                </a:cubicBezTo>
                <a:cubicBezTo>
                  <a:pt x="1014903" y="4810056"/>
                  <a:pt x="996234" y="4803059"/>
                  <a:pt x="988066" y="4777401"/>
                </a:cubicBezTo>
                <a:cubicBezTo>
                  <a:pt x="972897" y="4733084"/>
                  <a:pt x="951894" y="4728419"/>
                  <a:pt x="915722" y="4761074"/>
                </a:cubicBezTo>
                <a:cubicBezTo>
                  <a:pt x="895886" y="4777401"/>
                  <a:pt x="883051" y="4799560"/>
                  <a:pt x="865548" y="4818220"/>
                </a:cubicBezTo>
                <a:cubicBezTo>
                  <a:pt x="851546" y="4832215"/>
                  <a:pt x="837544" y="4845044"/>
                  <a:pt x="810707" y="4848543"/>
                </a:cubicBezTo>
                <a:cubicBezTo>
                  <a:pt x="832877" y="4812389"/>
                  <a:pt x="850379" y="4780900"/>
                  <a:pt x="871382" y="4748245"/>
                </a:cubicBezTo>
                <a:cubicBezTo>
                  <a:pt x="892386" y="4714424"/>
                  <a:pt x="864381" y="4646781"/>
                  <a:pt x="823542" y="4650280"/>
                </a:cubicBezTo>
                <a:cubicBezTo>
                  <a:pt x="775702" y="4653778"/>
                  <a:pt x="760533" y="4628121"/>
                  <a:pt x="751198" y="4589635"/>
                </a:cubicBezTo>
                <a:cubicBezTo>
                  <a:pt x="748865" y="4583803"/>
                  <a:pt x="747698" y="4577972"/>
                  <a:pt x="745364" y="4572141"/>
                </a:cubicBezTo>
                <a:cubicBezTo>
                  <a:pt x="738363" y="4546483"/>
                  <a:pt x="736029" y="4545317"/>
                  <a:pt x="712693" y="4558146"/>
                </a:cubicBezTo>
                <a:cubicBezTo>
                  <a:pt x="692856" y="4569808"/>
                  <a:pt x="677687" y="4586136"/>
                  <a:pt x="663685" y="4604796"/>
                </a:cubicBezTo>
                <a:cubicBezTo>
                  <a:pt x="655518" y="4616458"/>
                  <a:pt x="648517" y="4621123"/>
                  <a:pt x="633348" y="4615292"/>
                </a:cubicBezTo>
                <a:cubicBezTo>
                  <a:pt x="620512" y="4610627"/>
                  <a:pt x="606510" y="4609461"/>
                  <a:pt x="592508" y="4608295"/>
                </a:cubicBezTo>
                <a:cubicBezTo>
                  <a:pt x="583174" y="4607128"/>
                  <a:pt x="575006" y="4611793"/>
                  <a:pt x="572672" y="4621123"/>
                </a:cubicBezTo>
                <a:cubicBezTo>
                  <a:pt x="570338" y="4631620"/>
                  <a:pt x="573839" y="4638617"/>
                  <a:pt x="583174" y="4643282"/>
                </a:cubicBezTo>
                <a:cubicBezTo>
                  <a:pt x="590175" y="4646781"/>
                  <a:pt x="597176" y="4649113"/>
                  <a:pt x="604177" y="4652612"/>
                </a:cubicBezTo>
                <a:cubicBezTo>
                  <a:pt x="615845" y="4658443"/>
                  <a:pt x="620512" y="4666607"/>
                  <a:pt x="618179" y="4680602"/>
                </a:cubicBezTo>
                <a:cubicBezTo>
                  <a:pt x="611178" y="4722587"/>
                  <a:pt x="626347" y="4751744"/>
                  <a:pt x="663685" y="4770404"/>
                </a:cubicBezTo>
                <a:cubicBezTo>
                  <a:pt x="669520" y="4773902"/>
                  <a:pt x="682355" y="4772736"/>
                  <a:pt x="680021" y="4783232"/>
                </a:cubicBezTo>
                <a:cubicBezTo>
                  <a:pt x="678854" y="4793729"/>
                  <a:pt x="668353" y="4796061"/>
                  <a:pt x="657851" y="4797227"/>
                </a:cubicBezTo>
                <a:cubicBezTo>
                  <a:pt x="656684" y="4797227"/>
                  <a:pt x="655518" y="4797227"/>
                  <a:pt x="654351" y="4797227"/>
                </a:cubicBezTo>
                <a:cubicBezTo>
                  <a:pt x="626347" y="4801892"/>
                  <a:pt x="618179" y="4814721"/>
                  <a:pt x="632181" y="4836880"/>
                </a:cubicBezTo>
                <a:cubicBezTo>
                  <a:pt x="645016" y="4857873"/>
                  <a:pt x="641515" y="4874200"/>
                  <a:pt x="629847" y="4891694"/>
                </a:cubicBezTo>
                <a:cubicBezTo>
                  <a:pt x="614678" y="4915019"/>
                  <a:pt x="603010" y="4939510"/>
                  <a:pt x="610011" y="4968666"/>
                </a:cubicBezTo>
                <a:cubicBezTo>
                  <a:pt x="613511" y="4981495"/>
                  <a:pt x="600676" y="4987326"/>
                  <a:pt x="592508" y="4989659"/>
                </a:cubicBezTo>
                <a:cubicBezTo>
                  <a:pt x="562171" y="5000155"/>
                  <a:pt x="548169" y="5019982"/>
                  <a:pt x="544668" y="5050304"/>
                </a:cubicBezTo>
                <a:cubicBezTo>
                  <a:pt x="542334" y="5068964"/>
                  <a:pt x="535333" y="5072463"/>
                  <a:pt x="516664" y="5060800"/>
                </a:cubicBezTo>
                <a:cubicBezTo>
                  <a:pt x="476991" y="5036309"/>
                  <a:pt x="418650" y="5053803"/>
                  <a:pt x="401147" y="5094622"/>
                </a:cubicBezTo>
                <a:cubicBezTo>
                  <a:pt x="397646" y="5102785"/>
                  <a:pt x="392979" y="5113282"/>
                  <a:pt x="401147" y="5120279"/>
                </a:cubicBezTo>
                <a:cubicBezTo>
                  <a:pt x="409315" y="5127277"/>
                  <a:pt x="420983" y="5130775"/>
                  <a:pt x="431485" y="5123778"/>
                </a:cubicBezTo>
                <a:cubicBezTo>
                  <a:pt x="438486" y="5120279"/>
                  <a:pt x="445487" y="5114448"/>
                  <a:pt x="452488" y="5109783"/>
                </a:cubicBezTo>
                <a:cubicBezTo>
                  <a:pt x="459489" y="5103952"/>
                  <a:pt x="466490" y="5100453"/>
                  <a:pt x="472324" y="5107450"/>
                </a:cubicBezTo>
                <a:cubicBezTo>
                  <a:pt x="479325" y="5115614"/>
                  <a:pt x="474658" y="5122612"/>
                  <a:pt x="468824" y="5128443"/>
                </a:cubicBezTo>
                <a:cubicBezTo>
                  <a:pt x="464156" y="5134274"/>
                  <a:pt x="457155" y="5138939"/>
                  <a:pt x="452488" y="5143604"/>
                </a:cubicBezTo>
                <a:cubicBezTo>
                  <a:pt x="441986" y="5154100"/>
                  <a:pt x="436152" y="5168096"/>
                  <a:pt x="446654" y="5179758"/>
                </a:cubicBezTo>
                <a:cubicBezTo>
                  <a:pt x="455988" y="5189088"/>
                  <a:pt x="468824" y="5179758"/>
                  <a:pt x="478158" y="5172761"/>
                </a:cubicBezTo>
                <a:cubicBezTo>
                  <a:pt x="486326" y="5166929"/>
                  <a:pt x="492160" y="5156433"/>
                  <a:pt x="502662" y="5152934"/>
                </a:cubicBezTo>
                <a:cubicBezTo>
                  <a:pt x="517831" y="5147103"/>
                  <a:pt x="527165" y="5149435"/>
                  <a:pt x="525999" y="5168096"/>
                </a:cubicBezTo>
                <a:cubicBezTo>
                  <a:pt x="524832" y="5193753"/>
                  <a:pt x="514330" y="5214746"/>
                  <a:pt x="500328" y="5234572"/>
                </a:cubicBezTo>
                <a:cubicBezTo>
                  <a:pt x="482826" y="5260229"/>
                  <a:pt x="481659" y="5274224"/>
                  <a:pt x="500328" y="5298716"/>
                </a:cubicBezTo>
                <a:cubicBezTo>
                  <a:pt x="506162" y="5308046"/>
                  <a:pt x="515497" y="5316209"/>
                  <a:pt x="523665" y="5324373"/>
                </a:cubicBezTo>
                <a:cubicBezTo>
                  <a:pt x="527165" y="5327872"/>
                  <a:pt x="533000" y="5331371"/>
                  <a:pt x="530666" y="5337202"/>
                </a:cubicBezTo>
                <a:cubicBezTo>
                  <a:pt x="528332" y="5344200"/>
                  <a:pt x="522498" y="5345366"/>
                  <a:pt x="517831" y="5344200"/>
                </a:cubicBezTo>
                <a:cubicBezTo>
                  <a:pt x="496828" y="5339535"/>
                  <a:pt x="492160" y="5348865"/>
                  <a:pt x="493327" y="5367525"/>
                </a:cubicBezTo>
                <a:cubicBezTo>
                  <a:pt x="494494" y="5390850"/>
                  <a:pt x="479325" y="5407177"/>
                  <a:pt x="462989" y="5420006"/>
                </a:cubicBezTo>
                <a:cubicBezTo>
                  <a:pt x="450154" y="5430502"/>
                  <a:pt x="448987" y="5438666"/>
                  <a:pt x="461823" y="5447996"/>
                </a:cubicBezTo>
                <a:cubicBezTo>
                  <a:pt x="468824" y="5452661"/>
                  <a:pt x="473491" y="5457326"/>
                  <a:pt x="471157" y="5466656"/>
                </a:cubicBezTo>
                <a:cubicBezTo>
                  <a:pt x="468824" y="5479485"/>
                  <a:pt x="459489" y="5477152"/>
                  <a:pt x="451321" y="5479485"/>
                </a:cubicBezTo>
                <a:cubicBezTo>
                  <a:pt x="446654" y="5480651"/>
                  <a:pt x="440819" y="5480651"/>
                  <a:pt x="434985" y="5481817"/>
                </a:cubicBezTo>
                <a:cubicBezTo>
                  <a:pt x="403481" y="5485316"/>
                  <a:pt x="396480" y="5502810"/>
                  <a:pt x="415149" y="5529634"/>
                </a:cubicBezTo>
                <a:cubicBezTo>
                  <a:pt x="417483" y="5533132"/>
                  <a:pt x="419816" y="5535465"/>
                  <a:pt x="420983" y="5538964"/>
                </a:cubicBezTo>
                <a:cubicBezTo>
                  <a:pt x="424484" y="5545961"/>
                  <a:pt x="426817" y="5555291"/>
                  <a:pt x="419816" y="5559956"/>
                </a:cubicBezTo>
                <a:cubicBezTo>
                  <a:pt x="413982" y="5564621"/>
                  <a:pt x="405814" y="5559956"/>
                  <a:pt x="401147" y="5555291"/>
                </a:cubicBezTo>
                <a:cubicBezTo>
                  <a:pt x="396480" y="5550626"/>
                  <a:pt x="392979" y="5545961"/>
                  <a:pt x="389479" y="5540130"/>
                </a:cubicBezTo>
                <a:cubicBezTo>
                  <a:pt x="382478" y="5531966"/>
                  <a:pt x="375477" y="5529634"/>
                  <a:pt x="366142" y="5536631"/>
                </a:cubicBezTo>
                <a:cubicBezTo>
                  <a:pt x="343972" y="5551792"/>
                  <a:pt x="319468" y="5554125"/>
                  <a:pt x="294965" y="5555291"/>
                </a:cubicBezTo>
                <a:cubicBezTo>
                  <a:pt x="265794" y="5557624"/>
                  <a:pt x="235456" y="5554125"/>
                  <a:pt x="206285" y="5561122"/>
                </a:cubicBezTo>
                <a:cubicBezTo>
                  <a:pt x="195784" y="5563455"/>
                  <a:pt x="189949" y="5556457"/>
                  <a:pt x="185282" y="5550626"/>
                </a:cubicBezTo>
                <a:cubicBezTo>
                  <a:pt x="168946" y="5531966"/>
                  <a:pt x="153777" y="5513306"/>
                  <a:pt x="124607" y="5522636"/>
                </a:cubicBezTo>
                <a:cubicBezTo>
                  <a:pt x="118772" y="5523802"/>
                  <a:pt x="115272" y="5519137"/>
                  <a:pt x="112938" y="5514472"/>
                </a:cubicBezTo>
                <a:cubicBezTo>
                  <a:pt x="100103" y="5491147"/>
                  <a:pt x="79100" y="5472487"/>
                  <a:pt x="61597" y="5452661"/>
                </a:cubicBezTo>
                <a:cubicBezTo>
                  <a:pt x="34760" y="5422338"/>
                  <a:pt x="19591" y="5388517"/>
                  <a:pt x="30093" y="5347698"/>
                </a:cubicBezTo>
                <a:cubicBezTo>
                  <a:pt x="33593" y="5331371"/>
                  <a:pt x="24259" y="5320874"/>
                  <a:pt x="14924" y="5311544"/>
                </a:cubicBezTo>
                <a:cubicBezTo>
                  <a:pt x="-6079" y="5289386"/>
                  <a:pt x="-4912" y="5277723"/>
                  <a:pt x="18424" y="5260229"/>
                </a:cubicBezTo>
                <a:cubicBezTo>
                  <a:pt x="44095" y="5242736"/>
                  <a:pt x="44095" y="5242736"/>
                  <a:pt x="23092" y="5217078"/>
                </a:cubicBezTo>
                <a:cubicBezTo>
                  <a:pt x="18424" y="5211247"/>
                  <a:pt x="14924" y="5206582"/>
                  <a:pt x="21925" y="5199584"/>
                </a:cubicBezTo>
                <a:cubicBezTo>
                  <a:pt x="45262" y="5172761"/>
                  <a:pt x="66265" y="5145937"/>
                  <a:pt x="90768" y="5120279"/>
                </a:cubicBezTo>
                <a:cubicBezTo>
                  <a:pt x="108271" y="5100453"/>
                  <a:pt x="130441" y="5087624"/>
                  <a:pt x="156111" y="5081793"/>
                </a:cubicBezTo>
                <a:cubicBezTo>
                  <a:pt x="172447" y="5077128"/>
                  <a:pt x="203951" y="5035143"/>
                  <a:pt x="205118" y="5017649"/>
                </a:cubicBezTo>
                <a:cubicBezTo>
                  <a:pt x="205118" y="5011818"/>
                  <a:pt x="205118" y="5007153"/>
                  <a:pt x="198117" y="5004820"/>
                </a:cubicBezTo>
                <a:cubicBezTo>
                  <a:pt x="161945" y="4988493"/>
                  <a:pt x="144443" y="4957004"/>
                  <a:pt x="129274" y="4923183"/>
                </a:cubicBezTo>
                <a:cubicBezTo>
                  <a:pt x="125773" y="4916185"/>
                  <a:pt x="123440" y="4910354"/>
                  <a:pt x="119939" y="4904523"/>
                </a:cubicBezTo>
                <a:cubicBezTo>
                  <a:pt x="108271" y="4885863"/>
                  <a:pt x="102437" y="4869535"/>
                  <a:pt x="110604" y="4846210"/>
                </a:cubicBezTo>
                <a:cubicBezTo>
                  <a:pt x="118772" y="4822885"/>
                  <a:pt x="105937" y="4799560"/>
                  <a:pt x="94269" y="4778567"/>
                </a:cubicBezTo>
                <a:cubicBezTo>
                  <a:pt x="89601" y="4768071"/>
                  <a:pt x="87268" y="4761074"/>
                  <a:pt x="95436" y="4750577"/>
                </a:cubicBezTo>
                <a:cubicBezTo>
                  <a:pt x="128107" y="4706260"/>
                  <a:pt x="152611" y="4657277"/>
                  <a:pt x="157278" y="4600131"/>
                </a:cubicBezTo>
                <a:cubicBezTo>
                  <a:pt x="158445" y="4591967"/>
                  <a:pt x="160778" y="4588468"/>
                  <a:pt x="168946" y="4590801"/>
                </a:cubicBezTo>
                <a:cubicBezTo>
                  <a:pt x="201618" y="4597798"/>
                  <a:pt x="222621" y="4580305"/>
                  <a:pt x="240123" y="4556980"/>
                </a:cubicBezTo>
                <a:cubicBezTo>
                  <a:pt x="248291" y="4546483"/>
                  <a:pt x="255292" y="4540652"/>
                  <a:pt x="270461" y="4547650"/>
                </a:cubicBezTo>
                <a:cubicBezTo>
                  <a:pt x="289131" y="4558146"/>
                  <a:pt x="306633" y="4548816"/>
                  <a:pt x="321802" y="4535987"/>
                </a:cubicBezTo>
                <a:cubicBezTo>
                  <a:pt x="334637" y="4525491"/>
                  <a:pt x="347472" y="4512662"/>
                  <a:pt x="360308" y="4502166"/>
                </a:cubicBezTo>
                <a:cubicBezTo>
                  <a:pt x="373143" y="4492836"/>
                  <a:pt x="384811" y="4491669"/>
                  <a:pt x="388312" y="4511496"/>
                </a:cubicBezTo>
                <a:cubicBezTo>
                  <a:pt x="388312" y="4516161"/>
                  <a:pt x="389479" y="4520826"/>
                  <a:pt x="391812" y="4525491"/>
                </a:cubicBezTo>
                <a:cubicBezTo>
                  <a:pt x="394146" y="4531322"/>
                  <a:pt x="394146" y="4540652"/>
                  <a:pt x="402314" y="4541818"/>
                </a:cubicBezTo>
                <a:cubicBezTo>
                  <a:pt x="409315" y="4541818"/>
                  <a:pt x="413982" y="4535987"/>
                  <a:pt x="417483" y="4531322"/>
                </a:cubicBezTo>
                <a:cubicBezTo>
                  <a:pt x="434985" y="4511496"/>
                  <a:pt x="441986" y="4512662"/>
                  <a:pt x="452488" y="4537153"/>
                </a:cubicBezTo>
                <a:cubicBezTo>
                  <a:pt x="454822" y="4542985"/>
                  <a:pt x="455988" y="4547650"/>
                  <a:pt x="459489" y="4552315"/>
                </a:cubicBezTo>
                <a:cubicBezTo>
                  <a:pt x="464156" y="4559312"/>
                  <a:pt x="468824" y="4565143"/>
                  <a:pt x="480492" y="4560478"/>
                </a:cubicBezTo>
                <a:cubicBezTo>
                  <a:pt x="490993" y="4554647"/>
                  <a:pt x="490993" y="4549982"/>
                  <a:pt x="488660" y="4540652"/>
                </a:cubicBezTo>
                <a:cubicBezTo>
                  <a:pt x="476991" y="4488171"/>
                  <a:pt x="489827" y="4442687"/>
                  <a:pt x="521331" y="4399536"/>
                </a:cubicBezTo>
                <a:cubicBezTo>
                  <a:pt x="540001" y="4373878"/>
                  <a:pt x="564504" y="4357550"/>
                  <a:pt x="596009" y="4352885"/>
                </a:cubicBezTo>
                <a:cubicBezTo>
                  <a:pt x="610011" y="4350553"/>
                  <a:pt x="612345" y="4345888"/>
                  <a:pt x="607677" y="4333059"/>
                </a:cubicBezTo>
                <a:cubicBezTo>
                  <a:pt x="601843" y="4317898"/>
                  <a:pt x="597176" y="4300404"/>
                  <a:pt x="586674" y="4287575"/>
                </a:cubicBezTo>
                <a:cubicBezTo>
                  <a:pt x="578506" y="4278245"/>
                  <a:pt x="580840" y="4273580"/>
                  <a:pt x="591341" y="4267749"/>
                </a:cubicBezTo>
                <a:cubicBezTo>
                  <a:pt x="613511" y="4257253"/>
                  <a:pt x="626347" y="4210603"/>
                  <a:pt x="613511" y="4189610"/>
                </a:cubicBezTo>
                <a:cubicBezTo>
                  <a:pt x="608844" y="4182613"/>
                  <a:pt x="601843" y="4182613"/>
                  <a:pt x="596009" y="4181446"/>
                </a:cubicBezTo>
                <a:cubicBezTo>
                  <a:pt x="577339" y="4176781"/>
                  <a:pt x="559837" y="4170950"/>
                  <a:pt x="545835" y="4156955"/>
                </a:cubicBezTo>
                <a:cubicBezTo>
                  <a:pt x="523665" y="4132464"/>
                  <a:pt x="530666" y="4110305"/>
                  <a:pt x="563337" y="4103308"/>
                </a:cubicBezTo>
                <a:cubicBezTo>
                  <a:pt x="572672" y="4100975"/>
                  <a:pt x="583174" y="4100975"/>
                  <a:pt x="592508" y="4098643"/>
                </a:cubicBezTo>
                <a:cubicBezTo>
                  <a:pt x="618179" y="4091645"/>
                  <a:pt x="625180" y="4079983"/>
                  <a:pt x="617012" y="4054325"/>
                </a:cubicBezTo>
                <a:cubicBezTo>
                  <a:pt x="613511" y="4041496"/>
                  <a:pt x="606510" y="4032166"/>
                  <a:pt x="599509" y="4021670"/>
                </a:cubicBezTo>
                <a:cubicBezTo>
                  <a:pt x="591341" y="4011173"/>
                  <a:pt x="584340" y="4001843"/>
                  <a:pt x="578506" y="3990181"/>
                </a:cubicBezTo>
                <a:cubicBezTo>
                  <a:pt x="573839" y="3982017"/>
                  <a:pt x="570338" y="3971521"/>
                  <a:pt x="572672" y="3961025"/>
                </a:cubicBezTo>
                <a:cubicBezTo>
                  <a:pt x="577339" y="3947030"/>
                  <a:pt x="590175" y="3956360"/>
                  <a:pt x="598343" y="3955193"/>
                </a:cubicBezTo>
                <a:cubicBezTo>
                  <a:pt x="618179" y="3950528"/>
                  <a:pt x="639182" y="3949362"/>
                  <a:pt x="655518" y="3936533"/>
                </a:cubicBezTo>
                <a:cubicBezTo>
                  <a:pt x="666019" y="3927203"/>
                  <a:pt x="668353" y="3919039"/>
                  <a:pt x="660185" y="3906211"/>
                </a:cubicBezTo>
                <a:cubicBezTo>
                  <a:pt x="648517" y="3888717"/>
                  <a:pt x="632181" y="3872389"/>
                  <a:pt x="618179" y="3857228"/>
                </a:cubicBezTo>
                <a:cubicBezTo>
                  <a:pt x="594842" y="3831571"/>
                  <a:pt x="576173" y="3805913"/>
                  <a:pt x="593675" y="3769759"/>
                </a:cubicBezTo>
                <a:cubicBezTo>
                  <a:pt x="597176" y="3760429"/>
                  <a:pt x="591341" y="3754598"/>
                  <a:pt x="586674" y="3748767"/>
                </a:cubicBezTo>
                <a:cubicBezTo>
                  <a:pt x="578506" y="3737104"/>
                  <a:pt x="565671" y="3730107"/>
                  <a:pt x="554003" y="3724275"/>
                </a:cubicBezTo>
                <a:cubicBezTo>
                  <a:pt x="535333" y="3714945"/>
                  <a:pt x="516664" y="3707948"/>
                  <a:pt x="507329" y="3686955"/>
                </a:cubicBezTo>
                <a:cubicBezTo>
                  <a:pt x="496828" y="3693953"/>
                  <a:pt x="495661" y="3705615"/>
                  <a:pt x="490993" y="3713779"/>
                </a:cubicBezTo>
                <a:cubicBezTo>
                  <a:pt x="486326" y="3721943"/>
                  <a:pt x="482826" y="3733605"/>
                  <a:pt x="469990" y="3732439"/>
                </a:cubicBezTo>
                <a:cubicBezTo>
                  <a:pt x="454822" y="3731273"/>
                  <a:pt x="439653" y="3727774"/>
                  <a:pt x="432652" y="3712613"/>
                </a:cubicBezTo>
                <a:cubicBezTo>
                  <a:pt x="425651" y="3699784"/>
                  <a:pt x="427984" y="3689288"/>
                  <a:pt x="446654" y="3690454"/>
                </a:cubicBezTo>
                <a:cubicBezTo>
                  <a:pt x="459489" y="3691620"/>
                  <a:pt x="461823" y="3683457"/>
                  <a:pt x="461823" y="3672960"/>
                </a:cubicBezTo>
                <a:cubicBezTo>
                  <a:pt x="464156" y="3643804"/>
                  <a:pt x="437319" y="3625144"/>
                  <a:pt x="410482" y="3637973"/>
                </a:cubicBezTo>
                <a:cubicBezTo>
                  <a:pt x="401147" y="3641472"/>
                  <a:pt x="392979" y="3646137"/>
                  <a:pt x="382478" y="3649635"/>
                </a:cubicBezTo>
                <a:cubicBezTo>
                  <a:pt x="370809" y="3651968"/>
                  <a:pt x="361475" y="3648469"/>
                  <a:pt x="354474" y="3637973"/>
                </a:cubicBezTo>
                <a:cubicBezTo>
                  <a:pt x="346306" y="3627477"/>
                  <a:pt x="352140" y="3619313"/>
                  <a:pt x="357974" y="3609983"/>
                </a:cubicBezTo>
                <a:cubicBezTo>
                  <a:pt x="368476" y="3593655"/>
                  <a:pt x="385978" y="3590156"/>
                  <a:pt x="403481" y="3584325"/>
                </a:cubicBezTo>
                <a:cubicBezTo>
                  <a:pt x="445487" y="3570330"/>
                  <a:pt x="445487" y="3570330"/>
                  <a:pt x="431485" y="3528345"/>
                </a:cubicBezTo>
                <a:cubicBezTo>
                  <a:pt x="418650" y="3487526"/>
                  <a:pt x="406981" y="3447874"/>
                  <a:pt x="405814" y="3405889"/>
                </a:cubicBezTo>
                <a:cubicBezTo>
                  <a:pt x="405814" y="3391894"/>
                  <a:pt x="397646" y="3390727"/>
                  <a:pt x="388312" y="3388395"/>
                </a:cubicBezTo>
                <a:cubicBezTo>
                  <a:pt x="357974" y="3380231"/>
                  <a:pt x="327636" y="3369735"/>
                  <a:pt x="296132" y="3352241"/>
                </a:cubicBezTo>
                <a:cubicBezTo>
                  <a:pt x="322969" y="3342911"/>
                  <a:pt x="346306" y="3347576"/>
                  <a:pt x="370809" y="3348742"/>
                </a:cubicBezTo>
                <a:cubicBezTo>
                  <a:pt x="422150" y="3351075"/>
                  <a:pt x="445487" y="3332415"/>
                  <a:pt x="451321" y="3286931"/>
                </a:cubicBezTo>
                <a:cubicBezTo>
                  <a:pt x="454822" y="3265938"/>
                  <a:pt x="447820" y="3254276"/>
                  <a:pt x="426817" y="3249611"/>
                </a:cubicBezTo>
                <a:cubicBezTo>
                  <a:pt x="417483" y="3247278"/>
                  <a:pt x="408148" y="3247278"/>
                  <a:pt x="399980" y="3240281"/>
                </a:cubicBezTo>
                <a:cubicBezTo>
                  <a:pt x="409315" y="3226286"/>
                  <a:pt x="424484" y="3226286"/>
                  <a:pt x="437319" y="3226286"/>
                </a:cubicBezTo>
                <a:cubicBezTo>
                  <a:pt x="451321" y="3226286"/>
                  <a:pt x="454822" y="3220455"/>
                  <a:pt x="455988" y="3208792"/>
                </a:cubicBezTo>
                <a:cubicBezTo>
                  <a:pt x="458322" y="3176137"/>
                  <a:pt x="446654" y="3149313"/>
                  <a:pt x="430318" y="3122489"/>
                </a:cubicBezTo>
                <a:cubicBezTo>
                  <a:pt x="420983" y="3107328"/>
                  <a:pt x="410482" y="3091001"/>
                  <a:pt x="401147" y="3075839"/>
                </a:cubicBezTo>
                <a:cubicBezTo>
                  <a:pt x="387145" y="3051348"/>
                  <a:pt x="382478" y="3025691"/>
                  <a:pt x="390645" y="2998867"/>
                </a:cubicBezTo>
                <a:cubicBezTo>
                  <a:pt x="397646" y="2972043"/>
                  <a:pt x="390645" y="2959214"/>
                  <a:pt x="364975" y="2949884"/>
                </a:cubicBezTo>
                <a:cubicBezTo>
                  <a:pt x="361475" y="2948718"/>
                  <a:pt x="357974" y="2948718"/>
                  <a:pt x="352140" y="2947552"/>
                </a:cubicBezTo>
                <a:cubicBezTo>
                  <a:pt x="362641" y="2928892"/>
                  <a:pt x="380144" y="2925393"/>
                  <a:pt x="395313" y="2919562"/>
                </a:cubicBezTo>
                <a:cubicBezTo>
                  <a:pt x="413982" y="2912564"/>
                  <a:pt x="427984" y="2902068"/>
                  <a:pt x="433818" y="2882242"/>
                </a:cubicBezTo>
                <a:cubicBezTo>
                  <a:pt x="439653" y="2868247"/>
                  <a:pt x="437319" y="2857750"/>
                  <a:pt x="422150" y="2851919"/>
                </a:cubicBezTo>
                <a:cubicBezTo>
                  <a:pt x="405814" y="2846088"/>
                  <a:pt x="395313" y="2837924"/>
                  <a:pt x="396480" y="2818098"/>
                </a:cubicBezTo>
                <a:cubicBezTo>
                  <a:pt x="396480" y="2799438"/>
                  <a:pt x="410482" y="2797105"/>
                  <a:pt x="424484" y="2793607"/>
                </a:cubicBezTo>
                <a:cubicBezTo>
                  <a:pt x="429151" y="2792440"/>
                  <a:pt x="437319" y="2792440"/>
                  <a:pt x="436152" y="2784277"/>
                </a:cubicBezTo>
                <a:cubicBezTo>
                  <a:pt x="436152" y="2774946"/>
                  <a:pt x="431485" y="2764450"/>
                  <a:pt x="422150" y="2762118"/>
                </a:cubicBezTo>
                <a:cubicBezTo>
                  <a:pt x="396480" y="2755120"/>
                  <a:pt x="398813" y="2738793"/>
                  <a:pt x="404648" y="2717800"/>
                </a:cubicBezTo>
                <a:cubicBezTo>
                  <a:pt x="411649" y="2686311"/>
                  <a:pt x="410482" y="2654823"/>
                  <a:pt x="401147" y="2623334"/>
                </a:cubicBezTo>
                <a:cubicBezTo>
                  <a:pt x="398813" y="2614004"/>
                  <a:pt x="397646" y="2605840"/>
                  <a:pt x="403481" y="2597676"/>
                </a:cubicBezTo>
                <a:cubicBezTo>
                  <a:pt x="418650" y="2574351"/>
                  <a:pt x="426817" y="2552192"/>
                  <a:pt x="409315" y="2525369"/>
                </a:cubicBezTo>
                <a:cubicBezTo>
                  <a:pt x="403481" y="2514872"/>
                  <a:pt x="415149" y="2509041"/>
                  <a:pt x="422150" y="2510207"/>
                </a:cubicBezTo>
                <a:cubicBezTo>
                  <a:pt x="460656" y="2518371"/>
                  <a:pt x="473491" y="2498545"/>
                  <a:pt x="475825" y="2464724"/>
                </a:cubicBezTo>
                <a:cubicBezTo>
                  <a:pt x="476991" y="2458892"/>
                  <a:pt x="481659" y="2454227"/>
                  <a:pt x="485159" y="2448396"/>
                </a:cubicBezTo>
                <a:cubicBezTo>
                  <a:pt x="503829" y="2416907"/>
                  <a:pt x="506162" y="2414575"/>
                  <a:pt x="542334" y="2422738"/>
                </a:cubicBezTo>
                <a:cubicBezTo>
                  <a:pt x="562171" y="2427403"/>
                  <a:pt x="575006" y="2425071"/>
                  <a:pt x="584340" y="2404078"/>
                </a:cubicBezTo>
                <a:cubicBezTo>
                  <a:pt x="591341" y="2388917"/>
                  <a:pt x="604177" y="2374922"/>
                  <a:pt x="622846" y="2372590"/>
                </a:cubicBezTo>
                <a:cubicBezTo>
                  <a:pt x="640349" y="2370257"/>
                  <a:pt x="641515" y="2358595"/>
                  <a:pt x="641515" y="2345766"/>
                </a:cubicBezTo>
                <a:cubicBezTo>
                  <a:pt x="641515" y="2332937"/>
                  <a:pt x="640349" y="2321275"/>
                  <a:pt x="648517" y="2310778"/>
                </a:cubicBezTo>
                <a:cubicBezTo>
                  <a:pt x="654351" y="2302615"/>
                  <a:pt x="648517" y="2296783"/>
                  <a:pt x="642682" y="2293285"/>
                </a:cubicBezTo>
                <a:cubicBezTo>
                  <a:pt x="633348" y="2289786"/>
                  <a:pt x="625180" y="2287453"/>
                  <a:pt x="615845" y="2286287"/>
                </a:cubicBezTo>
                <a:cubicBezTo>
                  <a:pt x="585507" y="2278123"/>
                  <a:pt x="584340" y="2275791"/>
                  <a:pt x="597176" y="2248967"/>
                </a:cubicBezTo>
                <a:cubicBezTo>
                  <a:pt x="603010" y="2234972"/>
                  <a:pt x="612345" y="2223309"/>
                  <a:pt x="619346" y="2210481"/>
                </a:cubicBezTo>
                <a:cubicBezTo>
                  <a:pt x="628680" y="2195319"/>
                  <a:pt x="638015" y="2180158"/>
                  <a:pt x="657851" y="2198818"/>
                </a:cubicBezTo>
                <a:cubicBezTo>
                  <a:pt x="664852" y="2204649"/>
                  <a:pt x="674187" y="2201151"/>
                  <a:pt x="676521" y="2190654"/>
                </a:cubicBezTo>
                <a:cubicBezTo>
                  <a:pt x="680021" y="2177826"/>
                  <a:pt x="684688" y="2163831"/>
                  <a:pt x="668353" y="2153334"/>
                </a:cubicBezTo>
                <a:cubicBezTo>
                  <a:pt x="667186" y="2153334"/>
                  <a:pt x="666019" y="2153334"/>
                  <a:pt x="663685" y="2152168"/>
                </a:cubicBezTo>
                <a:cubicBezTo>
                  <a:pt x="654351" y="2148669"/>
                  <a:pt x="638015" y="2156833"/>
                  <a:pt x="635681" y="2139339"/>
                </a:cubicBezTo>
                <a:cubicBezTo>
                  <a:pt x="633348" y="2123012"/>
                  <a:pt x="638015" y="2107850"/>
                  <a:pt x="648517" y="2093855"/>
                </a:cubicBezTo>
                <a:cubicBezTo>
                  <a:pt x="657851" y="2083359"/>
                  <a:pt x="670686" y="2076362"/>
                  <a:pt x="683522" y="2071697"/>
                </a:cubicBezTo>
                <a:cubicBezTo>
                  <a:pt x="694023" y="2068198"/>
                  <a:pt x="702191" y="2068198"/>
                  <a:pt x="703358" y="2082193"/>
                </a:cubicBezTo>
                <a:cubicBezTo>
                  <a:pt x="704525" y="2086858"/>
                  <a:pt x="706858" y="2091523"/>
                  <a:pt x="711526" y="2091523"/>
                </a:cubicBezTo>
                <a:cubicBezTo>
                  <a:pt x="719694" y="2091523"/>
                  <a:pt x="720860" y="2085692"/>
                  <a:pt x="720860" y="2081027"/>
                </a:cubicBezTo>
                <a:cubicBezTo>
                  <a:pt x="722027" y="2071697"/>
                  <a:pt x="722027" y="2063533"/>
                  <a:pt x="723194" y="2055369"/>
                </a:cubicBezTo>
                <a:cubicBezTo>
                  <a:pt x="726695" y="2027379"/>
                  <a:pt x="745364" y="2016883"/>
                  <a:pt x="771034" y="2027379"/>
                </a:cubicBezTo>
                <a:cubicBezTo>
                  <a:pt x="774535" y="2028545"/>
                  <a:pt x="776869" y="2029712"/>
                  <a:pt x="779202" y="2030878"/>
                </a:cubicBezTo>
                <a:cubicBezTo>
                  <a:pt x="816541" y="2050704"/>
                  <a:pt x="822375" y="2049538"/>
                  <a:pt x="839878" y="2009885"/>
                </a:cubicBezTo>
                <a:cubicBezTo>
                  <a:pt x="846879" y="1994724"/>
                  <a:pt x="855047" y="1986560"/>
                  <a:pt x="872549" y="1988893"/>
                </a:cubicBezTo>
                <a:cubicBezTo>
                  <a:pt x="879550" y="1990059"/>
                  <a:pt x="885385" y="1988893"/>
                  <a:pt x="891219" y="1987727"/>
                </a:cubicBezTo>
                <a:cubicBezTo>
                  <a:pt x="926224" y="1986560"/>
                  <a:pt x="953061" y="1973732"/>
                  <a:pt x="961229" y="1935245"/>
                </a:cubicBezTo>
                <a:cubicBezTo>
                  <a:pt x="964729" y="1921250"/>
                  <a:pt x="970564" y="1907255"/>
                  <a:pt x="979898" y="1895593"/>
                </a:cubicBezTo>
                <a:cubicBezTo>
                  <a:pt x="985733" y="1887429"/>
                  <a:pt x="995067" y="1882764"/>
                  <a:pt x="1004402" y="1886263"/>
                </a:cubicBezTo>
                <a:cubicBezTo>
                  <a:pt x="1016070" y="1889761"/>
                  <a:pt x="1011403" y="1900258"/>
                  <a:pt x="1010236" y="1908421"/>
                </a:cubicBezTo>
                <a:cubicBezTo>
                  <a:pt x="1005569" y="1959736"/>
                  <a:pt x="1005569" y="1959736"/>
                  <a:pt x="1054576" y="1949240"/>
                </a:cubicBezTo>
                <a:cubicBezTo>
                  <a:pt x="1072079" y="1945741"/>
                  <a:pt x="1088414" y="1944575"/>
                  <a:pt x="1105917" y="1948074"/>
                </a:cubicBezTo>
                <a:cubicBezTo>
                  <a:pt x="1123419" y="1952739"/>
                  <a:pt x="1137421" y="1956238"/>
                  <a:pt x="1144422" y="1978397"/>
                </a:cubicBezTo>
                <a:cubicBezTo>
                  <a:pt x="1156091" y="2009885"/>
                  <a:pt x="1200431" y="2019215"/>
                  <a:pt x="1237769" y="2001722"/>
                </a:cubicBezTo>
                <a:cubicBezTo>
                  <a:pt x="1243604" y="1999389"/>
                  <a:pt x="1248271" y="1995890"/>
                  <a:pt x="1255272" y="1992392"/>
                </a:cubicBezTo>
                <a:cubicBezTo>
                  <a:pt x="1259939" y="2019215"/>
                  <a:pt x="1266940" y="2043707"/>
                  <a:pt x="1293778" y="2055369"/>
                </a:cubicBezTo>
                <a:cubicBezTo>
                  <a:pt x="1318281" y="2065865"/>
                  <a:pt x="1341618" y="2060034"/>
                  <a:pt x="1366122" y="2055369"/>
                </a:cubicBezTo>
                <a:cubicBezTo>
                  <a:pt x="1368455" y="2062367"/>
                  <a:pt x="1363788" y="2064699"/>
                  <a:pt x="1361454" y="2068198"/>
                </a:cubicBezTo>
                <a:cubicBezTo>
                  <a:pt x="1338117" y="2093855"/>
                  <a:pt x="1347452" y="2123012"/>
                  <a:pt x="1381290" y="2133508"/>
                </a:cubicBezTo>
                <a:cubicBezTo>
                  <a:pt x="1416296" y="2144004"/>
                  <a:pt x="1416296" y="2144004"/>
                  <a:pt x="1404627" y="2178992"/>
                </a:cubicBezTo>
                <a:cubicBezTo>
                  <a:pt x="1396459" y="2203483"/>
                  <a:pt x="1410461" y="2229141"/>
                  <a:pt x="1436132" y="2232639"/>
                </a:cubicBezTo>
                <a:cubicBezTo>
                  <a:pt x="1448967" y="2234972"/>
                  <a:pt x="1450134" y="2223309"/>
                  <a:pt x="1452467" y="2215146"/>
                </a:cubicBezTo>
                <a:cubicBezTo>
                  <a:pt x="1455968" y="2201151"/>
                  <a:pt x="1458302" y="2184823"/>
                  <a:pt x="1475804" y="2180158"/>
                </a:cubicBezTo>
                <a:cubicBezTo>
                  <a:pt x="1487473" y="2177826"/>
                  <a:pt x="1495640" y="2176659"/>
                  <a:pt x="1490973" y="2194153"/>
                </a:cubicBezTo>
                <a:cubicBezTo>
                  <a:pt x="1480472" y="2238471"/>
                  <a:pt x="1492140" y="2253632"/>
                  <a:pt x="1536480" y="2257131"/>
                </a:cubicBezTo>
                <a:cubicBezTo>
                  <a:pt x="1592488" y="2261796"/>
                  <a:pt x="1640328" y="2281622"/>
                  <a:pt x="1682334" y="2317776"/>
                </a:cubicBezTo>
                <a:cubicBezTo>
                  <a:pt x="1703338" y="2336436"/>
                  <a:pt x="1725507" y="2351597"/>
                  <a:pt x="1752345" y="2360927"/>
                </a:cubicBezTo>
                <a:cubicBezTo>
                  <a:pt x="1766347" y="2365592"/>
                  <a:pt x="1779182" y="2365592"/>
                  <a:pt x="1790850" y="2355096"/>
                </a:cubicBezTo>
                <a:cubicBezTo>
                  <a:pt x="1801352" y="2345766"/>
                  <a:pt x="1814187" y="2339935"/>
                  <a:pt x="1825855" y="2351597"/>
                </a:cubicBezTo>
                <a:cubicBezTo>
                  <a:pt x="1837524" y="2364426"/>
                  <a:pt x="1824689" y="2373756"/>
                  <a:pt x="1817688" y="2380753"/>
                </a:cubicBezTo>
                <a:cubicBezTo>
                  <a:pt x="1800185" y="2398247"/>
                  <a:pt x="1799018" y="2414575"/>
                  <a:pt x="1807186" y="2436733"/>
                </a:cubicBezTo>
                <a:cubicBezTo>
                  <a:pt x="1822938" y="2481051"/>
                  <a:pt x="1831690" y="2525952"/>
                  <a:pt x="1836065" y="2571290"/>
                </a:cubicBezTo>
                <a:lnTo>
                  <a:pt x="1836900" y="2614907"/>
                </a:lnTo>
                <a:lnTo>
                  <a:pt x="2065106" y="2240082"/>
                </a:lnTo>
                <a:lnTo>
                  <a:pt x="2042723" y="2222711"/>
                </a:lnTo>
                <a:cubicBezTo>
                  <a:pt x="2031161" y="2219109"/>
                  <a:pt x="2018304" y="2219861"/>
                  <a:pt x="2003998" y="2224820"/>
                </a:cubicBezTo>
                <a:cubicBezTo>
                  <a:pt x="1999225" y="2226074"/>
                  <a:pt x="1993324" y="2233326"/>
                  <a:pt x="1989060" y="2226794"/>
                </a:cubicBezTo>
                <a:cubicBezTo>
                  <a:pt x="1984204" y="2220868"/>
                  <a:pt x="1988317" y="2214236"/>
                  <a:pt x="1993035" y="2208195"/>
                </a:cubicBezTo>
                <a:cubicBezTo>
                  <a:pt x="1993627" y="2207589"/>
                  <a:pt x="1994218" y="2206984"/>
                  <a:pt x="1994810" y="2206378"/>
                </a:cubicBezTo>
                <a:cubicBezTo>
                  <a:pt x="2006584" y="2189481"/>
                  <a:pt x="2004067" y="2178739"/>
                  <a:pt x="1985471" y="2174773"/>
                </a:cubicBezTo>
                <a:cubicBezTo>
                  <a:pt x="1968070" y="2170792"/>
                  <a:pt x="1961372" y="2160699"/>
                  <a:pt x="1958208" y="2145776"/>
                </a:cubicBezTo>
                <a:cubicBezTo>
                  <a:pt x="1953793" y="2126080"/>
                  <a:pt x="1946998" y="2107610"/>
                  <a:pt x="1928319" y="2096463"/>
                </a:cubicBezTo>
                <a:cubicBezTo>
                  <a:pt x="1919887" y="2091777"/>
                  <a:pt x="1923367" y="2082160"/>
                  <a:pt x="1926297" y="2076739"/>
                </a:cubicBezTo>
                <a:cubicBezTo>
                  <a:pt x="1936229" y="2055675"/>
                  <a:pt x="1933038" y="2038358"/>
                  <a:pt x="1919077" y="2021171"/>
                </a:cubicBezTo>
                <a:cubicBezTo>
                  <a:pt x="1910576" y="2010500"/>
                  <a:pt x="1912310" y="2005094"/>
                  <a:pt x="1927826" y="2001317"/>
                </a:cubicBezTo>
                <a:cubicBezTo>
                  <a:pt x="1960646" y="1993144"/>
                  <a:pt x="1981142" y="1954000"/>
                  <a:pt x="1968832" y="1924225"/>
                </a:cubicBezTo>
                <a:cubicBezTo>
                  <a:pt x="1966370" y="1918270"/>
                  <a:pt x="1963289" y="1910528"/>
                  <a:pt x="1955517" y="1911219"/>
                </a:cubicBezTo>
                <a:cubicBezTo>
                  <a:pt x="1947745" y="1911911"/>
                  <a:pt x="1940015" y="1916192"/>
                  <a:pt x="1938322" y="1925189"/>
                </a:cubicBezTo>
                <a:cubicBezTo>
                  <a:pt x="1936589" y="1930596"/>
                  <a:pt x="1936066" y="1937185"/>
                  <a:pt x="1934938" y="1943183"/>
                </a:cubicBezTo>
                <a:cubicBezTo>
                  <a:pt x="1934416" y="1949772"/>
                  <a:pt x="1932682" y="1955179"/>
                  <a:pt x="1926093" y="1954660"/>
                </a:cubicBezTo>
                <a:cubicBezTo>
                  <a:pt x="1918308" y="1954154"/>
                  <a:pt x="1917042" y="1948185"/>
                  <a:pt x="1916974" y="1942201"/>
                </a:cubicBezTo>
                <a:cubicBezTo>
                  <a:pt x="1916314" y="1936823"/>
                  <a:pt x="1917442" y="1930825"/>
                  <a:pt x="1917387" y="1926038"/>
                </a:cubicBezTo>
                <a:cubicBezTo>
                  <a:pt x="1917263" y="1915268"/>
                  <a:pt x="1912958" y="1905146"/>
                  <a:pt x="1901582" y="1904684"/>
                </a:cubicBezTo>
                <a:cubicBezTo>
                  <a:pt x="1892009" y="1904798"/>
                  <a:pt x="1890344" y="1916189"/>
                  <a:pt x="1889243" y="1924580"/>
                </a:cubicBezTo>
                <a:cubicBezTo>
                  <a:pt x="1888129" y="1931775"/>
                  <a:pt x="1890619" y="1940123"/>
                  <a:pt x="1887111" y="1947347"/>
                </a:cubicBezTo>
                <a:cubicBezTo>
                  <a:pt x="1882448" y="1958174"/>
                  <a:pt x="1876505" y="1961836"/>
                  <a:pt x="1867413" y="1951772"/>
                </a:cubicBezTo>
                <a:cubicBezTo>
                  <a:pt x="1854690" y="1938160"/>
                  <a:pt x="1849119" y="1922069"/>
                  <a:pt x="1845928" y="1904752"/>
                </a:cubicBezTo>
                <a:cubicBezTo>
                  <a:pt x="1841486" y="1882663"/>
                  <a:pt x="1834814" y="1874963"/>
                  <a:pt x="1812641" y="1872237"/>
                </a:cubicBezTo>
                <a:cubicBezTo>
                  <a:pt x="1804842" y="1870535"/>
                  <a:pt x="1795874" y="1871240"/>
                  <a:pt x="1787497" y="1871341"/>
                </a:cubicBezTo>
                <a:cubicBezTo>
                  <a:pt x="1783906" y="1871384"/>
                  <a:pt x="1779133" y="1872638"/>
                  <a:pt x="1777290" y="1868471"/>
                </a:cubicBezTo>
                <a:cubicBezTo>
                  <a:pt x="1774842" y="1863713"/>
                  <a:pt x="1777194" y="1860094"/>
                  <a:pt x="1780165" y="1858263"/>
                </a:cubicBezTo>
                <a:cubicBezTo>
                  <a:pt x="1793233" y="1849728"/>
                  <a:pt x="1790757" y="1842577"/>
                  <a:pt x="1780482" y="1833723"/>
                </a:cubicBezTo>
                <a:cubicBezTo>
                  <a:pt x="1767786" y="1822505"/>
                  <a:pt x="1767002" y="1806356"/>
                  <a:pt x="1768626" y="1791375"/>
                </a:cubicBezTo>
                <a:cubicBezTo>
                  <a:pt x="1769685" y="1779394"/>
                  <a:pt x="1766040" y="1774650"/>
                  <a:pt x="1754692" y="1776581"/>
                </a:cubicBezTo>
                <a:cubicBezTo>
                  <a:pt x="1748722" y="1777849"/>
                  <a:pt x="1743935" y="1777907"/>
                  <a:pt x="1740276" y="1771966"/>
                </a:cubicBezTo>
                <a:cubicBezTo>
                  <a:pt x="1734802" y="1764252"/>
                  <a:pt x="1740745" y="1760590"/>
                  <a:pt x="1743674" y="1755169"/>
                </a:cubicBezTo>
                <a:cubicBezTo>
                  <a:pt x="1745435" y="1752156"/>
                  <a:pt x="1748393" y="1749128"/>
                  <a:pt x="1750745" y="1745509"/>
                </a:cubicBezTo>
                <a:cubicBezTo>
                  <a:pt x="1764899" y="1727387"/>
                  <a:pt x="1759370" y="1714886"/>
                  <a:pt x="1735986" y="1710977"/>
                </a:cubicBezTo>
                <a:cubicBezTo>
                  <a:pt x="1732988" y="1710414"/>
                  <a:pt x="1730594" y="1710443"/>
                  <a:pt x="1728187" y="1709275"/>
                </a:cubicBezTo>
                <a:cubicBezTo>
                  <a:pt x="1722781" y="1707544"/>
                  <a:pt x="1716757" y="1704026"/>
                  <a:pt x="1717885" y="1698028"/>
                </a:cubicBezTo>
                <a:cubicBezTo>
                  <a:pt x="1718421" y="1692635"/>
                  <a:pt x="1724982" y="1690762"/>
                  <a:pt x="1729769" y="1690704"/>
                </a:cubicBezTo>
                <a:cubicBezTo>
                  <a:pt x="1734556" y="1690647"/>
                  <a:pt x="1738752" y="1691195"/>
                  <a:pt x="1743552" y="1692334"/>
                </a:cubicBezTo>
                <a:cubicBezTo>
                  <a:pt x="1751338" y="1692840"/>
                  <a:pt x="1756097" y="1690389"/>
                  <a:pt x="1757198" y="1681998"/>
                </a:cubicBezTo>
                <a:cubicBezTo>
                  <a:pt x="1760568" y="1662807"/>
                  <a:pt x="1771779" y="1648909"/>
                  <a:pt x="1783595" y="1635602"/>
                </a:cubicBezTo>
                <a:cubicBezTo>
                  <a:pt x="1797172" y="1619281"/>
                  <a:pt x="1814366" y="1605311"/>
                  <a:pt x="1825522" y="1586626"/>
                </a:cubicBezTo>
                <a:cubicBezTo>
                  <a:pt x="1829635" y="1579994"/>
                  <a:pt x="1836224" y="1580513"/>
                  <a:pt x="1841616" y="1581047"/>
                </a:cubicBezTo>
                <a:cubicBezTo>
                  <a:pt x="1859580" y="1582029"/>
                  <a:pt x="1876953" y="1583616"/>
                  <a:pt x="1886898" y="1563748"/>
                </a:cubicBezTo>
                <a:cubicBezTo>
                  <a:pt x="1889251" y="1560130"/>
                  <a:pt x="1893446" y="1560678"/>
                  <a:pt x="1897050" y="1561831"/>
                </a:cubicBezTo>
                <a:cubicBezTo>
                  <a:pt x="1915660" y="1566994"/>
                  <a:pt x="1935991" y="1565554"/>
                  <a:pt x="1955152" y="1566521"/>
                </a:cubicBezTo>
                <a:cubicBezTo>
                  <a:pt x="1984492" y="1567965"/>
                  <a:pt x="2009733" y="1577238"/>
                  <a:pt x="2025592" y="1603380"/>
                </a:cubicBezTo>
                <a:cubicBezTo>
                  <a:pt x="2032291" y="1613473"/>
                  <a:pt x="2042470" y="1613949"/>
                  <a:pt x="2052044" y="1613835"/>
                </a:cubicBezTo>
                <a:cubicBezTo>
                  <a:pt x="2074190" y="1614168"/>
                  <a:pt x="2079650" y="1620685"/>
                  <a:pt x="2076899" y="1641664"/>
                </a:cubicBezTo>
                <a:cubicBezTo>
                  <a:pt x="2072964" y="1663853"/>
                  <a:pt x="2072964" y="1663853"/>
                  <a:pt x="2096926" y="1665960"/>
                </a:cubicBezTo>
                <a:cubicBezTo>
                  <a:pt x="2102318" y="1666494"/>
                  <a:pt x="2106513" y="1667042"/>
                  <a:pt x="2106596" y="1674222"/>
                </a:cubicBezTo>
                <a:cubicBezTo>
                  <a:pt x="2108686" y="1699930"/>
                  <a:pt x="2111960" y="1724427"/>
                  <a:pt x="2112853" y="1750149"/>
                </a:cubicBezTo>
                <a:cubicBezTo>
                  <a:pt x="2114270" y="1769283"/>
                  <a:pt x="2109688" y="1787291"/>
                  <a:pt x="2099702" y="1803568"/>
                </a:cubicBezTo>
                <a:cubicBezTo>
                  <a:pt x="2093842" y="1814411"/>
                  <a:pt x="2099659" y="1852042"/>
                  <a:pt x="2108146" y="1861516"/>
                </a:cubicBezTo>
                <a:cubicBezTo>
                  <a:pt x="2111172" y="1864472"/>
                  <a:pt x="2113593" y="1866837"/>
                  <a:pt x="2118353" y="1864386"/>
                </a:cubicBezTo>
                <a:cubicBezTo>
                  <a:pt x="2145162" y="1853891"/>
                  <a:pt x="2170375" y="1860771"/>
                  <a:pt x="2195616" y="1870044"/>
                </a:cubicBezTo>
                <a:cubicBezTo>
                  <a:pt x="2201022" y="1871774"/>
                  <a:pt x="2205231" y="1873519"/>
                  <a:pt x="2210032" y="1874658"/>
                </a:cubicBezTo>
                <a:cubicBezTo>
                  <a:pt x="2225630" y="1878062"/>
                  <a:pt x="2237061" y="1883311"/>
                  <a:pt x="2245025" y="1899374"/>
                </a:cubicBezTo>
                <a:lnTo>
                  <a:pt x="2262548" y="1915785"/>
                </a:lnTo>
                <a:lnTo>
                  <a:pt x="3291650" y="225494"/>
                </a:lnTo>
                <a:lnTo>
                  <a:pt x="3646505" y="225494"/>
                </a:lnTo>
                <a:lnTo>
                  <a:pt x="3643558" y="219709"/>
                </a:lnTo>
                <a:cubicBezTo>
                  <a:pt x="3617161" y="181987"/>
                  <a:pt x="3647329" y="151808"/>
                  <a:pt x="3654871" y="121630"/>
                </a:cubicBezTo>
                <a:cubicBezTo>
                  <a:pt x="3669955" y="72590"/>
                  <a:pt x="3711437" y="68817"/>
                  <a:pt x="3752918" y="98996"/>
                </a:cubicBezTo>
                <a:cubicBezTo>
                  <a:pt x="3760460" y="102768"/>
                  <a:pt x="3764231" y="110313"/>
                  <a:pt x="3771774" y="106540"/>
                </a:cubicBezTo>
                <a:cubicBezTo>
                  <a:pt x="3798171" y="83907"/>
                  <a:pt x="3828339" y="87679"/>
                  <a:pt x="3858507" y="87679"/>
                </a:cubicBezTo>
                <a:cubicBezTo>
                  <a:pt x="3892447" y="42411"/>
                  <a:pt x="3933928" y="65045"/>
                  <a:pt x="3971639" y="80134"/>
                </a:cubicBezTo>
                <a:cubicBezTo>
                  <a:pt x="4031975" y="110313"/>
                  <a:pt x="4084770" y="102768"/>
                  <a:pt x="4137564" y="72590"/>
                </a:cubicBezTo>
                <a:cubicBezTo>
                  <a:pt x="4167733" y="53728"/>
                  <a:pt x="4190359" y="53728"/>
                  <a:pt x="4216756" y="72590"/>
                </a:cubicBezTo>
                <a:cubicBezTo>
                  <a:pt x="4216756" y="76362"/>
                  <a:pt x="4220527" y="76362"/>
                  <a:pt x="4220527" y="76362"/>
                </a:cubicBezTo>
                <a:cubicBezTo>
                  <a:pt x="4269551" y="106540"/>
                  <a:pt x="4273322" y="102768"/>
                  <a:pt x="4307261" y="57500"/>
                </a:cubicBezTo>
                <a:cubicBezTo>
                  <a:pt x="4322345" y="42411"/>
                  <a:pt x="4337430" y="27322"/>
                  <a:pt x="4360056" y="12233"/>
                </a:cubicBezTo>
                <a:cubicBezTo>
                  <a:pt x="4382682" y="916"/>
                  <a:pt x="4401537" y="916"/>
                  <a:pt x="4427934" y="16005"/>
                </a:cubicBezTo>
                <a:cubicBezTo>
                  <a:pt x="4488271" y="61273"/>
                  <a:pt x="4495813" y="61273"/>
                  <a:pt x="4556150" y="16005"/>
                </a:cubicBezTo>
                <a:cubicBezTo>
                  <a:pt x="4567463" y="7517"/>
                  <a:pt x="4574534" y="-970"/>
                  <a:pt x="4585316" y="91"/>
                </a:cubicBezTo>
                <a:close/>
              </a:path>
            </a:pathLst>
          </a:custGeom>
          <a:solidFill>
            <a:schemeClr val="bg1">
              <a:lumMod val="95000"/>
            </a:schemeClr>
          </a:solidFill>
          <a:ln w="25400">
            <a:noFill/>
          </a:ln>
          <a:effectLst/>
        </p:spPr>
        <p:txBody>
          <a:bodyPr wrap="square" anchor="ctr">
            <a:noAutofit/>
          </a:bodyPr>
          <a:lstStyle>
            <a:lvl1pPr marL="0" indent="0" algn="ctr">
              <a:buFontTx/>
              <a:buNone/>
              <a:defRPr sz="14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9207263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563307B-4B6F-4D4D-AB66-99288A7B7613}"/>
              </a:ext>
            </a:extLst>
          </p:cNvPr>
          <p:cNvSpPr>
            <a:spLocks noGrp="1"/>
          </p:cNvSpPr>
          <p:nvPr>
            <p:ph type="pic" sz="quarter" idx="41" hasCustomPrompt="1"/>
          </p:nvPr>
        </p:nvSpPr>
        <p:spPr>
          <a:xfrm>
            <a:off x="5334000" y="0"/>
            <a:ext cx="6858000"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99561661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9911235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6_Images &amp; Contents">
    <p:spTree>
      <p:nvGrpSpPr>
        <p:cNvPr id="1" name=""/>
        <p:cNvGrpSpPr/>
        <p:nvPr/>
      </p:nvGrpSpPr>
      <p:grpSpPr>
        <a:xfrm>
          <a:off x="0" y="0"/>
          <a:ext cx="0" cy="0"/>
          <a:chOff x="0" y="0"/>
          <a:chExt cx="0" cy="0"/>
        </a:xfrm>
      </p:grpSpPr>
      <p:sp>
        <p:nvSpPr>
          <p:cNvPr id="13" name="그림 개체 틀 12">
            <a:extLst>
              <a:ext uri="{FF2B5EF4-FFF2-40B4-BE49-F238E27FC236}">
                <a16:creationId xmlns:a16="http://schemas.microsoft.com/office/drawing/2014/main" id="{DCA9BD29-3335-49FC-8BD0-26E45751AC99}"/>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400"/>
            </a:lvl1pPr>
          </a:lstStyle>
          <a:p>
            <a:r>
              <a:rPr lang="en-US" altLang="ko-KR" dirty="0"/>
              <a:t>Your Picture Here send to back</a:t>
            </a:r>
            <a:endParaRPr lang="ko-KR" altLang="en-US" dirty="0"/>
          </a:p>
        </p:txBody>
      </p:sp>
    </p:spTree>
    <p:extLst>
      <p:ext uri="{BB962C8B-B14F-4D97-AF65-F5344CB8AC3E}">
        <p14:creationId xmlns:p14="http://schemas.microsoft.com/office/powerpoint/2010/main" val="33605795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4544297" y="553701"/>
            <a:ext cx="3387405" cy="2808624"/>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8064908" y="3488723"/>
            <a:ext cx="3387405" cy="2808624"/>
          </a:xfrm>
          <a:prstGeom prst="rect">
            <a:avLst/>
          </a:prstGeom>
          <a:solidFill>
            <a:schemeClr val="bg1">
              <a:lumMod val="95000"/>
            </a:schemeClr>
          </a:solidFill>
          <a:ln w="38100">
            <a:noFill/>
          </a:ln>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1">
            <a:extLst>
              <a:ext uri="{FF2B5EF4-FFF2-40B4-BE49-F238E27FC236}">
                <a16:creationId xmlns:a16="http://schemas.microsoft.com/office/drawing/2014/main" id="{D96107BE-A57B-43A2-8162-9CC825B80B47}"/>
              </a:ext>
            </a:extLst>
          </p:cNvPr>
          <p:cNvSpPr/>
          <p:nvPr userDrawn="1"/>
        </p:nvSpPr>
        <p:spPr>
          <a:xfrm>
            <a:off x="8064908" y="553701"/>
            <a:ext cx="3387405" cy="2808312"/>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ectangle 8">
            <a:extLst>
              <a:ext uri="{FF2B5EF4-FFF2-40B4-BE49-F238E27FC236}">
                <a16:creationId xmlns:a16="http://schemas.microsoft.com/office/drawing/2014/main" id="{B278EEC4-D011-4897-80FB-FEE45D61C9CB}"/>
              </a:ext>
            </a:extLst>
          </p:cNvPr>
          <p:cNvSpPr/>
          <p:nvPr userDrawn="1"/>
        </p:nvSpPr>
        <p:spPr>
          <a:xfrm>
            <a:off x="4544297" y="3489035"/>
            <a:ext cx="3387405" cy="2808312"/>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25174428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_Images and Contents Layout">
    <p:bg>
      <p:bgPr>
        <a:solidFill>
          <a:schemeClr val="bg1"/>
        </a:solidFill>
        <a:effectLst/>
      </p:bgPr>
    </p:bg>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211516" y="216000"/>
            <a:ext cx="5228944" cy="6426000"/>
          </a:xfrm>
          <a:prstGeom prst="rect">
            <a:avLst/>
          </a:prstGeom>
          <a:solidFill>
            <a:schemeClr val="bg1">
              <a:lumMod val="95000"/>
            </a:schemeClr>
          </a:solidFill>
        </p:spPr>
        <p:txBody>
          <a:bodyPr anchor="ctr"/>
          <a:lstStyle>
            <a:lvl1pPr marL="0" indent="0" algn="ctr">
              <a:buNone/>
              <a:defRPr sz="20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2" name="직사각형 1">
            <a:extLst>
              <a:ext uri="{FF2B5EF4-FFF2-40B4-BE49-F238E27FC236}">
                <a16:creationId xmlns:a16="http://schemas.microsoft.com/office/drawing/2014/main" id="{2589C8AA-2D4C-4994-980A-55755859B752}"/>
              </a:ext>
            </a:extLst>
          </p:cNvPr>
          <p:cNvSpPr/>
          <p:nvPr userDrawn="1"/>
        </p:nvSpPr>
        <p:spPr>
          <a:xfrm>
            <a:off x="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A449903D-1884-4F36-ADC7-5E445863E767}"/>
              </a:ext>
            </a:extLst>
          </p:cNvPr>
          <p:cNvSpPr/>
          <p:nvPr userDrawn="1"/>
        </p:nvSpPr>
        <p:spPr>
          <a:xfrm>
            <a:off x="1197600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43353408-014E-40E6-91DD-CB316B4EA769}"/>
              </a:ext>
            </a:extLst>
          </p:cNvPr>
          <p:cNvSpPr/>
          <p:nvPr userDrawn="1"/>
        </p:nvSpPr>
        <p:spPr>
          <a:xfrm>
            <a:off x="0" y="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E3769F56-512B-47D6-9A36-7436DFABFE7B}"/>
              </a:ext>
            </a:extLst>
          </p:cNvPr>
          <p:cNvSpPr/>
          <p:nvPr userDrawn="1"/>
        </p:nvSpPr>
        <p:spPr>
          <a:xfrm>
            <a:off x="0" y="664200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5169678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4539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9632367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865362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37A69-4E60-44A5-1CA3-3234413D8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04282D-39BD-325C-9B1A-5518FCFD9E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2B653B-628D-6940-74CF-FED0A5BBB871}"/>
              </a:ext>
            </a:extLst>
          </p:cNvPr>
          <p:cNvSpPr>
            <a:spLocks noGrp="1"/>
          </p:cNvSpPr>
          <p:nvPr>
            <p:ph type="dt" sz="half" idx="10"/>
          </p:nvPr>
        </p:nvSpPr>
        <p:spPr/>
        <p:txBody>
          <a:bodyPr/>
          <a:lstStyle/>
          <a:p>
            <a:fld id="{B43E011E-5FEA-4CC5-A2D1-D28C1809BF37}" type="datetimeFigureOut">
              <a:rPr lang="en-US" smtClean="0"/>
              <a:t>12/3/2022</a:t>
            </a:fld>
            <a:endParaRPr lang="en-US"/>
          </a:p>
        </p:txBody>
      </p:sp>
      <p:sp>
        <p:nvSpPr>
          <p:cNvPr id="5" name="Footer Placeholder 4">
            <a:extLst>
              <a:ext uri="{FF2B5EF4-FFF2-40B4-BE49-F238E27FC236}">
                <a16:creationId xmlns:a16="http://schemas.microsoft.com/office/drawing/2014/main" id="{3F97BF73-47FC-63A7-B862-B0CE9F49F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8092A7-F4FD-28B4-B500-2AC93AA97F12}"/>
              </a:ext>
            </a:extLst>
          </p:cNvPr>
          <p:cNvSpPr>
            <a:spLocks noGrp="1"/>
          </p:cNvSpPr>
          <p:nvPr>
            <p:ph type="sldNum" sz="quarter" idx="12"/>
          </p:nvPr>
        </p:nvSpPr>
        <p:spPr/>
        <p:txBody>
          <a:bodyPr/>
          <a:lstStyle/>
          <a:p>
            <a:fld id="{0D9131F9-97F1-462D-8796-1D37E4A51E1E}" type="slidenum">
              <a:rPr lang="en-US" smtClean="0"/>
              <a:t>‹#›</a:t>
            </a:fld>
            <a:endParaRPr lang="en-US"/>
          </a:p>
        </p:txBody>
      </p:sp>
    </p:spTree>
    <p:extLst>
      <p:ext uri="{BB962C8B-B14F-4D97-AF65-F5344CB8AC3E}">
        <p14:creationId xmlns:p14="http://schemas.microsoft.com/office/powerpoint/2010/main" val="24580124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2" name="Rectangle 1"/>
          <p:cNvSpPr/>
          <p:nvPr userDrawn="1"/>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5247" y="452670"/>
            <a:ext cx="2807248" cy="583158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9"/>
          <p:cNvSpPr>
            <a:spLocks noGrp="1"/>
          </p:cNvSpPr>
          <p:nvPr>
            <p:ph type="body" sz="quarter" idx="10" hasCustomPrompt="1"/>
          </p:nvPr>
        </p:nvSpPr>
        <p:spPr>
          <a:xfrm>
            <a:off x="3422494" y="356659"/>
            <a:ext cx="8769505" cy="864096"/>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5780214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r Use Layout">
    <p:spTree>
      <p:nvGrpSpPr>
        <p:cNvPr id="1" name=""/>
        <p:cNvGrpSpPr/>
        <p:nvPr/>
      </p:nvGrpSpPr>
      <p:grpSpPr>
        <a:xfrm>
          <a:off x="0" y="0"/>
          <a:ext cx="0" cy="0"/>
          <a:chOff x="0" y="0"/>
          <a:chExt cx="0" cy="0"/>
        </a:xfrm>
      </p:grpSpPr>
      <p:sp>
        <p:nvSpPr>
          <p:cNvPr id="2" name="Rectangle 1"/>
          <p:cNvSpPr/>
          <p:nvPr userDrawn="1"/>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2050" y="944012"/>
            <a:ext cx="2391284" cy="4967493"/>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9"/>
          <p:cNvSpPr>
            <a:spLocks noGrp="1"/>
          </p:cNvSpPr>
          <p:nvPr>
            <p:ph type="body" sz="quarter" idx="10" hasCustomPrompt="1"/>
          </p:nvPr>
        </p:nvSpPr>
        <p:spPr>
          <a:xfrm>
            <a:off x="2523333" y="644691"/>
            <a:ext cx="9668667"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970161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2"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734098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8019739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0524897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007435" y="164638"/>
            <a:ext cx="11184565"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007435" y="932723"/>
            <a:ext cx="11184565"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E:\002-KIMS BUSINESS\007-02-Googleslidesppt\02-GSppt-Contents-Kim\20170215\02-abs\businessman-with-city-vew-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H="1">
            <a:off x="10992544" y="4581129"/>
            <a:ext cx="1010061" cy="209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2860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40272842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4485117"/>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1896816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1637" y="164638"/>
            <a:ext cx="9360363"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831637" y="932723"/>
            <a:ext cx="9360363"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4090116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Picture Placeholder 2"/>
          <p:cNvSpPr>
            <a:spLocks noGrp="1"/>
          </p:cNvSpPr>
          <p:nvPr>
            <p:ph type="pic" idx="1" hasCustomPrompt="1"/>
          </p:nvPr>
        </p:nvSpPr>
        <p:spPr>
          <a:xfrm>
            <a:off x="817082"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Frame 2"/>
          <p:cNvSpPr/>
          <p:nvPr userDrawn="1"/>
        </p:nvSpPr>
        <p:spPr>
          <a:xfrm>
            <a:off x="647087" y="1508787"/>
            <a:ext cx="2592288" cy="4512501"/>
          </a:xfrm>
          <a:prstGeom prst="frame">
            <a:avLst>
              <a:gd name="adj1" fmla="val 18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4" name="Picture Placeholder 2"/>
          <p:cNvSpPr>
            <a:spLocks noGrp="1"/>
          </p:cNvSpPr>
          <p:nvPr>
            <p:ph type="pic" idx="12" hasCustomPrompt="1"/>
          </p:nvPr>
        </p:nvSpPr>
        <p:spPr>
          <a:xfrm>
            <a:off x="3579358"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Frame 14"/>
          <p:cNvSpPr/>
          <p:nvPr userDrawn="1"/>
        </p:nvSpPr>
        <p:spPr>
          <a:xfrm>
            <a:off x="3409363" y="1508787"/>
            <a:ext cx="2592288" cy="4512501"/>
          </a:xfrm>
          <a:prstGeom prst="frame">
            <a:avLst>
              <a:gd name="adj1" fmla="val 18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6" name="Picture Placeholder 2"/>
          <p:cNvSpPr>
            <a:spLocks noGrp="1"/>
          </p:cNvSpPr>
          <p:nvPr>
            <p:ph type="pic" idx="13" hasCustomPrompt="1"/>
          </p:nvPr>
        </p:nvSpPr>
        <p:spPr>
          <a:xfrm>
            <a:off x="6341634"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Frame 16"/>
          <p:cNvSpPr/>
          <p:nvPr userDrawn="1"/>
        </p:nvSpPr>
        <p:spPr>
          <a:xfrm>
            <a:off x="6171639" y="1508787"/>
            <a:ext cx="2592288" cy="4512501"/>
          </a:xfrm>
          <a:prstGeom prst="frame">
            <a:avLst>
              <a:gd name="adj1"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8" name="Picture Placeholder 2"/>
          <p:cNvSpPr>
            <a:spLocks noGrp="1"/>
          </p:cNvSpPr>
          <p:nvPr>
            <p:ph type="pic" idx="14" hasCustomPrompt="1"/>
          </p:nvPr>
        </p:nvSpPr>
        <p:spPr>
          <a:xfrm>
            <a:off x="9103910"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Frame 18"/>
          <p:cNvSpPr/>
          <p:nvPr userDrawn="1"/>
        </p:nvSpPr>
        <p:spPr>
          <a:xfrm>
            <a:off x="8933915" y="1508787"/>
            <a:ext cx="2592288" cy="4512501"/>
          </a:xfrm>
          <a:prstGeom prst="frame">
            <a:avLst>
              <a:gd name="adj1" fmla="val 18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val="3383794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97A5D-E1CF-E400-5C50-AF486149E5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D90D6F-AFDA-346C-5891-B4494B7565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12823F-E17E-24EE-F1ED-C9A8676251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75F266-DD32-E0EE-9D3E-35E5E0BF04BF}"/>
              </a:ext>
            </a:extLst>
          </p:cNvPr>
          <p:cNvSpPr>
            <a:spLocks noGrp="1"/>
          </p:cNvSpPr>
          <p:nvPr>
            <p:ph type="dt" sz="half" idx="10"/>
          </p:nvPr>
        </p:nvSpPr>
        <p:spPr/>
        <p:txBody>
          <a:bodyPr/>
          <a:lstStyle/>
          <a:p>
            <a:fld id="{B43E011E-5FEA-4CC5-A2D1-D28C1809BF37}" type="datetimeFigureOut">
              <a:rPr lang="en-US" smtClean="0"/>
              <a:t>12/3/2022</a:t>
            </a:fld>
            <a:endParaRPr lang="en-US"/>
          </a:p>
        </p:txBody>
      </p:sp>
      <p:sp>
        <p:nvSpPr>
          <p:cNvPr id="6" name="Footer Placeholder 5">
            <a:extLst>
              <a:ext uri="{FF2B5EF4-FFF2-40B4-BE49-F238E27FC236}">
                <a16:creationId xmlns:a16="http://schemas.microsoft.com/office/drawing/2014/main" id="{4CC79E8D-DB5B-4858-6EF8-079703138E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BDB12C-90E5-BAE2-1F37-C47F34B649D8}"/>
              </a:ext>
            </a:extLst>
          </p:cNvPr>
          <p:cNvSpPr>
            <a:spLocks noGrp="1"/>
          </p:cNvSpPr>
          <p:nvPr>
            <p:ph type="sldNum" sz="quarter" idx="12"/>
          </p:nvPr>
        </p:nvSpPr>
        <p:spPr/>
        <p:txBody>
          <a:bodyPr/>
          <a:lstStyle/>
          <a:p>
            <a:fld id="{0D9131F9-97F1-462D-8796-1D37E4A51E1E}" type="slidenum">
              <a:rPr lang="en-US" smtClean="0"/>
              <a:t>‹#›</a:t>
            </a:fld>
            <a:endParaRPr lang="en-US"/>
          </a:p>
        </p:txBody>
      </p:sp>
    </p:spTree>
    <p:extLst>
      <p:ext uri="{BB962C8B-B14F-4D97-AF65-F5344CB8AC3E}">
        <p14:creationId xmlns:p14="http://schemas.microsoft.com/office/powerpoint/2010/main" val="782491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9072331" y="409665"/>
            <a:ext cx="2688299"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887755" y="409665"/>
            <a:ext cx="4992555"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155626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600" b="0" baseline="0">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12192" y="1679604"/>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08469" y="4155291"/>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userDrawn="1"/>
        </p:nvSpPr>
        <p:spPr>
          <a:xfrm>
            <a:off x="3108213" y="1679348"/>
            <a:ext cx="2304256" cy="2304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p:cNvSpPr/>
          <p:nvPr userDrawn="1"/>
        </p:nvSpPr>
        <p:spPr>
          <a:xfrm>
            <a:off x="612192" y="4155035"/>
            <a:ext cx="2304256"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Picture Placeholder 2"/>
          <p:cNvSpPr>
            <a:spLocks noGrp="1"/>
          </p:cNvSpPr>
          <p:nvPr>
            <p:ph type="pic" idx="13" hasCustomPrompt="1"/>
          </p:nvPr>
        </p:nvSpPr>
        <p:spPr>
          <a:xfrm>
            <a:off x="5604747" y="1679349"/>
            <a:ext cx="5952661" cy="4779943"/>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6465875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679510" y="644691"/>
            <a:ext cx="4617573" cy="556861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7449864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6" name="Rectangle 5"/>
          <p:cNvSpPr/>
          <p:nvPr userDrawn="1"/>
        </p:nvSpPr>
        <p:spPr>
          <a:xfrm>
            <a:off x="0" y="17145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7" name="Picture 3" descr="D:\GoogleSlides\002-기본자료\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84032" y="1000941"/>
            <a:ext cx="4992555" cy="4977947"/>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579609" y="1166248"/>
            <a:ext cx="4588665" cy="3126848"/>
          </a:xfrm>
          <a:prstGeom prst="rect">
            <a:avLst/>
          </a:prstGeom>
          <a:solidFill>
            <a:schemeClr val="bg1">
              <a:lumMod val="95000"/>
            </a:schemeClr>
          </a:solidFill>
          <a:effectLst/>
        </p:spPr>
        <p:txBody>
          <a:bodyPr anchor="ctr"/>
          <a:lstStyle>
            <a:lvl1pPr marL="0" indent="0" algn="ctr">
              <a:buNone/>
              <a:defRPr sz="1600" b="1"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623392" y="242176"/>
            <a:ext cx="11568608"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IMAGES &amp; CONTENTS</a:t>
            </a:r>
          </a:p>
        </p:txBody>
      </p:sp>
      <p:sp>
        <p:nvSpPr>
          <p:cNvPr id="9" name="Text Placeholder 9"/>
          <p:cNvSpPr>
            <a:spLocks noGrp="1"/>
          </p:cNvSpPr>
          <p:nvPr>
            <p:ph type="body" sz="quarter" idx="11" hasCustomPrompt="1"/>
          </p:nvPr>
        </p:nvSpPr>
        <p:spPr>
          <a:xfrm>
            <a:off x="623392" y="1010261"/>
            <a:ext cx="11568608"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5374010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3" name="Rectangle 2"/>
          <p:cNvSpPr/>
          <p:nvPr userDrawn="1"/>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4"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64424" y="1195252"/>
            <a:ext cx="3744416" cy="453441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796605" y="1379449"/>
            <a:ext cx="1440160"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596127" y="1575061"/>
            <a:ext cx="2159479"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636024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3887755" y="0"/>
            <a:ext cx="4416491" cy="6858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1857064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12192000" cy="6858000"/>
          </a:xfrm>
          <a:prstGeom prst="rect">
            <a:avLst/>
          </a:prstGeom>
          <a:solidFill>
            <a:schemeClr val="bg1">
              <a:lumMod val="8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6300891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80987" y="624086"/>
            <a:ext cx="5376597"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101749" y="624086"/>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101749"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8934213"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userDrawn="1"/>
        </p:nvSpPr>
        <p:spPr>
          <a:xfrm>
            <a:off x="8933915" y="624087"/>
            <a:ext cx="2688299" cy="26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12039354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92955"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92955"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7973809"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7973809"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userDrawn="1"/>
        </p:nvSpPr>
        <p:spPr>
          <a:xfrm>
            <a:off x="4367808" y="260647"/>
            <a:ext cx="3458605" cy="6365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9126365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73901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A92E6-3BD7-489F-9FDF-DA8ED8750C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7599C1-1DCF-1B37-AF48-8C86766E2D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F04B5F-ED37-C417-8C33-951D1D9EF9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242230-C3E8-A4BB-80AF-F9D9D83DC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91A9DB-9749-35A3-4CDA-B10C992937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AA00A6-25E2-AE04-CC94-48F800EA5A48}"/>
              </a:ext>
            </a:extLst>
          </p:cNvPr>
          <p:cNvSpPr>
            <a:spLocks noGrp="1"/>
          </p:cNvSpPr>
          <p:nvPr>
            <p:ph type="dt" sz="half" idx="10"/>
          </p:nvPr>
        </p:nvSpPr>
        <p:spPr/>
        <p:txBody>
          <a:bodyPr/>
          <a:lstStyle/>
          <a:p>
            <a:fld id="{B43E011E-5FEA-4CC5-A2D1-D28C1809BF37}" type="datetimeFigureOut">
              <a:rPr lang="en-US" smtClean="0"/>
              <a:t>12/3/2022</a:t>
            </a:fld>
            <a:endParaRPr lang="en-US"/>
          </a:p>
        </p:txBody>
      </p:sp>
      <p:sp>
        <p:nvSpPr>
          <p:cNvPr id="8" name="Footer Placeholder 7">
            <a:extLst>
              <a:ext uri="{FF2B5EF4-FFF2-40B4-BE49-F238E27FC236}">
                <a16:creationId xmlns:a16="http://schemas.microsoft.com/office/drawing/2014/main" id="{BFA28DB1-4013-705E-7D9C-C99E00A5FA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3D7D32-FE19-F8FD-605C-051E541B3BC3}"/>
              </a:ext>
            </a:extLst>
          </p:cNvPr>
          <p:cNvSpPr>
            <a:spLocks noGrp="1"/>
          </p:cNvSpPr>
          <p:nvPr>
            <p:ph type="sldNum" sz="quarter" idx="12"/>
          </p:nvPr>
        </p:nvSpPr>
        <p:spPr/>
        <p:txBody>
          <a:bodyPr/>
          <a:lstStyle/>
          <a:p>
            <a:fld id="{0D9131F9-97F1-462D-8796-1D37E4A51E1E}" type="slidenum">
              <a:rPr lang="en-US" smtClean="0"/>
              <a:t>‹#›</a:t>
            </a:fld>
            <a:endParaRPr lang="en-US"/>
          </a:p>
        </p:txBody>
      </p:sp>
    </p:spTree>
    <p:extLst>
      <p:ext uri="{BB962C8B-B14F-4D97-AF65-F5344CB8AC3E}">
        <p14:creationId xmlns:p14="http://schemas.microsoft.com/office/powerpoint/2010/main" val="40811416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val="10959961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4"/>
        </a:solidFill>
        <a:effectLst/>
      </p:bgPr>
    </p:bg>
    <p:spTree>
      <p:nvGrpSpPr>
        <p:cNvPr id="1" name="Shape 9"/>
        <p:cNvGrpSpPr/>
        <p:nvPr/>
      </p:nvGrpSpPr>
      <p:grpSpPr>
        <a:xfrm>
          <a:off x="0" y="0"/>
          <a:ext cx="0" cy="0"/>
          <a:chOff x="0" y="0"/>
          <a:chExt cx="0" cy="0"/>
        </a:xfrm>
      </p:grpSpPr>
      <p:sp>
        <p:nvSpPr>
          <p:cNvPr id="10" name="Google Shape;10;p2"/>
          <p:cNvSpPr/>
          <p:nvPr/>
        </p:nvSpPr>
        <p:spPr>
          <a:xfrm>
            <a:off x="0" y="6337291"/>
            <a:ext cx="12192000" cy="520800"/>
          </a:xfrm>
          <a:prstGeom prst="rect">
            <a:avLst/>
          </a:prstGeom>
          <a:solidFill>
            <a:schemeClr val="lt1"/>
          </a:solidFill>
          <a:ln>
            <a:noFill/>
          </a:ln>
        </p:spPr>
        <p:txBody>
          <a:bodyPr spcFirstLastPara="1" wrap="square" lIns="60967" tIns="60967" rIns="60967" bIns="60967" anchor="ctr" anchorCtr="0">
            <a:noAutofit/>
          </a:bodyPr>
          <a:lstStyle/>
          <a:p>
            <a:pPr marL="0" lvl="0" indent="0" algn="l" rtl="0">
              <a:spcBef>
                <a:spcPts val="0"/>
              </a:spcBef>
              <a:spcAft>
                <a:spcPts val="0"/>
              </a:spcAft>
              <a:buNone/>
            </a:pPr>
            <a:endParaRPr sz="2400"/>
          </a:p>
        </p:txBody>
      </p:sp>
      <p:sp>
        <p:nvSpPr>
          <p:cNvPr id="11" name="Google Shape;11;p2"/>
          <p:cNvSpPr txBox="1">
            <a:spLocks noGrp="1"/>
          </p:cNvSpPr>
          <p:nvPr>
            <p:ph type="ctrTitle"/>
          </p:nvPr>
        </p:nvSpPr>
        <p:spPr>
          <a:xfrm>
            <a:off x="1140400" y="2577733"/>
            <a:ext cx="9911200" cy="2586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6000"/>
              <a:buNone/>
              <a:defRPr sz="8000"/>
            </a:lvl1pPr>
            <a:lvl2pPr lvl="1" algn="ctr" rtl="0">
              <a:lnSpc>
                <a:spcPct val="100000"/>
              </a:lnSpc>
              <a:spcBef>
                <a:spcPts val="0"/>
              </a:spcBef>
              <a:spcAft>
                <a:spcPts val="0"/>
              </a:spcAft>
              <a:buSzPts val="6000"/>
              <a:buNone/>
              <a:defRPr sz="8000"/>
            </a:lvl2pPr>
            <a:lvl3pPr lvl="2" algn="ctr" rtl="0">
              <a:lnSpc>
                <a:spcPct val="100000"/>
              </a:lnSpc>
              <a:spcBef>
                <a:spcPts val="0"/>
              </a:spcBef>
              <a:spcAft>
                <a:spcPts val="0"/>
              </a:spcAft>
              <a:buSzPts val="6000"/>
              <a:buNone/>
              <a:defRPr sz="8000"/>
            </a:lvl3pPr>
            <a:lvl4pPr lvl="3" algn="ctr" rtl="0">
              <a:lnSpc>
                <a:spcPct val="100000"/>
              </a:lnSpc>
              <a:spcBef>
                <a:spcPts val="0"/>
              </a:spcBef>
              <a:spcAft>
                <a:spcPts val="0"/>
              </a:spcAft>
              <a:buSzPts val="6000"/>
              <a:buNone/>
              <a:defRPr sz="8000"/>
            </a:lvl4pPr>
            <a:lvl5pPr lvl="4" algn="ctr" rtl="0">
              <a:lnSpc>
                <a:spcPct val="100000"/>
              </a:lnSpc>
              <a:spcBef>
                <a:spcPts val="0"/>
              </a:spcBef>
              <a:spcAft>
                <a:spcPts val="0"/>
              </a:spcAft>
              <a:buSzPts val="6000"/>
              <a:buNone/>
              <a:defRPr sz="8000"/>
            </a:lvl5pPr>
            <a:lvl6pPr lvl="5" algn="ctr" rtl="0">
              <a:lnSpc>
                <a:spcPct val="100000"/>
              </a:lnSpc>
              <a:spcBef>
                <a:spcPts val="0"/>
              </a:spcBef>
              <a:spcAft>
                <a:spcPts val="0"/>
              </a:spcAft>
              <a:buSzPts val="6000"/>
              <a:buNone/>
              <a:defRPr sz="8000"/>
            </a:lvl6pPr>
            <a:lvl7pPr lvl="6" algn="ctr" rtl="0">
              <a:lnSpc>
                <a:spcPct val="100000"/>
              </a:lnSpc>
              <a:spcBef>
                <a:spcPts val="0"/>
              </a:spcBef>
              <a:spcAft>
                <a:spcPts val="0"/>
              </a:spcAft>
              <a:buSzPts val="6000"/>
              <a:buNone/>
              <a:defRPr sz="8000"/>
            </a:lvl7pPr>
            <a:lvl8pPr lvl="7" algn="ctr" rtl="0">
              <a:lnSpc>
                <a:spcPct val="100000"/>
              </a:lnSpc>
              <a:spcBef>
                <a:spcPts val="0"/>
              </a:spcBef>
              <a:spcAft>
                <a:spcPts val="0"/>
              </a:spcAft>
              <a:buSzPts val="6000"/>
              <a:buNone/>
              <a:defRPr sz="8000"/>
            </a:lvl8pPr>
            <a:lvl9pPr lvl="8" algn="ctr" rtl="0">
              <a:lnSpc>
                <a:spcPct val="100000"/>
              </a:lnSpc>
              <a:spcBef>
                <a:spcPts val="0"/>
              </a:spcBef>
              <a:spcAft>
                <a:spcPts val="0"/>
              </a:spcAft>
              <a:buSzPts val="6000"/>
              <a:buNone/>
              <a:defRPr sz="8000"/>
            </a:lvl9pPr>
          </a:lstStyle>
          <a:p>
            <a:endParaRPr/>
          </a:p>
        </p:txBody>
      </p:sp>
      <p:grpSp>
        <p:nvGrpSpPr>
          <p:cNvPr id="12" name="Google Shape;12;p2"/>
          <p:cNvGrpSpPr/>
          <p:nvPr/>
        </p:nvGrpSpPr>
        <p:grpSpPr>
          <a:xfrm>
            <a:off x="10539041" y="4354780"/>
            <a:ext cx="824460" cy="1403104"/>
            <a:chOff x="15808561" y="6532169"/>
            <a:chExt cx="1236690" cy="2104656"/>
          </a:xfrm>
        </p:grpSpPr>
        <p:sp>
          <p:nvSpPr>
            <p:cNvPr id="13" name="Google Shape;13;p2"/>
            <p:cNvSpPr/>
            <p:nvPr/>
          </p:nvSpPr>
          <p:spPr>
            <a:xfrm>
              <a:off x="15808561" y="6532169"/>
              <a:ext cx="1236690" cy="2104656"/>
            </a:xfrm>
            <a:custGeom>
              <a:avLst/>
              <a:gdLst/>
              <a:ahLst/>
              <a:cxnLst/>
              <a:rect l="l" t="t" r="r" b="b"/>
              <a:pathLst>
                <a:path w="1236690" h="2104656" extrusionOk="0">
                  <a:moveTo>
                    <a:pt x="1232857" y="1121234"/>
                  </a:moveTo>
                  <a:cubicBezTo>
                    <a:pt x="1221212" y="1110837"/>
                    <a:pt x="1209819" y="1100146"/>
                    <a:pt x="1198552" y="1089286"/>
                  </a:cubicBezTo>
                  <a:cubicBezTo>
                    <a:pt x="1076297" y="972982"/>
                    <a:pt x="957573" y="852975"/>
                    <a:pt x="834098" y="737977"/>
                  </a:cubicBezTo>
                  <a:cubicBezTo>
                    <a:pt x="701417" y="613591"/>
                    <a:pt x="564531" y="494047"/>
                    <a:pt x="429159" y="372650"/>
                  </a:cubicBezTo>
                  <a:cubicBezTo>
                    <a:pt x="298537" y="253695"/>
                    <a:pt x="173549" y="128721"/>
                    <a:pt x="41120" y="11870"/>
                  </a:cubicBezTo>
                  <a:cubicBezTo>
                    <a:pt x="42087" y="9260"/>
                    <a:pt x="37756" y="9808"/>
                    <a:pt x="36621" y="7787"/>
                  </a:cubicBezTo>
                  <a:cubicBezTo>
                    <a:pt x="32501" y="3830"/>
                    <a:pt x="29390" y="2147"/>
                    <a:pt x="27288" y="1978"/>
                  </a:cubicBezTo>
                  <a:cubicBezTo>
                    <a:pt x="27582" y="1305"/>
                    <a:pt x="27835" y="631"/>
                    <a:pt x="28129" y="0"/>
                  </a:cubicBezTo>
                  <a:cubicBezTo>
                    <a:pt x="22327" y="0"/>
                    <a:pt x="17156" y="2694"/>
                    <a:pt x="13331" y="9513"/>
                  </a:cubicBezTo>
                  <a:cubicBezTo>
                    <a:pt x="9631" y="28118"/>
                    <a:pt x="12658" y="47734"/>
                    <a:pt x="10514" y="66633"/>
                  </a:cubicBezTo>
                  <a:cubicBezTo>
                    <a:pt x="7823" y="109653"/>
                    <a:pt x="1895" y="152924"/>
                    <a:pt x="2106" y="196154"/>
                  </a:cubicBezTo>
                  <a:cubicBezTo>
                    <a:pt x="1559" y="219894"/>
                    <a:pt x="3535" y="243509"/>
                    <a:pt x="5006" y="267165"/>
                  </a:cubicBezTo>
                  <a:cubicBezTo>
                    <a:pt x="-5041" y="390245"/>
                    <a:pt x="2358" y="513662"/>
                    <a:pt x="7108" y="636785"/>
                  </a:cubicBezTo>
                  <a:cubicBezTo>
                    <a:pt x="9084" y="724086"/>
                    <a:pt x="18796" y="810714"/>
                    <a:pt x="22369" y="898015"/>
                  </a:cubicBezTo>
                  <a:cubicBezTo>
                    <a:pt x="24766" y="971762"/>
                    <a:pt x="34982" y="1044920"/>
                    <a:pt x="39438" y="1118541"/>
                  </a:cubicBezTo>
                  <a:cubicBezTo>
                    <a:pt x="49528" y="1255049"/>
                    <a:pt x="59155" y="1391009"/>
                    <a:pt x="66849" y="1528064"/>
                  </a:cubicBezTo>
                  <a:cubicBezTo>
                    <a:pt x="68657" y="1560392"/>
                    <a:pt x="70296" y="1592593"/>
                    <a:pt x="72524" y="1624879"/>
                  </a:cubicBezTo>
                  <a:cubicBezTo>
                    <a:pt x="73197" y="1634686"/>
                    <a:pt x="73870" y="1646094"/>
                    <a:pt x="74542" y="1657501"/>
                  </a:cubicBezTo>
                  <a:cubicBezTo>
                    <a:pt x="74542" y="1666425"/>
                    <a:pt x="76266" y="1677706"/>
                    <a:pt x="86692" y="1679516"/>
                  </a:cubicBezTo>
                  <a:cubicBezTo>
                    <a:pt x="109647" y="1683093"/>
                    <a:pt x="135166" y="1624963"/>
                    <a:pt x="148829" y="1607873"/>
                  </a:cubicBezTo>
                  <a:cubicBezTo>
                    <a:pt x="171279" y="1573862"/>
                    <a:pt x="199699" y="1544355"/>
                    <a:pt x="222022" y="1510301"/>
                  </a:cubicBezTo>
                  <a:cubicBezTo>
                    <a:pt x="250610" y="1461768"/>
                    <a:pt x="282856" y="1415971"/>
                    <a:pt x="311864" y="1367395"/>
                  </a:cubicBezTo>
                  <a:cubicBezTo>
                    <a:pt x="339485" y="1322945"/>
                    <a:pt x="361430" y="1275253"/>
                    <a:pt x="389346" y="1231013"/>
                  </a:cubicBezTo>
                  <a:cubicBezTo>
                    <a:pt x="393382" y="1237664"/>
                    <a:pt x="398258" y="1244020"/>
                    <a:pt x="401622" y="1250713"/>
                  </a:cubicBezTo>
                  <a:cubicBezTo>
                    <a:pt x="446311" y="1317725"/>
                    <a:pt x="475362" y="1392904"/>
                    <a:pt x="508490" y="1465893"/>
                  </a:cubicBezTo>
                  <a:cubicBezTo>
                    <a:pt x="531360" y="1520235"/>
                    <a:pt x="562639" y="1570452"/>
                    <a:pt x="585299" y="1624879"/>
                  </a:cubicBezTo>
                  <a:cubicBezTo>
                    <a:pt x="618259" y="1698289"/>
                    <a:pt x="647646" y="1773215"/>
                    <a:pt x="684096" y="1844984"/>
                  </a:cubicBezTo>
                  <a:cubicBezTo>
                    <a:pt x="713062" y="1906145"/>
                    <a:pt x="736941" y="1969453"/>
                    <a:pt x="760947" y="2032719"/>
                  </a:cubicBezTo>
                  <a:cubicBezTo>
                    <a:pt x="767337" y="2050103"/>
                    <a:pt x="773223" y="2067656"/>
                    <a:pt x="780243" y="2084788"/>
                  </a:cubicBezTo>
                  <a:cubicBezTo>
                    <a:pt x="783186" y="2093922"/>
                    <a:pt x="788610" y="2102299"/>
                    <a:pt x="798784" y="2103940"/>
                  </a:cubicBezTo>
                  <a:cubicBezTo>
                    <a:pt x="801979" y="2104446"/>
                    <a:pt x="805174" y="2104656"/>
                    <a:pt x="808285" y="2104656"/>
                  </a:cubicBezTo>
                  <a:cubicBezTo>
                    <a:pt x="836284" y="2104656"/>
                    <a:pt x="861551" y="2086598"/>
                    <a:pt x="885809" y="2074181"/>
                  </a:cubicBezTo>
                  <a:cubicBezTo>
                    <a:pt x="897580" y="2068288"/>
                    <a:pt x="909982" y="2062226"/>
                    <a:pt x="922300" y="2055996"/>
                  </a:cubicBezTo>
                  <a:cubicBezTo>
                    <a:pt x="950804" y="2042695"/>
                    <a:pt x="981326" y="2028425"/>
                    <a:pt x="1009157" y="2012977"/>
                  </a:cubicBezTo>
                  <a:cubicBezTo>
                    <a:pt x="1019121" y="2007716"/>
                    <a:pt x="1033415" y="2004601"/>
                    <a:pt x="1035012" y="1991468"/>
                  </a:cubicBezTo>
                  <a:cubicBezTo>
                    <a:pt x="1037325" y="1966212"/>
                    <a:pt x="1025553" y="1941882"/>
                    <a:pt x="1018826" y="1917973"/>
                  </a:cubicBezTo>
                  <a:cubicBezTo>
                    <a:pt x="1001632" y="1861232"/>
                    <a:pt x="979098" y="1806342"/>
                    <a:pt x="959212" y="1750527"/>
                  </a:cubicBezTo>
                  <a:cubicBezTo>
                    <a:pt x="946180" y="1713779"/>
                    <a:pt x="928102" y="1679221"/>
                    <a:pt x="913556" y="1643105"/>
                  </a:cubicBezTo>
                  <a:cubicBezTo>
                    <a:pt x="903424" y="1615281"/>
                    <a:pt x="893124" y="1587584"/>
                    <a:pt x="880175" y="1560939"/>
                  </a:cubicBezTo>
                  <a:cubicBezTo>
                    <a:pt x="863905" y="1525202"/>
                    <a:pt x="851083" y="1487992"/>
                    <a:pt x="834308" y="1452507"/>
                  </a:cubicBezTo>
                  <a:cubicBezTo>
                    <a:pt x="811900" y="1408646"/>
                    <a:pt x="791300" y="1363733"/>
                    <a:pt x="768724" y="1319872"/>
                  </a:cubicBezTo>
                  <a:cubicBezTo>
                    <a:pt x="763343" y="1309180"/>
                    <a:pt x="757836" y="1298110"/>
                    <a:pt x="752370" y="1286913"/>
                  </a:cubicBezTo>
                  <a:cubicBezTo>
                    <a:pt x="737151" y="1250418"/>
                    <a:pt x="715753" y="1216407"/>
                    <a:pt x="694942" y="1182859"/>
                  </a:cubicBezTo>
                  <a:cubicBezTo>
                    <a:pt x="669381" y="1144512"/>
                    <a:pt x="652355" y="1101072"/>
                    <a:pt x="627046" y="1062641"/>
                  </a:cubicBezTo>
                  <a:cubicBezTo>
                    <a:pt x="629779" y="1063483"/>
                    <a:pt x="632511" y="1063693"/>
                    <a:pt x="634697" y="1062346"/>
                  </a:cubicBezTo>
                  <a:cubicBezTo>
                    <a:pt x="640331" y="1063819"/>
                    <a:pt x="645754" y="1066008"/>
                    <a:pt x="651472" y="1067061"/>
                  </a:cubicBezTo>
                  <a:cubicBezTo>
                    <a:pt x="651850" y="1067229"/>
                    <a:pt x="652186" y="1067355"/>
                    <a:pt x="652565" y="1067439"/>
                  </a:cubicBezTo>
                  <a:cubicBezTo>
                    <a:pt x="659417" y="1070302"/>
                    <a:pt x="667321" y="1071354"/>
                    <a:pt x="674342" y="1073164"/>
                  </a:cubicBezTo>
                  <a:cubicBezTo>
                    <a:pt x="771163" y="1087181"/>
                    <a:pt x="867268" y="1105492"/>
                    <a:pt x="964678" y="1115804"/>
                  </a:cubicBezTo>
                  <a:cubicBezTo>
                    <a:pt x="1011595" y="1125275"/>
                    <a:pt x="1059228" y="1129358"/>
                    <a:pt x="1106818" y="1134788"/>
                  </a:cubicBezTo>
                  <a:cubicBezTo>
                    <a:pt x="1139821" y="1139966"/>
                    <a:pt x="1174420" y="1148132"/>
                    <a:pt x="1208306" y="1147753"/>
                  </a:cubicBezTo>
                  <a:cubicBezTo>
                    <a:pt x="1212383" y="1147879"/>
                    <a:pt x="1216546" y="1148174"/>
                    <a:pt x="1220624" y="1147585"/>
                  </a:cubicBezTo>
                  <a:cubicBezTo>
                    <a:pt x="1225080" y="1146827"/>
                    <a:pt x="1227771" y="1144007"/>
                    <a:pt x="1228948" y="1140597"/>
                  </a:cubicBezTo>
                  <a:cubicBezTo>
                    <a:pt x="1230797" y="1139966"/>
                    <a:pt x="1232479" y="1138956"/>
                    <a:pt x="1233824" y="1137440"/>
                  </a:cubicBezTo>
                  <a:cubicBezTo>
                    <a:pt x="1238029" y="1132768"/>
                    <a:pt x="1237524" y="1125402"/>
                    <a:pt x="1232857" y="1121234"/>
                  </a:cubicBezTo>
                  <a:close/>
                  <a:moveTo>
                    <a:pt x="1025931" y="1103219"/>
                  </a:moveTo>
                  <a:cubicBezTo>
                    <a:pt x="976701" y="1093958"/>
                    <a:pt x="926462" y="1088528"/>
                    <a:pt x="876686" y="1082677"/>
                  </a:cubicBezTo>
                  <a:cubicBezTo>
                    <a:pt x="806813" y="1073206"/>
                    <a:pt x="735890" y="1060662"/>
                    <a:pt x="665177" y="1056243"/>
                  </a:cubicBezTo>
                  <a:cubicBezTo>
                    <a:pt x="664042" y="1056285"/>
                    <a:pt x="662276" y="1056074"/>
                    <a:pt x="660216" y="1055780"/>
                  </a:cubicBezTo>
                  <a:cubicBezTo>
                    <a:pt x="657147" y="1053380"/>
                    <a:pt x="652607" y="1053128"/>
                    <a:pt x="648949" y="1052076"/>
                  </a:cubicBezTo>
                  <a:cubicBezTo>
                    <a:pt x="639910" y="1050813"/>
                    <a:pt x="630451" y="1048961"/>
                    <a:pt x="621412" y="1049466"/>
                  </a:cubicBezTo>
                  <a:cubicBezTo>
                    <a:pt x="619605" y="1050055"/>
                    <a:pt x="618385" y="1051528"/>
                    <a:pt x="617881" y="1053254"/>
                  </a:cubicBezTo>
                  <a:cubicBezTo>
                    <a:pt x="615358" y="1052412"/>
                    <a:pt x="613046" y="1053128"/>
                    <a:pt x="612374" y="1057295"/>
                  </a:cubicBezTo>
                  <a:cubicBezTo>
                    <a:pt x="616620" y="1082972"/>
                    <a:pt x="632007" y="1105744"/>
                    <a:pt x="641592" y="1129822"/>
                  </a:cubicBezTo>
                  <a:cubicBezTo>
                    <a:pt x="659375" y="1169052"/>
                    <a:pt x="682204" y="1205421"/>
                    <a:pt x="705537" y="1241452"/>
                  </a:cubicBezTo>
                  <a:cubicBezTo>
                    <a:pt x="711170" y="1253954"/>
                    <a:pt x="716846" y="1266498"/>
                    <a:pt x="722731" y="1278410"/>
                  </a:cubicBezTo>
                  <a:cubicBezTo>
                    <a:pt x="756070" y="1346769"/>
                    <a:pt x="790712" y="1413950"/>
                    <a:pt x="823125" y="1483235"/>
                  </a:cubicBezTo>
                  <a:cubicBezTo>
                    <a:pt x="845155" y="1541029"/>
                    <a:pt x="872986" y="1596382"/>
                    <a:pt x="893502" y="1654765"/>
                  </a:cubicBezTo>
                  <a:cubicBezTo>
                    <a:pt x="917339" y="1708265"/>
                    <a:pt x="940336" y="1762018"/>
                    <a:pt x="959254" y="1817539"/>
                  </a:cubicBezTo>
                  <a:cubicBezTo>
                    <a:pt x="972918" y="1852687"/>
                    <a:pt x="985614" y="1888171"/>
                    <a:pt x="996713" y="1924161"/>
                  </a:cubicBezTo>
                  <a:cubicBezTo>
                    <a:pt x="1002767" y="1944408"/>
                    <a:pt x="1011343" y="1964612"/>
                    <a:pt x="1012688" y="1985869"/>
                  </a:cubicBezTo>
                  <a:cubicBezTo>
                    <a:pt x="975314" y="2005022"/>
                    <a:pt x="937645" y="2023458"/>
                    <a:pt x="899766" y="2041685"/>
                  </a:cubicBezTo>
                  <a:cubicBezTo>
                    <a:pt x="868908" y="2053681"/>
                    <a:pt x="838639" y="2081926"/>
                    <a:pt x="803913" y="2081463"/>
                  </a:cubicBezTo>
                  <a:cubicBezTo>
                    <a:pt x="765487" y="1979092"/>
                    <a:pt x="727692" y="1876301"/>
                    <a:pt x="677705" y="1778855"/>
                  </a:cubicBezTo>
                  <a:cubicBezTo>
                    <a:pt x="643736" y="1706666"/>
                    <a:pt x="615947" y="1631656"/>
                    <a:pt x="580044" y="1560350"/>
                  </a:cubicBezTo>
                  <a:cubicBezTo>
                    <a:pt x="514880" y="1447667"/>
                    <a:pt x="480281" y="1316420"/>
                    <a:pt x="395694" y="1215734"/>
                  </a:cubicBezTo>
                  <a:cubicBezTo>
                    <a:pt x="394475" y="1209546"/>
                    <a:pt x="388085" y="1204453"/>
                    <a:pt x="381316" y="1206473"/>
                  </a:cubicBezTo>
                  <a:cubicBezTo>
                    <a:pt x="378373" y="1207273"/>
                    <a:pt x="376019" y="1209209"/>
                    <a:pt x="374421" y="1211777"/>
                  </a:cubicBezTo>
                  <a:cubicBezTo>
                    <a:pt x="368704" y="1220911"/>
                    <a:pt x="362902" y="1230003"/>
                    <a:pt x="357437" y="1239264"/>
                  </a:cubicBezTo>
                  <a:cubicBezTo>
                    <a:pt x="331161" y="1284766"/>
                    <a:pt x="308122" y="1331995"/>
                    <a:pt x="279661" y="1376235"/>
                  </a:cubicBezTo>
                  <a:cubicBezTo>
                    <a:pt x="252040" y="1419506"/>
                    <a:pt x="224082" y="1462736"/>
                    <a:pt x="197050" y="1506555"/>
                  </a:cubicBezTo>
                  <a:cubicBezTo>
                    <a:pt x="181999" y="1528191"/>
                    <a:pt x="162660" y="1549364"/>
                    <a:pt x="147063" y="1570999"/>
                  </a:cubicBezTo>
                  <a:cubicBezTo>
                    <a:pt x="128691" y="1594656"/>
                    <a:pt x="114187" y="1621006"/>
                    <a:pt x="96950" y="1645420"/>
                  </a:cubicBezTo>
                  <a:cubicBezTo>
                    <a:pt x="83203" y="1415760"/>
                    <a:pt x="69876" y="1185679"/>
                    <a:pt x="47846" y="956566"/>
                  </a:cubicBezTo>
                  <a:cubicBezTo>
                    <a:pt x="43348" y="874358"/>
                    <a:pt x="37967" y="790761"/>
                    <a:pt x="31198" y="708511"/>
                  </a:cubicBezTo>
                  <a:cubicBezTo>
                    <a:pt x="29264" y="666881"/>
                    <a:pt x="27078" y="625251"/>
                    <a:pt x="25018" y="583621"/>
                  </a:cubicBezTo>
                  <a:cubicBezTo>
                    <a:pt x="25649" y="567668"/>
                    <a:pt x="26321" y="551757"/>
                    <a:pt x="26531" y="535803"/>
                  </a:cubicBezTo>
                  <a:cubicBezTo>
                    <a:pt x="26279" y="438147"/>
                    <a:pt x="27877" y="340491"/>
                    <a:pt x="29474" y="242793"/>
                  </a:cubicBezTo>
                  <a:cubicBezTo>
                    <a:pt x="29348" y="199648"/>
                    <a:pt x="29600" y="156544"/>
                    <a:pt x="33132" y="113483"/>
                  </a:cubicBezTo>
                  <a:cubicBezTo>
                    <a:pt x="35318" y="91047"/>
                    <a:pt x="34393" y="68317"/>
                    <a:pt x="35150" y="45797"/>
                  </a:cubicBezTo>
                  <a:cubicBezTo>
                    <a:pt x="34856" y="45082"/>
                    <a:pt x="34561" y="44366"/>
                    <a:pt x="34267" y="43693"/>
                  </a:cubicBezTo>
                  <a:lnTo>
                    <a:pt x="34267" y="43693"/>
                  </a:lnTo>
                  <a:cubicBezTo>
                    <a:pt x="34225" y="43608"/>
                    <a:pt x="34225" y="43566"/>
                    <a:pt x="34183" y="43482"/>
                  </a:cubicBezTo>
                  <a:cubicBezTo>
                    <a:pt x="32417" y="39189"/>
                    <a:pt x="30609" y="34895"/>
                    <a:pt x="28676" y="30644"/>
                  </a:cubicBezTo>
                  <a:cubicBezTo>
                    <a:pt x="29264" y="31738"/>
                    <a:pt x="29895" y="32875"/>
                    <a:pt x="30483" y="33969"/>
                  </a:cubicBezTo>
                  <a:cubicBezTo>
                    <a:pt x="30441" y="33969"/>
                    <a:pt x="30441" y="33927"/>
                    <a:pt x="30399" y="33843"/>
                  </a:cubicBezTo>
                  <a:cubicBezTo>
                    <a:pt x="30441" y="33885"/>
                    <a:pt x="30441" y="33927"/>
                    <a:pt x="30483" y="33969"/>
                  </a:cubicBezTo>
                  <a:cubicBezTo>
                    <a:pt x="27288" y="28160"/>
                    <a:pt x="24892" y="22857"/>
                    <a:pt x="24556" y="16122"/>
                  </a:cubicBezTo>
                  <a:cubicBezTo>
                    <a:pt x="24556" y="15995"/>
                    <a:pt x="24556" y="15869"/>
                    <a:pt x="24556" y="15743"/>
                  </a:cubicBezTo>
                  <a:cubicBezTo>
                    <a:pt x="24513" y="14564"/>
                    <a:pt x="24556" y="13386"/>
                    <a:pt x="24640" y="12207"/>
                  </a:cubicBezTo>
                  <a:cubicBezTo>
                    <a:pt x="24682" y="11786"/>
                    <a:pt x="24766" y="11323"/>
                    <a:pt x="24808" y="10860"/>
                  </a:cubicBezTo>
                  <a:cubicBezTo>
                    <a:pt x="24892" y="10187"/>
                    <a:pt x="25018" y="9513"/>
                    <a:pt x="25144" y="8840"/>
                  </a:cubicBezTo>
                  <a:cubicBezTo>
                    <a:pt x="25859" y="10607"/>
                    <a:pt x="26994" y="12586"/>
                    <a:pt x="28676" y="14648"/>
                  </a:cubicBezTo>
                  <a:cubicBezTo>
                    <a:pt x="57053" y="52911"/>
                    <a:pt x="95647" y="81829"/>
                    <a:pt x="128901" y="115504"/>
                  </a:cubicBezTo>
                  <a:cubicBezTo>
                    <a:pt x="264862" y="250538"/>
                    <a:pt x="404354" y="382458"/>
                    <a:pt x="548303" y="509074"/>
                  </a:cubicBezTo>
                  <a:cubicBezTo>
                    <a:pt x="664631" y="611361"/>
                    <a:pt x="778268" y="716677"/>
                    <a:pt x="890769" y="823131"/>
                  </a:cubicBezTo>
                  <a:cubicBezTo>
                    <a:pt x="995536" y="922976"/>
                    <a:pt x="1097359" y="1025894"/>
                    <a:pt x="1203008" y="1124812"/>
                  </a:cubicBezTo>
                  <a:cubicBezTo>
                    <a:pt x="1171057" y="1123465"/>
                    <a:pt x="1139653" y="1116688"/>
                    <a:pt x="1108038" y="1111848"/>
                  </a:cubicBezTo>
                  <a:cubicBezTo>
                    <a:pt x="1080753" y="1108312"/>
                    <a:pt x="1053300" y="1106081"/>
                    <a:pt x="1025931" y="110321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4" name="Google Shape;14;p2"/>
            <p:cNvSpPr/>
            <p:nvPr/>
          </p:nvSpPr>
          <p:spPr>
            <a:xfrm>
              <a:off x="16464194" y="7582560"/>
              <a:ext cx="2862" cy="2862"/>
            </a:xfrm>
            <a:custGeom>
              <a:avLst/>
              <a:gdLst/>
              <a:ahLst/>
              <a:cxnLst/>
              <a:rect l="l" t="t" r="r" b="b"/>
              <a:pathLst>
                <a:path w="2862" h="2862" extrusionOk="0">
                  <a:moveTo>
                    <a:pt x="1347" y="0"/>
                  </a:moveTo>
                  <a:cubicBezTo>
                    <a:pt x="549" y="0"/>
                    <a:pt x="-40" y="800"/>
                    <a:pt x="2" y="1515"/>
                  </a:cubicBezTo>
                  <a:cubicBezTo>
                    <a:pt x="44" y="2315"/>
                    <a:pt x="759" y="2862"/>
                    <a:pt x="1516" y="2862"/>
                  </a:cubicBezTo>
                  <a:cubicBezTo>
                    <a:pt x="2272" y="2862"/>
                    <a:pt x="2903" y="2063"/>
                    <a:pt x="2861" y="1347"/>
                  </a:cubicBezTo>
                  <a:cubicBezTo>
                    <a:pt x="2819" y="505"/>
                    <a:pt x="2146" y="0"/>
                    <a:pt x="1347" y="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sp>
        <p:nvSpPr>
          <p:cNvPr id="15" name="Google Shape;15;p2"/>
          <p:cNvSpPr/>
          <p:nvPr/>
        </p:nvSpPr>
        <p:spPr>
          <a:xfrm rot="975612">
            <a:off x="11182381" y="476963"/>
            <a:ext cx="183444" cy="292268"/>
          </a:xfrm>
          <a:custGeom>
            <a:avLst/>
            <a:gdLst/>
            <a:ahLst/>
            <a:cxnLst/>
            <a:rect l="l" t="t" r="r" b="b"/>
            <a:pathLst>
              <a:path w="275165" h="438401" extrusionOk="0">
                <a:moveTo>
                  <a:pt x="11229" y="436760"/>
                </a:moveTo>
                <a:cubicBezTo>
                  <a:pt x="-11669" y="425659"/>
                  <a:pt x="6205" y="400126"/>
                  <a:pt x="14455" y="384690"/>
                </a:cubicBezTo>
                <a:cubicBezTo>
                  <a:pt x="30637" y="357995"/>
                  <a:pt x="48829" y="332515"/>
                  <a:pt x="64059" y="305185"/>
                </a:cubicBezTo>
                <a:cubicBezTo>
                  <a:pt x="93303" y="257080"/>
                  <a:pt x="116994" y="205434"/>
                  <a:pt x="149834" y="159549"/>
                </a:cubicBezTo>
                <a:cubicBezTo>
                  <a:pt x="160887" y="148342"/>
                  <a:pt x="268767" y="-35249"/>
                  <a:pt x="275166" y="6037"/>
                </a:cubicBezTo>
                <a:cubicBezTo>
                  <a:pt x="264695" y="39182"/>
                  <a:pt x="240369" y="66300"/>
                  <a:pt x="223817" y="96696"/>
                </a:cubicBezTo>
                <a:cubicBezTo>
                  <a:pt x="189708" y="158651"/>
                  <a:pt x="151791" y="212042"/>
                  <a:pt x="120855" y="276798"/>
                </a:cubicBezTo>
                <a:cubicBezTo>
                  <a:pt x="97375" y="323581"/>
                  <a:pt x="68871" y="367616"/>
                  <a:pt x="42430" y="412654"/>
                </a:cubicBezTo>
                <a:cubicBezTo>
                  <a:pt x="38252" y="424126"/>
                  <a:pt x="31483" y="438398"/>
                  <a:pt x="19003" y="438398"/>
                </a:cubicBezTo>
                <a:cubicBezTo>
                  <a:pt x="16570" y="438451"/>
                  <a:pt x="14032" y="437923"/>
                  <a:pt x="11229" y="436760"/>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6" name="Google Shape;16;p2"/>
          <p:cNvSpPr/>
          <p:nvPr/>
        </p:nvSpPr>
        <p:spPr>
          <a:xfrm>
            <a:off x="5378948" y="1106489"/>
            <a:ext cx="1434099" cy="1211607"/>
          </a:xfrm>
          <a:custGeom>
            <a:avLst/>
            <a:gdLst/>
            <a:ahLst/>
            <a:cxnLst/>
            <a:rect l="l" t="t" r="r" b="b"/>
            <a:pathLst>
              <a:path w="2151148" h="1817410" extrusionOk="0">
                <a:moveTo>
                  <a:pt x="2141311" y="866475"/>
                </a:moveTo>
                <a:cubicBezTo>
                  <a:pt x="2140365" y="776012"/>
                  <a:pt x="2142473" y="685463"/>
                  <a:pt x="2138945" y="595086"/>
                </a:cubicBezTo>
                <a:cubicBezTo>
                  <a:pt x="2137267" y="505783"/>
                  <a:pt x="2137568" y="416438"/>
                  <a:pt x="2137052" y="327136"/>
                </a:cubicBezTo>
                <a:cubicBezTo>
                  <a:pt x="2137913" y="279583"/>
                  <a:pt x="2137525" y="231815"/>
                  <a:pt x="2124489" y="185680"/>
                </a:cubicBezTo>
                <a:cubicBezTo>
                  <a:pt x="2104914" y="93325"/>
                  <a:pt x="2049887" y="70108"/>
                  <a:pt x="1965690" y="50975"/>
                </a:cubicBezTo>
                <a:cubicBezTo>
                  <a:pt x="1884720" y="37216"/>
                  <a:pt x="1802330" y="36313"/>
                  <a:pt x="1720413" y="34120"/>
                </a:cubicBezTo>
                <a:cubicBezTo>
                  <a:pt x="1635183" y="31068"/>
                  <a:pt x="1549868" y="31670"/>
                  <a:pt x="1464595" y="31369"/>
                </a:cubicBezTo>
                <a:cubicBezTo>
                  <a:pt x="1359618" y="26854"/>
                  <a:pt x="1254598" y="26897"/>
                  <a:pt x="1149535" y="26940"/>
                </a:cubicBezTo>
                <a:cubicBezTo>
                  <a:pt x="1126130" y="26983"/>
                  <a:pt x="1102768" y="26983"/>
                  <a:pt x="1079363" y="26940"/>
                </a:cubicBezTo>
                <a:cubicBezTo>
                  <a:pt x="1016420" y="26467"/>
                  <a:pt x="953735" y="21222"/>
                  <a:pt x="890792" y="19932"/>
                </a:cubicBezTo>
                <a:cubicBezTo>
                  <a:pt x="836926" y="17954"/>
                  <a:pt x="783061" y="18083"/>
                  <a:pt x="729195" y="18255"/>
                </a:cubicBezTo>
                <a:cubicBezTo>
                  <a:pt x="697874" y="18341"/>
                  <a:pt x="666510" y="18427"/>
                  <a:pt x="635189" y="18126"/>
                </a:cubicBezTo>
                <a:cubicBezTo>
                  <a:pt x="581711" y="17481"/>
                  <a:pt x="528706" y="10344"/>
                  <a:pt x="475486" y="5915"/>
                </a:cubicBezTo>
                <a:cubicBezTo>
                  <a:pt x="405186" y="4281"/>
                  <a:pt x="334756" y="4195"/>
                  <a:pt x="264370" y="2691"/>
                </a:cubicBezTo>
                <a:cubicBezTo>
                  <a:pt x="223455" y="2304"/>
                  <a:pt x="182625" y="-706"/>
                  <a:pt x="141667" y="154"/>
                </a:cubicBezTo>
                <a:cubicBezTo>
                  <a:pt x="137881" y="283"/>
                  <a:pt x="134052" y="240"/>
                  <a:pt x="130266" y="240"/>
                </a:cubicBezTo>
                <a:cubicBezTo>
                  <a:pt x="125146" y="197"/>
                  <a:pt x="120026" y="154"/>
                  <a:pt x="114906" y="541"/>
                </a:cubicBezTo>
                <a:cubicBezTo>
                  <a:pt x="105656" y="2132"/>
                  <a:pt x="97138" y="7162"/>
                  <a:pt x="90168" y="13224"/>
                </a:cubicBezTo>
                <a:cubicBezTo>
                  <a:pt x="57642" y="30208"/>
                  <a:pt x="35958" y="54543"/>
                  <a:pt x="30064" y="91348"/>
                </a:cubicBezTo>
                <a:cubicBezTo>
                  <a:pt x="21675" y="129399"/>
                  <a:pt x="17071" y="168138"/>
                  <a:pt x="12984" y="206877"/>
                </a:cubicBezTo>
                <a:cubicBezTo>
                  <a:pt x="4207" y="317935"/>
                  <a:pt x="2959" y="429595"/>
                  <a:pt x="1669" y="540954"/>
                </a:cubicBezTo>
                <a:cubicBezTo>
                  <a:pt x="292" y="677680"/>
                  <a:pt x="206" y="814364"/>
                  <a:pt x="163" y="951090"/>
                </a:cubicBezTo>
                <a:cubicBezTo>
                  <a:pt x="-741" y="1039661"/>
                  <a:pt x="1927" y="1128491"/>
                  <a:pt x="12941" y="1216460"/>
                </a:cubicBezTo>
                <a:cubicBezTo>
                  <a:pt x="17157" y="1253608"/>
                  <a:pt x="30236" y="1291401"/>
                  <a:pt x="57728" y="1317801"/>
                </a:cubicBezTo>
                <a:cubicBezTo>
                  <a:pt x="94341" y="1348328"/>
                  <a:pt x="138053" y="1370685"/>
                  <a:pt x="185164" y="1379328"/>
                </a:cubicBezTo>
                <a:cubicBezTo>
                  <a:pt x="269533" y="1401384"/>
                  <a:pt x="356612" y="1407705"/>
                  <a:pt x="443391" y="1412391"/>
                </a:cubicBezTo>
                <a:cubicBezTo>
                  <a:pt x="515025" y="1418110"/>
                  <a:pt x="588078" y="1425548"/>
                  <a:pt x="660143" y="1429418"/>
                </a:cubicBezTo>
                <a:cubicBezTo>
                  <a:pt x="706049" y="1431954"/>
                  <a:pt x="752084" y="1429289"/>
                  <a:pt x="797990" y="1432126"/>
                </a:cubicBezTo>
                <a:cubicBezTo>
                  <a:pt x="821997" y="1470650"/>
                  <a:pt x="844283" y="1510292"/>
                  <a:pt x="869796" y="1547957"/>
                </a:cubicBezTo>
                <a:cubicBezTo>
                  <a:pt x="900085" y="1599595"/>
                  <a:pt x="933299" y="1649298"/>
                  <a:pt x="966685" y="1698958"/>
                </a:cubicBezTo>
                <a:cubicBezTo>
                  <a:pt x="987680" y="1730560"/>
                  <a:pt x="1005793" y="1764010"/>
                  <a:pt x="1028596" y="1794408"/>
                </a:cubicBezTo>
                <a:cubicBezTo>
                  <a:pt x="1035695" y="1802363"/>
                  <a:pt x="1040040" y="1815261"/>
                  <a:pt x="1051527" y="1817411"/>
                </a:cubicBezTo>
                <a:cubicBezTo>
                  <a:pt x="1051828" y="1817411"/>
                  <a:pt x="1052130" y="1817411"/>
                  <a:pt x="1052431" y="1817411"/>
                </a:cubicBezTo>
                <a:cubicBezTo>
                  <a:pt x="1076653" y="1817411"/>
                  <a:pt x="1097476" y="1776393"/>
                  <a:pt x="1111373" y="1759066"/>
                </a:cubicBezTo>
                <a:cubicBezTo>
                  <a:pt x="1139209" y="1717102"/>
                  <a:pt x="1166056" y="1674278"/>
                  <a:pt x="1188643" y="1629219"/>
                </a:cubicBezTo>
                <a:cubicBezTo>
                  <a:pt x="1209122" y="1584073"/>
                  <a:pt x="1237259" y="1542969"/>
                  <a:pt x="1257825" y="1497867"/>
                </a:cubicBezTo>
                <a:cubicBezTo>
                  <a:pt x="1334536" y="1483205"/>
                  <a:pt x="1413785" y="1485183"/>
                  <a:pt x="1491915" y="1482947"/>
                </a:cubicBezTo>
                <a:cubicBezTo>
                  <a:pt x="1534336" y="1480153"/>
                  <a:pt x="1576887" y="1480282"/>
                  <a:pt x="1619351" y="1481571"/>
                </a:cubicBezTo>
                <a:cubicBezTo>
                  <a:pt x="1673388" y="1482431"/>
                  <a:pt x="1725576" y="1480970"/>
                  <a:pt x="1779785" y="1485828"/>
                </a:cubicBezTo>
                <a:cubicBezTo>
                  <a:pt x="1856496" y="1488752"/>
                  <a:pt x="1934498" y="1500060"/>
                  <a:pt x="2009832" y="1479895"/>
                </a:cubicBezTo>
                <a:cubicBezTo>
                  <a:pt x="2047434" y="1474692"/>
                  <a:pt x="2080003" y="1450142"/>
                  <a:pt x="2097471" y="1416777"/>
                </a:cubicBezTo>
                <a:cubicBezTo>
                  <a:pt x="2131760" y="1364408"/>
                  <a:pt x="2149572" y="1303698"/>
                  <a:pt x="2150605" y="1241311"/>
                </a:cubicBezTo>
                <a:cubicBezTo>
                  <a:pt x="2153401" y="1116280"/>
                  <a:pt x="2144667" y="991334"/>
                  <a:pt x="2141311" y="866475"/>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 name="Google Shape;17;p2"/>
          <p:cNvSpPr/>
          <p:nvPr/>
        </p:nvSpPr>
        <p:spPr>
          <a:xfrm>
            <a:off x="10539041" y="4354780"/>
            <a:ext cx="824460" cy="1403104"/>
          </a:xfrm>
          <a:custGeom>
            <a:avLst/>
            <a:gdLst/>
            <a:ahLst/>
            <a:cxnLst/>
            <a:rect l="l" t="t" r="r" b="b"/>
            <a:pathLst>
              <a:path w="1236690" h="2104656" extrusionOk="0">
                <a:moveTo>
                  <a:pt x="1232857" y="1121234"/>
                </a:moveTo>
                <a:cubicBezTo>
                  <a:pt x="1221212" y="1110837"/>
                  <a:pt x="1209819" y="1100146"/>
                  <a:pt x="1198552" y="1089286"/>
                </a:cubicBezTo>
                <a:cubicBezTo>
                  <a:pt x="1076297" y="972982"/>
                  <a:pt x="957573" y="852975"/>
                  <a:pt x="834098" y="737977"/>
                </a:cubicBezTo>
                <a:cubicBezTo>
                  <a:pt x="701417" y="613591"/>
                  <a:pt x="564531" y="494047"/>
                  <a:pt x="429159" y="372650"/>
                </a:cubicBezTo>
                <a:cubicBezTo>
                  <a:pt x="298537" y="253695"/>
                  <a:pt x="173549" y="128721"/>
                  <a:pt x="41120" y="11870"/>
                </a:cubicBezTo>
                <a:cubicBezTo>
                  <a:pt x="42087" y="9260"/>
                  <a:pt x="37756" y="9808"/>
                  <a:pt x="36621" y="7787"/>
                </a:cubicBezTo>
                <a:cubicBezTo>
                  <a:pt x="32501" y="3830"/>
                  <a:pt x="29390" y="2147"/>
                  <a:pt x="27288" y="1978"/>
                </a:cubicBezTo>
                <a:cubicBezTo>
                  <a:pt x="27582" y="1305"/>
                  <a:pt x="27835" y="631"/>
                  <a:pt x="28129" y="0"/>
                </a:cubicBezTo>
                <a:cubicBezTo>
                  <a:pt x="22327" y="0"/>
                  <a:pt x="17156" y="2694"/>
                  <a:pt x="13331" y="9513"/>
                </a:cubicBezTo>
                <a:cubicBezTo>
                  <a:pt x="9631" y="28118"/>
                  <a:pt x="12658" y="47734"/>
                  <a:pt x="10514" y="66633"/>
                </a:cubicBezTo>
                <a:cubicBezTo>
                  <a:pt x="7823" y="109653"/>
                  <a:pt x="1895" y="152924"/>
                  <a:pt x="2106" y="196154"/>
                </a:cubicBezTo>
                <a:cubicBezTo>
                  <a:pt x="1559" y="219894"/>
                  <a:pt x="3535" y="243509"/>
                  <a:pt x="5006" y="267165"/>
                </a:cubicBezTo>
                <a:cubicBezTo>
                  <a:pt x="-5041" y="390245"/>
                  <a:pt x="2358" y="513662"/>
                  <a:pt x="7108" y="636785"/>
                </a:cubicBezTo>
                <a:cubicBezTo>
                  <a:pt x="9084" y="724086"/>
                  <a:pt x="18796" y="810714"/>
                  <a:pt x="22369" y="898015"/>
                </a:cubicBezTo>
                <a:cubicBezTo>
                  <a:pt x="24766" y="971762"/>
                  <a:pt x="34982" y="1044920"/>
                  <a:pt x="39438" y="1118541"/>
                </a:cubicBezTo>
                <a:cubicBezTo>
                  <a:pt x="49528" y="1255049"/>
                  <a:pt x="59155" y="1391009"/>
                  <a:pt x="66849" y="1528064"/>
                </a:cubicBezTo>
                <a:cubicBezTo>
                  <a:pt x="68657" y="1560392"/>
                  <a:pt x="70296" y="1592593"/>
                  <a:pt x="72524" y="1624879"/>
                </a:cubicBezTo>
                <a:cubicBezTo>
                  <a:pt x="73197" y="1634686"/>
                  <a:pt x="73870" y="1646094"/>
                  <a:pt x="74542" y="1657501"/>
                </a:cubicBezTo>
                <a:cubicBezTo>
                  <a:pt x="74542" y="1666425"/>
                  <a:pt x="76266" y="1677706"/>
                  <a:pt x="86692" y="1679516"/>
                </a:cubicBezTo>
                <a:cubicBezTo>
                  <a:pt x="109647" y="1683093"/>
                  <a:pt x="135166" y="1624963"/>
                  <a:pt x="148829" y="1607873"/>
                </a:cubicBezTo>
                <a:cubicBezTo>
                  <a:pt x="171279" y="1573862"/>
                  <a:pt x="199699" y="1544355"/>
                  <a:pt x="222022" y="1510301"/>
                </a:cubicBezTo>
                <a:cubicBezTo>
                  <a:pt x="250610" y="1461768"/>
                  <a:pt x="282856" y="1415971"/>
                  <a:pt x="311864" y="1367395"/>
                </a:cubicBezTo>
                <a:cubicBezTo>
                  <a:pt x="339485" y="1322945"/>
                  <a:pt x="361430" y="1275253"/>
                  <a:pt x="389346" y="1231013"/>
                </a:cubicBezTo>
                <a:cubicBezTo>
                  <a:pt x="393382" y="1237664"/>
                  <a:pt x="398258" y="1244020"/>
                  <a:pt x="401622" y="1250713"/>
                </a:cubicBezTo>
                <a:cubicBezTo>
                  <a:pt x="446311" y="1317725"/>
                  <a:pt x="475362" y="1392904"/>
                  <a:pt x="508490" y="1465893"/>
                </a:cubicBezTo>
                <a:cubicBezTo>
                  <a:pt x="531360" y="1520235"/>
                  <a:pt x="562639" y="1570452"/>
                  <a:pt x="585299" y="1624879"/>
                </a:cubicBezTo>
                <a:cubicBezTo>
                  <a:pt x="618259" y="1698289"/>
                  <a:pt x="647646" y="1773215"/>
                  <a:pt x="684096" y="1844984"/>
                </a:cubicBezTo>
                <a:cubicBezTo>
                  <a:pt x="713062" y="1906145"/>
                  <a:pt x="736941" y="1969453"/>
                  <a:pt x="760947" y="2032719"/>
                </a:cubicBezTo>
                <a:cubicBezTo>
                  <a:pt x="767337" y="2050103"/>
                  <a:pt x="773223" y="2067656"/>
                  <a:pt x="780243" y="2084788"/>
                </a:cubicBezTo>
                <a:cubicBezTo>
                  <a:pt x="783186" y="2093922"/>
                  <a:pt x="788610" y="2102299"/>
                  <a:pt x="798784" y="2103940"/>
                </a:cubicBezTo>
                <a:cubicBezTo>
                  <a:pt x="801979" y="2104446"/>
                  <a:pt x="805174" y="2104656"/>
                  <a:pt x="808285" y="2104656"/>
                </a:cubicBezTo>
                <a:cubicBezTo>
                  <a:pt x="836284" y="2104656"/>
                  <a:pt x="861551" y="2086598"/>
                  <a:pt x="885809" y="2074181"/>
                </a:cubicBezTo>
                <a:cubicBezTo>
                  <a:pt x="897580" y="2068288"/>
                  <a:pt x="909982" y="2062226"/>
                  <a:pt x="922300" y="2055996"/>
                </a:cubicBezTo>
                <a:cubicBezTo>
                  <a:pt x="950804" y="2042695"/>
                  <a:pt x="981326" y="2028425"/>
                  <a:pt x="1009157" y="2012977"/>
                </a:cubicBezTo>
                <a:cubicBezTo>
                  <a:pt x="1019121" y="2007716"/>
                  <a:pt x="1033415" y="2004601"/>
                  <a:pt x="1035012" y="1991468"/>
                </a:cubicBezTo>
                <a:cubicBezTo>
                  <a:pt x="1037325" y="1966212"/>
                  <a:pt x="1025553" y="1941882"/>
                  <a:pt x="1018826" y="1917973"/>
                </a:cubicBezTo>
                <a:cubicBezTo>
                  <a:pt x="1001632" y="1861232"/>
                  <a:pt x="979098" y="1806342"/>
                  <a:pt x="959212" y="1750527"/>
                </a:cubicBezTo>
                <a:cubicBezTo>
                  <a:pt x="946180" y="1713779"/>
                  <a:pt x="928102" y="1679221"/>
                  <a:pt x="913556" y="1643105"/>
                </a:cubicBezTo>
                <a:cubicBezTo>
                  <a:pt x="903424" y="1615281"/>
                  <a:pt x="893124" y="1587584"/>
                  <a:pt x="880175" y="1560939"/>
                </a:cubicBezTo>
                <a:cubicBezTo>
                  <a:pt x="863905" y="1525202"/>
                  <a:pt x="851083" y="1487992"/>
                  <a:pt x="834308" y="1452507"/>
                </a:cubicBezTo>
                <a:cubicBezTo>
                  <a:pt x="811900" y="1408646"/>
                  <a:pt x="791300" y="1363733"/>
                  <a:pt x="768724" y="1319872"/>
                </a:cubicBezTo>
                <a:cubicBezTo>
                  <a:pt x="763343" y="1309180"/>
                  <a:pt x="757836" y="1298110"/>
                  <a:pt x="752370" y="1286913"/>
                </a:cubicBezTo>
                <a:cubicBezTo>
                  <a:pt x="737151" y="1250418"/>
                  <a:pt x="715753" y="1216407"/>
                  <a:pt x="694942" y="1182859"/>
                </a:cubicBezTo>
                <a:cubicBezTo>
                  <a:pt x="669381" y="1144512"/>
                  <a:pt x="652355" y="1101072"/>
                  <a:pt x="627046" y="1062641"/>
                </a:cubicBezTo>
                <a:cubicBezTo>
                  <a:pt x="629779" y="1063483"/>
                  <a:pt x="632511" y="1063693"/>
                  <a:pt x="634697" y="1062346"/>
                </a:cubicBezTo>
                <a:cubicBezTo>
                  <a:pt x="640331" y="1063819"/>
                  <a:pt x="645754" y="1066008"/>
                  <a:pt x="651472" y="1067061"/>
                </a:cubicBezTo>
                <a:cubicBezTo>
                  <a:pt x="651850" y="1067229"/>
                  <a:pt x="652186" y="1067355"/>
                  <a:pt x="652565" y="1067439"/>
                </a:cubicBezTo>
                <a:cubicBezTo>
                  <a:pt x="659417" y="1070302"/>
                  <a:pt x="667321" y="1071354"/>
                  <a:pt x="674342" y="1073164"/>
                </a:cubicBezTo>
                <a:cubicBezTo>
                  <a:pt x="771163" y="1087181"/>
                  <a:pt x="867268" y="1105492"/>
                  <a:pt x="964678" y="1115804"/>
                </a:cubicBezTo>
                <a:cubicBezTo>
                  <a:pt x="1011595" y="1125275"/>
                  <a:pt x="1059228" y="1129358"/>
                  <a:pt x="1106818" y="1134788"/>
                </a:cubicBezTo>
                <a:cubicBezTo>
                  <a:pt x="1139821" y="1139966"/>
                  <a:pt x="1174420" y="1148132"/>
                  <a:pt x="1208306" y="1147753"/>
                </a:cubicBezTo>
                <a:cubicBezTo>
                  <a:pt x="1212383" y="1147879"/>
                  <a:pt x="1216546" y="1148174"/>
                  <a:pt x="1220624" y="1147585"/>
                </a:cubicBezTo>
                <a:cubicBezTo>
                  <a:pt x="1225080" y="1146827"/>
                  <a:pt x="1227771" y="1144007"/>
                  <a:pt x="1228948" y="1140597"/>
                </a:cubicBezTo>
                <a:cubicBezTo>
                  <a:pt x="1230797" y="1139966"/>
                  <a:pt x="1232479" y="1138956"/>
                  <a:pt x="1233824" y="1137440"/>
                </a:cubicBezTo>
                <a:cubicBezTo>
                  <a:pt x="1238029" y="1132768"/>
                  <a:pt x="1237524" y="1125402"/>
                  <a:pt x="1232857" y="1121234"/>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nvGrpSpPr>
          <p:cNvPr id="18" name="Google Shape;18;p2"/>
          <p:cNvGrpSpPr/>
          <p:nvPr/>
        </p:nvGrpSpPr>
        <p:grpSpPr>
          <a:xfrm>
            <a:off x="685779" y="-77485"/>
            <a:ext cx="1632277" cy="1790165"/>
            <a:chOff x="1028668" y="-116228"/>
            <a:chExt cx="2448415" cy="2685248"/>
          </a:xfrm>
        </p:grpSpPr>
        <p:sp>
          <p:nvSpPr>
            <p:cNvPr id="19" name="Google Shape;19;p2"/>
            <p:cNvSpPr/>
            <p:nvPr/>
          </p:nvSpPr>
          <p:spPr>
            <a:xfrm>
              <a:off x="1028668" y="-116228"/>
              <a:ext cx="2448415" cy="2685248"/>
            </a:xfrm>
            <a:custGeom>
              <a:avLst/>
              <a:gdLst/>
              <a:ahLst/>
              <a:cxnLst/>
              <a:rect l="l" t="t" r="r" b="b"/>
              <a:pathLst>
                <a:path w="2448415" h="2685248" extrusionOk="0">
                  <a:moveTo>
                    <a:pt x="2447067" y="918741"/>
                  </a:moveTo>
                  <a:cubicBezTo>
                    <a:pt x="2443197" y="892693"/>
                    <a:pt x="2438897" y="866753"/>
                    <a:pt x="2435081" y="840759"/>
                  </a:cubicBezTo>
                  <a:cubicBezTo>
                    <a:pt x="2432017" y="821801"/>
                    <a:pt x="2426589" y="803326"/>
                    <a:pt x="2424063" y="784260"/>
                  </a:cubicBezTo>
                  <a:cubicBezTo>
                    <a:pt x="2419978" y="768470"/>
                    <a:pt x="2428148" y="745645"/>
                    <a:pt x="2409980" y="737160"/>
                  </a:cubicBezTo>
                  <a:cubicBezTo>
                    <a:pt x="2387943" y="729265"/>
                    <a:pt x="2363272" y="734958"/>
                    <a:pt x="2340537" y="736945"/>
                  </a:cubicBezTo>
                  <a:cubicBezTo>
                    <a:pt x="2303557" y="741402"/>
                    <a:pt x="2266632" y="745001"/>
                    <a:pt x="2229545" y="747740"/>
                  </a:cubicBezTo>
                  <a:cubicBezTo>
                    <a:pt x="2164777" y="753594"/>
                    <a:pt x="2099848" y="759179"/>
                    <a:pt x="2035188" y="766430"/>
                  </a:cubicBezTo>
                  <a:cubicBezTo>
                    <a:pt x="1987190" y="774915"/>
                    <a:pt x="1938977" y="782756"/>
                    <a:pt x="1890119" y="783830"/>
                  </a:cubicBezTo>
                  <a:cubicBezTo>
                    <a:pt x="1857547" y="785495"/>
                    <a:pt x="1826426" y="790705"/>
                    <a:pt x="1792726" y="787053"/>
                  </a:cubicBezTo>
                  <a:cubicBezTo>
                    <a:pt x="1797671" y="746236"/>
                    <a:pt x="1818740" y="708803"/>
                    <a:pt x="1829167" y="669221"/>
                  </a:cubicBezTo>
                  <a:cubicBezTo>
                    <a:pt x="1841799" y="622604"/>
                    <a:pt x="1845615" y="574215"/>
                    <a:pt x="1850398" y="526309"/>
                  </a:cubicBezTo>
                  <a:cubicBezTo>
                    <a:pt x="1860396" y="455309"/>
                    <a:pt x="1865663" y="386189"/>
                    <a:pt x="1871790" y="314384"/>
                  </a:cubicBezTo>
                  <a:cubicBezTo>
                    <a:pt x="1883400" y="236026"/>
                    <a:pt x="1886840" y="156917"/>
                    <a:pt x="1891946" y="77969"/>
                  </a:cubicBezTo>
                  <a:cubicBezTo>
                    <a:pt x="1892968" y="61749"/>
                    <a:pt x="1876467" y="50793"/>
                    <a:pt x="1861578" y="50632"/>
                  </a:cubicBezTo>
                  <a:cubicBezTo>
                    <a:pt x="1838681" y="50525"/>
                    <a:pt x="1815999" y="55627"/>
                    <a:pt x="1792941" y="52942"/>
                  </a:cubicBezTo>
                  <a:cubicBezTo>
                    <a:pt x="1774075" y="51492"/>
                    <a:pt x="1755370" y="48430"/>
                    <a:pt x="1736558" y="46443"/>
                  </a:cubicBezTo>
                  <a:cubicBezTo>
                    <a:pt x="1723335" y="44886"/>
                    <a:pt x="1707587" y="42147"/>
                    <a:pt x="1697912" y="53586"/>
                  </a:cubicBezTo>
                  <a:cubicBezTo>
                    <a:pt x="1677058" y="81191"/>
                    <a:pt x="1675176" y="118410"/>
                    <a:pt x="1669371" y="151439"/>
                  </a:cubicBezTo>
                  <a:cubicBezTo>
                    <a:pt x="1664373" y="187046"/>
                    <a:pt x="1656740" y="221526"/>
                    <a:pt x="1649430" y="256918"/>
                  </a:cubicBezTo>
                  <a:cubicBezTo>
                    <a:pt x="1639164" y="300528"/>
                    <a:pt x="1636262" y="345211"/>
                    <a:pt x="1632715" y="389734"/>
                  </a:cubicBezTo>
                  <a:cubicBezTo>
                    <a:pt x="1619868" y="499295"/>
                    <a:pt x="1605356" y="608802"/>
                    <a:pt x="1597133" y="718900"/>
                  </a:cubicBezTo>
                  <a:cubicBezTo>
                    <a:pt x="1563217" y="725291"/>
                    <a:pt x="1528172" y="722390"/>
                    <a:pt x="1493827" y="723196"/>
                  </a:cubicBezTo>
                  <a:cubicBezTo>
                    <a:pt x="1425350" y="725828"/>
                    <a:pt x="1357627" y="716536"/>
                    <a:pt x="1289634" y="709608"/>
                  </a:cubicBezTo>
                  <a:cubicBezTo>
                    <a:pt x="1251633" y="705634"/>
                    <a:pt x="1213257" y="708481"/>
                    <a:pt x="1175148" y="706601"/>
                  </a:cubicBezTo>
                  <a:cubicBezTo>
                    <a:pt x="1123764" y="700801"/>
                    <a:pt x="1072004" y="701606"/>
                    <a:pt x="1020458" y="698008"/>
                  </a:cubicBezTo>
                  <a:cubicBezTo>
                    <a:pt x="1021426" y="668469"/>
                    <a:pt x="1031531" y="640059"/>
                    <a:pt x="1033896" y="610628"/>
                  </a:cubicBezTo>
                  <a:cubicBezTo>
                    <a:pt x="1039432" y="542743"/>
                    <a:pt x="1046796" y="474214"/>
                    <a:pt x="1053837" y="406114"/>
                  </a:cubicBezTo>
                  <a:cubicBezTo>
                    <a:pt x="1061362" y="326790"/>
                    <a:pt x="1078024" y="248647"/>
                    <a:pt x="1084151" y="169162"/>
                  </a:cubicBezTo>
                  <a:cubicBezTo>
                    <a:pt x="1086731" y="121578"/>
                    <a:pt x="1095492" y="74693"/>
                    <a:pt x="1099416" y="27270"/>
                  </a:cubicBezTo>
                  <a:cubicBezTo>
                    <a:pt x="1096460" y="-10110"/>
                    <a:pt x="1046903" y="685"/>
                    <a:pt x="1021372" y="4069"/>
                  </a:cubicBezTo>
                  <a:cubicBezTo>
                    <a:pt x="981329" y="13575"/>
                    <a:pt x="939889" y="12286"/>
                    <a:pt x="899630" y="18623"/>
                  </a:cubicBezTo>
                  <a:cubicBezTo>
                    <a:pt x="883344" y="22275"/>
                    <a:pt x="871197" y="50686"/>
                    <a:pt x="893664" y="54231"/>
                  </a:cubicBezTo>
                  <a:cubicBezTo>
                    <a:pt x="871144" y="138549"/>
                    <a:pt x="866145" y="225983"/>
                    <a:pt x="853890" y="312128"/>
                  </a:cubicBezTo>
                  <a:cubicBezTo>
                    <a:pt x="835723" y="446555"/>
                    <a:pt x="809386" y="580284"/>
                    <a:pt x="805193" y="716214"/>
                  </a:cubicBezTo>
                  <a:cubicBezTo>
                    <a:pt x="767784" y="725828"/>
                    <a:pt x="729891" y="730661"/>
                    <a:pt x="691353" y="732541"/>
                  </a:cubicBezTo>
                  <a:cubicBezTo>
                    <a:pt x="637174" y="739308"/>
                    <a:pt x="585198" y="745484"/>
                    <a:pt x="530320" y="748384"/>
                  </a:cubicBezTo>
                  <a:cubicBezTo>
                    <a:pt x="465660" y="756924"/>
                    <a:pt x="400731" y="762670"/>
                    <a:pt x="335695" y="767611"/>
                  </a:cubicBezTo>
                  <a:cubicBezTo>
                    <a:pt x="266251" y="772874"/>
                    <a:pt x="197990" y="781682"/>
                    <a:pt x="128223" y="784743"/>
                  </a:cubicBezTo>
                  <a:cubicBezTo>
                    <a:pt x="111239" y="786032"/>
                    <a:pt x="93501" y="783186"/>
                    <a:pt x="76947" y="787053"/>
                  </a:cubicBezTo>
                  <a:cubicBezTo>
                    <a:pt x="67057" y="791188"/>
                    <a:pt x="62918" y="801822"/>
                    <a:pt x="60929" y="811597"/>
                  </a:cubicBezTo>
                  <a:cubicBezTo>
                    <a:pt x="53727" y="856871"/>
                    <a:pt x="56146" y="903112"/>
                    <a:pt x="55447" y="948762"/>
                  </a:cubicBezTo>
                  <a:cubicBezTo>
                    <a:pt x="53620" y="991190"/>
                    <a:pt x="54587" y="1007356"/>
                    <a:pt x="102478" y="1005476"/>
                  </a:cubicBezTo>
                  <a:cubicBezTo>
                    <a:pt x="140854" y="1002308"/>
                    <a:pt x="179285" y="1000965"/>
                    <a:pt x="217769" y="1001448"/>
                  </a:cubicBezTo>
                  <a:cubicBezTo>
                    <a:pt x="306832" y="999730"/>
                    <a:pt x="396270" y="1005960"/>
                    <a:pt x="485010" y="997044"/>
                  </a:cubicBezTo>
                  <a:cubicBezTo>
                    <a:pt x="586004" y="984047"/>
                    <a:pt x="686892" y="981577"/>
                    <a:pt x="788692" y="974058"/>
                  </a:cubicBezTo>
                  <a:cubicBezTo>
                    <a:pt x="788155" y="1007249"/>
                    <a:pt x="778211" y="1040654"/>
                    <a:pt x="777298" y="1074059"/>
                  </a:cubicBezTo>
                  <a:cubicBezTo>
                    <a:pt x="771278" y="1157734"/>
                    <a:pt x="762785" y="1241247"/>
                    <a:pt x="754132" y="1324653"/>
                  </a:cubicBezTo>
                  <a:cubicBezTo>
                    <a:pt x="749670" y="1371323"/>
                    <a:pt x="747198" y="1418316"/>
                    <a:pt x="741447" y="1464772"/>
                  </a:cubicBezTo>
                  <a:cubicBezTo>
                    <a:pt x="731933" y="1509080"/>
                    <a:pt x="725752" y="1554140"/>
                    <a:pt x="718227" y="1598877"/>
                  </a:cubicBezTo>
                  <a:cubicBezTo>
                    <a:pt x="673777" y="1608276"/>
                    <a:pt x="627338" y="1606611"/>
                    <a:pt x="582188" y="1611820"/>
                  </a:cubicBezTo>
                  <a:cubicBezTo>
                    <a:pt x="531127" y="1615848"/>
                    <a:pt x="481140" y="1628952"/>
                    <a:pt x="429810" y="1630134"/>
                  </a:cubicBezTo>
                  <a:cubicBezTo>
                    <a:pt x="346660" y="1633679"/>
                    <a:pt x="263510" y="1637975"/>
                    <a:pt x="180682" y="1646300"/>
                  </a:cubicBezTo>
                  <a:cubicBezTo>
                    <a:pt x="135587" y="1651939"/>
                    <a:pt x="90330" y="1655161"/>
                    <a:pt x="44912" y="1655913"/>
                  </a:cubicBezTo>
                  <a:cubicBezTo>
                    <a:pt x="-183" y="1652530"/>
                    <a:pt x="5030" y="1710962"/>
                    <a:pt x="3257" y="1741736"/>
                  </a:cubicBezTo>
                  <a:cubicBezTo>
                    <a:pt x="1967" y="1779813"/>
                    <a:pt x="1967" y="1817945"/>
                    <a:pt x="408" y="1855969"/>
                  </a:cubicBezTo>
                  <a:cubicBezTo>
                    <a:pt x="193" y="1864025"/>
                    <a:pt x="-1312" y="1872672"/>
                    <a:pt x="3257" y="1879868"/>
                  </a:cubicBezTo>
                  <a:cubicBezTo>
                    <a:pt x="18414" y="1904949"/>
                    <a:pt x="78720" y="1894637"/>
                    <a:pt x="105917" y="1896839"/>
                  </a:cubicBezTo>
                  <a:cubicBezTo>
                    <a:pt x="150529" y="1895873"/>
                    <a:pt x="195248" y="1899793"/>
                    <a:pt x="239753" y="1896356"/>
                  </a:cubicBezTo>
                  <a:cubicBezTo>
                    <a:pt x="267541" y="1893778"/>
                    <a:pt x="295168" y="1889911"/>
                    <a:pt x="322903" y="1886850"/>
                  </a:cubicBezTo>
                  <a:cubicBezTo>
                    <a:pt x="379124" y="1879868"/>
                    <a:pt x="435722" y="1878740"/>
                    <a:pt x="492212" y="1875733"/>
                  </a:cubicBezTo>
                  <a:cubicBezTo>
                    <a:pt x="557464" y="1872027"/>
                    <a:pt x="622715" y="1867194"/>
                    <a:pt x="688128" y="1867623"/>
                  </a:cubicBezTo>
                  <a:cubicBezTo>
                    <a:pt x="690439" y="1912307"/>
                    <a:pt x="675819" y="1956292"/>
                    <a:pt x="672756" y="2000815"/>
                  </a:cubicBezTo>
                  <a:cubicBezTo>
                    <a:pt x="664048" y="2113222"/>
                    <a:pt x="656040" y="2226220"/>
                    <a:pt x="642011" y="2338574"/>
                  </a:cubicBezTo>
                  <a:cubicBezTo>
                    <a:pt x="630992" y="2440884"/>
                    <a:pt x="625349" y="2543732"/>
                    <a:pt x="614277" y="2646042"/>
                  </a:cubicBezTo>
                  <a:cubicBezTo>
                    <a:pt x="607988" y="2675205"/>
                    <a:pt x="643301" y="2682938"/>
                    <a:pt x="665553" y="2682455"/>
                  </a:cubicBezTo>
                  <a:cubicBezTo>
                    <a:pt x="696083" y="2683368"/>
                    <a:pt x="726773" y="2681381"/>
                    <a:pt x="757142" y="2685248"/>
                  </a:cubicBezTo>
                  <a:cubicBezTo>
                    <a:pt x="802936" y="2685570"/>
                    <a:pt x="798098" y="2605655"/>
                    <a:pt x="803957" y="2573378"/>
                  </a:cubicBezTo>
                  <a:cubicBezTo>
                    <a:pt x="809601" y="2528586"/>
                    <a:pt x="813471" y="2483634"/>
                    <a:pt x="821802" y="2439273"/>
                  </a:cubicBezTo>
                  <a:cubicBezTo>
                    <a:pt x="853568" y="2249153"/>
                    <a:pt x="882914" y="2058495"/>
                    <a:pt x="903017" y="1866818"/>
                  </a:cubicBezTo>
                  <a:cubicBezTo>
                    <a:pt x="991434" y="1853713"/>
                    <a:pt x="1081249" y="1865367"/>
                    <a:pt x="1170204" y="1864079"/>
                  </a:cubicBezTo>
                  <a:cubicBezTo>
                    <a:pt x="1213740" y="1862682"/>
                    <a:pt x="1257116" y="1863756"/>
                    <a:pt x="1300545" y="1867838"/>
                  </a:cubicBezTo>
                  <a:cubicBezTo>
                    <a:pt x="1336664" y="1870040"/>
                    <a:pt x="1372838" y="1869073"/>
                    <a:pt x="1408957" y="1871168"/>
                  </a:cubicBezTo>
                  <a:cubicBezTo>
                    <a:pt x="1441045" y="1872081"/>
                    <a:pt x="1472972" y="1873262"/>
                    <a:pt x="1504684" y="1878257"/>
                  </a:cubicBezTo>
                  <a:cubicBezTo>
                    <a:pt x="1541126" y="1882930"/>
                    <a:pt x="1577944" y="1881426"/>
                    <a:pt x="1614547" y="1883144"/>
                  </a:cubicBezTo>
                  <a:cubicBezTo>
                    <a:pt x="1618794" y="1932769"/>
                    <a:pt x="1615622" y="1980245"/>
                    <a:pt x="1612989" y="2030300"/>
                  </a:cubicBezTo>
                  <a:cubicBezTo>
                    <a:pt x="1612344" y="2089269"/>
                    <a:pt x="1611967" y="2148292"/>
                    <a:pt x="1608796" y="2207208"/>
                  </a:cubicBezTo>
                  <a:cubicBezTo>
                    <a:pt x="1602131" y="2324127"/>
                    <a:pt x="1590145" y="2442119"/>
                    <a:pt x="1587404" y="2559682"/>
                  </a:cubicBezTo>
                  <a:cubicBezTo>
                    <a:pt x="1587189" y="2581541"/>
                    <a:pt x="1586759" y="2603453"/>
                    <a:pt x="1586168" y="2625311"/>
                  </a:cubicBezTo>
                  <a:cubicBezTo>
                    <a:pt x="1586974" y="2637771"/>
                    <a:pt x="1582997" y="2651466"/>
                    <a:pt x="1588157" y="2663174"/>
                  </a:cubicBezTo>
                  <a:cubicBezTo>
                    <a:pt x="1603744" y="2685946"/>
                    <a:pt x="1667974" y="2674614"/>
                    <a:pt x="1693827" y="2674292"/>
                  </a:cubicBezTo>
                  <a:cubicBezTo>
                    <a:pt x="1713929" y="2672949"/>
                    <a:pt x="1738547" y="2673110"/>
                    <a:pt x="1759670" y="2673164"/>
                  </a:cubicBezTo>
                  <a:cubicBezTo>
                    <a:pt x="1771065" y="2674506"/>
                    <a:pt x="1782675" y="2670264"/>
                    <a:pt x="1788802" y="2660220"/>
                  </a:cubicBezTo>
                  <a:cubicBezTo>
                    <a:pt x="1798584" y="2646257"/>
                    <a:pt x="1800358" y="2628749"/>
                    <a:pt x="1801863" y="2612207"/>
                  </a:cubicBezTo>
                  <a:cubicBezTo>
                    <a:pt x="1805894" y="2565375"/>
                    <a:pt x="1808635" y="2518543"/>
                    <a:pt x="1813258" y="2471765"/>
                  </a:cubicBezTo>
                  <a:cubicBezTo>
                    <a:pt x="1820836" y="2368918"/>
                    <a:pt x="1833575" y="2266607"/>
                    <a:pt x="1839111" y="2163652"/>
                  </a:cubicBezTo>
                  <a:cubicBezTo>
                    <a:pt x="1841476" y="2071868"/>
                    <a:pt x="1839863" y="1979977"/>
                    <a:pt x="1840455" y="1888193"/>
                  </a:cubicBezTo>
                  <a:cubicBezTo>
                    <a:pt x="1891731" y="1879063"/>
                    <a:pt x="1946986" y="1882392"/>
                    <a:pt x="1999283" y="1880781"/>
                  </a:cubicBezTo>
                  <a:cubicBezTo>
                    <a:pt x="2050238" y="1881587"/>
                    <a:pt x="2100977" y="1876538"/>
                    <a:pt x="2151931" y="1876109"/>
                  </a:cubicBezTo>
                  <a:cubicBezTo>
                    <a:pt x="2204175" y="1874175"/>
                    <a:pt x="2256365" y="1870899"/>
                    <a:pt x="2308610" y="1870147"/>
                  </a:cubicBezTo>
                  <a:cubicBezTo>
                    <a:pt x="2329518" y="1869771"/>
                    <a:pt x="2350480" y="1869879"/>
                    <a:pt x="2371388" y="1869825"/>
                  </a:cubicBezTo>
                  <a:cubicBezTo>
                    <a:pt x="2377677" y="1870040"/>
                    <a:pt x="2384020" y="1869342"/>
                    <a:pt x="2389341" y="1865743"/>
                  </a:cubicBezTo>
                  <a:cubicBezTo>
                    <a:pt x="2408959" y="1851404"/>
                    <a:pt x="2407132" y="1824175"/>
                    <a:pt x="2407615" y="1802370"/>
                  </a:cubicBezTo>
                  <a:cubicBezTo>
                    <a:pt x="2408153" y="1765474"/>
                    <a:pt x="2406970" y="1728578"/>
                    <a:pt x="2408798" y="1691681"/>
                  </a:cubicBezTo>
                  <a:cubicBezTo>
                    <a:pt x="2409497" y="1674657"/>
                    <a:pt x="2410733" y="1657524"/>
                    <a:pt x="2410410" y="1640499"/>
                  </a:cubicBezTo>
                  <a:cubicBezTo>
                    <a:pt x="2405358" y="1607631"/>
                    <a:pt x="2352415" y="1623152"/>
                    <a:pt x="2328550" y="1619393"/>
                  </a:cubicBezTo>
                  <a:cubicBezTo>
                    <a:pt x="2225406" y="1616331"/>
                    <a:pt x="2122046" y="1616439"/>
                    <a:pt x="2018902" y="1619876"/>
                  </a:cubicBezTo>
                  <a:cubicBezTo>
                    <a:pt x="1973753" y="1623045"/>
                    <a:pt x="1929678" y="1629382"/>
                    <a:pt x="1883884" y="1628630"/>
                  </a:cubicBezTo>
                  <a:cubicBezTo>
                    <a:pt x="1863997" y="1628201"/>
                    <a:pt x="1844217" y="1633142"/>
                    <a:pt x="1824491" y="1630080"/>
                  </a:cubicBezTo>
                  <a:cubicBezTo>
                    <a:pt x="1819331" y="1628791"/>
                    <a:pt x="1811860" y="1630778"/>
                    <a:pt x="1807829" y="1627878"/>
                  </a:cubicBezTo>
                  <a:cubicBezTo>
                    <a:pt x="1803798" y="1611391"/>
                    <a:pt x="1806485" y="1594043"/>
                    <a:pt x="1806432" y="1577233"/>
                  </a:cubicBezTo>
                  <a:cubicBezTo>
                    <a:pt x="1808528" y="1534859"/>
                    <a:pt x="1810463" y="1492485"/>
                    <a:pt x="1811269" y="1450111"/>
                  </a:cubicBezTo>
                  <a:cubicBezTo>
                    <a:pt x="1825351" y="1318584"/>
                    <a:pt x="1841154" y="1188400"/>
                    <a:pt x="1851796" y="1056282"/>
                  </a:cubicBezTo>
                  <a:cubicBezTo>
                    <a:pt x="1911995" y="1027066"/>
                    <a:pt x="1980740" y="1027174"/>
                    <a:pt x="2044970" y="1011921"/>
                  </a:cubicBezTo>
                  <a:cubicBezTo>
                    <a:pt x="2104739" y="1000804"/>
                    <a:pt x="2164132" y="989901"/>
                    <a:pt x="2225191" y="989042"/>
                  </a:cubicBezTo>
                  <a:cubicBezTo>
                    <a:pt x="2289905" y="986142"/>
                    <a:pt x="2354081" y="975669"/>
                    <a:pt x="2417935" y="965035"/>
                  </a:cubicBezTo>
                  <a:cubicBezTo>
                    <a:pt x="2449486" y="964928"/>
                    <a:pt x="2450507" y="944412"/>
                    <a:pt x="2447067" y="918741"/>
                  </a:cubicBezTo>
                  <a:close/>
                  <a:moveTo>
                    <a:pt x="2174613" y="963209"/>
                  </a:moveTo>
                  <a:cubicBezTo>
                    <a:pt x="2105492" y="967936"/>
                    <a:pt x="2035564" y="986303"/>
                    <a:pt x="1966873" y="997044"/>
                  </a:cubicBezTo>
                  <a:cubicBezTo>
                    <a:pt x="1927045" y="1002361"/>
                    <a:pt x="1886948" y="1009289"/>
                    <a:pt x="1849807" y="1025348"/>
                  </a:cubicBezTo>
                  <a:cubicBezTo>
                    <a:pt x="1841637" y="1028785"/>
                    <a:pt x="1832607" y="1032705"/>
                    <a:pt x="1827018" y="1039902"/>
                  </a:cubicBezTo>
                  <a:cubicBezTo>
                    <a:pt x="1820084" y="1053006"/>
                    <a:pt x="1823040" y="1069226"/>
                    <a:pt x="1820084" y="1083565"/>
                  </a:cubicBezTo>
                  <a:cubicBezTo>
                    <a:pt x="1814010" y="1157411"/>
                    <a:pt x="1806539" y="1232063"/>
                    <a:pt x="1798530" y="1306124"/>
                  </a:cubicBezTo>
                  <a:cubicBezTo>
                    <a:pt x="1789447" y="1373794"/>
                    <a:pt x="1780955" y="1441732"/>
                    <a:pt x="1780739" y="1510154"/>
                  </a:cubicBezTo>
                  <a:cubicBezTo>
                    <a:pt x="1779557" y="1536255"/>
                    <a:pt x="1777676" y="1562303"/>
                    <a:pt x="1777138" y="1588458"/>
                  </a:cubicBezTo>
                  <a:cubicBezTo>
                    <a:pt x="1776977" y="1606503"/>
                    <a:pt x="1774773" y="1625354"/>
                    <a:pt x="1782352" y="1642272"/>
                  </a:cubicBezTo>
                  <a:cubicBezTo>
                    <a:pt x="1788103" y="1654033"/>
                    <a:pt x="1801487" y="1659135"/>
                    <a:pt x="1814064" y="1658491"/>
                  </a:cubicBezTo>
                  <a:cubicBezTo>
                    <a:pt x="1831156" y="1660961"/>
                    <a:pt x="1848141" y="1660693"/>
                    <a:pt x="1865233" y="1658545"/>
                  </a:cubicBezTo>
                  <a:cubicBezTo>
                    <a:pt x="1914360" y="1657954"/>
                    <a:pt x="1963272" y="1654678"/>
                    <a:pt x="2012183" y="1649468"/>
                  </a:cubicBezTo>
                  <a:cubicBezTo>
                    <a:pt x="2135215" y="1643722"/>
                    <a:pt x="2258569" y="1647589"/>
                    <a:pt x="2381601" y="1648824"/>
                  </a:cubicBezTo>
                  <a:cubicBezTo>
                    <a:pt x="2379881" y="1692594"/>
                    <a:pt x="2378215" y="1736365"/>
                    <a:pt x="2378913" y="1780136"/>
                  </a:cubicBezTo>
                  <a:cubicBezTo>
                    <a:pt x="2378376" y="1798825"/>
                    <a:pt x="2380150" y="1817999"/>
                    <a:pt x="2376280" y="1836366"/>
                  </a:cubicBezTo>
                  <a:cubicBezTo>
                    <a:pt x="2375796" y="1837387"/>
                    <a:pt x="2374667" y="1840126"/>
                    <a:pt x="2373861" y="1840931"/>
                  </a:cubicBezTo>
                  <a:cubicBezTo>
                    <a:pt x="2222289" y="1840502"/>
                    <a:pt x="2071092" y="1853606"/>
                    <a:pt x="1919520" y="1852854"/>
                  </a:cubicBezTo>
                  <a:cubicBezTo>
                    <a:pt x="1892000" y="1853498"/>
                    <a:pt x="1864319" y="1854573"/>
                    <a:pt x="1837230" y="1859406"/>
                  </a:cubicBezTo>
                  <a:cubicBezTo>
                    <a:pt x="1818686" y="1862145"/>
                    <a:pt x="1809549" y="1873209"/>
                    <a:pt x="1811645" y="1891737"/>
                  </a:cubicBezTo>
                  <a:cubicBezTo>
                    <a:pt x="1811645" y="1924230"/>
                    <a:pt x="1811645" y="1956722"/>
                    <a:pt x="1811592" y="1989214"/>
                  </a:cubicBezTo>
                  <a:cubicBezTo>
                    <a:pt x="1810678" y="2051138"/>
                    <a:pt x="1812613" y="2113061"/>
                    <a:pt x="1809657" y="2174931"/>
                  </a:cubicBezTo>
                  <a:cubicBezTo>
                    <a:pt x="1805464" y="2251945"/>
                    <a:pt x="1795951" y="2328584"/>
                    <a:pt x="1789931" y="2405492"/>
                  </a:cubicBezTo>
                  <a:cubicBezTo>
                    <a:pt x="1785953" y="2456942"/>
                    <a:pt x="1780632" y="2508232"/>
                    <a:pt x="1777138" y="2559736"/>
                  </a:cubicBezTo>
                  <a:cubicBezTo>
                    <a:pt x="1772946" y="2587610"/>
                    <a:pt x="1777515" y="2618813"/>
                    <a:pt x="1764722" y="2644431"/>
                  </a:cubicBezTo>
                  <a:cubicBezTo>
                    <a:pt x="1714628" y="2641746"/>
                    <a:pt x="1664642" y="2651252"/>
                    <a:pt x="1614709" y="2646687"/>
                  </a:cubicBezTo>
                  <a:cubicBezTo>
                    <a:pt x="1616267" y="2553077"/>
                    <a:pt x="1619600" y="2462098"/>
                    <a:pt x="1626211" y="2368219"/>
                  </a:cubicBezTo>
                  <a:cubicBezTo>
                    <a:pt x="1636208" y="2259840"/>
                    <a:pt x="1642121" y="2150494"/>
                    <a:pt x="1641691" y="2041524"/>
                  </a:cubicBezTo>
                  <a:cubicBezTo>
                    <a:pt x="1643787" y="1994370"/>
                    <a:pt x="1647119" y="1946142"/>
                    <a:pt x="1644862" y="1898397"/>
                  </a:cubicBezTo>
                  <a:cubicBezTo>
                    <a:pt x="1644432" y="1876753"/>
                    <a:pt x="1642497" y="1851082"/>
                    <a:pt x="1614278" y="1854519"/>
                  </a:cubicBezTo>
                  <a:cubicBezTo>
                    <a:pt x="1585093" y="1852961"/>
                    <a:pt x="1555907" y="1853552"/>
                    <a:pt x="1526721" y="1851726"/>
                  </a:cubicBezTo>
                  <a:cubicBezTo>
                    <a:pt x="1491892" y="1847215"/>
                    <a:pt x="1452763" y="1842865"/>
                    <a:pt x="1416643" y="1842757"/>
                  </a:cubicBezTo>
                  <a:cubicBezTo>
                    <a:pt x="1376654" y="1840394"/>
                    <a:pt x="1336611" y="1841307"/>
                    <a:pt x="1296675" y="1838890"/>
                  </a:cubicBezTo>
                  <a:cubicBezTo>
                    <a:pt x="1245828" y="1833144"/>
                    <a:pt x="1194767" y="1835238"/>
                    <a:pt x="1143705" y="1835399"/>
                  </a:cubicBezTo>
                  <a:cubicBezTo>
                    <a:pt x="1080604" y="1834862"/>
                    <a:pt x="1017556" y="1828955"/>
                    <a:pt x="954455" y="1833359"/>
                  </a:cubicBezTo>
                  <a:cubicBezTo>
                    <a:pt x="931665" y="1835937"/>
                    <a:pt x="906349" y="1832446"/>
                    <a:pt x="885602" y="1843509"/>
                  </a:cubicBezTo>
                  <a:cubicBezTo>
                    <a:pt x="878561" y="1847537"/>
                    <a:pt x="875175" y="1855271"/>
                    <a:pt x="874368" y="1863112"/>
                  </a:cubicBezTo>
                  <a:cubicBezTo>
                    <a:pt x="872218" y="1882607"/>
                    <a:pt x="870713" y="1902264"/>
                    <a:pt x="867703" y="1921652"/>
                  </a:cubicBezTo>
                  <a:cubicBezTo>
                    <a:pt x="857061" y="2004950"/>
                    <a:pt x="849321" y="2088678"/>
                    <a:pt x="834755" y="2171440"/>
                  </a:cubicBezTo>
                  <a:cubicBezTo>
                    <a:pt x="819544" y="2273482"/>
                    <a:pt x="803366" y="2375255"/>
                    <a:pt x="786381" y="2476975"/>
                  </a:cubicBezTo>
                  <a:cubicBezTo>
                    <a:pt x="781490" y="2515804"/>
                    <a:pt x="776868" y="2554795"/>
                    <a:pt x="772729" y="2593732"/>
                  </a:cubicBezTo>
                  <a:cubicBezTo>
                    <a:pt x="769826" y="2614785"/>
                    <a:pt x="770203" y="2638040"/>
                    <a:pt x="758700" y="2656622"/>
                  </a:cubicBezTo>
                  <a:cubicBezTo>
                    <a:pt x="750692" y="2655709"/>
                    <a:pt x="742629" y="2654850"/>
                    <a:pt x="734567" y="2654474"/>
                  </a:cubicBezTo>
                  <a:cubicBezTo>
                    <a:pt x="704306" y="2651950"/>
                    <a:pt x="672487" y="2658448"/>
                    <a:pt x="643140" y="2650016"/>
                  </a:cubicBezTo>
                  <a:cubicBezTo>
                    <a:pt x="653245" y="2556890"/>
                    <a:pt x="658727" y="2463333"/>
                    <a:pt x="668026" y="2370153"/>
                  </a:cubicBezTo>
                  <a:cubicBezTo>
                    <a:pt x="675819" y="2291742"/>
                    <a:pt x="686193" y="2213599"/>
                    <a:pt x="691998" y="2135027"/>
                  </a:cubicBezTo>
                  <a:cubicBezTo>
                    <a:pt x="695491" y="2088732"/>
                    <a:pt x="696996" y="2045337"/>
                    <a:pt x="702318" y="1998398"/>
                  </a:cubicBezTo>
                  <a:cubicBezTo>
                    <a:pt x="705865" y="1965583"/>
                    <a:pt x="712584" y="1933252"/>
                    <a:pt x="716454" y="1900491"/>
                  </a:cubicBezTo>
                  <a:cubicBezTo>
                    <a:pt x="718442" y="1879922"/>
                    <a:pt x="722796" y="1849470"/>
                    <a:pt x="698985" y="1840179"/>
                  </a:cubicBezTo>
                  <a:cubicBezTo>
                    <a:pt x="657383" y="1836957"/>
                    <a:pt x="614868" y="1840340"/>
                    <a:pt x="573105" y="1842596"/>
                  </a:cubicBezTo>
                  <a:cubicBezTo>
                    <a:pt x="481247" y="1848504"/>
                    <a:pt x="388799" y="1849256"/>
                    <a:pt x="297264" y="1860964"/>
                  </a:cubicBezTo>
                  <a:cubicBezTo>
                    <a:pt x="243569" y="1869557"/>
                    <a:pt x="189444" y="1870147"/>
                    <a:pt x="135264" y="1868053"/>
                  </a:cubicBezTo>
                  <a:cubicBezTo>
                    <a:pt x="99951" y="1867033"/>
                    <a:pt x="64101" y="1870899"/>
                    <a:pt x="29164" y="1865367"/>
                  </a:cubicBezTo>
                  <a:cubicBezTo>
                    <a:pt x="29809" y="1840340"/>
                    <a:pt x="30776" y="1815260"/>
                    <a:pt x="31206" y="1790232"/>
                  </a:cubicBezTo>
                  <a:cubicBezTo>
                    <a:pt x="33517" y="1755646"/>
                    <a:pt x="28304" y="1718803"/>
                    <a:pt x="39054" y="1685559"/>
                  </a:cubicBezTo>
                  <a:lnTo>
                    <a:pt x="39054" y="1685559"/>
                  </a:lnTo>
                  <a:cubicBezTo>
                    <a:pt x="128492" y="1684861"/>
                    <a:pt x="216694" y="1669716"/>
                    <a:pt x="306025" y="1666010"/>
                  </a:cubicBezTo>
                  <a:cubicBezTo>
                    <a:pt x="388745" y="1660263"/>
                    <a:pt x="471841" y="1660478"/>
                    <a:pt x="553540" y="1644366"/>
                  </a:cubicBezTo>
                  <a:cubicBezTo>
                    <a:pt x="594228" y="1639157"/>
                    <a:pt x="635292" y="1637492"/>
                    <a:pt x="676142" y="1634055"/>
                  </a:cubicBezTo>
                  <a:cubicBezTo>
                    <a:pt x="695223" y="1632068"/>
                    <a:pt x="715056" y="1632443"/>
                    <a:pt x="732901" y="1624602"/>
                  </a:cubicBezTo>
                  <a:cubicBezTo>
                    <a:pt x="739727" y="1621863"/>
                    <a:pt x="745478" y="1615741"/>
                    <a:pt x="746338" y="1608222"/>
                  </a:cubicBezTo>
                  <a:cubicBezTo>
                    <a:pt x="748542" y="1590069"/>
                    <a:pt x="751767" y="1572131"/>
                    <a:pt x="755529" y="1554247"/>
                  </a:cubicBezTo>
                  <a:cubicBezTo>
                    <a:pt x="759507" y="1525783"/>
                    <a:pt x="763377" y="1498930"/>
                    <a:pt x="769934" y="1470519"/>
                  </a:cubicBezTo>
                  <a:cubicBezTo>
                    <a:pt x="774073" y="1445975"/>
                    <a:pt x="774556" y="1420894"/>
                    <a:pt x="777029" y="1396189"/>
                  </a:cubicBezTo>
                  <a:cubicBezTo>
                    <a:pt x="783371" y="1315684"/>
                    <a:pt x="793530" y="1235447"/>
                    <a:pt x="799872" y="1154941"/>
                  </a:cubicBezTo>
                  <a:cubicBezTo>
                    <a:pt x="803635" y="1114285"/>
                    <a:pt x="805408" y="1073415"/>
                    <a:pt x="810891" y="1032974"/>
                  </a:cubicBezTo>
                  <a:cubicBezTo>
                    <a:pt x="812933" y="1006604"/>
                    <a:pt x="826854" y="975186"/>
                    <a:pt x="810031" y="951501"/>
                  </a:cubicBezTo>
                  <a:cubicBezTo>
                    <a:pt x="803151" y="944090"/>
                    <a:pt x="792347" y="945325"/>
                    <a:pt x="783156" y="945647"/>
                  </a:cubicBezTo>
                  <a:cubicBezTo>
                    <a:pt x="762893" y="946399"/>
                    <a:pt x="742683" y="948440"/>
                    <a:pt x="722527" y="950212"/>
                  </a:cubicBezTo>
                  <a:cubicBezTo>
                    <a:pt x="632497" y="953811"/>
                    <a:pt x="542736" y="961169"/>
                    <a:pt x="453244" y="971319"/>
                  </a:cubicBezTo>
                  <a:cubicBezTo>
                    <a:pt x="364773" y="975454"/>
                    <a:pt x="276195" y="971426"/>
                    <a:pt x="187616" y="972984"/>
                  </a:cubicBezTo>
                  <a:cubicBezTo>
                    <a:pt x="153002" y="971641"/>
                    <a:pt x="118925" y="978032"/>
                    <a:pt x="84418" y="976260"/>
                  </a:cubicBezTo>
                  <a:cubicBezTo>
                    <a:pt x="85600" y="922446"/>
                    <a:pt x="81300" y="867934"/>
                    <a:pt x="90061" y="814658"/>
                  </a:cubicBezTo>
                  <a:cubicBezTo>
                    <a:pt x="158108" y="814819"/>
                    <a:pt x="225724" y="806763"/>
                    <a:pt x="293448" y="800641"/>
                  </a:cubicBezTo>
                  <a:cubicBezTo>
                    <a:pt x="362354" y="793766"/>
                    <a:pt x="431637" y="791242"/>
                    <a:pt x="500167" y="781360"/>
                  </a:cubicBezTo>
                  <a:cubicBezTo>
                    <a:pt x="557410" y="774271"/>
                    <a:pt x="616211" y="773089"/>
                    <a:pt x="674207" y="763959"/>
                  </a:cubicBezTo>
                  <a:cubicBezTo>
                    <a:pt x="701888" y="760039"/>
                    <a:pt x="729891" y="759985"/>
                    <a:pt x="757572" y="756279"/>
                  </a:cubicBezTo>
                  <a:cubicBezTo>
                    <a:pt x="777190" y="753057"/>
                    <a:pt x="796378" y="747525"/>
                    <a:pt x="815889" y="743658"/>
                  </a:cubicBezTo>
                  <a:cubicBezTo>
                    <a:pt x="832283" y="740382"/>
                    <a:pt x="834487" y="724216"/>
                    <a:pt x="833842" y="710199"/>
                  </a:cubicBezTo>
                  <a:cubicBezTo>
                    <a:pt x="834809" y="669651"/>
                    <a:pt x="838088" y="629210"/>
                    <a:pt x="842656" y="588877"/>
                  </a:cubicBezTo>
                  <a:cubicBezTo>
                    <a:pt x="851041" y="489466"/>
                    <a:pt x="870391" y="391560"/>
                    <a:pt x="879690" y="292311"/>
                  </a:cubicBezTo>
                  <a:cubicBezTo>
                    <a:pt x="887322" y="209764"/>
                    <a:pt x="894363" y="130118"/>
                    <a:pt x="906564" y="48054"/>
                  </a:cubicBezTo>
                  <a:cubicBezTo>
                    <a:pt x="906887" y="47625"/>
                    <a:pt x="907209" y="47195"/>
                    <a:pt x="907532" y="46819"/>
                  </a:cubicBezTo>
                  <a:cubicBezTo>
                    <a:pt x="931342" y="42737"/>
                    <a:pt x="957787" y="44241"/>
                    <a:pt x="982350" y="40106"/>
                  </a:cubicBezTo>
                  <a:cubicBezTo>
                    <a:pt x="1011644" y="37313"/>
                    <a:pt x="1040668" y="27109"/>
                    <a:pt x="1070284" y="30439"/>
                  </a:cubicBezTo>
                  <a:cubicBezTo>
                    <a:pt x="1060179" y="103533"/>
                    <a:pt x="1055610" y="177272"/>
                    <a:pt x="1045989" y="250420"/>
                  </a:cubicBezTo>
                  <a:cubicBezTo>
                    <a:pt x="1028575" y="355738"/>
                    <a:pt x="1017986" y="462237"/>
                    <a:pt x="1008849" y="568522"/>
                  </a:cubicBezTo>
                  <a:cubicBezTo>
                    <a:pt x="1006752" y="603592"/>
                    <a:pt x="1001001" y="638501"/>
                    <a:pt x="993853" y="672927"/>
                  </a:cubicBezTo>
                  <a:cubicBezTo>
                    <a:pt x="990735" y="700156"/>
                    <a:pt x="983533" y="731198"/>
                    <a:pt x="1022232" y="727439"/>
                  </a:cubicBezTo>
                  <a:cubicBezTo>
                    <a:pt x="1058298" y="729963"/>
                    <a:pt x="1094417" y="730715"/>
                    <a:pt x="1130537" y="731950"/>
                  </a:cubicBezTo>
                  <a:cubicBezTo>
                    <a:pt x="1152574" y="733884"/>
                    <a:pt x="1178857" y="736999"/>
                    <a:pt x="1201862" y="736515"/>
                  </a:cubicBezTo>
                  <a:cubicBezTo>
                    <a:pt x="1236906" y="736354"/>
                    <a:pt x="1271736" y="736300"/>
                    <a:pt x="1306619" y="740973"/>
                  </a:cubicBezTo>
                  <a:cubicBezTo>
                    <a:pt x="1371279" y="747525"/>
                    <a:pt x="1435617" y="755151"/>
                    <a:pt x="1500814" y="752466"/>
                  </a:cubicBezTo>
                  <a:cubicBezTo>
                    <a:pt x="1526345" y="752251"/>
                    <a:pt x="1551983" y="752842"/>
                    <a:pt x="1577460" y="751070"/>
                  </a:cubicBezTo>
                  <a:cubicBezTo>
                    <a:pt x="1590199" y="749942"/>
                    <a:pt x="1604227" y="749673"/>
                    <a:pt x="1615192" y="742423"/>
                  </a:cubicBezTo>
                  <a:cubicBezTo>
                    <a:pt x="1630887" y="731950"/>
                    <a:pt x="1625297" y="710145"/>
                    <a:pt x="1627823" y="693980"/>
                  </a:cubicBezTo>
                  <a:cubicBezTo>
                    <a:pt x="1632661" y="637803"/>
                    <a:pt x="1640454" y="578887"/>
                    <a:pt x="1646367" y="522388"/>
                  </a:cubicBezTo>
                  <a:cubicBezTo>
                    <a:pt x="1650935" y="466158"/>
                    <a:pt x="1661417" y="410572"/>
                    <a:pt x="1664695" y="354180"/>
                  </a:cubicBezTo>
                  <a:cubicBezTo>
                    <a:pt x="1667759" y="298863"/>
                    <a:pt x="1681949" y="248164"/>
                    <a:pt x="1692000" y="193008"/>
                  </a:cubicBezTo>
                  <a:cubicBezTo>
                    <a:pt x="1700707" y="153480"/>
                    <a:pt x="1699363" y="110515"/>
                    <a:pt x="1718767" y="74156"/>
                  </a:cubicBezTo>
                  <a:cubicBezTo>
                    <a:pt x="1752951" y="76841"/>
                    <a:pt x="1786813" y="84091"/>
                    <a:pt x="1821266" y="82749"/>
                  </a:cubicBezTo>
                  <a:cubicBezTo>
                    <a:pt x="1835187" y="82802"/>
                    <a:pt x="1848947" y="78560"/>
                    <a:pt x="1862814" y="80224"/>
                  </a:cubicBezTo>
                  <a:lnTo>
                    <a:pt x="1862814" y="80224"/>
                  </a:lnTo>
                  <a:cubicBezTo>
                    <a:pt x="1858192" y="165564"/>
                    <a:pt x="1851635" y="250312"/>
                    <a:pt x="1840455" y="335329"/>
                  </a:cubicBezTo>
                  <a:cubicBezTo>
                    <a:pt x="1837230" y="390862"/>
                    <a:pt x="1831640" y="447575"/>
                    <a:pt x="1823846" y="503430"/>
                  </a:cubicBezTo>
                  <a:cubicBezTo>
                    <a:pt x="1818794" y="547201"/>
                    <a:pt x="1815730" y="591240"/>
                    <a:pt x="1807614" y="634581"/>
                  </a:cubicBezTo>
                  <a:cubicBezTo>
                    <a:pt x="1800089" y="679962"/>
                    <a:pt x="1776708" y="720564"/>
                    <a:pt x="1767195" y="765355"/>
                  </a:cubicBezTo>
                  <a:cubicBezTo>
                    <a:pt x="1765367" y="777171"/>
                    <a:pt x="1760691" y="789899"/>
                    <a:pt x="1764722" y="801715"/>
                  </a:cubicBezTo>
                  <a:cubicBezTo>
                    <a:pt x="1776386" y="829910"/>
                    <a:pt x="1863137" y="812671"/>
                    <a:pt x="1890495" y="812993"/>
                  </a:cubicBezTo>
                  <a:cubicBezTo>
                    <a:pt x="1951393" y="812724"/>
                    <a:pt x="2011054" y="798063"/>
                    <a:pt x="2071307" y="791672"/>
                  </a:cubicBezTo>
                  <a:cubicBezTo>
                    <a:pt x="2147792" y="784582"/>
                    <a:pt x="2223148" y="777600"/>
                    <a:pt x="2299956" y="770834"/>
                  </a:cubicBezTo>
                  <a:cubicBezTo>
                    <a:pt x="2331077" y="768632"/>
                    <a:pt x="2361982" y="761596"/>
                    <a:pt x="2393264" y="762885"/>
                  </a:cubicBezTo>
                  <a:cubicBezTo>
                    <a:pt x="2393587" y="786194"/>
                    <a:pt x="2398747" y="808965"/>
                    <a:pt x="2403907" y="831575"/>
                  </a:cubicBezTo>
                  <a:cubicBezTo>
                    <a:pt x="2409335" y="866270"/>
                    <a:pt x="2416430" y="900964"/>
                    <a:pt x="2419333" y="935980"/>
                  </a:cubicBezTo>
                  <a:cubicBezTo>
                    <a:pt x="2338386" y="950105"/>
                    <a:pt x="2256795" y="959933"/>
                    <a:pt x="2174613" y="96320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0" name="Google Shape;20;p2"/>
            <p:cNvSpPr/>
            <p:nvPr/>
          </p:nvSpPr>
          <p:spPr>
            <a:xfrm>
              <a:off x="1986603" y="844416"/>
              <a:ext cx="706608" cy="717126"/>
            </a:xfrm>
            <a:custGeom>
              <a:avLst/>
              <a:gdLst/>
              <a:ahLst/>
              <a:cxnLst/>
              <a:rect l="l" t="t" r="r" b="b"/>
              <a:pathLst>
                <a:path w="706608" h="717126" extrusionOk="0">
                  <a:moveTo>
                    <a:pt x="682304" y="28075"/>
                  </a:moveTo>
                  <a:cubicBezTo>
                    <a:pt x="656075" y="23403"/>
                    <a:pt x="629093" y="22651"/>
                    <a:pt x="602541" y="20073"/>
                  </a:cubicBezTo>
                  <a:cubicBezTo>
                    <a:pt x="541213" y="17066"/>
                    <a:pt x="480100" y="11856"/>
                    <a:pt x="418665" y="10621"/>
                  </a:cubicBezTo>
                  <a:cubicBezTo>
                    <a:pt x="350081" y="5573"/>
                    <a:pt x="280745" y="4445"/>
                    <a:pt x="211892" y="3747"/>
                  </a:cubicBezTo>
                  <a:cubicBezTo>
                    <a:pt x="163303" y="2458"/>
                    <a:pt x="114606" y="-4363"/>
                    <a:pt x="66286" y="4391"/>
                  </a:cubicBezTo>
                  <a:cubicBezTo>
                    <a:pt x="54461" y="9171"/>
                    <a:pt x="42367" y="27485"/>
                    <a:pt x="53816" y="37367"/>
                  </a:cubicBezTo>
                  <a:cubicBezTo>
                    <a:pt x="53225" y="40159"/>
                    <a:pt x="52741" y="42898"/>
                    <a:pt x="52096" y="45476"/>
                  </a:cubicBezTo>
                  <a:cubicBezTo>
                    <a:pt x="45646" y="78559"/>
                    <a:pt x="44302" y="112287"/>
                    <a:pt x="41669" y="145800"/>
                  </a:cubicBezTo>
                  <a:cubicBezTo>
                    <a:pt x="37530" y="198378"/>
                    <a:pt x="32693" y="251010"/>
                    <a:pt x="28285" y="303589"/>
                  </a:cubicBezTo>
                  <a:cubicBezTo>
                    <a:pt x="20868" y="397575"/>
                    <a:pt x="11677" y="489305"/>
                    <a:pt x="7108" y="583882"/>
                  </a:cubicBezTo>
                  <a:cubicBezTo>
                    <a:pt x="5872" y="597255"/>
                    <a:pt x="4152" y="615031"/>
                    <a:pt x="2701" y="629639"/>
                  </a:cubicBezTo>
                  <a:cubicBezTo>
                    <a:pt x="766" y="642153"/>
                    <a:pt x="-5577" y="659232"/>
                    <a:pt x="12107" y="662723"/>
                  </a:cubicBezTo>
                  <a:lnTo>
                    <a:pt x="12107" y="662723"/>
                  </a:lnTo>
                  <a:cubicBezTo>
                    <a:pt x="14149" y="663689"/>
                    <a:pt x="16729" y="664334"/>
                    <a:pt x="19685" y="664280"/>
                  </a:cubicBezTo>
                  <a:cubicBezTo>
                    <a:pt x="70478" y="664656"/>
                    <a:pt x="115627" y="670456"/>
                    <a:pt x="165722" y="676257"/>
                  </a:cubicBezTo>
                  <a:cubicBezTo>
                    <a:pt x="271124" y="683937"/>
                    <a:pt x="376257" y="694141"/>
                    <a:pt x="481820" y="701284"/>
                  </a:cubicBezTo>
                  <a:cubicBezTo>
                    <a:pt x="508641" y="703002"/>
                    <a:pt x="534978" y="708588"/>
                    <a:pt x="561530" y="712240"/>
                  </a:cubicBezTo>
                  <a:cubicBezTo>
                    <a:pt x="591952" y="716268"/>
                    <a:pt x="622643" y="714979"/>
                    <a:pt x="653226" y="717127"/>
                  </a:cubicBezTo>
                  <a:cubicBezTo>
                    <a:pt x="687142" y="716697"/>
                    <a:pt x="679778" y="646396"/>
                    <a:pt x="683218" y="621852"/>
                  </a:cubicBezTo>
                  <a:cubicBezTo>
                    <a:pt x="685099" y="596449"/>
                    <a:pt x="686604" y="570079"/>
                    <a:pt x="688055" y="544139"/>
                  </a:cubicBezTo>
                  <a:cubicBezTo>
                    <a:pt x="691334" y="486566"/>
                    <a:pt x="701385" y="429369"/>
                    <a:pt x="703750" y="371742"/>
                  </a:cubicBezTo>
                  <a:cubicBezTo>
                    <a:pt x="708910" y="268304"/>
                    <a:pt x="705793" y="164812"/>
                    <a:pt x="704341" y="61320"/>
                  </a:cubicBezTo>
                  <a:cubicBezTo>
                    <a:pt x="705954" y="44080"/>
                    <a:pt x="700471" y="31137"/>
                    <a:pt x="682304" y="28075"/>
                  </a:cubicBezTo>
                  <a:close/>
                  <a:moveTo>
                    <a:pt x="675801" y="340700"/>
                  </a:moveTo>
                  <a:cubicBezTo>
                    <a:pt x="674242" y="423407"/>
                    <a:pt x="659085" y="505524"/>
                    <a:pt x="656505" y="588125"/>
                  </a:cubicBezTo>
                  <a:cubicBezTo>
                    <a:pt x="652850" y="620832"/>
                    <a:pt x="655537" y="654935"/>
                    <a:pt x="647582" y="687911"/>
                  </a:cubicBezTo>
                  <a:cubicBezTo>
                    <a:pt x="625438" y="686407"/>
                    <a:pt x="603239" y="686998"/>
                    <a:pt x="581095" y="685548"/>
                  </a:cubicBezTo>
                  <a:cubicBezTo>
                    <a:pt x="555403" y="683722"/>
                    <a:pt x="530194" y="677814"/>
                    <a:pt x="504610" y="675129"/>
                  </a:cubicBezTo>
                  <a:cubicBezTo>
                    <a:pt x="444088" y="670510"/>
                    <a:pt x="383997" y="666214"/>
                    <a:pt x="323153" y="663099"/>
                  </a:cubicBezTo>
                  <a:cubicBezTo>
                    <a:pt x="267684" y="658050"/>
                    <a:pt x="212161" y="655204"/>
                    <a:pt x="156530" y="652142"/>
                  </a:cubicBezTo>
                  <a:cubicBezTo>
                    <a:pt x="114069" y="647631"/>
                    <a:pt x="71607" y="644355"/>
                    <a:pt x="29091" y="648705"/>
                  </a:cubicBezTo>
                  <a:cubicBezTo>
                    <a:pt x="32263" y="637320"/>
                    <a:pt x="31134" y="621691"/>
                    <a:pt x="33123" y="612507"/>
                  </a:cubicBezTo>
                  <a:cubicBezTo>
                    <a:pt x="37638" y="571368"/>
                    <a:pt x="36563" y="530927"/>
                    <a:pt x="40594" y="489574"/>
                  </a:cubicBezTo>
                  <a:cubicBezTo>
                    <a:pt x="47796" y="389196"/>
                    <a:pt x="54515" y="288712"/>
                    <a:pt x="61180" y="187798"/>
                  </a:cubicBezTo>
                  <a:cubicBezTo>
                    <a:pt x="64405" y="138066"/>
                    <a:pt x="64781" y="88065"/>
                    <a:pt x="70209" y="38656"/>
                  </a:cubicBezTo>
                  <a:cubicBezTo>
                    <a:pt x="72843" y="36991"/>
                    <a:pt x="75101" y="34574"/>
                    <a:pt x="76606" y="31674"/>
                  </a:cubicBezTo>
                  <a:cubicBezTo>
                    <a:pt x="115359" y="27162"/>
                    <a:pt x="155187" y="29955"/>
                    <a:pt x="194209" y="32103"/>
                  </a:cubicBezTo>
                  <a:cubicBezTo>
                    <a:pt x="236348" y="33715"/>
                    <a:pt x="278541" y="32963"/>
                    <a:pt x="320734" y="35057"/>
                  </a:cubicBezTo>
                  <a:cubicBezTo>
                    <a:pt x="381793" y="36507"/>
                    <a:pt x="442691" y="41609"/>
                    <a:pt x="503750" y="42630"/>
                  </a:cubicBezTo>
                  <a:cubicBezTo>
                    <a:pt x="560777" y="48860"/>
                    <a:pt x="618504" y="48054"/>
                    <a:pt x="675317" y="56271"/>
                  </a:cubicBezTo>
                  <a:cubicBezTo>
                    <a:pt x="676069" y="151009"/>
                    <a:pt x="679939" y="245908"/>
                    <a:pt x="675801" y="34070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sp>
        <p:nvSpPr>
          <p:cNvPr id="21" name="Google Shape;21;p2"/>
          <p:cNvSpPr/>
          <p:nvPr/>
        </p:nvSpPr>
        <p:spPr>
          <a:xfrm rot="-1008521">
            <a:off x="557892" y="5601140"/>
            <a:ext cx="1527829" cy="1477293"/>
          </a:xfrm>
          <a:custGeom>
            <a:avLst/>
            <a:gdLst/>
            <a:ahLst/>
            <a:cxnLst/>
            <a:rect l="l" t="t" r="r" b="b"/>
            <a:pathLst>
              <a:path w="2285240" h="2209652" extrusionOk="0">
                <a:moveTo>
                  <a:pt x="2256255" y="796119"/>
                </a:moveTo>
                <a:cubicBezTo>
                  <a:pt x="2235778" y="721352"/>
                  <a:pt x="2198207" y="652980"/>
                  <a:pt x="2161412" y="585247"/>
                </a:cubicBezTo>
                <a:cubicBezTo>
                  <a:pt x="2140570" y="546151"/>
                  <a:pt x="2114928" y="510069"/>
                  <a:pt x="2088738" y="474444"/>
                </a:cubicBezTo>
                <a:cubicBezTo>
                  <a:pt x="2066067" y="436947"/>
                  <a:pt x="2040654" y="400089"/>
                  <a:pt x="2010898" y="367615"/>
                </a:cubicBezTo>
                <a:cubicBezTo>
                  <a:pt x="2011721" y="359759"/>
                  <a:pt x="2005459" y="351036"/>
                  <a:pt x="1996820" y="351538"/>
                </a:cubicBezTo>
                <a:cubicBezTo>
                  <a:pt x="1962403" y="311255"/>
                  <a:pt x="1922180" y="276589"/>
                  <a:pt x="1878575" y="246399"/>
                </a:cubicBezTo>
                <a:cubicBezTo>
                  <a:pt x="1773997" y="162589"/>
                  <a:pt x="1650039" y="107325"/>
                  <a:pt x="1525943" y="58546"/>
                </a:cubicBezTo>
                <a:cubicBezTo>
                  <a:pt x="1507066" y="50964"/>
                  <a:pt x="1487686" y="44935"/>
                  <a:pt x="1468444" y="38404"/>
                </a:cubicBezTo>
                <a:cubicBezTo>
                  <a:pt x="1438688" y="28082"/>
                  <a:pt x="1409801" y="14243"/>
                  <a:pt x="1378903" y="7712"/>
                </a:cubicBezTo>
                <a:cubicBezTo>
                  <a:pt x="1342977" y="4560"/>
                  <a:pt x="1306823" y="4195"/>
                  <a:pt x="1270759" y="4423"/>
                </a:cubicBezTo>
                <a:cubicBezTo>
                  <a:pt x="1214814" y="5428"/>
                  <a:pt x="1159051" y="-1286"/>
                  <a:pt x="1103059" y="222"/>
                </a:cubicBezTo>
                <a:cubicBezTo>
                  <a:pt x="1066493" y="633"/>
                  <a:pt x="1030476" y="9219"/>
                  <a:pt x="995190" y="17714"/>
                </a:cubicBezTo>
                <a:cubicBezTo>
                  <a:pt x="991762" y="18536"/>
                  <a:pt x="989020" y="20911"/>
                  <a:pt x="987374" y="23971"/>
                </a:cubicBezTo>
                <a:cubicBezTo>
                  <a:pt x="968725" y="28630"/>
                  <a:pt x="950351" y="34659"/>
                  <a:pt x="932342" y="40733"/>
                </a:cubicBezTo>
                <a:cubicBezTo>
                  <a:pt x="931245" y="41145"/>
                  <a:pt x="930103" y="41510"/>
                  <a:pt x="929052" y="41875"/>
                </a:cubicBezTo>
                <a:cubicBezTo>
                  <a:pt x="910174" y="45118"/>
                  <a:pt x="891297" y="48544"/>
                  <a:pt x="872512" y="51969"/>
                </a:cubicBezTo>
                <a:cubicBezTo>
                  <a:pt x="866935" y="53020"/>
                  <a:pt x="861359" y="53979"/>
                  <a:pt x="855828" y="55075"/>
                </a:cubicBezTo>
                <a:cubicBezTo>
                  <a:pt x="849749" y="56308"/>
                  <a:pt x="843625" y="57358"/>
                  <a:pt x="837545" y="58729"/>
                </a:cubicBezTo>
                <a:cubicBezTo>
                  <a:pt x="831192" y="60190"/>
                  <a:pt x="824839" y="61606"/>
                  <a:pt x="818486" y="63068"/>
                </a:cubicBezTo>
                <a:cubicBezTo>
                  <a:pt x="813321" y="64209"/>
                  <a:pt x="808293" y="65717"/>
                  <a:pt x="803174" y="66995"/>
                </a:cubicBezTo>
                <a:cubicBezTo>
                  <a:pt x="780091" y="73024"/>
                  <a:pt x="757283" y="79921"/>
                  <a:pt x="734384" y="86726"/>
                </a:cubicBezTo>
                <a:cubicBezTo>
                  <a:pt x="713633" y="92892"/>
                  <a:pt x="692973" y="99378"/>
                  <a:pt x="672496" y="106366"/>
                </a:cubicBezTo>
                <a:cubicBezTo>
                  <a:pt x="660247" y="110567"/>
                  <a:pt x="648043" y="114769"/>
                  <a:pt x="635885" y="119063"/>
                </a:cubicBezTo>
                <a:cubicBezTo>
                  <a:pt x="625326" y="122762"/>
                  <a:pt x="614905" y="126781"/>
                  <a:pt x="604575" y="131029"/>
                </a:cubicBezTo>
                <a:cubicBezTo>
                  <a:pt x="594383" y="135140"/>
                  <a:pt x="584418" y="139661"/>
                  <a:pt x="574500" y="144366"/>
                </a:cubicBezTo>
                <a:cubicBezTo>
                  <a:pt x="564079" y="149298"/>
                  <a:pt x="553749" y="154185"/>
                  <a:pt x="543465" y="159301"/>
                </a:cubicBezTo>
                <a:cubicBezTo>
                  <a:pt x="543327" y="159392"/>
                  <a:pt x="542870" y="159575"/>
                  <a:pt x="542459" y="159803"/>
                </a:cubicBezTo>
                <a:cubicBezTo>
                  <a:pt x="542368" y="159849"/>
                  <a:pt x="542276" y="159894"/>
                  <a:pt x="542185" y="159940"/>
                </a:cubicBezTo>
                <a:cubicBezTo>
                  <a:pt x="529707" y="166197"/>
                  <a:pt x="517046" y="172454"/>
                  <a:pt x="504659" y="179351"/>
                </a:cubicBezTo>
                <a:cubicBezTo>
                  <a:pt x="501231" y="181269"/>
                  <a:pt x="497666" y="183051"/>
                  <a:pt x="494283" y="185106"/>
                </a:cubicBezTo>
                <a:cubicBezTo>
                  <a:pt x="490855" y="187207"/>
                  <a:pt x="487382" y="189308"/>
                  <a:pt x="483954" y="191409"/>
                </a:cubicBezTo>
                <a:cubicBezTo>
                  <a:pt x="477235" y="195474"/>
                  <a:pt x="470698" y="199904"/>
                  <a:pt x="464162" y="204243"/>
                </a:cubicBezTo>
                <a:cubicBezTo>
                  <a:pt x="451684" y="212464"/>
                  <a:pt x="439663" y="221325"/>
                  <a:pt x="427596" y="230094"/>
                </a:cubicBezTo>
                <a:cubicBezTo>
                  <a:pt x="415758" y="238680"/>
                  <a:pt x="404377" y="247815"/>
                  <a:pt x="393087" y="257041"/>
                </a:cubicBezTo>
                <a:cubicBezTo>
                  <a:pt x="374896" y="271885"/>
                  <a:pt x="357847" y="288098"/>
                  <a:pt x="340981" y="304404"/>
                </a:cubicBezTo>
                <a:cubicBezTo>
                  <a:pt x="324389" y="320435"/>
                  <a:pt x="308392" y="337106"/>
                  <a:pt x="292668" y="353959"/>
                </a:cubicBezTo>
                <a:cubicBezTo>
                  <a:pt x="277402" y="370310"/>
                  <a:pt x="263004" y="387437"/>
                  <a:pt x="249475" y="405250"/>
                </a:cubicBezTo>
                <a:cubicBezTo>
                  <a:pt x="241613" y="415617"/>
                  <a:pt x="233843" y="426077"/>
                  <a:pt x="226119" y="436536"/>
                </a:cubicBezTo>
                <a:cubicBezTo>
                  <a:pt x="219537" y="445488"/>
                  <a:pt x="212863" y="454439"/>
                  <a:pt x="206464" y="463528"/>
                </a:cubicBezTo>
                <a:cubicBezTo>
                  <a:pt x="199883" y="472846"/>
                  <a:pt x="193209" y="482117"/>
                  <a:pt x="186902" y="491617"/>
                </a:cubicBezTo>
                <a:cubicBezTo>
                  <a:pt x="184342" y="495500"/>
                  <a:pt x="181737" y="499382"/>
                  <a:pt x="179177" y="503310"/>
                </a:cubicBezTo>
                <a:cubicBezTo>
                  <a:pt x="178263" y="504680"/>
                  <a:pt x="177303" y="506050"/>
                  <a:pt x="176435" y="507466"/>
                </a:cubicBezTo>
                <a:cubicBezTo>
                  <a:pt x="172961" y="513312"/>
                  <a:pt x="169487" y="519112"/>
                  <a:pt x="166013" y="524913"/>
                </a:cubicBezTo>
                <a:cubicBezTo>
                  <a:pt x="163362" y="529343"/>
                  <a:pt x="160940" y="533819"/>
                  <a:pt x="158426" y="538386"/>
                </a:cubicBezTo>
                <a:cubicBezTo>
                  <a:pt x="155912" y="542999"/>
                  <a:pt x="153307" y="547567"/>
                  <a:pt x="150884" y="552225"/>
                </a:cubicBezTo>
                <a:cubicBezTo>
                  <a:pt x="145217" y="563187"/>
                  <a:pt x="139503" y="574148"/>
                  <a:pt x="133927" y="585110"/>
                </a:cubicBezTo>
                <a:cubicBezTo>
                  <a:pt x="123231" y="606028"/>
                  <a:pt x="112262" y="626809"/>
                  <a:pt x="102069" y="647956"/>
                </a:cubicBezTo>
                <a:cubicBezTo>
                  <a:pt x="97041" y="658369"/>
                  <a:pt x="91922" y="668783"/>
                  <a:pt x="87123" y="679288"/>
                </a:cubicBezTo>
                <a:cubicBezTo>
                  <a:pt x="84609" y="684814"/>
                  <a:pt x="81912" y="690295"/>
                  <a:pt x="79535" y="695867"/>
                </a:cubicBezTo>
                <a:cubicBezTo>
                  <a:pt x="76930" y="702124"/>
                  <a:pt x="74233" y="708381"/>
                  <a:pt x="71628" y="714639"/>
                </a:cubicBezTo>
                <a:cubicBezTo>
                  <a:pt x="69662" y="719297"/>
                  <a:pt x="67926" y="724001"/>
                  <a:pt x="66143" y="728752"/>
                </a:cubicBezTo>
                <a:cubicBezTo>
                  <a:pt x="64223" y="733913"/>
                  <a:pt x="62121" y="739028"/>
                  <a:pt x="60430" y="744280"/>
                </a:cubicBezTo>
                <a:cubicBezTo>
                  <a:pt x="58236" y="751131"/>
                  <a:pt x="56042" y="758028"/>
                  <a:pt x="53848" y="764925"/>
                </a:cubicBezTo>
                <a:cubicBezTo>
                  <a:pt x="52385" y="769537"/>
                  <a:pt x="51197" y="774288"/>
                  <a:pt x="49917" y="778946"/>
                </a:cubicBezTo>
                <a:cubicBezTo>
                  <a:pt x="43975" y="800915"/>
                  <a:pt x="38901" y="823112"/>
                  <a:pt x="34285" y="845400"/>
                </a:cubicBezTo>
                <a:cubicBezTo>
                  <a:pt x="29760" y="867506"/>
                  <a:pt x="25326" y="889657"/>
                  <a:pt x="21487" y="911900"/>
                </a:cubicBezTo>
                <a:cubicBezTo>
                  <a:pt x="19384" y="924141"/>
                  <a:pt x="17282" y="936381"/>
                  <a:pt x="15362" y="948667"/>
                </a:cubicBezTo>
                <a:cubicBezTo>
                  <a:pt x="13580" y="960085"/>
                  <a:pt x="11843" y="971503"/>
                  <a:pt x="10517" y="982922"/>
                </a:cubicBezTo>
                <a:cubicBezTo>
                  <a:pt x="9146" y="994386"/>
                  <a:pt x="7820" y="1005804"/>
                  <a:pt x="6678" y="1017268"/>
                </a:cubicBezTo>
                <a:cubicBezTo>
                  <a:pt x="5535" y="1028686"/>
                  <a:pt x="4667" y="1040150"/>
                  <a:pt x="3798" y="1051614"/>
                </a:cubicBezTo>
                <a:cubicBezTo>
                  <a:pt x="2930" y="1063124"/>
                  <a:pt x="2473" y="1074679"/>
                  <a:pt x="1970" y="1086234"/>
                </a:cubicBezTo>
                <a:cubicBezTo>
                  <a:pt x="1467" y="1098840"/>
                  <a:pt x="1056" y="1111446"/>
                  <a:pt x="644" y="1124051"/>
                </a:cubicBezTo>
                <a:cubicBezTo>
                  <a:pt x="-87" y="1147801"/>
                  <a:pt x="-41" y="1171643"/>
                  <a:pt x="50" y="1195393"/>
                </a:cubicBezTo>
                <a:cubicBezTo>
                  <a:pt x="96" y="1206080"/>
                  <a:pt x="507" y="1216859"/>
                  <a:pt x="1147" y="1227501"/>
                </a:cubicBezTo>
                <a:cubicBezTo>
                  <a:pt x="1513" y="1233530"/>
                  <a:pt x="1741" y="1239604"/>
                  <a:pt x="2290" y="1245587"/>
                </a:cubicBezTo>
                <a:cubicBezTo>
                  <a:pt x="2884" y="1252255"/>
                  <a:pt x="3478" y="1258924"/>
                  <a:pt x="4072" y="1265546"/>
                </a:cubicBezTo>
                <a:cubicBezTo>
                  <a:pt x="4987" y="1276188"/>
                  <a:pt x="6358" y="1286784"/>
                  <a:pt x="7729" y="1297380"/>
                </a:cubicBezTo>
                <a:cubicBezTo>
                  <a:pt x="9237" y="1308799"/>
                  <a:pt x="10700" y="1320217"/>
                  <a:pt x="12620" y="1331589"/>
                </a:cubicBezTo>
                <a:cubicBezTo>
                  <a:pt x="14722" y="1344104"/>
                  <a:pt x="16825" y="1356664"/>
                  <a:pt x="19156" y="1369133"/>
                </a:cubicBezTo>
                <a:cubicBezTo>
                  <a:pt x="21030" y="1379272"/>
                  <a:pt x="22995" y="1389411"/>
                  <a:pt x="25281" y="1399505"/>
                </a:cubicBezTo>
                <a:cubicBezTo>
                  <a:pt x="26698" y="1405808"/>
                  <a:pt x="27977" y="1412111"/>
                  <a:pt x="29531" y="1418368"/>
                </a:cubicBezTo>
                <a:cubicBezTo>
                  <a:pt x="31131" y="1424717"/>
                  <a:pt x="32685" y="1431065"/>
                  <a:pt x="34285" y="1437414"/>
                </a:cubicBezTo>
                <a:cubicBezTo>
                  <a:pt x="35748" y="1443169"/>
                  <a:pt x="37530" y="1448832"/>
                  <a:pt x="39130" y="1454587"/>
                </a:cubicBezTo>
                <a:cubicBezTo>
                  <a:pt x="40593" y="1459656"/>
                  <a:pt x="42284" y="1464635"/>
                  <a:pt x="43929" y="1469613"/>
                </a:cubicBezTo>
                <a:cubicBezTo>
                  <a:pt x="45712" y="1474957"/>
                  <a:pt x="47540" y="1480255"/>
                  <a:pt x="49597" y="1485553"/>
                </a:cubicBezTo>
                <a:cubicBezTo>
                  <a:pt x="51425" y="1490257"/>
                  <a:pt x="53116" y="1495053"/>
                  <a:pt x="55173" y="1499712"/>
                </a:cubicBezTo>
                <a:cubicBezTo>
                  <a:pt x="57916" y="1505741"/>
                  <a:pt x="60430" y="1511952"/>
                  <a:pt x="63446" y="1517844"/>
                </a:cubicBezTo>
                <a:cubicBezTo>
                  <a:pt x="66326" y="1523462"/>
                  <a:pt x="69205" y="1529079"/>
                  <a:pt x="72085" y="1534652"/>
                </a:cubicBezTo>
                <a:cubicBezTo>
                  <a:pt x="74919" y="1540224"/>
                  <a:pt x="78210" y="1545522"/>
                  <a:pt x="81272" y="1550957"/>
                </a:cubicBezTo>
                <a:cubicBezTo>
                  <a:pt x="83969" y="1555707"/>
                  <a:pt x="86848" y="1560365"/>
                  <a:pt x="89637" y="1565070"/>
                </a:cubicBezTo>
                <a:cubicBezTo>
                  <a:pt x="95396" y="1574661"/>
                  <a:pt x="101383" y="1584115"/>
                  <a:pt x="107280" y="1593615"/>
                </a:cubicBezTo>
                <a:cubicBezTo>
                  <a:pt x="119712" y="1613620"/>
                  <a:pt x="132099" y="1633625"/>
                  <a:pt x="144851" y="1653401"/>
                </a:cubicBezTo>
                <a:cubicBezTo>
                  <a:pt x="148462" y="1658973"/>
                  <a:pt x="152393" y="1664363"/>
                  <a:pt x="156186" y="1669844"/>
                </a:cubicBezTo>
                <a:cubicBezTo>
                  <a:pt x="159340" y="1674365"/>
                  <a:pt x="162905" y="1678704"/>
                  <a:pt x="166288" y="1683089"/>
                </a:cubicBezTo>
                <a:cubicBezTo>
                  <a:pt x="173052" y="1691904"/>
                  <a:pt x="180457" y="1700307"/>
                  <a:pt x="187816" y="1708666"/>
                </a:cubicBezTo>
                <a:cubicBezTo>
                  <a:pt x="203539" y="1726524"/>
                  <a:pt x="219628" y="1744017"/>
                  <a:pt x="235397" y="1761829"/>
                </a:cubicBezTo>
                <a:cubicBezTo>
                  <a:pt x="244767" y="1772699"/>
                  <a:pt x="255280" y="1784940"/>
                  <a:pt x="266250" y="1796769"/>
                </a:cubicBezTo>
                <a:cubicBezTo>
                  <a:pt x="272146" y="1803163"/>
                  <a:pt x="278179" y="1809466"/>
                  <a:pt x="284258" y="1815677"/>
                </a:cubicBezTo>
                <a:cubicBezTo>
                  <a:pt x="289972" y="1821524"/>
                  <a:pt x="295914" y="1827233"/>
                  <a:pt x="301764" y="1832942"/>
                </a:cubicBezTo>
                <a:cubicBezTo>
                  <a:pt x="312917" y="1843812"/>
                  <a:pt x="324435" y="1854317"/>
                  <a:pt x="335908" y="1864822"/>
                </a:cubicBezTo>
                <a:cubicBezTo>
                  <a:pt x="342215" y="1870576"/>
                  <a:pt x="348569" y="1876331"/>
                  <a:pt x="354968" y="1882086"/>
                </a:cubicBezTo>
                <a:cubicBezTo>
                  <a:pt x="357527" y="1884415"/>
                  <a:pt x="360132" y="1886653"/>
                  <a:pt x="362783" y="1888937"/>
                </a:cubicBezTo>
                <a:cubicBezTo>
                  <a:pt x="365937" y="1891632"/>
                  <a:pt x="369000" y="1894418"/>
                  <a:pt x="372245" y="1897021"/>
                </a:cubicBezTo>
                <a:cubicBezTo>
                  <a:pt x="381615" y="1904649"/>
                  <a:pt x="390985" y="1912139"/>
                  <a:pt x="400538" y="1919584"/>
                </a:cubicBezTo>
                <a:cubicBezTo>
                  <a:pt x="409268" y="1926389"/>
                  <a:pt x="418135" y="1933011"/>
                  <a:pt x="426957" y="1939680"/>
                </a:cubicBezTo>
                <a:cubicBezTo>
                  <a:pt x="444554" y="1952925"/>
                  <a:pt x="462151" y="1966444"/>
                  <a:pt x="480617" y="1978502"/>
                </a:cubicBezTo>
                <a:cubicBezTo>
                  <a:pt x="490216" y="1984759"/>
                  <a:pt x="499860" y="1990879"/>
                  <a:pt x="509778" y="1996588"/>
                </a:cubicBezTo>
                <a:cubicBezTo>
                  <a:pt x="519834" y="2002434"/>
                  <a:pt x="529981" y="2008098"/>
                  <a:pt x="540174" y="2013716"/>
                </a:cubicBezTo>
                <a:cubicBezTo>
                  <a:pt x="560239" y="2024768"/>
                  <a:pt x="580259" y="2035913"/>
                  <a:pt x="600964" y="2045778"/>
                </a:cubicBezTo>
                <a:cubicBezTo>
                  <a:pt x="621807" y="2055735"/>
                  <a:pt x="642924" y="2065052"/>
                  <a:pt x="664040" y="2074369"/>
                </a:cubicBezTo>
                <a:cubicBezTo>
                  <a:pt x="685112" y="2083687"/>
                  <a:pt x="706228" y="2092730"/>
                  <a:pt x="727574" y="2101271"/>
                </a:cubicBezTo>
                <a:cubicBezTo>
                  <a:pt x="738269" y="2105518"/>
                  <a:pt x="748919" y="2109903"/>
                  <a:pt x="759614" y="2113968"/>
                </a:cubicBezTo>
                <a:cubicBezTo>
                  <a:pt x="770447" y="2118033"/>
                  <a:pt x="781234" y="2122189"/>
                  <a:pt x="792204" y="2125660"/>
                </a:cubicBezTo>
                <a:cubicBezTo>
                  <a:pt x="814280" y="2132648"/>
                  <a:pt x="836540" y="2139042"/>
                  <a:pt x="858617" y="2146122"/>
                </a:cubicBezTo>
                <a:cubicBezTo>
                  <a:pt x="880190" y="2153064"/>
                  <a:pt x="901673" y="2160463"/>
                  <a:pt x="923521" y="2166446"/>
                </a:cubicBezTo>
                <a:cubicBezTo>
                  <a:pt x="945735" y="2172521"/>
                  <a:pt x="967994" y="2178230"/>
                  <a:pt x="990528" y="2183117"/>
                </a:cubicBezTo>
                <a:cubicBezTo>
                  <a:pt x="1013793" y="2188141"/>
                  <a:pt x="1037195" y="2192480"/>
                  <a:pt x="1060643" y="2196499"/>
                </a:cubicBezTo>
                <a:cubicBezTo>
                  <a:pt x="1082857" y="2200290"/>
                  <a:pt x="1105208" y="2203761"/>
                  <a:pt x="1127696" y="2205542"/>
                </a:cubicBezTo>
                <a:cubicBezTo>
                  <a:pt x="1174683" y="2209196"/>
                  <a:pt x="1221853" y="2209561"/>
                  <a:pt x="1268977" y="2209653"/>
                </a:cubicBezTo>
                <a:cubicBezTo>
                  <a:pt x="1269891" y="2209653"/>
                  <a:pt x="1270851" y="2209653"/>
                  <a:pt x="1271811" y="2209653"/>
                </a:cubicBezTo>
                <a:cubicBezTo>
                  <a:pt x="1281821" y="2209653"/>
                  <a:pt x="1291922" y="2209516"/>
                  <a:pt x="1301932" y="2208785"/>
                </a:cubicBezTo>
                <a:cubicBezTo>
                  <a:pt x="1314044" y="2207917"/>
                  <a:pt x="1326065" y="2206821"/>
                  <a:pt x="1338132" y="2205497"/>
                </a:cubicBezTo>
                <a:cubicBezTo>
                  <a:pt x="1361306" y="2202893"/>
                  <a:pt x="1384388" y="2199605"/>
                  <a:pt x="1407424" y="2196271"/>
                </a:cubicBezTo>
                <a:cubicBezTo>
                  <a:pt x="1411767" y="2195631"/>
                  <a:pt x="1415423" y="2193028"/>
                  <a:pt x="1417571" y="2189465"/>
                </a:cubicBezTo>
                <a:cubicBezTo>
                  <a:pt x="1420634" y="2190973"/>
                  <a:pt x="1424245" y="2191429"/>
                  <a:pt x="1427673" y="2190653"/>
                </a:cubicBezTo>
                <a:cubicBezTo>
                  <a:pt x="1447098" y="2186405"/>
                  <a:pt x="1466478" y="2182112"/>
                  <a:pt x="1485858" y="2177773"/>
                </a:cubicBezTo>
                <a:cubicBezTo>
                  <a:pt x="1575582" y="2157129"/>
                  <a:pt x="1663203" y="2127396"/>
                  <a:pt x="1744013" y="2082865"/>
                </a:cubicBezTo>
                <a:cubicBezTo>
                  <a:pt x="1831405" y="2041850"/>
                  <a:pt x="1915964" y="1993437"/>
                  <a:pt x="1989050" y="1929906"/>
                </a:cubicBezTo>
                <a:cubicBezTo>
                  <a:pt x="2033980" y="1895697"/>
                  <a:pt x="2069495" y="1851485"/>
                  <a:pt x="2094543" y="1801017"/>
                </a:cubicBezTo>
                <a:cubicBezTo>
                  <a:pt x="2126949" y="1741505"/>
                  <a:pt x="2159995" y="1682084"/>
                  <a:pt x="2183626" y="1618462"/>
                </a:cubicBezTo>
                <a:cubicBezTo>
                  <a:pt x="2226820" y="1512546"/>
                  <a:pt x="2261511" y="1402748"/>
                  <a:pt x="2277235" y="1289205"/>
                </a:cubicBezTo>
                <a:cubicBezTo>
                  <a:pt x="2286468" y="1223162"/>
                  <a:pt x="2284959" y="1156433"/>
                  <a:pt x="2285005" y="1089934"/>
                </a:cubicBezTo>
                <a:cubicBezTo>
                  <a:pt x="2286833" y="991600"/>
                  <a:pt x="2278103" y="892261"/>
                  <a:pt x="2256255" y="796119"/>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nvGrpSpPr>
          <p:cNvPr id="22" name="Google Shape;22;p2"/>
          <p:cNvGrpSpPr/>
          <p:nvPr/>
        </p:nvGrpSpPr>
        <p:grpSpPr>
          <a:xfrm rot="974100">
            <a:off x="9608701" y="-91529"/>
            <a:ext cx="1684420" cy="1762241"/>
            <a:chOff x="14412547" y="-139060"/>
            <a:chExt cx="2526427" cy="2643151"/>
          </a:xfrm>
        </p:grpSpPr>
        <p:sp>
          <p:nvSpPr>
            <p:cNvPr id="23" name="Google Shape;23;p2"/>
            <p:cNvSpPr/>
            <p:nvPr/>
          </p:nvSpPr>
          <p:spPr>
            <a:xfrm>
              <a:off x="14412547" y="-139060"/>
              <a:ext cx="2526427" cy="964402"/>
            </a:xfrm>
            <a:custGeom>
              <a:avLst/>
              <a:gdLst/>
              <a:ahLst/>
              <a:cxnLst/>
              <a:rect l="l" t="t" r="r" b="b"/>
              <a:pathLst>
                <a:path w="2526427" h="964402" extrusionOk="0">
                  <a:moveTo>
                    <a:pt x="2475369" y="478333"/>
                  </a:moveTo>
                  <a:cubicBezTo>
                    <a:pt x="2405406" y="428536"/>
                    <a:pt x="2336130" y="377735"/>
                    <a:pt x="2267488" y="326036"/>
                  </a:cubicBezTo>
                  <a:cubicBezTo>
                    <a:pt x="2216351" y="290988"/>
                    <a:pt x="2164632" y="256681"/>
                    <a:pt x="2111485" y="224752"/>
                  </a:cubicBezTo>
                  <a:cubicBezTo>
                    <a:pt x="2046440" y="189968"/>
                    <a:pt x="1977851" y="161898"/>
                    <a:pt x="1908733" y="136101"/>
                  </a:cubicBezTo>
                  <a:cubicBezTo>
                    <a:pt x="1807411" y="101582"/>
                    <a:pt x="1706511" y="62887"/>
                    <a:pt x="1599900" y="48508"/>
                  </a:cubicBezTo>
                  <a:cubicBezTo>
                    <a:pt x="1534748" y="38147"/>
                    <a:pt x="1470655" y="22077"/>
                    <a:pt x="1405186" y="13672"/>
                  </a:cubicBezTo>
                  <a:cubicBezTo>
                    <a:pt x="1309363" y="2360"/>
                    <a:pt x="1212641" y="-2504"/>
                    <a:pt x="1116131" y="1249"/>
                  </a:cubicBezTo>
                  <a:cubicBezTo>
                    <a:pt x="1062931" y="2835"/>
                    <a:pt x="1010101" y="8967"/>
                    <a:pt x="957060" y="13408"/>
                  </a:cubicBezTo>
                  <a:cubicBezTo>
                    <a:pt x="911475" y="16580"/>
                    <a:pt x="863670" y="18483"/>
                    <a:pt x="818402" y="26782"/>
                  </a:cubicBezTo>
                  <a:cubicBezTo>
                    <a:pt x="725012" y="46394"/>
                    <a:pt x="633261" y="73724"/>
                    <a:pt x="541034" y="98358"/>
                  </a:cubicBezTo>
                  <a:cubicBezTo>
                    <a:pt x="439182" y="130868"/>
                    <a:pt x="341085" y="176753"/>
                    <a:pt x="251819" y="235747"/>
                  </a:cubicBezTo>
                  <a:cubicBezTo>
                    <a:pt x="209513" y="266724"/>
                    <a:pt x="167313" y="297807"/>
                    <a:pt x="126646" y="330794"/>
                  </a:cubicBezTo>
                  <a:cubicBezTo>
                    <a:pt x="80850" y="374617"/>
                    <a:pt x="25694" y="415215"/>
                    <a:pt x="1103" y="475478"/>
                  </a:cubicBezTo>
                  <a:cubicBezTo>
                    <a:pt x="416" y="477434"/>
                    <a:pt x="-483" y="480923"/>
                    <a:pt x="310" y="483460"/>
                  </a:cubicBezTo>
                  <a:cubicBezTo>
                    <a:pt x="-2017" y="505874"/>
                    <a:pt x="43145" y="583793"/>
                    <a:pt x="46847" y="595740"/>
                  </a:cubicBezTo>
                  <a:cubicBezTo>
                    <a:pt x="66096" y="634964"/>
                    <a:pt x="91691" y="670593"/>
                    <a:pt x="110200" y="710187"/>
                  </a:cubicBezTo>
                  <a:cubicBezTo>
                    <a:pt x="122416" y="734609"/>
                    <a:pt x="133574" y="759560"/>
                    <a:pt x="147958" y="782767"/>
                  </a:cubicBezTo>
                  <a:cubicBezTo>
                    <a:pt x="156155" y="793709"/>
                    <a:pt x="161919" y="810890"/>
                    <a:pt x="176673" y="813956"/>
                  </a:cubicBezTo>
                  <a:cubicBezTo>
                    <a:pt x="177519" y="814062"/>
                    <a:pt x="178365" y="814114"/>
                    <a:pt x="179212" y="814220"/>
                  </a:cubicBezTo>
                  <a:cubicBezTo>
                    <a:pt x="187620" y="814220"/>
                    <a:pt x="195447" y="807982"/>
                    <a:pt x="197086" y="799683"/>
                  </a:cubicBezTo>
                  <a:cubicBezTo>
                    <a:pt x="215489" y="796035"/>
                    <a:pt x="249069" y="767543"/>
                    <a:pt x="261603" y="760089"/>
                  </a:cubicBezTo>
                  <a:cubicBezTo>
                    <a:pt x="322206" y="721235"/>
                    <a:pt x="387674" y="691421"/>
                    <a:pt x="451398" y="657853"/>
                  </a:cubicBezTo>
                  <a:cubicBezTo>
                    <a:pt x="540505" y="618471"/>
                    <a:pt x="627602" y="573855"/>
                    <a:pt x="718983" y="540076"/>
                  </a:cubicBezTo>
                  <a:cubicBezTo>
                    <a:pt x="870756" y="491231"/>
                    <a:pt x="1026230" y="451320"/>
                    <a:pt x="1187628" y="452218"/>
                  </a:cubicBezTo>
                  <a:cubicBezTo>
                    <a:pt x="1246116" y="448465"/>
                    <a:pt x="1300532" y="450474"/>
                    <a:pt x="1359179" y="461575"/>
                  </a:cubicBezTo>
                  <a:cubicBezTo>
                    <a:pt x="1439296" y="469716"/>
                    <a:pt x="1514495" y="492288"/>
                    <a:pt x="1589482" y="521627"/>
                  </a:cubicBezTo>
                  <a:cubicBezTo>
                    <a:pt x="1691386" y="567881"/>
                    <a:pt x="1785517" y="632373"/>
                    <a:pt x="1881658" y="689729"/>
                  </a:cubicBezTo>
                  <a:cubicBezTo>
                    <a:pt x="1956698" y="732653"/>
                    <a:pt x="2026556" y="783243"/>
                    <a:pt x="2094510" y="836422"/>
                  </a:cubicBezTo>
                  <a:cubicBezTo>
                    <a:pt x="2129994" y="871206"/>
                    <a:pt x="2163468" y="907734"/>
                    <a:pt x="2204505" y="936385"/>
                  </a:cubicBezTo>
                  <a:cubicBezTo>
                    <a:pt x="2218360" y="944579"/>
                    <a:pt x="2226875" y="963028"/>
                    <a:pt x="2244008" y="964349"/>
                  </a:cubicBezTo>
                  <a:cubicBezTo>
                    <a:pt x="2244273" y="964349"/>
                    <a:pt x="2244484" y="964349"/>
                    <a:pt x="2244802" y="964402"/>
                  </a:cubicBezTo>
                  <a:cubicBezTo>
                    <a:pt x="2250566" y="964402"/>
                    <a:pt x="2255431" y="961495"/>
                    <a:pt x="2258604" y="957319"/>
                  </a:cubicBezTo>
                  <a:cubicBezTo>
                    <a:pt x="2259662" y="957477"/>
                    <a:pt x="2260666" y="957636"/>
                    <a:pt x="2261671" y="957636"/>
                  </a:cubicBezTo>
                  <a:cubicBezTo>
                    <a:pt x="2274152" y="957636"/>
                    <a:pt x="2280921" y="943363"/>
                    <a:pt x="2285098" y="931892"/>
                  </a:cubicBezTo>
                  <a:cubicBezTo>
                    <a:pt x="2311539" y="886853"/>
                    <a:pt x="2340043" y="842819"/>
                    <a:pt x="2363523" y="796035"/>
                  </a:cubicBezTo>
                  <a:cubicBezTo>
                    <a:pt x="2394459" y="731279"/>
                    <a:pt x="2432376" y="677888"/>
                    <a:pt x="2466485" y="615933"/>
                  </a:cubicBezTo>
                  <a:cubicBezTo>
                    <a:pt x="2480235" y="590718"/>
                    <a:pt x="2499272" y="567776"/>
                    <a:pt x="2511330" y="541767"/>
                  </a:cubicBezTo>
                  <a:cubicBezTo>
                    <a:pt x="2515719" y="540922"/>
                    <a:pt x="2519791" y="538596"/>
                    <a:pt x="2522646" y="534842"/>
                  </a:cubicBezTo>
                  <a:cubicBezTo>
                    <a:pt x="2539992" y="507407"/>
                    <a:pt x="2493032" y="493927"/>
                    <a:pt x="2475369" y="478333"/>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4" name="Google Shape;24;p2"/>
            <p:cNvSpPr/>
            <p:nvPr/>
          </p:nvSpPr>
          <p:spPr>
            <a:xfrm>
              <a:off x="14687370" y="551606"/>
              <a:ext cx="1908408" cy="775504"/>
            </a:xfrm>
            <a:custGeom>
              <a:avLst/>
              <a:gdLst/>
              <a:ahLst/>
              <a:cxnLst/>
              <a:rect l="l" t="t" r="r" b="b"/>
              <a:pathLst>
                <a:path w="1908408" h="775504" extrusionOk="0">
                  <a:moveTo>
                    <a:pt x="1878968" y="370631"/>
                  </a:moveTo>
                  <a:cubicBezTo>
                    <a:pt x="1852738" y="342244"/>
                    <a:pt x="1821485" y="319355"/>
                    <a:pt x="1788909" y="298791"/>
                  </a:cubicBezTo>
                  <a:cubicBezTo>
                    <a:pt x="1734070" y="258827"/>
                    <a:pt x="1672990" y="222088"/>
                    <a:pt x="1611382" y="192697"/>
                  </a:cubicBezTo>
                  <a:cubicBezTo>
                    <a:pt x="1553899" y="160186"/>
                    <a:pt x="1498373" y="128944"/>
                    <a:pt x="1437135" y="102883"/>
                  </a:cubicBezTo>
                  <a:cubicBezTo>
                    <a:pt x="1394987" y="89826"/>
                    <a:pt x="1354321" y="72646"/>
                    <a:pt x="1312120" y="60171"/>
                  </a:cubicBezTo>
                  <a:cubicBezTo>
                    <a:pt x="1253527" y="46109"/>
                    <a:pt x="1194298" y="33581"/>
                    <a:pt x="1134488" y="26550"/>
                  </a:cubicBezTo>
                  <a:cubicBezTo>
                    <a:pt x="1095567" y="22797"/>
                    <a:pt x="1056486" y="21105"/>
                    <a:pt x="1017829" y="14868"/>
                  </a:cubicBezTo>
                  <a:cubicBezTo>
                    <a:pt x="879647" y="-4956"/>
                    <a:pt x="738028" y="-4956"/>
                    <a:pt x="599846" y="14868"/>
                  </a:cubicBezTo>
                  <a:cubicBezTo>
                    <a:pt x="480226" y="35220"/>
                    <a:pt x="367851" y="82531"/>
                    <a:pt x="254471" y="123975"/>
                  </a:cubicBezTo>
                  <a:cubicBezTo>
                    <a:pt x="189266" y="148821"/>
                    <a:pt x="126654" y="180010"/>
                    <a:pt x="64781" y="212150"/>
                  </a:cubicBezTo>
                  <a:cubicBezTo>
                    <a:pt x="47912" y="221718"/>
                    <a:pt x="30566" y="230863"/>
                    <a:pt x="14543" y="241911"/>
                  </a:cubicBezTo>
                  <a:cubicBezTo>
                    <a:pt x="7456" y="246933"/>
                    <a:pt x="159" y="253805"/>
                    <a:pt x="0" y="263109"/>
                  </a:cubicBezTo>
                  <a:cubicBezTo>
                    <a:pt x="0" y="264166"/>
                    <a:pt x="212" y="265171"/>
                    <a:pt x="582" y="266122"/>
                  </a:cubicBezTo>
                  <a:cubicBezTo>
                    <a:pt x="317" y="268078"/>
                    <a:pt x="264" y="270140"/>
                    <a:pt x="582" y="272307"/>
                  </a:cubicBezTo>
                  <a:cubicBezTo>
                    <a:pt x="6029" y="327549"/>
                    <a:pt x="32893" y="377874"/>
                    <a:pt x="49604" y="430260"/>
                  </a:cubicBezTo>
                  <a:cubicBezTo>
                    <a:pt x="72978" y="502047"/>
                    <a:pt x="85617" y="576160"/>
                    <a:pt x="119144" y="644776"/>
                  </a:cubicBezTo>
                  <a:cubicBezTo>
                    <a:pt x="122423" y="651013"/>
                    <a:pt x="128716" y="653921"/>
                    <a:pt x="135062" y="653974"/>
                  </a:cubicBezTo>
                  <a:cubicBezTo>
                    <a:pt x="137442" y="653974"/>
                    <a:pt x="139768" y="653551"/>
                    <a:pt x="142042" y="652758"/>
                  </a:cubicBezTo>
                  <a:cubicBezTo>
                    <a:pt x="144528" y="653075"/>
                    <a:pt x="147119" y="652599"/>
                    <a:pt x="149446" y="651331"/>
                  </a:cubicBezTo>
                  <a:cubicBezTo>
                    <a:pt x="184930" y="618926"/>
                    <a:pt x="227236" y="594715"/>
                    <a:pt x="269806" y="572619"/>
                  </a:cubicBezTo>
                  <a:cubicBezTo>
                    <a:pt x="345270" y="532602"/>
                    <a:pt x="419094" y="491475"/>
                    <a:pt x="497360" y="456004"/>
                  </a:cubicBezTo>
                  <a:cubicBezTo>
                    <a:pt x="567588" y="429996"/>
                    <a:pt x="640883" y="406683"/>
                    <a:pt x="715500" y="394895"/>
                  </a:cubicBezTo>
                  <a:cubicBezTo>
                    <a:pt x="788319" y="388446"/>
                    <a:pt x="863624" y="383265"/>
                    <a:pt x="937818" y="390138"/>
                  </a:cubicBezTo>
                  <a:cubicBezTo>
                    <a:pt x="1010690" y="394525"/>
                    <a:pt x="1083457" y="406155"/>
                    <a:pt x="1154266" y="423811"/>
                  </a:cubicBezTo>
                  <a:cubicBezTo>
                    <a:pt x="1183457" y="436234"/>
                    <a:pt x="1212384" y="449343"/>
                    <a:pt x="1242421" y="459704"/>
                  </a:cubicBezTo>
                  <a:cubicBezTo>
                    <a:pt x="1270925" y="470118"/>
                    <a:pt x="1295885" y="487563"/>
                    <a:pt x="1323755" y="499404"/>
                  </a:cubicBezTo>
                  <a:cubicBezTo>
                    <a:pt x="1392819" y="524408"/>
                    <a:pt x="1454533" y="564002"/>
                    <a:pt x="1515083" y="604812"/>
                  </a:cubicBezTo>
                  <a:cubicBezTo>
                    <a:pt x="1558130" y="630979"/>
                    <a:pt x="1597474" y="666026"/>
                    <a:pt x="1632747" y="702396"/>
                  </a:cubicBezTo>
                  <a:cubicBezTo>
                    <a:pt x="1642583" y="713920"/>
                    <a:pt x="1653583" y="725074"/>
                    <a:pt x="1662678" y="737391"/>
                  </a:cubicBezTo>
                  <a:cubicBezTo>
                    <a:pt x="1665693" y="739558"/>
                    <a:pt x="1668390" y="742201"/>
                    <a:pt x="1670822" y="745108"/>
                  </a:cubicBezTo>
                  <a:cubicBezTo>
                    <a:pt x="1671616" y="746007"/>
                    <a:pt x="1672356" y="746959"/>
                    <a:pt x="1673096" y="747910"/>
                  </a:cubicBezTo>
                  <a:cubicBezTo>
                    <a:pt x="1673519" y="748492"/>
                    <a:pt x="1673995" y="749073"/>
                    <a:pt x="1674418" y="749655"/>
                  </a:cubicBezTo>
                  <a:cubicBezTo>
                    <a:pt x="1675476" y="751135"/>
                    <a:pt x="1676481" y="752615"/>
                    <a:pt x="1677485" y="754095"/>
                  </a:cubicBezTo>
                  <a:cubicBezTo>
                    <a:pt x="1677697" y="754412"/>
                    <a:pt x="1677909" y="754782"/>
                    <a:pt x="1678120" y="755099"/>
                  </a:cubicBezTo>
                  <a:cubicBezTo>
                    <a:pt x="1679231" y="756791"/>
                    <a:pt x="1680341" y="758536"/>
                    <a:pt x="1681399" y="760227"/>
                  </a:cubicBezTo>
                  <a:cubicBezTo>
                    <a:pt x="1682456" y="761919"/>
                    <a:pt x="1683567" y="763610"/>
                    <a:pt x="1684625" y="765249"/>
                  </a:cubicBezTo>
                  <a:cubicBezTo>
                    <a:pt x="1686899" y="768685"/>
                    <a:pt x="1689225" y="772121"/>
                    <a:pt x="1691552" y="775504"/>
                  </a:cubicBezTo>
                  <a:cubicBezTo>
                    <a:pt x="1692398" y="774764"/>
                    <a:pt x="1693192" y="774024"/>
                    <a:pt x="1693985" y="773337"/>
                  </a:cubicBezTo>
                  <a:cubicBezTo>
                    <a:pt x="1694672" y="772703"/>
                    <a:pt x="1695360" y="772068"/>
                    <a:pt x="1696047" y="771434"/>
                  </a:cubicBezTo>
                  <a:cubicBezTo>
                    <a:pt x="1697211" y="769584"/>
                    <a:pt x="1698427" y="767786"/>
                    <a:pt x="1699590" y="765936"/>
                  </a:cubicBezTo>
                  <a:cubicBezTo>
                    <a:pt x="1705196" y="763452"/>
                    <a:pt x="1709691" y="758483"/>
                    <a:pt x="1710220" y="751822"/>
                  </a:cubicBezTo>
                  <a:cubicBezTo>
                    <a:pt x="1710273" y="751029"/>
                    <a:pt x="1710167" y="750236"/>
                    <a:pt x="1710114" y="749443"/>
                  </a:cubicBezTo>
                  <a:cubicBezTo>
                    <a:pt x="1727988" y="721902"/>
                    <a:pt x="1746339" y="694731"/>
                    <a:pt x="1763208" y="666608"/>
                  </a:cubicBezTo>
                  <a:cubicBezTo>
                    <a:pt x="1805567" y="587103"/>
                    <a:pt x="1858925" y="514417"/>
                    <a:pt x="1894833" y="431476"/>
                  </a:cubicBezTo>
                  <a:cubicBezTo>
                    <a:pt x="1895890" y="428833"/>
                    <a:pt x="1898323" y="425502"/>
                    <a:pt x="1899381" y="422331"/>
                  </a:cubicBezTo>
                  <a:cubicBezTo>
                    <a:pt x="1907842" y="416569"/>
                    <a:pt x="1912019" y="404093"/>
                    <a:pt x="1904457" y="394948"/>
                  </a:cubicBezTo>
                  <a:cubicBezTo>
                    <a:pt x="1896102" y="386702"/>
                    <a:pt x="1886266" y="379935"/>
                    <a:pt x="1878968" y="370631"/>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5" name="Google Shape;25;p2"/>
            <p:cNvSpPr/>
            <p:nvPr/>
          </p:nvSpPr>
          <p:spPr>
            <a:xfrm>
              <a:off x="14934156" y="1216540"/>
              <a:ext cx="1363784" cy="683228"/>
            </a:xfrm>
            <a:custGeom>
              <a:avLst/>
              <a:gdLst/>
              <a:ahLst/>
              <a:cxnLst/>
              <a:rect l="l" t="t" r="r" b="b"/>
              <a:pathLst>
                <a:path w="1363784" h="683228" extrusionOk="0">
                  <a:moveTo>
                    <a:pt x="1264436" y="230409"/>
                  </a:moveTo>
                  <a:cubicBezTo>
                    <a:pt x="1232336" y="204242"/>
                    <a:pt x="1201876" y="176014"/>
                    <a:pt x="1165440" y="155820"/>
                  </a:cubicBezTo>
                  <a:cubicBezTo>
                    <a:pt x="1092673" y="114852"/>
                    <a:pt x="1015677" y="81972"/>
                    <a:pt x="937781" y="51999"/>
                  </a:cubicBezTo>
                  <a:cubicBezTo>
                    <a:pt x="856394" y="25515"/>
                    <a:pt x="771359" y="11400"/>
                    <a:pt x="686483" y="1568"/>
                  </a:cubicBezTo>
                  <a:cubicBezTo>
                    <a:pt x="659513" y="-864"/>
                    <a:pt x="632384" y="35"/>
                    <a:pt x="605255" y="934"/>
                  </a:cubicBezTo>
                  <a:cubicBezTo>
                    <a:pt x="589444" y="1462"/>
                    <a:pt x="573526" y="1991"/>
                    <a:pt x="557714" y="1885"/>
                  </a:cubicBezTo>
                  <a:cubicBezTo>
                    <a:pt x="499861" y="1515"/>
                    <a:pt x="443065" y="13304"/>
                    <a:pt x="386639" y="24827"/>
                  </a:cubicBezTo>
                  <a:cubicBezTo>
                    <a:pt x="317892" y="38836"/>
                    <a:pt x="248299" y="54748"/>
                    <a:pt x="184099" y="83716"/>
                  </a:cubicBezTo>
                  <a:cubicBezTo>
                    <a:pt x="131534" y="107398"/>
                    <a:pt x="79921" y="133883"/>
                    <a:pt x="33649" y="168560"/>
                  </a:cubicBezTo>
                  <a:cubicBezTo>
                    <a:pt x="25716" y="172842"/>
                    <a:pt x="-13734" y="210004"/>
                    <a:pt x="4986" y="207308"/>
                  </a:cubicBezTo>
                  <a:cubicBezTo>
                    <a:pt x="8477" y="263290"/>
                    <a:pt x="32538" y="316205"/>
                    <a:pt x="51734" y="368327"/>
                  </a:cubicBezTo>
                  <a:cubicBezTo>
                    <a:pt x="73310" y="425736"/>
                    <a:pt x="88541" y="485946"/>
                    <a:pt x="110381" y="543355"/>
                  </a:cubicBezTo>
                  <a:cubicBezTo>
                    <a:pt x="113977" y="551443"/>
                    <a:pt x="120587" y="554879"/>
                    <a:pt x="127092" y="554826"/>
                  </a:cubicBezTo>
                  <a:cubicBezTo>
                    <a:pt x="127462" y="554826"/>
                    <a:pt x="127885" y="554773"/>
                    <a:pt x="128255" y="554773"/>
                  </a:cubicBezTo>
                  <a:cubicBezTo>
                    <a:pt x="128308" y="555037"/>
                    <a:pt x="128361" y="555354"/>
                    <a:pt x="128467" y="555619"/>
                  </a:cubicBezTo>
                  <a:cubicBezTo>
                    <a:pt x="126722" y="560059"/>
                    <a:pt x="132274" y="562438"/>
                    <a:pt x="133015" y="557575"/>
                  </a:cubicBezTo>
                  <a:cubicBezTo>
                    <a:pt x="195205" y="541399"/>
                    <a:pt x="246977" y="499902"/>
                    <a:pt x="308109" y="480078"/>
                  </a:cubicBezTo>
                  <a:cubicBezTo>
                    <a:pt x="464112" y="426740"/>
                    <a:pt x="633812" y="445559"/>
                    <a:pt x="792777" y="474951"/>
                  </a:cubicBezTo>
                  <a:cubicBezTo>
                    <a:pt x="832068" y="484677"/>
                    <a:pt x="871783" y="498263"/>
                    <a:pt x="910916" y="509681"/>
                  </a:cubicBezTo>
                  <a:cubicBezTo>
                    <a:pt x="956025" y="526069"/>
                    <a:pt x="997908" y="549381"/>
                    <a:pt x="1039632" y="572746"/>
                  </a:cubicBezTo>
                  <a:cubicBezTo>
                    <a:pt x="1082467" y="593891"/>
                    <a:pt x="1113562" y="635547"/>
                    <a:pt x="1153753" y="660339"/>
                  </a:cubicBezTo>
                  <a:cubicBezTo>
                    <a:pt x="1158512" y="659176"/>
                    <a:pt x="1163695" y="659440"/>
                    <a:pt x="1168295" y="661661"/>
                  </a:cubicBezTo>
                  <a:cubicBezTo>
                    <a:pt x="1175276" y="664938"/>
                    <a:pt x="1181463" y="670436"/>
                    <a:pt x="1187703" y="675035"/>
                  </a:cubicBezTo>
                  <a:cubicBezTo>
                    <a:pt x="1188126" y="675352"/>
                    <a:pt x="1188655" y="675722"/>
                    <a:pt x="1189078" y="676039"/>
                  </a:cubicBezTo>
                  <a:cubicBezTo>
                    <a:pt x="1189078" y="676039"/>
                    <a:pt x="1189078" y="676039"/>
                    <a:pt x="1189131" y="676039"/>
                  </a:cubicBezTo>
                  <a:cubicBezTo>
                    <a:pt x="1192357" y="678418"/>
                    <a:pt x="1195688" y="680850"/>
                    <a:pt x="1198967" y="683228"/>
                  </a:cubicBezTo>
                  <a:lnTo>
                    <a:pt x="1198967" y="683176"/>
                  </a:lnTo>
                  <a:cubicBezTo>
                    <a:pt x="1200712" y="679951"/>
                    <a:pt x="1202352" y="676674"/>
                    <a:pt x="1204044" y="673449"/>
                  </a:cubicBezTo>
                  <a:cubicBezTo>
                    <a:pt x="1209068" y="669907"/>
                    <a:pt x="1211923" y="663934"/>
                    <a:pt x="1212135" y="657855"/>
                  </a:cubicBezTo>
                  <a:cubicBezTo>
                    <a:pt x="1223187" y="635758"/>
                    <a:pt x="1233447" y="613344"/>
                    <a:pt x="1243706" y="590825"/>
                  </a:cubicBezTo>
                  <a:cubicBezTo>
                    <a:pt x="1259518" y="560429"/>
                    <a:pt x="1279084" y="531883"/>
                    <a:pt x="1292093" y="500060"/>
                  </a:cubicBezTo>
                  <a:cubicBezTo>
                    <a:pt x="1303675" y="468448"/>
                    <a:pt x="1318112" y="438106"/>
                    <a:pt x="1331068" y="407022"/>
                  </a:cubicBezTo>
                  <a:cubicBezTo>
                    <a:pt x="1331755" y="400890"/>
                    <a:pt x="1348678" y="368221"/>
                    <a:pt x="1352644" y="350248"/>
                  </a:cubicBezTo>
                  <a:cubicBezTo>
                    <a:pt x="1362374" y="345226"/>
                    <a:pt x="1368085" y="332064"/>
                    <a:pt x="1359783" y="321544"/>
                  </a:cubicBezTo>
                  <a:cubicBezTo>
                    <a:pt x="1329799" y="289298"/>
                    <a:pt x="1300555" y="256100"/>
                    <a:pt x="1264436" y="23040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6" name="Google Shape;26;p2"/>
            <p:cNvSpPr/>
            <p:nvPr/>
          </p:nvSpPr>
          <p:spPr>
            <a:xfrm>
              <a:off x="15300828" y="1969908"/>
              <a:ext cx="578312" cy="534183"/>
            </a:xfrm>
            <a:custGeom>
              <a:avLst/>
              <a:gdLst/>
              <a:ahLst/>
              <a:cxnLst/>
              <a:rect l="l" t="t" r="r" b="b"/>
              <a:pathLst>
                <a:path w="578312" h="534183" extrusionOk="0">
                  <a:moveTo>
                    <a:pt x="542394" y="119319"/>
                  </a:moveTo>
                  <a:cubicBezTo>
                    <a:pt x="537106" y="108218"/>
                    <a:pt x="531923" y="97011"/>
                    <a:pt x="524096" y="87496"/>
                  </a:cubicBezTo>
                  <a:cubicBezTo>
                    <a:pt x="510612" y="69259"/>
                    <a:pt x="492737" y="54880"/>
                    <a:pt x="474651" y="41347"/>
                  </a:cubicBezTo>
                  <a:cubicBezTo>
                    <a:pt x="420605" y="11427"/>
                    <a:pt x="355824" y="-3639"/>
                    <a:pt x="293899" y="749"/>
                  </a:cubicBezTo>
                  <a:cubicBezTo>
                    <a:pt x="185649" y="12907"/>
                    <a:pt x="61428" y="57047"/>
                    <a:pt x="20602" y="167530"/>
                  </a:cubicBezTo>
                  <a:cubicBezTo>
                    <a:pt x="2940" y="211353"/>
                    <a:pt x="-2613" y="260832"/>
                    <a:pt x="1089" y="307721"/>
                  </a:cubicBezTo>
                  <a:cubicBezTo>
                    <a:pt x="11136" y="354081"/>
                    <a:pt x="28006" y="400706"/>
                    <a:pt x="63014" y="434115"/>
                  </a:cubicBezTo>
                  <a:cubicBezTo>
                    <a:pt x="134934" y="511188"/>
                    <a:pt x="244718" y="532545"/>
                    <a:pt x="346094" y="533760"/>
                  </a:cubicBezTo>
                  <a:cubicBezTo>
                    <a:pt x="350589" y="534025"/>
                    <a:pt x="355031" y="534183"/>
                    <a:pt x="359473" y="534183"/>
                  </a:cubicBezTo>
                  <a:cubicBezTo>
                    <a:pt x="443504" y="534130"/>
                    <a:pt x="513361" y="480845"/>
                    <a:pt x="544298" y="402609"/>
                  </a:cubicBezTo>
                  <a:cubicBezTo>
                    <a:pt x="578090" y="328443"/>
                    <a:pt x="589830" y="240744"/>
                    <a:pt x="565133" y="162138"/>
                  </a:cubicBezTo>
                  <a:cubicBezTo>
                    <a:pt x="559739" y="146861"/>
                    <a:pt x="549692" y="133698"/>
                    <a:pt x="542394" y="11931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sp>
        <p:nvSpPr>
          <p:cNvPr id="27" name="Google Shape;27;p2"/>
          <p:cNvSpPr/>
          <p:nvPr/>
        </p:nvSpPr>
        <p:spPr>
          <a:xfrm>
            <a:off x="685779" y="-77485"/>
            <a:ext cx="1632277" cy="1790165"/>
          </a:xfrm>
          <a:custGeom>
            <a:avLst/>
            <a:gdLst/>
            <a:ahLst/>
            <a:cxnLst/>
            <a:rect l="l" t="t" r="r" b="b"/>
            <a:pathLst>
              <a:path w="2448415" h="2685248" extrusionOk="0">
                <a:moveTo>
                  <a:pt x="2447067" y="918741"/>
                </a:moveTo>
                <a:cubicBezTo>
                  <a:pt x="2443197" y="892693"/>
                  <a:pt x="2438897" y="866753"/>
                  <a:pt x="2435081" y="840759"/>
                </a:cubicBezTo>
                <a:cubicBezTo>
                  <a:pt x="2432017" y="821801"/>
                  <a:pt x="2426589" y="803326"/>
                  <a:pt x="2424063" y="784260"/>
                </a:cubicBezTo>
                <a:cubicBezTo>
                  <a:pt x="2419978" y="768470"/>
                  <a:pt x="2428148" y="745645"/>
                  <a:pt x="2409980" y="737160"/>
                </a:cubicBezTo>
                <a:cubicBezTo>
                  <a:pt x="2387943" y="729265"/>
                  <a:pt x="2363272" y="734958"/>
                  <a:pt x="2340537" y="736945"/>
                </a:cubicBezTo>
                <a:cubicBezTo>
                  <a:pt x="2303557" y="741402"/>
                  <a:pt x="2266632" y="745001"/>
                  <a:pt x="2229545" y="747740"/>
                </a:cubicBezTo>
                <a:cubicBezTo>
                  <a:pt x="2164777" y="753594"/>
                  <a:pt x="2099848" y="759179"/>
                  <a:pt x="2035188" y="766430"/>
                </a:cubicBezTo>
                <a:cubicBezTo>
                  <a:pt x="1987190" y="774915"/>
                  <a:pt x="1938977" y="782756"/>
                  <a:pt x="1890119" y="783830"/>
                </a:cubicBezTo>
                <a:cubicBezTo>
                  <a:pt x="1857547" y="785495"/>
                  <a:pt x="1826426" y="790705"/>
                  <a:pt x="1792726" y="787053"/>
                </a:cubicBezTo>
                <a:cubicBezTo>
                  <a:pt x="1797671" y="746236"/>
                  <a:pt x="1818740" y="708803"/>
                  <a:pt x="1829167" y="669221"/>
                </a:cubicBezTo>
                <a:cubicBezTo>
                  <a:pt x="1841799" y="622604"/>
                  <a:pt x="1845615" y="574215"/>
                  <a:pt x="1850398" y="526309"/>
                </a:cubicBezTo>
                <a:cubicBezTo>
                  <a:pt x="1860396" y="455309"/>
                  <a:pt x="1865663" y="386189"/>
                  <a:pt x="1871790" y="314384"/>
                </a:cubicBezTo>
                <a:cubicBezTo>
                  <a:pt x="1883400" y="236026"/>
                  <a:pt x="1886840" y="156917"/>
                  <a:pt x="1891946" y="77969"/>
                </a:cubicBezTo>
                <a:cubicBezTo>
                  <a:pt x="1892968" y="61749"/>
                  <a:pt x="1876467" y="50793"/>
                  <a:pt x="1861578" y="50632"/>
                </a:cubicBezTo>
                <a:cubicBezTo>
                  <a:pt x="1838681" y="50525"/>
                  <a:pt x="1815999" y="55627"/>
                  <a:pt x="1792941" y="52942"/>
                </a:cubicBezTo>
                <a:cubicBezTo>
                  <a:pt x="1774075" y="51492"/>
                  <a:pt x="1755370" y="48430"/>
                  <a:pt x="1736558" y="46443"/>
                </a:cubicBezTo>
                <a:cubicBezTo>
                  <a:pt x="1723335" y="44886"/>
                  <a:pt x="1707587" y="42147"/>
                  <a:pt x="1697912" y="53586"/>
                </a:cubicBezTo>
                <a:cubicBezTo>
                  <a:pt x="1677058" y="81191"/>
                  <a:pt x="1675176" y="118410"/>
                  <a:pt x="1669371" y="151439"/>
                </a:cubicBezTo>
                <a:cubicBezTo>
                  <a:pt x="1664373" y="187046"/>
                  <a:pt x="1656740" y="221526"/>
                  <a:pt x="1649430" y="256918"/>
                </a:cubicBezTo>
                <a:cubicBezTo>
                  <a:pt x="1639164" y="300528"/>
                  <a:pt x="1636262" y="345211"/>
                  <a:pt x="1632715" y="389734"/>
                </a:cubicBezTo>
                <a:cubicBezTo>
                  <a:pt x="1619868" y="499295"/>
                  <a:pt x="1605356" y="608802"/>
                  <a:pt x="1597133" y="718900"/>
                </a:cubicBezTo>
                <a:cubicBezTo>
                  <a:pt x="1563217" y="725291"/>
                  <a:pt x="1528172" y="722390"/>
                  <a:pt x="1493827" y="723196"/>
                </a:cubicBezTo>
                <a:cubicBezTo>
                  <a:pt x="1425350" y="725828"/>
                  <a:pt x="1357627" y="716536"/>
                  <a:pt x="1289634" y="709608"/>
                </a:cubicBezTo>
                <a:cubicBezTo>
                  <a:pt x="1251633" y="705634"/>
                  <a:pt x="1213257" y="708481"/>
                  <a:pt x="1175148" y="706601"/>
                </a:cubicBezTo>
                <a:cubicBezTo>
                  <a:pt x="1123764" y="700801"/>
                  <a:pt x="1072004" y="701606"/>
                  <a:pt x="1020458" y="698008"/>
                </a:cubicBezTo>
                <a:cubicBezTo>
                  <a:pt x="1021426" y="668469"/>
                  <a:pt x="1031531" y="640059"/>
                  <a:pt x="1033896" y="610628"/>
                </a:cubicBezTo>
                <a:cubicBezTo>
                  <a:pt x="1039432" y="542743"/>
                  <a:pt x="1046796" y="474214"/>
                  <a:pt x="1053837" y="406114"/>
                </a:cubicBezTo>
                <a:cubicBezTo>
                  <a:pt x="1061362" y="326790"/>
                  <a:pt x="1078024" y="248647"/>
                  <a:pt x="1084151" y="169162"/>
                </a:cubicBezTo>
                <a:cubicBezTo>
                  <a:pt x="1086731" y="121578"/>
                  <a:pt x="1095492" y="74693"/>
                  <a:pt x="1099416" y="27270"/>
                </a:cubicBezTo>
                <a:cubicBezTo>
                  <a:pt x="1096460" y="-10110"/>
                  <a:pt x="1046903" y="685"/>
                  <a:pt x="1021372" y="4069"/>
                </a:cubicBezTo>
                <a:cubicBezTo>
                  <a:pt x="981329" y="13575"/>
                  <a:pt x="939889" y="12286"/>
                  <a:pt x="899630" y="18623"/>
                </a:cubicBezTo>
                <a:cubicBezTo>
                  <a:pt x="883344" y="22275"/>
                  <a:pt x="871197" y="50686"/>
                  <a:pt x="893664" y="54231"/>
                </a:cubicBezTo>
                <a:cubicBezTo>
                  <a:pt x="871144" y="138549"/>
                  <a:pt x="866145" y="225983"/>
                  <a:pt x="853890" y="312128"/>
                </a:cubicBezTo>
                <a:cubicBezTo>
                  <a:pt x="835723" y="446555"/>
                  <a:pt x="809386" y="580284"/>
                  <a:pt x="805193" y="716214"/>
                </a:cubicBezTo>
                <a:cubicBezTo>
                  <a:pt x="767784" y="725828"/>
                  <a:pt x="729891" y="730661"/>
                  <a:pt x="691353" y="732541"/>
                </a:cubicBezTo>
                <a:cubicBezTo>
                  <a:pt x="637174" y="739308"/>
                  <a:pt x="585198" y="745484"/>
                  <a:pt x="530320" y="748384"/>
                </a:cubicBezTo>
                <a:cubicBezTo>
                  <a:pt x="465660" y="756924"/>
                  <a:pt x="400731" y="762670"/>
                  <a:pt x="335695" y="767611"/>
                </a:cubicBezTo>
                <a:cubicBezTo>
                  <a:pt x="266251" y="772874"/>
                  <a:pt x="197990" y="781682"/>
                  <a:pt x="128223" y="784743"/>
                </a:cubicBezTo>
                <a:cubicBezTo>
                  <a:pt x="111239" y="786032"/>
                  <a:pt x="93501" y="783186"/>
                  <a:pt x="76947" y="787053"/>
                </a:cubicBezTo>
                <a:cubicBezTo>
                  <a:pt x="67057" y="791188"/>
                  <a:pt x="62918" y="801822"/>
                  <a:pt x="60929" y="811597"/>
                </a:cubicBezTo>
                <a:cubicBezTo>
                  <a:pt x="53727" y="856871"/>
                  <a:pt x="56146" y="903112"/>
                  <a:pt x="55447" y="948762"/>
                </a:cubicBezTo>
                <a:cubicBezTo>
                  <a:pt x="53620" y="991190"/>
                  <a:pt x="54587" y="1007356"/>
                  <a:pt x="102478" y="1005476"/>
                </a:cubicBezTo>
                <a:cubicBezTo>
                  <a:pt x="140854" y="1002308"/>
                  <a:pt x="179285" y="1000965"/>
                  <a:pt x="217769" y="1001448"/>
                </a:cubicBezTo>
                <a:cubicBezTo>
                  <a:pt x="306832" y="999730"/>
                  <a:pt x="396270" y="1005960"/>
                  <a:pt x="485010" y="997044"/>
                </a:cubicBezTo>
                <a:cubicBezTo>
                  <a:pt x="586004" y="984047"/>
                  <a:pt x="686892" y="981577"/>
                  <a:pt x="788692" y="974058"/>
                </a:cubicBezTo>
                <a:cubicBezTo>
                  <a:pt x="788155" y="1007249"/>
                  <a:pt x="778211" y="1040654"/>
                  <a:pt x="777298" y="1074059"/>
                </a:cubicBezTo>
                <a:cubicBezTo>
                  <a:pt x="771278" y="1157734"/>
                  <a:pt x="762785" y="1241247"/>
                  <a:pt x="754132" y="1324653"/>
                </a:cubicBezTo>
                <a:cubicBezTo>
                  <a:pt x="749670" y="1371323"/>
                  <a:pt x="747198" y="1418316"/>
                  <a:pt x="741447" y="1464772"/>
                </a:cubicBezTo>
                <a:cubicBezTo>
                  <a:pt x="731933" y="1509080"/>
                  <a:pt x="725752" y="1554140"/>
                  <a:pt x="718227" y="1598877"/>
                </a:cubicBezTo>
                <a:cubicBezTo>
                  <a:pt x="673777" y="1608276"/>
                  <a:pt x="627338" y="1606611"/>
                  <a:pt x="582188" y="1611820"/>
                </a:cubicBezTo>
                <a:cubicBezTo>
                  <a:pt x="531127" y="1615848"/>
                  <a:pt x="481140" y="1628952"/>
                  <a:pt x="429810" y="1630134"/>
                </a:cubicBezTo>
                <a:cubicBezTo>
                  <a:pt x="346660" y="1633679"/>
                  <a:pt x="263510" y="1637975"/>
                  <a:pt x="180682" y="1646300"/>
                </a:cubicBezTo>
                <a:cubicBezTo>
                  <a:pt x="135587" y="1651939"/>
                  <a:pt x="90330" y="1655161"/>
                  <a:pt x="44912" y="1655913"/>
                </a:cubicBezTo>
                <a:cubicBezTo>
                  <a:pt x="-183" y="1652530"/>
                  <a:pt x="5030" y="1710962"/>
                  <a:pt x="3257" y="1741736"/>
                </a:cubicBezTo>
                <a:cubicBezTo>
                  <a:pt x="1967" y="1779813"/>
                  <a:pt x="1967" y="1817945"/>
                  <a:pt x="408" y="1855969"/>
                </a:cubicBezTo>
                <a:cubicBezTo>
                  <a:pt x="193" y="1864025"/>
                  <a:pt x="-1312" y="1872672"/>
                  <a:pt x="3257" y="1879868"/>
                </a:cubicBezTo>
                <a:cubicBezTo>
                  <a:pt x="18414" y="1904949"/>
                  <a:pt x="78720" y="1894637"/>
                  <a:pt x="105917" y="1896839"/>
                </a:cubicBezTo>
                <a:cubicBezTo>
                  <a:pt x="150529" y="1895873"/>
                  <a:pt x="195248" y="1899793"/>
                  <a:pt x="239753" y="1896356"/>
                </a:cubicBezTo>
                <a:cubicBezTo>
                  <a:pt x="267541" y="1893778"/>
                  <a:pt x="295168" y="1889911"/>
                  <a:pt x="322903" y="1886850"/>
                </a:cubicBezTo>
                <a:cubicBezTo>
                  <a:pt x="379124" y="1879868"/>
                  <a:pt x="435722" y="1878740"/>
                  <a:pt x="492212" y="1875733"/>
                </a:cubicBezTo>
                <a:cubicBezTo>
                  <a:pt x="557464" y="1872027"/>
                  <a:pt x="622715" y="1867194"/>
                  <a:pt x="688128" y="1867623"/>
                </a:cubicBezTo>
                <a:cubicBezTo>
                  <a:pt x="690439" y="1912307"/>
                  <a:pt x="675819" y="1956292"/>
                  <a:pt x="672756" y="2000815"/>
                </a:cubicBezTo>
                <a:cubicBezTo>
                  <a:pt x="664048" y="2113222"/>
                  <a:pt x="656040" y="2226220"/>
                  <a:pt x="642011" y="2338574"/>
                </a:cubicBezTo>
                <a:cubicBezTo>
                  <a:pt x="630992" y="2440884"/>
                  <a:pt x="625349" y="2543732"/>
                  <a:pt x="614277" y="2646042"/>
                </a:cubicBezTo>
                <a:cubicBezTo>
                  <a:pt x="607988" y="2675205"/>
                  <a:pt x="643301" y="2682938"/>
                  <a:pt x="665553" y="2682455"/>
                </a:cubicBezTo>
                <a:cubicBezTo>
                  <a:pt x="696083" y="2683368"/>
                  <a:pt x="726773" y="2681381"/>
                  <a:pt x="757142" y="2685248"/>
                </a:cubicBezTo>
                <a:cubicBezTo>
                  <a:pt x="802936" y="2685570"/>
                  <a:pt x="798098" y="2605655"/>
                  <a:pt x="803957" y="2573378"/>
                </a:cubicBezTo>
                <a:cubicBezTo>
                  <a:pt x="809601" y="2528586"/>
                  <a:pt x="813471" y="2483634"/>
                  <a:pt x="821802" y="2439273"/>
                </a:cubicBezTo>
                <a:cubicBezTo>
                  <a:pt x="853568" y="2249153"/>
                  <a:pt x="882914" y="2058495"/>
                  <a:pt x="903017" y="1866818"/>
                </a:cubicBezTo>
                <a:cubicBezTo>
                  <a:pt x="991434" y="1853713"/>
                  <a:pt x="1081249" y="1865367"/>
                  <a:pt x="1170204" y="1864079"/>
                </a:cubicBezTo>
                <a:cubicBezTo>
                  <a:pt x="1213740" y="1862682"/>
                  <a:pt x="1257116" y="1863756"/>
                  <a:pt x="1300545" y="1867838"/>
                </a:cubicBezTo>
                <a:cubicBezTo>
                  <a:pt x="1336664" y="1870040"/>
                  <a:pt x="1372838" y="1869073"/>
                  <a:pt x="1408957" y="1871168"/>
                </a:cubicBezTo>
                <a:cubicBezTo>
                  <a:pt x="1441045" y="1872081"/>
                  <a:pt x="1472972" y="1873262"/>
                  <a:pt x="1504684" y="1878257"/>
                </a:cubicBezTo>
                <a:cubicBezTo>
                  <a:pt x="1541126" y="1882930"/>
                  <a:pt x="1577944" y="1881426"/>
                  <a:pt x="1614547" y="1883144"/>
                </a:cubicBezTo>
                <a:cubicBezTo>
                  <a:pt x="1618794" y="1932769"/>
                  <a:pt x="1615622" y="1980245"/>
                  <a:pt x="1612989" y="2030300"/>
                </a:cubicBezTo>
                <a:cubicBezTo>
                  <a:pt x="1612344" y="2089269"/>
                  <a:pt x="1611967" y="2148292"/>
                  <a:pt x="1608796" y="2207208"/>
                </a:cubicBezTo>
                <a:cubicBezTo>
                  <a:pt x="1602131" y="2324127"/>
                  <a:pt x="1590145" y="2442119"/>
                  <a:pt x="1587404" y="2559682"/>
                </a:cubicBezTo>
                <a:cubicBezTo>
                  <a:pt x="1587189" y="2581541"/>
                  <a:pt x="1586759" y="2603453"/>
                  <a:pt x="1586168" y="2625311"/>
                </a:cubicBezTo>
                <a:cubicBezTo>
                  <a:pt x="1586974" y="2637771"/>
                  <a:pt x="1582997" y="2651466"/>
                  <a:pt x="1588157" y="2663174"/>
                </a:cubicBezTo>
                <a:cubicBezTo>
                  <a:pt x="1603744" y="2685946"/>
                  <a:pt x="1667974" y="2674614"/>
                  <a:pt x="1693827" y="2674292"/>
                </a:cubicBezTo>
                <a:cubicBezTo>
                  <a:pt x="1713929" y="2672949"/>
                  <a:pt x="1738547" y="2673110"/>
                  <a:pt x="1759670" y="2673164"/>
                </a:cubicBezTo>
                <a:cubicBezTo>
                  <a:pt x="1771065" y="2674506"/>
                  <a:pt x="1782675" y="2670264"/>
                  <a:pt x="1788802" y="2660220"/>
                </a:cubicBezTo>
                <a:cubicBezTo>
                  <a:pt x="1798584" y="2646257"/>
                  <a:pt x="1800358" y="2628749"/>
                  <a:pt x="1801863" y="2612207"/>
                </a:cubicBezTo>
                <a:cubicBezTo>
                  <a:pt x="1805894" y="2565375"/>
                  <a:pt x="1808635" y="2518543"/>
                  <a:pt x="1813258" y="2471765"/>
                </a:cubicBezTo>
                <a:cubicBezTo>
                  <a:pt x="1820836" y="2368918"/>
                  <a:pt x="1833575" y="2266607"/>
                  <a:pt x="1839111" y="2163652"/>
                </a:cubicBezTo>
                <a:cubicBezTo>
                  <a:pt x="1841476" y="2071868"/>
                  <a:pt x="1839863" y="1979977"/>
                  <a:pt x="1840455" y="1888193"/>
                </a:cubicBezTo>
                <a:cubicBezTo>
                  <a:pt x="1891731" y="1879063"/>
                  <a:pt x="1946986" y="1882392"/>
                  <a:pt x="1999283" y="1880781"/>
                </a:cubicBezTo>
                <a:cubicBezTo>
                  <a:pt x="2050238" y="1881587"/>
                  <a:pt x="2100977" y="1876538"/>
                  <a:pt x="2151931" y="1876109"/>
                </a:cubicBezTo>
                <a:cubicBezTo>
                  <a:pt x="2204175" y="1874175"/>
                  <a:pt x="2256365" y="1870899"/>
                  <a:pt x="2308610" y="1870147"/>
                </a:cubicBezTo>
                <a:cubicBezTo>
                  <a:pt x="2329518" y="1869771"/>
                  <a:pt x="2350480" y="1869879"/>
                  <a:pt x="2371388" y="1869825"/>
                </a:cubicBezTo>
                <a:cubicBezTo>
                  <a:pt x="2377677" y="1870040"/>
                  <a:pt x="2384020" y="1869342"/>
                  <a:pt x="2389341" y="1865743"/>
                </a:cubicBezTo>
                <a:cubicBezTo>
                  <a:pt x="2408959" y="1851404"/>
                  <a:pt x="2407132" y="1824175"/>
                  <a:pt x="2407615" y="1802370"/>
                </a:cubicBezTo>
                <a:cubicBezTo>
                  <a:pt x="2408153" y="1765474"/>
                  <a:pt x="2406970" y="1728578"/>
                  <a:pt x="2408798" y="1691681"/>
                </a:cubicBezTo>
                <a:cubicBezTo>
                  <a:pt x="2409497" y="1674657"/>
                  <a:pt x="2410733" y="1657524"/>
                  <a:pt x="2410410" y="1640499"/>
                </a:cubicBezTo>
                <a:cubicBezTo>
                  <a:pt x="2405358" y="1607631"/>
                  <a:pt x="2352415" y="1623152"/>
                  <a:pt x="2328550" y="1619393"/>
                </a:cubicBezTo>
                <a:cubicBezTo>
                  <a:pt x="2225406" y="1616331"/>
                  <a:pt x="2122046" y="1616439"/>
                  <a:pt x="2018902" y="1619876"/>
                </a:cubicBezTo>
                <a:cubicBezTo>
                  <a:pt x="1973753" y="1623045"/>
                  <a:pt x="1929678" y="1629382"/>
                  <a:pt x="1883884" y="1628630"/>
                </a:cubicBezTo>
                <a:cubicBezTo>
                  <a:pt x="1863997" y="1628201"/>
                  <a:pt x="1844217" y="1633142"/>
                  <a:pt x="1824491" y="1630080"/>
                </a:cubicBezTo>
                <a:cubicBezTo>
                  <a:pt x="1819331" y="1628791"/>
                  <a:pt x="1811860" y="1630778"/>
                  <a:pt x="1807829" y="1627878"/>
                </a:cubicBezTo>
                <a:cubicBezTo>
                  <a:pt x="1803798" y="1611391"/>
                  <a:pt x="1806485" y="1594043"/>
                  <a:pt x="1806432" y="1577233"/>
                </a:cubicBezTo>
                <a:cubicBezTo>
                  <a:pt x="1808528" y="1534859"/>
                  <a:pt x="1810463" y="1492485"/>
                  <a:pt x="1811269" y="1450111"/>
                </a:cubicBezTo>
                <a:cubicBezTo>
                  <a:pt x="1825351" y="1318584"/>
                  <a:pt x="1841154" y="1188400"/>
                  <a:pt x="1851796" y="1056282"/>
                </a:cubicBezTo>
                <a:cubicBezTo>
                  <a:pt x="1911995" y="1027066"/>
                  <a:pt x="1980740" y="1027174"/>
                  <a:pt x="2044970" y="1011921"/>
                </a:cubicBezTo>
                <a:cubicBezTo>
                  <a:pt x="2104739" y="1000804"/>
                  <a:pt x="2164132" y="989901"/>
                  <a:pt x="2225191" y="989042"/>
                </a:cubicBezTo>
                <a:cubicBezTo>
                  <a:pt x="2289905" y="986142"/>
                  <a:pt x="2354081" y="975669"/>
                  <a:pt x="2417935" y="965035"/>
                </a:cubicBezTo>
                <a:cubicBezTo>
                  <a:pt x="2449486" y="964928"/>
                  <a:pt x="2450507" y="944412"/>
                  <a:pt x="2447067" y="918741"/>
                </a:cubicBezTo>
                <a:close/>
                <a:moveTo>
                  <a:pt x="1028145" y="999300"/>
                </a:moveTo>
                <a:cubicBezTo>
                  <a:pt x="1030778" y="997635"/>
                  <a:pt x="1033036" y="995218"/>
                  <a:pt x="1034541" y="992318"/>
                </a:cubicBezTo>
                <a:cubicBezTo>
                  <a:pt x="1073294" y="987807"/>
                  <a:pt x="1113122" y="990600"/>
                  <a:pt x="1152144" y="992748"/>
                </a:cubicBezTo>
                <a:cubicBezTo>
                  <a:pt x="1194283" y="994359"/>
                  <a:pt x="1236476" y="993607"/>
                  <a:pt x="1278669" y="995702"/>
                </a:cubicBezTo>
                <a:cubicBezTo>
                  <a:pt x="1339728" y="997152"/>
                  <a:pt x="1400626" y="1002254"/>
                  <a:pt x="1461685" y="1003274"/>
                </a:cubicBezTo>
                <a:cubicBezTo>
                  <a:pt x="1518713" y="1009504"/>
                  <a:pt x="1576439" y="1008699"/>
                  <a:pt x="1633252" y="1016916"/>
                </a:cubicBezTo>
                <a:cubicBezTo>
                  <a:pt x="1634004" y="1111654"/>
                  <a:pt x="1637874" y="1206553"/>
                  <a:pt x="1633736" y="1301344"/>
                </a:cubicBezTo>
                <a:cubicBezTo>
                  <a:pt x="1632177" y="1384052"/>
                  <a:pt x="1617020" y="1466169"/>
                  <a:pt x="1614440" y="1548769"/>
                </a:cubicBezTo>
                <a:cubicBezTo>
                  <a:pt x="1610785" y="1581476"/>
                  <a:pt x="1613472" y="1615580"/>
                  <a:pt x="1605518" y="1648555"/>
                </a:cubicBezTo>
                <a:cubicBezTo>
                  <a:pt x="1583373" y="1647051"/>
                  <a:pt x="1561175" y="1647642"/>
                  <a:pt x="1539030" y="1646192"/>
                </a:cubicBezTo>
                <a:cubicBezTo>
                  <a:pt x="1513338" y="1644366"/>
                  <a:pt x="1488129" y="1638458"/>
                  <a:pt x="1462545" y="1635773"/>
                </a:cubicBezTo>
                <a:cubicBezTo>
                  <a:pt x="1402023" y="1631154"/>
                  <a:pt x="1341932" y="1626858"/>
                  <a:pt x="1281088" y="1623743"/>
                </a:cubicBezTo>
                <a:cubicBezTo>
                  <a:pt x="1225619" y="1618695"/>
                  <a:pt x="1170096" y="1615848"/>
                  <a:pt x="1114466" y="1612787"/>
                </a:cubicBezTo>
                <a:cubicBezTo>
                  <a:pt x="1072004" y="1608276"/>
                  <a:pt x="1029542" y="1605000"/>
                  <a:pt x="987027" y="1609350"/>
                </a:cubicBezTo>
                <a:cubicBezTo>
                  <a:pt x="990198" y="1597964"/>
                  <a:pt x="989069" y="1582335"/>
                  <a:pt x="991058" y="1573152"/>
                </a:cubicBezTo>
                <a:cubicBezTo>
                  <a:pt x="995573" y="1532013"/>
                  <a:pt x="994498" y="1491572"/>
                  <a:pt x="998529" y="1450218"/>
                </a:cubicBezTo>
                <a:cubicBezTo>
                  <a:pt x="1005731" y="1349841"/>
                  <a:pt x="1012450" y="1249357"/>
                  <a:pt x="1019115" y="1148442"/>
                </a:cubicBezTo>
                <a:cubicBezTo>
                  <a:pt x="1022340" y="1098710"/>
                  <a:pt x="1022716" y="1048710"/>
                  <a:pt x="1028145" y="999300"/>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nvGrpSpPr>
          <p:cNvPr id="28" name="Google Shape;28;p2"/>
          <p:cNvGrpSpPr/>
          <p:nvPr/>
        </p:nvGrpSpPr>
        <p:grpSpPr>
          <a:xfrm>
            <a:off x="5378948" y="1106489"/>
            <a:ext cx="1434099" cy="1211607"/>
            <a:chOff x="8068423" y="1659732"/>
            <a:chExt cx="2151148" cy="1817410"/>
          </a:xfrm>
        </p:grpSpPr>
        <p:grpSp>
          <p:nvGrpSpPr>
            <p:cNvPr id="29" name="Google Shape;29;p2"/>
            <p:cNvGrpSpPr/>
            <p:nvPr/>
          </p:nvGrpSpPr>
          <p:grpSpPr>
            <a:xfrm>
              <a:off x="8068423" y="1659732"/>
              <a:ext cx="2151148" cy="1817410"/>
              <a:chOff x="8068423" y="1659732"/>
              <a:chExt cx="2151148" cy="1817410"/>
            </a:xfrm>
          </p:grpSpPr>
          <p:sp>
            <p:nvSpPr>
              <p:cNvPr id="30" name="Google Shape;30;p2"/>
              <p:cNvSpPr/>
              <p:nvPr/>
            </p:nvSpPr>
            <p:spPr>
              <a:xfrm>
                <a:off x="8068423" y="1659732"/>
                <a:ext cx="2151148" cy="1817410"/>
              </a:xfrm>
              <a:custGeom>
                <a:avLst/>
                <a:gdLst/>
                <a:ahLst/>
                <a:cxnLst/>
                <a:rect l="l" t="t" r="r" b="b"/>
                <a:pathLst>
                  <a:path w="2151148" h="1817410" extrusionOk="0">
                    <a:moveTo>
                      <a:pt x="2141311" y="866475"/>
                    </a:moveTo>
                    <a:cubicBezTo>
                      <a:pt x="2140365" y="776012"/>
                      <a:pt x="2142473" y="685463"/>
                      <a:pt x="2138945" y="595086"/>
                    </a:cubicBezTo>
                    <a:cubicBezTo>
                      <a:pt x="2137267" y="505783"/>
                      <a:pt x="2137568" y="416438"/>
                      <a:pt x="2137052" y="327136"/>
                    </a:cubicBezTo>
                    <a:cubicBezTo>
                      <a:pt x="2137913" y="279583"/>
                      <a:pt x="2137525" y="231815"/>
                      <a:pt x="2124489" y="185680"/>
                    </a:cubicBezTo>
                    <a:cubicBezTo>
                      <a:pt x="2104914" y="93325"/>
                      <a:pt x="2049887" y="70108"/>
                      <a:pt x="1965690" y="50975"/>
                    </a:cubicBezTo>
                    <a:cubicBezTo>
                      <a:pt x="1884720" y="37216"/>
                      <a:pt x="1802330" y="36313"/>
                      <a:pt x="1720413" y="34120"/>
                    </a:cubicBezTo>
                    <a:cubicBezTo>
                      <a:pt x="1635183" y="31068"/>
                      <a:pt x="1549868" y="31670"/>
                      <a:pt x="1464595" y="31369"/>
                    </a:cubicBezTo>
                    <a:cubicBezTo>
                      <a:pt x="1359618" y="26854"/>
                      <a:pt x="1254598" y="26897"/>
                      <a:pt x="1149535" y="26940"/>
                    </a:cubicBezTo>
                    <a:cubicBezTo>
                      <a:pt x="1126130" y="26983"/>
                      <a:pt x="1102768" y="26983"/>
                      <a:pt x="1079363" y="26940"/>
                    </a:cubicBezTo>
                    <a:cubicBezTo>
                      <a:pt x="1016420" y="26467"/>
                      <a:pt x="953735" y="21222"/>
                      <a:pt x="890792" y="19932"/>
                    </a:cubicBezTo>
                    <a:cubicBezTo>
                      <a:pt x="836926" y="17954"/>
                      <a:pt x="783061" y="18083"/>
                      <a:pt x="729195" y="18255"/>
                    </a:cubicBezTo>
                    <a:cubicBezTo>
                      <a:pt x="697874" y="18341"/>
                      <a:pt x="666510" y="18427"/>
                      <a:pt x="635189" y="18126"/>
                    </a:cubicBezTo>
                    <a:cubicBezTo>
                      <a:pt x="581711" y="17481"/>
                      <a:pt x="528706" y="10344"/>
                      <a:pt x="475486" y="5915"/>
                    </a:cubicBezTo>
                    <a:cubicBezTo>
                      <a:pt x="405186" y="4281"/>
                      <a:pt x="334756" y="4195"/>
                      <a:pt x="264370" y="2691"/>
                    </a:cubicBezTo>
                    <a:cubicBezTo>
                      <a:pt x="223455" y="2304"/>
                      <a:pt x="182625" y="-706"/>
                      <a:pt x="141667" y="154"/>
                    </a:cubicBezTo>
                    <a:cubicBezTo>
                      <a:pt x="137881" y="283"/>
                      <a:pt x="134052" y="240"/>
                      <a:pt x="130266" y="240"/>
                    </a:cubicBezTo>
                    <a:cubicBezTo>
                      <a:pt x="125146" y="197"/>
                      <a:pt x="120026" y="154"/>
                      <a:pt x="114906" y="541"/>
                    </a:cubicBezTo>
                    <a:cubicBezTo>
                      <a:pt x="105656" y="2132"/>
                      <a:pt x="97138" y="7162"/>
                      <a:pt x="90168" y="13224"/>
                    </a:cubicBezTo>
                    <a:cubicBezTo>
                      <a:pt x="57642" y="30208"/>
                      <a:pt x="35958" y="54543"/>
                      <a:pt x="30064" y="91348"/>
                    </a:cubicBezTo>
                    <a:cubicBezTo>
                      <a:pt x="21675" y="129399"/>
                      <a:pt x="17071" y="168138"/>
                      <a:pt x="12984" y="206877"/>
                    </a:cubicBezTo>
                    <a:cubicBezTo>
                      <a:pt x="4207" y="317935"/>
                      <a:pt x="2959" y="429595"/>
                      <a:pt x="1669" y="540954"/>
                    </a:cubicBezTo>
                    <a:cubicBezTo>
                      <a:pt x="292" y="677680"/>
                      <a:pt x="206" y="814364"/>
                      <a:pt x="163" y="951090"/>
                    </a:cubicBezTo>
                    <a:cubicBezTo>
                      <a:pt x="-741" y="1039661"/>
                      <a:pt x="1927" y="1128491"/>
                      <a:pt x="12941" y="1216460"/>
                    </a:cubicBezTo>
                    <a:cubicBezTo>
                      <a:pt x="17157" y="1253608"/>
                      <a:pt x="30236" y="1291401"/>
                      <a:pt x="57728" y="1317801"/>
                    </a:cubicBezTo>
                    <a:cubicBezTo>
                      <a:pt x="94341" y="1348328"/>
                      <a:pt x="138053" y="1370685"/>
                      <a:pt x="185164" y="1379328"/>
                    </a:cubicBezTo>
                    <a:cubicBezTo>
                      <a:pt x="269533" y="1401384"/>
                      <a:pt x="356612" y="1407705"/>
                      <a:pt x="443391" y="1412391"/>
                    </a:cubicBezTo>
                    <a:cubicBezTo>
                      <a:pt x="515025" y="1418110"/>
                      <a:pt x="588078" y="1425548"/>
                      <a:pt x="660143" y="1429418"/>
                    </a:cubicBezTo>
                    <a:cubicBezTo>
                      <a:pt x="706049" y="1431954"/>
                      <a:pt x="752084" y="1429289"/>
                      <a:pt x="797990" y="1432126"/>
                    </a:cubicBezTo>
                    <a:cubicBezTo>
                      <a:pt x="821997" y="1470650"/>
                      <a:pt x="844283" y="1510292"/>
                      <a:pt x="869796" y="1547957"/>
                    </a:cubicBezTo>
                    <a:cubicBezTo>
                      <a:pt x="900085" y="1599595"/>
                      <a:pt x="933299" y="1649298"/>
                      <a:pt x="966685" y="1698958"/>
                    </a:cubicBezTo>
                    <a:cubicBezTo>
                      <a:pt x="987680" y="1730560"/>
                      <a:pt x="1005793" y="1764010"/>
                      <a:pt x="1028596" y="1794408"/>
                    </a:cubicBezTo>
                    <a:cubicBezTo>
                      <a:pt x="1035695" y="1802363"/>
                      <a:pt x="1040040" y="1815261"/>
                      <a:pt x="1051527" y="1817411"/>
                    </a:cubicBezTo>
                    <a:cubicBezTo>
                      <a:pt x="1051828" y="1817411"/>
                      <a:pt x="1052130" y="1817411"/>
                      <a:pt x="1052431" y="1817411"/>
                    </a:cubicBezTo>
                    <a:cubicBezTo>
                      <a:pt x="1076653" y="1817411"/>
                      <a:pt x="1097476" y="1776393"/>
                      <a:pt x="1111373" y="1759066"/>
                    </a:cubicBezTo>
                    <a:cubicBezTo>
                      <a:pt x="1139209" y="1717102"/>
                      <a:pt x="1166056" y="1674278"/>
                      <a:pt x="1188643" y="1629219"/>
                    </a:cubicBezTo>
                    <a:cubicBezTo>
                      <a:pt x="1209122" y="1584073"/>
                      <a:pt x="1237259" y="1542969"/>
                      <a:pt x="1257825" y="1497867"/>
                    </a:cubicBezTo>
                    <a:cubicBezTo>
                      <a:pt x="1334536" y="1483205"/>
                      <a:pt x="1413785" y="1485183"/>
                      <a:pt x="1491915" y="1482947"/>
                    </a:cubicBezTo>
                    <a:cubicBezTo>
                      <a:pt x="1534336" y="1480153"/>
                      <a:pt x="1576887" y="1480282"/>
                      <a:pt x="1619351" y="1481571"/>
                    </a:cubicBezTo>
                    <a:cubicBezTo>
                      <a:pt x="1673388" y="1482431"/>
                      <a:pt x="1725576" y="1480970"/>
                      <a:pt x="1779785" y="1485828"/>
                    </a:cubicBezTo>
                    <a:cubicBezTo>
                      <a:pt x="1856496" y="1488752"/>
                      <a:pt x="1934498" y="1500060"/>
                      <a:pt x="2009832" y="1479895"/>
                    </a:cubicBezTo>
                    <a:cubicBezTo>
                      <a:pt x="2047434" y="1474692"/>
                      <a:pt x="2080003" y="1450142"/>
                      <a:pt x="2097471" y="1416777"/>
                    </a:cubicBezTo>
                    <a:cubicBezTo>
                      <a:pt x="2131760" y="1364408"/>
                      <a:pt x="2149572" y="1303698"/>
                      <a:pt x="2150605" y="1241311"/>
                    </a:cubicBezTo>
                    <a:cubicBezTo>
                      <a:pt x="2153401" y="1116280"/>
                      <a:pt x="2144667" y="991334"/>
                      <a:pt x="2141311" y="866475"/>
                    </a:cubicBezTo>
                    <a:close/>
                    <a:moveTo>
                      <a:pt x="2125909" y="1242343"/>
                    </a:moveTo>
                    <a:cubicBezTo>
                      <a:pt x="2124618" y="1308213"/>
                      <a:pt x="2104656" y="1362473"/>
                      <a:pt x="2068387" y="1417207"/>
                    </a:cubicBezTo>
                    <a:cubicBezTo>
                      <a:pt x="2059567" y="1429246"/>
                      <a:pt x="2047821" y="1439307"/>
                      <a:pt x="2034871" y="1446702"/>
                    </a:cubicBezTo>
                    <a:cubicBezTo>
                      <a:pt x="2021362" y="1453237"/>
                      <a:pt x="2006347" y="1455215"/>
                      <a:pt x="1991848" y="1458526"/>
                    </a:cubicBezTo>
                    <a:cubicBezTo>
                      <a:pt x="1945555" y="1470178"/>
                      <a:pt x="1897584" y="1466867"/>
                      <a:pt x="1850344" y="1465405"/>
                    </a:cubicBezTo>
                    <a:cubicBezTo>
                      <a:pt x="1778925" y="1459816"/>
                      <a:pt x="1707205" y="1456462"/>
                      <a:pt x="1635183" y="1457236"/>
                    </a:cubicBezTo>
                    <a:cubicBezTo>
                      <a:pt x="1588546" y="1456032"/>
                      <a:pt x="1541779" y="1454871"/>
                      <a:pt x="1495228" y="1458139"/>
                    </a:cubicBezTo>
                    <a:cubicBezTo>
                      <a:pt x="1431080" y="1459773"/>
                      <a:pt x="1367233" y="1459644"/>
                      <a:pt x="1303214" y="1466222"/>
                    </a:cubicBezTo>
                    <a:cubicBezTo>
                      <a:pt x="1287425" y="1467598"/>
                      <a:pt x="1271721" y="1470049"/>
                      <a:pt x="1256190" y="1473144"/>
                    </a:cubicBezTo>
                    <a:cubicBezTo>
                      <a:pt x="1250425" y="1474262"/>
                      <a:pt x="1244186" y="1475122"/>
                      <a:pt x="1239841" y="1479508"/>
                    </a:cubicBezTo>
                    <a:cubicBezTo>
                      <a:pt x="1236055" y="1483678"/>
                      <a:pt x="1235237" y="1489397"/>
                      <a:pt x="1232441" y="1494255"/>
                    </a:cubicBezTo>
                    <a:cubicBezTo>
                      <a:pt x="1216221" y="1527491"/>
                      <a:pt x="1196731" y="1559652"/>
                      <a:pt x="1179092" y="1592242"/>
                    </a:cubicBezTo>
                    <a:cubicBezTo>
                      <a:pt x="1164249" y="1623930"/>
                      <a:pt x="1148158" y="1654973"/>
                      <a:pt x="1129443" y="1684683"/>
                    </a:cubicBezTo>
                    <a:cubicBezTo>
                      <a:pt x="1106597" y="1720757"/>
                      <a:pt x="1085645" y="1758980"/>
                      <a:pt x="1056088" y="1790109"/>
                    </a:cubicBezTo>
                    <a:cubicBezTo>
                      <a:pt x="1056002" y="1790023"/>
                      <a:pt x="1055959" y="1789894"/>
                      <a:pt x="1055830" y="1789808"/>
                    </a:cubicBezTo>
                    <a:cubicBezTo>
                      <a:pt x="1053291" y="1786325"/>
                      <a:pt x="1050710" y="1782842"/>
                      <a:pt x="1048128" y="1779360"/>
                    </a:cubicBezTo>
                    <a:cubicBezTo>
                      <a:pt x="1009321" y="1723766"/>
                      <a:pt x="975849" y="1664475"/>
                      <a:pt x="936095" y="1609441"/>
                    </a:cubicBezTo>
                    <a:cubicBezTo>
                      <a:pt x="908388" y="1563564"/>
                      <a:pt x="879864" y="1517688"/>
                      <a:pt x="850780" y="1472585"/>
                    </a:cubicBezTo>
                    <a:cubicBezTo>
                      <a:pt x="839249" y="1453581"/>
                      <a:pt x="829397" y="1433502"/>
                      <a:pt x="816232" y="1415573"/>
                    </a:cubicBezTo>
                    <a:cubicBezTo>
                      <a:pt x="809563" y="1407576"/>
                      <a:pt x="799582" y="1406845"/>
                      <a:pt x="789514" y="1406845"/>
                    </a:cubicBezTo>
                    <a:cubicBezTo>
                      <a:pt x="788353" y="1406845"/>
                      <a:pt x="787191" y="1406845"/>
                      <a:pt x="786029" y="1406845"/>
                    </a:cubicBezTo>
                    <a:cubicBezTo>
                      <a:pt x="781770" y="1406888"/>
                      <a:pt x="777597" y="1406888"/>
                      <a:pt x="773682" y="1406458"/>
                    </a:cubicBezTo>
                    <a:cubicBezTo>
                      <a:pt x="753030" y="1406028"/>
                      <a:pt x="732422" y="1406200"/>
                      <a:pt x="711771" y="1406114"/>
                    </a:cubicBezTo>
                    <a:cubicBezTo>
                      <a:pt x="669393" y="1406157"/>
                      <a:pt x="628047" y="1402803"/>
                      <a:pt x="585239" y="1399836"/>
                    </a:cubicBezTo>
                    <a:cubicBezTo>
                      <a:pt x="542517" y="1396354"/>
                      <a:pt x="499880" y="1392441"/>
                      <a:pt x="457158" y="1388830"/>
                    </a:cubicBezTo>
                    <a:cubicBezTo>
                      <a:pt x="386169" y="1383756"/>
                      <a:pt x="314535" y="1381520"/>
                      <a:pt x="244493" y="1367332"/>
                    </a:cubicBezTo>
                    <a:cubicBezTo>
                      <a:pt x="200308" y="1356970"/>
                      <a:pt x="149971" y="1351337"/>
                      <a:pt x="111163" y="1324852"/>
                    </a:cubicBezTo>
                    <a:cubicBezTo>
                      <a:pt x="89867" y="1312813"/>
                      <a:pt x="68398" y="1299184"/>
                      <a:pt x="56825" y="1276826"/>
                    </a:cubicBezTo>
                    <a:cubicBezTo>
                      <a:pt x="31742" y="1231938"/>
                      <a:pt x="34625" y="1177807"/>
                      <a:pt x="29290" y="1128061"/>
                    </a:cubicBezTo>
                    <a:cubicBezTo>
                      <a:pt x="23654" y="1056645"/>
                      <a:pt x="24643" y="982993"/>
                      <a:pt x="24729" y="911147"/>
                    </a:cubicBezTo>
                    <a:cubicBezTo>
                      <a:pt x="25375" y="729834"/>
                      <a:pt x="23826" y="548392"/>
                      <a:pt x="29161" y="367165"/>
                    </a:cubicBezTo>
                    <a:cubicBezTo>
                      <a:pt x="30753" y="286978"/>
                      <a:pt x="33506" y="206791"/>
                      <a:pt x="45553" y="127421"/>
                    </a:cubicBezTo>
                    <a:cubicBezTo>
                      <a:pt x="50887" y="94615"/>
                      <a:pt x="53555" y="56736"/>
                      <a:pt x="83327" y="36227"/>
                    </a:cubicBezTo>
                    <a:cubicBezTo>
                      <a:pt x="89953" y="36743"/>
                      <a:pt x="94427" y="29864"/>
                      <a:pt x="100752" y="28488"/>
                    </a:cubicBezTo>
                    <a:cubicBezTo>
                      <a:pt x="109959" y="24532"/>
                      <a:pt x="118735" y="24790"/>
                      <a:pt x="128846" y="25005"/>
                    </a:cubicBezTo>
                    <a:cubicBezTo>
                      <a:pt x="174279" y="23801"/>
                      <a:pt x="219712" y="26854"/>
                      <a:pt x="265144" y="27456"/>
                    </a:cubicBezTo>
                    <a:cubicBezTo>
                      <a:pt x="335273" y="29090"/>
                      <a:pt x="405444" y="28918"/>
                      <a:pt x="475529" y="30638"/>
                    </a:cubicBezTo>
                    <a:cubicBezTo>
                      <a:pt x="513734" y="33432"/>
                      <a:pt x="551896" y="39323"/>
                      <a:pt x="590230" y="40957"/>
                    </a:cubicBezTo>
                    <a:cubicBezTo>
                      <a:pt x="640911" y="43622"/>
                      <a:pt x="691636" y="43321"/>
                      <a:pt x="742361" y="43064"/>
                    </a:cubicBezTo>
                    <a:cubicBezTo>
                      <a:pt x="775618" y="42892"/>
                      <a:pt x="808918" y="42720"/>
                      <a:pt x="842175" y="43364"/>
                    </a:cubicBezTo>
                    <a:cubicBezTo>
                      <a:pt x="927318" y="44396"/>
                      <a:pt x="1012247" y="51534"/>
                      <a:pt x="1097390" y="51792"/>
                    </a:cubicBezTo>
                    <a:cubicBezTo>
                      <a:pt x="1130088" y="51964"/>
                      <a:pt x="1162872" y="51878"/>
                      <a:pt x="1195570" y="51749"/>
                    </a:cubicBezTo>
                    <a:cubicBezTo>
                      <a:pt x="1259675" y="51534"/>
                      <a:pt x="1323780" y="51319"/>
                      <a:pt x="1387842" y="53511"/>
                    </a:cubicBezTo>
                    <a:cubicBezTo>
                      <a:pt x="1472168" y="57940"/>
                      <a:pt x="1556623" y="55145"/>
                      <a:pt x="1640992" y="57209"/>
                    </a:cubicBezTo>
                    <a:cubicBezTo>
                      <a:pt x="1713701" y="58241"/>
                      <a:pt x="1786497" y="59617"/>
                      <a:pt x="1859077" y="63830"/>
                    </a:cubicBezTo>
                    <a:cubicBezTo>
                      <a:pt x="1918751" y="68216"/>
                      <a:pt x="1980662" y="73719"/>
                      <a:pt x="2035947" y="99044"/>
                    </a:cubicBezTo>
                    <a:cubicBezTo>
                      <a:pt x="2074023" y="115382"/>
                      <a:pt x="2092910" y="154465"/>
                      <a:pt x="2100912" y="193076"/>
                    </a:cubicBezTo>
                    <a:cubicBezTo>
                      <a:pt x="2118380" y="255720"/>
                      <a:pt x="2110808" y="321504"/>
                      <a:pt x="2112658" y="385825"/>
                    </a:cubicBezTo>
                    <a:cubicBezTo>
                      <a:pt x="2113217" y="456209"/>
                      <a:pt x="2112744" y="526550"/>
                      <a:pt x="2114336" y="596891"/>
                    </a:cubicBezTo>
                    <a:cubicBezTo>
                      <a:pt x="2117950" y="687698"/>
                      <a:pt x="2115626" y="778677"/>
                      <a:pt x="2116702" y="869527"/>
                    </a:cubicBezTo>
                    <a:cubicBezTo>
                      <a:pt x="2120187" y="993742"/>
                      <a:pt x="2128792" y="1118043"/>
                      <a:pt x="2125909" y="1242343"/>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1" name="Google Shape;31;p2"/>
              <p:cNvSpPr/>
              <p:nvPr/>
            </p:nvSpPr>
            <p:spPr>
              <a:xfrm>
                <a:off x="8420331" y="1845864"/>
                <a:ext cx="1427511" cy="1045892"/>
              </a:xfrm>
              <a:custGeom>
                <a:avLst/>
                <a:gdLst/>
                <a:ahLst/>
                <a:cxnLst/>
                <a:rect l="l" t="t" r="r" b="b"/>
                <a:pathLst>
                  <a:path w="1427511" h="1045892" extrusionOk="0">
                    <a:moveTo>
                      <a:pt x="1293730" y="358606"/>
                    </a:moveTo>
                    <a:cubicBezTo>
                      <a:pt x="1233325" y="356327"/>
                      <a:pt x="1172920" y="354005"/>
                      <a:pt x="1112429" y="353317"/>
                    </a:cubicBezTo>
                    <a:cubicBezTo>
                      <a:pt x="1065921" y="349232"/>
                      <a:pt x="958061" y="358004"/>
                      <a:pt x="919426" y="329755"/>
                    </a:cubicBezTo>
                    <a:cubicBezTo>
                      <a:pt x="937539" y="261392"/>
                      <a:pt x="978712" y="201585"/>
                      <a:pt x="1001515" y="134641"/>
                    </a:cubicBezTo>
                    <a:cubicBezTo>
                      <a:pt x="1013862" y="99040"/>
                      <a:pt x="1031459" y="-9782"/>
                      <a:pt x="967741" y="709"/>
                    </a:cubicBezTo>
                    <a:cubicBezTo>
                      <a:pt x="955092" y="1440"/>
                      <a:pt x="942142" y="1096"/>
                      <a:pt x="929192" y="752"/>
                    </a:cubicBezTo>
                    <a:cubicBezTo>
                      <a:pt x="898904" y="-22"/>
                      <a:pt x="868357" y="-796"/>
                      <a:pt x="840822" y="11931"/>
                    </a:cubicBezTo>
                    <a:cubicBezTo>
                      <a:pt x="833250" y="15973"/>
                      <a:pt x="827442" y="22895"/>
                      <a:pt x="825377" y="31279"/>
                    </a:cubicBezTo>
                    <a:cubicBezTo>
                      <a:pt x="819396" y="46973"/>
                      <a:pt x="812427" y="62193"/>
                      <a:pt x="806188" y="77757"/>
                    </a:cubicBezTo>
                    <a:cubicBezTo>
                      <a:pt x="785881" y="130513"/>
                      <a:pt x="767811" y="184344"/>
                      <a:pt x="734167" y="230650"/>
                    </a:cubicBezTo>
                    <a:cubicBezTo>
                      <a:pt x="698457" y="279837"/>
                      <a:pt x="662748" y="331475"/>
                      <a:pt x="613314" y="367893"/>
                    </a:cubicBezTo>
                    <a:cubicBezTo>
                      <a:pt x="587844" y="385392"/>
                      <a:pt x="566806" y="407406"/>
                      <a:pt x="547316" y="430881"/>
                    </a:cubicBezTo>
                    <a:cubicBezTo>
                      <a:pt x="541508" y="435353"/>
                      <a:pt x="535485" y="439437"/>
                      <a:pt x="528988" y="442834"/>
                    </a:cubicBezTo>
                    <a:cubicBezTo>
                      <a:pt x="487987" y="460505"/>
                      <a:pt x="442038" y="465665"/>
                      <a:pt x="397680" y="469492"/>
                    </a:cubicBezTo>
                    <a:cubicBezTo>
                      <a:pt x="379137" y="470480"/>
                      <a:pt x="360551" y="470781"/>
                      <a:pt x="342008" y="470695"/>
                    </a:cubicBezTo>
                    <a:cubicBezTo>
                      <a:pt x="341965" y="470695"/>
                      <a:pt x="341965" y="470695"/>
                      <a:pt x="341922" y="470695"/>
                    </a:cubicBezTo>
                    <a:cubicBezTo>
                      <a:pt x="342051" y="464289"/>
                      <a:pt x="342180" y="457840"/>
                      <a:pt x="342223" y="451433"/>
                    </a:cubicBezTo>
                    <a:cubicBezTo>
                      <a:pt x="342309" y="451347"/>
                      <a:pt x="342438" y="451304"/>
                      <a:pt x="342524" y="451175"/>
                    </a:cubicBezTo>
                    <a:cubicBezTo>
                      <a:pt x="354915" y="438492"/>
                      <a:pt x="336759" y="423228"/>
                      <a:pt x="324196" y="420261"/>
                    </a:cubicBezTo>
                    <a:cubicBezTo>
                      <a:pt x="271450" y="409641"/>
                      <a:pt x="216896" y="418413"/>
                      <a:pt x="163590" y="419788"/>
                    </a:cubicBezTo>
                    <a:cubicBezTo>
                      <a:pt x="129859" y="420949"/>
                      <a:pt x="95656" y="423916"/>
                      <a:pt x="62097" y="427786"/>
                    </a:cubicBezTo>
                    <a:cubicBezTo>
                      <a:pt x="60118" y="427958"/>
                      <a:pt x="58397" y="428560"/>
                      <a:pt x="56849" y="429377"/>
                    </a:cubicBezTo>
                    <a:cubicBezTo>
                      <a:pt x="46910" y="431655"/>
                      <a:pt x="32798" y="444339"/>
                      <a:pt x="28238" y="454959"/>
                    </a:cubicBezTo>
                    <a:cubicBezTo>
                      <a:pt x="4661" y="480627"/>
                      <a:pt x="11029" y="533426"/>
                      <a:pt x="4231" y="565673"/>
                    </a:cubicBezTo>
                    <a:cubicBezTo>
                      <a:pt x="-4933" y="621696"/>
                      <a:pt x="3585" y="674753"/>
                      <a:pt x="3973" y="731507"/>
                    </a:cubicBezTo>
                    <a:cubicBezTo>
                      <a:pt x="4188" y="767839"/>
                      <a:pt x="4188" y="804084"/>
                      <a:pt x="2295" y="840373"/>
                    </a:cubicBezTo>
                    <a:cubicBezTo>
                      <a:pt x="3715" y="868277"/>
                      <a:pt x="-3513" y="899062"/>
                      <a:pt x="10555" y="924601"/>
                    </a:cubicBezTo>
                    <a:cubicBezTo>
                      <a:pt x="36283" y="967339"/>
                      <a:pt x="109638" y="966393"/>
                      <a:pt x="169785" y="965490"/>
                    </a:cubicBezTo>
                    <a:cubicBezTo>
                      <a:pt x="190006" y="965146"/>
                      <a:pt x="208764" y="964845"/>
                      <a:pt x="223693" y="966221"/>
                    </a:cubicBezTo>
                    <a:cubicBezTo>
                      <a:pt x="228899" y="966350"/>
                      <a:pt x="234019" y="966436"/>
                      <a:pt x="239053" y="966436"/>
                    </a:cubicBezTo>
                    <a:cubicBezTo>
                      <a:pt x="270288" y="966436"/>
                      <a:pt x="297694" y="962738"/>
                      <a:pt x="310730" y="940854"/>
                    </a:cubicBezTo>
                    <a:cubicBezTo>
                      <a:pt x="314860" y="938919"/>
                      <a:pt x="318130" y="935178"/>
                      <a:pt x="318990" y="929460"/>
                    </a:cubicBezTo>
                    <a:cubicBezTo>
                      <a:pt x="319765" y="919485"/>
                      <a:pt x="320496" y="909510"/>
                      <a:pt x="321228" y="899492"/>
                    </a:cubicBezTo>
                    <a:cubicBezTo>
                      <a:pt x="330564" y="899707"/>
                      <a:pt x="339900" y="900008"/>
                      <a:pt x="349236" y="900352"/>
                    </a:cubicBezTo>
                    <a:cubicBezTo>
                      <a:pt x="369113" y="901126"/>
                      <a:pt x="388947" y="901943"/>
                      <a:pt x="408824" y="901255"/>
                    </a:cubicBezTo>
                    <a:cubicBezTo>
                      <a:pt x="411319" y="901255"/>
                      <a:pt x="413857" y="901212"/>
                      <a:pt x="416353" y="901212"/>
                    </a:cubicBezTo>
                    <a:cubicBezTo>
                      <a:pt x="416912" y="901212"/>
                      <a:pt x="417514" y="901212"/>
                      <a:pt x="418074" y="901212"/>
                    </a:cubicBezTo>
                    <a:cubicBezTo>
                      <a:pt x="460667" y="920001"/>
                      <a:pt x="494354" y="955945"/>
                      <a:pt x="536044" y="977486"/>
                    </a:cubicBezTo>
                    <a:cubicBezTo>
                      <a:pt x="611206" y="1021944"/>
                      <a:pt x="698371" y="1036906"/>
                      <a:pt x="784633" y="1039572"/>
                    </a:cubicBezTo>
                    <a:cubicBezTo>
                      <a:pt x="789280" y="1039615"/>
                      <a:pt x="793969" y="1039658"/>
                      <a:pt x="798616" y="1039658"/>
                    </a:cubicBezTo>
                    <a:cubicBezTo>
                      <a:pt x="837122" y="1039658"/>
                      <a:pt x="875628" y="1037766"/>
                      <a:pt x="913919" y="1033681"/>
                    </a:cubicBezTo>
                    <a:cubicBezTo>
                      <a:pt x="951048" y="1029769"/>
                      <a:pt x="987489" y="1023835"/>
                      <a:pt x="1025048" y="1024609"/>
                    </a:cubicBezTo>
                    <a:cubicBezTo>
                      <a:pt x="1048798" y="1033380"/>
                      <a:pt x="1077580" y="1033509"/>
                      <a:pt x="1101286" y="1037551"/>
                    </a:cubicBezTo>
                    <a:cubicBezTo>
                      <a:pt x="1114107" y="1040647"/>
                      <a:pt x="1126971" y="1043570"/>
                      <a:pt x="1140222" y="1044387"/>
                    </a:cubicBezTo>
                    <a:cubicBezTo>
                      <a:pt x="1153904" y="1045161"/>
                      <a:pt x="1168403" y="1045892"/>
                      <a:pt x="1183074" y="1045892"/>
                    </a:cubicBezTo>
                    <a:cubicBezTo>
                      <a:pt x="1231131" y="1045892"/>
                      <a:pt x="1281081" y="1038067"/>
                      <a:pt x="1310509" y="997866"/>
                    </a:cubicBezTo>
                    <a:cubicBezTo>
                      <a:pt x="1328450" y="972756"/>
                      <a:pt x="1337055" y="938962"/>
                      <a:pt x="1329698" y="908822"/>
                    </a:cubicBezTo>
                    <a:cubicBezTo>
                      <a:pt x="1328407" y="905554"/>
                      <a:pt x="1326213" y="903275"/>
                      <a:pt x="1323674" y="901813"/>
                    </a:cubicBezTo>
                    <a:cubicBezTo>
                      <a:pt x="1337399" y="892053"/>
                      <a:pt x="1348714" y="879241"/>
                      <a:pt x="1356458" y="862386"/>
                    </a:cubicBezTo>
                    <a:cubicBezTo>
                      <a:pt x="1363729" y="847854"/>
                      <a:pt x="1377626" y="786671"/>
                      <a:pt x="1364719" y="764915"/>
                    </a:cubicBezTo>
                    <a:cubicBezTo>
                      <a:pt x="1391092" y="747846"/>
                      <a:pt x="1404989" y="716330"/>
                      <a:pt x="1407355" y="685287"/>
                    </a:cubicBezTo>
                    <a:cubicBezTo>
                      <a:pt x="1408388" y="659103"/>
                      <a:pt x="1412690" y="626641"/>
                      <a:pt x="1392082" y="607250"/>
                    </a:cubicBezTo>
                    <a:cubicBezTo>
                      <a:pt x="1398707" y="599511"/>
                      <a:pt x="1404774" y="591298"/>
                      <a:pt x="1410238" y="582871"/>
                    </a:cubicBezTo>
                    <a:cubicBezTo>
                      <a:pt x="1424564" y="556429"/>
                      <a:pt x="1428221" y="525343"/>
                      <a:pt x="1427404" y="495633"/>
                    </a:cubicBezTo>
                    <a:cubicBezTo>
                      <a:pt x="1424607" y="405557"/>
                      <a:pt x="1384983" y="361056"/>
                      <a:pt x="1293730" y="358606"/>
                    </a:cubicBezTo>
                    <a:close/>
                    <a:moveTo>
                      <a:pt x="268653" y="933458"/>
                    </a:moveTo>
                    <a:cubicBezTo>
                      <a:pt x="250411" y="936038"/>
                      <a:pt x="231911" y="935565"/>
                      <a:pt x="213454" y="935049"/>
                    </a:cubicBezTo>
                    <a:cubicBezTo>
                      <a:pt x="205710" y="934834"/>
                      <a:pt x="197965" y="934619"/>
                      <a:pt x="190264" y="934662"/>
                    </a:cubicBezTo>
                    <a:cubicBezTo>
                      <a:pt x="181574" y="934533"/>
                      <a:pt x="172797" y="934576"/>
                      <a:pt x="164106" y="934619"/>
                    </a:cubicBezTo>
                    <a:cubicBezTo>
                      <a:pt x="139281" y="934748"/>
                      <a:pt x="114457" y="934877"/>
                      <a:pt x="89891" y="931395"/>
                    </a:cubicBezTo>
                    <a:cubicBezTo>
                      <a:pt x="73456" y="928471"/>
                      <a:pt x="55515" y="927482"/>
                      <a:pt x="42436" y="915916"/>
                    </a:cubicBezTo>
                    <a:cubicBezTo>
                      <a:pt x="36369" y="910026"/>
                      <a:pt x="33401" y="901728"/>
                      <a:pt x="33100" y="893386"/>
                    </a:cubicBezTo>
                    <a:cubicBezTo>
                      <a:pt x="32755" y="875672"/>
                      <a:pt x="33014" y="857915"/>
                      <a:pt x="33143" y="840158"/>
                    </a:cubicBezTo>
                    <a:cubicBezTo>
                      <a:pt x="35423" y="794539"/>
                      <a:pt x="35337" y="748792"/>
                      <a:pt x="34347" y="703087"/>
                    </a:cubicBezTo>
                    <a:cubicBezTo>
                      <a:pt x="30346" y="656996"/>
                      <a:pt x="26775" y="613742"/>
                      <a:pt x="31723" y="566275"/>
                    </a:cubicBezTo>
                    <a:cubicBezTo>
                      <a:pt x="35939" y="543143"/>
                      <a:pt x="28797" y="500792"/>
                      <a:pt x="37316" y="472974"/>
                    </a:cubicBezTo>
                    <a:cubicBezTo>
                      <a:pt x="38348" y="472415"/>
                      <a:pt x="39252" y="471598"/>
                      <a:pt x="39768" y="470480"/>
                    </a:cubicBezTo>
                    <a:cubicBezTo>
                      <a:pt x="41575" y="473232"/>
                      <a:pt x="45576" y="473791"/>
                      <a:pt x="48158" y="471813"/>
                    </a:cubicBezTo>
                    <a:cubicBezTo>
                      <a:pt x="53751" y="467299"/>
                      <a:pt x="59301" y="462698"/>
                      <a:pt x="65066" y="458399"/>
                    </a:cubicBezTo>
                    <a:cubicBezTo>
                      <a:pt x="65926" y="458485"/>
                      <a:pt x="66830" y="458528"/>
                      <a:pt x="67733" y="458528"/>
                    </a:cubicBezTo>
                    <a:cubicBezTo>
                      <a:pt x="72509" y="458528"/>
                      <a:pt x="77414" y="457668"/>
                      <a:pt x="82361" y="456851"/>
                    </a:cubicBezTo>
                    <a:cubicBezTo>
                      <a:pt x="87825" y="455905"/>
                      <a:pt x="93203" y="454959"/>
                      <a:pt x="98409" y="455217"/>
                    </a:cubicBezTo>
                    <a:cubicBezTo>
                      <a:pt x="138808" y="451132"/>
                      <a:pt x="179594" y="449627"/>
                      <a:pt x="220252" y="447263"/>
                    </a:cubicBezTo>
                    <a:cubicBezTo>
                      <a:pt x="242667" y="446575"/>
                      <a:pt x="264953" y="443221"/>
                      <a:pt x="287454" y="443307"/>
                    </a:cubicBezTo>
                    <a:cubicBezTo>
                      <a:pt x="291154" y="443479"/>
                      <a:pt x="295026" y="443350"/>
                      <a:pt x="298985" y="443307"/>
                    </a:cubicBezTo>
                    <a:cubicBezTo>
                      <a:pt x="310343" y="443092"/>
                      <a:pt x="322002" y="442963"/>
                      <a:pt x="331682" y="448338"/>
                    </a:cubicBezTo>
                    <a:cubicBezTo>
                      <a:pt x="323465" y="472587"/>
                      <a:pt x="323723" y="500104"/>
                      <a:pt x="320109" y="525257"/>
                    </a:cubicBezTo>
                    <a:cubicBezTo>
                      <a:pt x="309267" y="599253"/>
                      <a:pt x="299845" y="673678"/>
                      <a:pt x="298253" y="748534"/>
                    </a:cubicBezTo>
                    <a:cubicBezTo>
                      <a:pt x="298167" y="791486"/>
                      <a:pt x="295328" y="833536"/>
                      <a:pt x="292230" y="876016"/>
                    </a:cubicBezTo>
                    <a:cubicBezTo>
                      <a:pt x="289605" y="880273"/>
                      <a:pt x="289261" y="885862"/>
                      <a:pt x="291154" y="890506"/>
                    </a:cubicBezTo>
                    <a:cubicBezTo>
                      <a:pt x="291068" y="891623"/>
                      <a:pt x="290982" y="892784"/>
                      <a:pt x="290896" y="893902"/>
                    </a:cubicBezTo>
                    <a:cubicBezTo>
                      <a:pt x="289907" y="895536"/>
                      <a:pt x="289218" y="897385"/>
                      <a:pt x="289003" y="899363"/>
                    </a:cubicBezTo>
                    <a:cubicBezTo>
                      <a:pt x="287626" y="913594"/>
                      <a:pt x="287024" y="932641"/>
                      <a:pt x="268653" y="933458"/>
                    </a:cubicBezTo>
                    <a:close/>
                    <a:moveTo>
                      <a:pt x="1121507" y="1011367"/>
                    </a:moveTo>
                    <a:cubicBezTo>
                      <a:pt x="1085927" y="999156"/>
                      <a:pt x="1007366" y="1015537"/>
                      <a:pt x="1004655" y="962222"/>
                    </a:cubicBezTo>
                    <a:cubicBezTo>
                      <a:pt x="1004569" y="949324"/>
                      <a:pt x="1004225" y="932770"/>
                      <a:pt x="1016616" y="925074"/>
                    </a:cubicBezTo>
                    <a:cubicBezTo>
                      <a:pt x="1016788" y="924988"/>
                      <a:pt x="1018423" y="924085"/>
                      <a:pt x="1018810" y="924816"/>
                    </a:cubicBezTo>
                    <a:cubicBezTo>
                      <a:pt x="1023155" y="927869"/>
                      <a:pt x="1024489" y="922967"/>
                      <a:pt x="1023026" y="919399"/>
                    </a:cubicBezTo>
                    <a:cubicBezTo>
                      <a:pt x="1049400" y="927138"/>
                      <a:pt x="1076591" y="930922"/>
                      <a:pt x="1104083" y="931911"/>
                    </a:cubicBezTo>
                    <a:cubicBezTo>
                      <a:pt x="1117205" y="931566"/>
                      <a:pt x="1131876" y="931824"/>
                      <a:pt x="1147321" y="932082"/>
                    </a:cubicBezTo>
                    <a:cubicBezTo>
                      <a:pt x="1157518" y="932254"/>
                      <a:pt x="1168101" y="932426"/>
                      <a:pt x="1178814" y="932426"/>
                    </a:cubicBezTo>
                    <a:cubicBezTo>
                      <a:pt x="1220977" y="932426"/>
                      <a:pt x="1265679" y="929847"/>
                      <a:pt x="1301001" y="914497"/>
                    </a:cubicBezTo>
                    <a:cubicBezTo>
                      <a:pt x="1301001" y="914540"/>
                      <a:pt x="1301001" y="914583"/>
                      <a:pt x="1301001" y="914626"/>
                    </a:cubicBezTo>
                    <a:cubicBezTo>
                      <a:pt x="1309520" y="1022632"/>
                      <a:pt x="1200283" y="1021342"/>
                      <a:pt x="1121507" y="1011367"/>
                    </a:cubicBezTo>
                    <a:close/>
                    <a:moveTo>
                      <a:pt x="1325826" y="854905"/>
                    </a:moveTo>
                    <a:cubicBezTo>
                      <a:pt x="1295537" y="905941"/>
                      <a:pt x="1210437" y="900395"/>
                      <a:pt x="1158421" y="901298"/>
                    </a:cubicBezTo>
                    <a:cubicBezTo>
                      <a:pt x="1123314" y="902114"/>
                      <a:pt x="1088508" y="902372"/>
                      <a:pt x="1053702" y="896052"/>
                    </a:cubicBezTo>
                    <a:cubicBezTo>
                      <a:pt x="1030555" y="888958"/>
                      <a:pt x="1001988" y="887410"/>
                      <a:pt x="984649" y="869008"/>
                    </a:cubicBezTo>
                    <a:cubicBezTo>
                      <a:pt x="970581" y="844973"/>
                      <a:pt x="965332" y="809631"/>
                      <a:pt x="984735" y="787144"/>
                    </a:cubicBezTo>
                    <a:cubicBezTo>
                      <a:pt x="1001730" y="799398"/>
                      <a:pt x="1023586" y="806320"/>
                      <a:pt x="1044925" y="806621"/>
                    </a:cubicBezTo>
                    <a:cubicBezTo>
                      <a:pt x="1058306" y="807395"/>
                      <a:pt x="1071729" y="807739"/>
                      <a:pt x="1085152" y="807739"/>
                    </a:cubicBezTo>
                    <a:cubicBezTo>
                      <a:pt x="1132736" y="807739"/>
                      <a:pt x="1180449" y="803396"/>
                      <a:pt x="1227689" y="798452"/>
                    </a:cubicBezTo>
                    <a:cubicBezTo>
                      <a:pt x="1264646" y="794969"/>
                      <a:pt x="1302851" y="791443"/>
                      <a:pt x="1337700" y="777943"/>
                    </a:cubicBezTo>
                    <a:cubicBezTo>
                      <a:pt x="1337872" y="781769"/>
                      <a:pt x="1338302" y="785682"/>
                      <a:pt x="1338474" y="789122"/>
                    </a:cubicBezTo>
                    <a:cubicBezTo>
                      <a:pt x="1339292" y="811565"/>
                      <a:pt x="1335248" y="834482"/>
                      <a:pt x="1325826" y="854905"/>
                    </a:cubicBezTo>
                    <a:close/>
                    <a:moveTo>
                      <a:pt x="1374829" y="694359"/>
                    </a:moveTo>
                    <a:cubicBezTo>
                      <a:pt x="1362309" y="767409"/>
                      <a:pt x="1263441" y="760573"/>
                      <a:pt x="1206608" y="769989"/>
                    </a:cubicBezTo>
                    <a:cubicBezTo>
                      <a:pt x="1146848" y="774116"/>
                      <a:pt x="1087476" y="782199"/>
                      <a:pt x="1027372" y="773772"/>
                    </a:cubicBezTo>
                    <a:cubicBezTo>
                      <a:pt x="989296" y="766807"/>
                      <a:pt x="972861" y="736839"/>
                      <a:pt x="977206" y="700078"/>
                    </a:cubicBezTo>
                    <a:cubicBezTo>
                      <a:pt x="977335" y="678064"/>
                      <a:pt x="977034" y="640657"/>
                      <a:pt x="1000138" y="635412"/>
                    </a:cubicBezTo>
                    <a:cubicBezTo>
                      <a:pt x="1011969" y="645688"/>
                      <a:pt x="1027974" y="650461"/>
                      <a:pt x="1048798" y="652223"/>
                    </a:cubicBezTo>
                    <a:cubicBezTo>
                      <a:pt x="1106148" y="661381"/>
                      <a:pt x="1164186" y="659705"/>
                      <a:pt x="1222096" y="660779"/>
                    </a:cubicBezTo>
                    <a:cubicBezTo>
                      <a:pt x="1225925" y="660779"/>
                      <a:pt x="1229754" y="660779"/>
                      <a:pt x="1233626" y="660779"/>
                    </a:cubicBezTo>
                    <a:cubicBezTo>
                      <a:pt x="1270153" y="660779"/>
                      <a:pt x="1307498" y="659834"/>
                      <a:pt x="1342002" y="647236"/>
                    </a:cubicBezTo>
                    <a:cubicBezTo>
                      <a:pt x="1351984" y="642420"/>
                      <a:pt x="1361234" y="636272"/>
                      <a:pt x="1369795" y="629221"/>
                    </a:cubicBezTo>
                    <a:cubicBezTo>
                      <a:pt x="1370484" y="629866"/>
                      <a:pt x="1371215" y="630511"/>
                      <a:pt x="1372033" y="631069"/>
                    </a:cubicBezTo>
                    <a:cubicBezTo>
                      <a:pt x="1381799" y="649902"/>
                      <a:pt x="1376808" y="673936"/>
                      <a:pt x="1374829" y="694359"/>
                    </a:cubicBezTo>
                    <a:close/>
                    <a:moveTo>
                      <a:pt x="1331849" y="617827"/>
                    </a:moveTo>
                    <a:cubicBezTo>
                      <a:pt x="1297516" y="630597"/>
                      <a:pt x="1261807" y="629694"/>
                      <a:pt x="1224333" y="629780"/>
                    </a:cubicBezTo>
                    <a:cubicBezTo>
                      <a:pt x="1157733" y="628275"/>
                      <a:pt x="1089670" y="631886"/>
                      <a:pt x="1024532" y="615720"/>
                    </a:cubicBezTo>
                    <a:cubicBezTo>
                      <a:pt x="1000654" y="596415"/>
                      <a:pt x="998589" y="532265"/>
                      <a:pt x="1011840" y="505995"/>
                    </a:cubicBezTo>
                    <a:cubicBezTo>
                      <a:pt x="1021951" y="478908"/>
                      <a:pt x="1049916" y="481186"/>
                      <a:pt x="1075515" y="483422"/>
                    </a:cubicBezTo>
                    <a:cubicBezTo>
                      <a:pt x="1082743" y="484067"/>
                      <a:pt x="1089799" y="484712"/>
                      <a:pt x="1096252" y="484712"/>
                    </a:cubicBezTo>
                    <a:cubicBezTo>
                      <a:pt x="1124433" y="486217"/>
                      <a:pt x="1152656" y="486303"/>
                      <a:pt x="1180837" y="485787"/>
                    </a:cubicBezTo>
                    <a:cubicBezTo>
                      <a:pt x="1215642" y="484841"/>
                      <a:pt x="1250707" y="485443"/>
                      <a:pt x="1285340" y="482863"/>
                    </a:cubicBezTo>
                    <a:cubicBezTo>
                      <a:pt x="1298592" y="479767"/>
                      <a:pt x="1299796" y="459817"/>
                      <a:pt x="1287191" y="455045"/>
                    </a:cubicBezTo>
                    <a:cubicBezTo>
                      <a:pt x="1278027" y="452293"/>
                      <a:pt x="1268389" y="452680"/>
                      <a:pt x="1258795" y="453067"/>
                    </a:cubicBezTo>
                    <a:cubicBezTo>
                      <a:pt x="1254191" y="453239"/>
                      <a:pt x="1249631" y="453411"/>
                      <a:pt x="1245114" y="453282"/>
                    </a:cubicBezTo>
                    <a:cubicBezTo>
                      <a:pt x="1210221" y="454701"/>
                      <a:pt x="1175243" y="455174"/>
                      <a:pt x="1140308" y="455045"/>
                    </a:cubicBezTo>
                    <a:cubicBezTo>
                      <a:pt x="1125422" y="455819"/>
                      <a:pt x="1110278" y="454572"/>
                      <a:pt x="1095177" y="453368"/>
                    </a:cubicBezTo>
                    <a:cubicBezTo>
                      <a:pt x="1068932" y="451261"/>
                      <a:pt x="1042688" y="449198"/>
                      <a:pt x="1017691" y="457367"/>
                    </a:cubicBezTo>
                    <a:cubicBezTo>
                      <a:pt x="967010" y="481272"/>
                      <a:pt x="967999" y="550366"/>
                      <a:pt x="979142" y="597447"/>
                    </a:cubicBezTo>
                    <a:cubicBezTo>
                      <a:pt x="982240" y="609658"/>
                      <a:pt x="986543" y="619289"/>
                      <a:pt x="992222" y="626856"/>
                    </a:cubicBezTo>
                    <a:cubicBezTo>
                      <a:pt x="983961" y="629178"/>
                      <a:pt x="976303" y="634208"/>
                      <a:pt x="972345" y="640443"/>
                    </a:cubicBezTo>
                    <a:cubicBezTo>
                      <a:pt x="958276" y="663617"/>
                      <a:pt x="958792" y="692338"/>
                      <a:pt x="954533" y="718394"/>
                    </a:cubicBezTo>
                    <a:cubicBezTo>
                      <a:pt x="950618" y="742514"/>
                      <a:pt x="958964" y="762722"/>
                      <a:pt x="973721" y="777728"/>
                    </a:cubicBezTo>
                    <a:cubicBezTo>
                      <a:pt x="970968" y="780179"/>
                      <a:pt x="968473" y="783145"/>
                      <a:pt x="966279" y="786585"/>
                    </a:cubicBezTo>
                    <a:cubicBezTo>
                      <a:pt x="945455" y="816252"/>
                      <a:pt x="943820" y="860194"/>
                      <a:pt x="965117" y="890033"/>
                    </a:cubicBezTo>
                    <a:cubicBezTo>
                      <a:pt x="976862" y="904436"/>
                      <a:pt x="995319" y="910714"/>
                      <a:pt x="1012529" y="916088"/>
                    </a:cubicBezTo>
                    <a:cubicBezTo>
                      <a:pt x="1012141" y="916174"/>
                      <a:pt x="1011797" y="916303"/>
                      <a:pt x="1011453" y="916389"/>
                    </a:cubicBezTo>
                    <a:cubicBezTo>
                      <a:pt x="986112" y="927826"/>
                      <a:pt x="979142" y="976196"/>
                      <a:pt x="991318" y="999113"/>
                    </a:cubicBezTo>
                    <a:cubicBezTo>
                      <a:pt x="994158" y="1003498"/>
                      <a:pt x="997427" y="1007239"/>
                      <a:pt x="1000998" y="1010550"/>
                    </a:cubicBezTo>
                    <a:cubicBezTo>
                      <a:pt x="967741" y="1008400"/>
                      <a:pt x="934226" y="1009518"/>
                      <a:pt x="900797" y="1010636"/>
                    </a:cubicBezTo>
                    <a:cubicBezTo>
                      <a:pt x="878898" y="1011367"/>
                      <a:pt x="857042" y="1012098"/>
                      <a:pt x="835272" y="1011926"/>
                    </a:cubicBezTo>
                    <a:cubicBezTo>
                      <a:pt x="781837" y="1012270"/>
                      <a:pt x="728273" y="1008228"/>
                      <a:pt x="675784" y="998124"/>
                    </a:cubicBezTo>
                    <a:cubicBezTo>
                      <a:pt x="675870" y="998124"/>
                      <a:pt x="675956" y="998167"/>
                      <a:pt x="675999" y="998167"/>
                    </a:cubicBezTo>
                    <a:cubicBezTo>
                      <a:pt x="675698" y="998124"/>
                      <a:pt x="675397" y="998038"/>
                      <a:pt x="675096" y="997995"/>
                    </a:cubicBezTo>
                    <a:cubicBezTo>
                      <a:pt x="674924" y="997952"/>
                      <a:pt x="674752" y="997909"/>
                      <a:pt x="674579" y="997909"/>
                    </a:cubicBezTo>
                    <a:lnTo>
                      <a:pt x="674622" y="997909"/>
                    </a:lnTo>
                    <a:cubicBezTo>
                      <a:pt x="622091" y="988235"/>
                      <a:pt x="572872" y="964372"/>
                      <a:pt x="526493" y="936597"/>
                    </a:cubicBezTo>
                    <a:cubicBezTo>
                      <a:pt x="496290" y="913035"/>
                      <a:pt x="465614" y="889001"/>
                      <a:pt x="430636" y="872920"/>
                    </a:cubicBezTo>
                    <a:cubicBezTo>
                      <a:pt x="417127" y="868535"/>
                      <a:pt x="401251" y="858603"/>
                      <a:pt x="387097" y="864235"/>
                    </a:cubicBezTo>
                    <a:cubicBezTo>
                      <a:pt x="382192" y="866944"/>
                      <a:pt x="379869" y="871759"/>
                      <a:pt x="379740" y="876661"/>
                    </a:cubicBezTo>
                    <a:cubicBezTo>
                      <a:pt x="360938" y="873866"/>
                      <a:pt x="342094" y="871802"/>
                      <a:pt x="323164" y="870470"/>
                    </a:cubicBezTo>
                    <a:cubicBezTo>
                      <a:pt x="326089" y="827001"/>
                      <a:pt x="328155" y="783489"/>
                      <a:pt x="327595" y="739935"/>
                    </a:cubicBezTo>
                    <a:cubicBezTo>
                      <a:pt x="329359" y="659963"/>
                      <a:pt x="337663" y="580420"/>
                      <a:pt x="340932" y="500534"/>
                    </a:cubicBezTo>
                    <a:cubicBezTo>
                      <a:pt x="341148" y="500534"/>
                      <a:pt x="341363" y="500620"/>
                      <a:pt x="341578" y="500620"/>
                    </a:cubicBezTo>
                    <a:cubicBezTo>
                      <a:pt x="341707" y="500620"/>
                      <a:pt x="341793" y="500620"/>
                      <a:pt x="341922" y="500620"/>
                    </a:cubicBezTo>
                    <a:cubicBezTo>
                      <a:pt x="359347" y="500104"/>
                      <a:pt x="376814" y="499245"/>
                      <a:pt x="394195" y="497697"/>
                    </a:cubicBezTo>
                    <a:cubicBezTo>
                      <a:pt x="435068" y="492064"/>
                      <a:pt x="479597" y="486346"/>
                      <a:pt x="517544" y="468417"/>
                    </a:cubicBezTo>
                    <a:cubicBezTo>
                      <a:pt x="510961" y="476973"/>
                      <a:pt x="504422" y="485486"/>
                      <a:pt x="497710" y="493870"/>
                    </a:cubicBezTo>
                    <a:cubicBezTo>
                      <a:pt x="486567" y="509907"/>
                      <a:pt x="470304" y="527364"/>
                      <a:pt x="472326" y="548174"/>
                    </a:cubicBezTo>
                    <a:cubicBezTo>
                      <a:pt x="473100" y="551226"/>
                      <a:pt x="477360" y="552086"/>
                      <a:pt x="479253" y="549550"/>
                    </a:cubicBezTo>
                    <a:cubicBezTo>
                      <a:pt x="501195" y="516658"/>
                      <a:pt x="530236" y="488324"/>
                      <a:pt x="556265" y="458356"/>
                    </a:cubicBezTo>
                    <a:cubicBezTo>
                      <a:pt x="589221" y="416005"/>
                      <a:pt x="637063" y="390594"/>
                      <a:pt x="675182" y="353876"/>
                    </a:cubicBezTo>
                    <a:cubicBezTo>
                      <a:pt x="718463" y="304345"/>
                      <a:pt x="761401" y="253094"/>
                      <a:pt x="791689" y="194276"/>
                    </a:cubicBezTo>
                    <a:cubicBezTo>
                      <a:pt x="816127" y="144143"/>
                      <a:pt x="833121" y="90742"/>
                      <a:pt x="855106" y="39491"/>
                    </a:cubicBezTo>
                    <a:cubicBezTo>
                      <a:pt x="881565" y="28871"/>
                      <a:pt x="910692" y="29860"/>
                      <a:pt x="939475" y="30806"/>
                    </a:cubicBezTo>
                    <a:cubicBezTo>
                      <a:pt x="952296" y="31236"/>
                      <a:pt x="965117" y="31666"/>
                      <a:pt x="977594" y="31064"/>
                    </a:cubicBezTo>
                    <a:cubicBezTo>
                      <a:pt x="1000224" y="114562"/>
                      <a:pt x="931688" y="204337"/>
                      <a:pt x="902131" y="280224"/>
                    </a:cubicBezTo>
                    <a:cubicBezTo>
                      <a:pt x="891375" y="310708"/>
                      <a:pt x="882297" y="342783"/>
                      <a:pt x="881221" y="375202"/>
                    </a:cubicBezTo>
                    <a:cubicBezTo>
                      <a:pt x="881866" y="417209"/>
                      <a:pt x="879371" y="458442"/>
                      <a:pt x="870078" y="499760"/>
                    </a:cubicBezTo>
                    <a:cubicBezTo>
                      <a:pt x="857472" y="576938"/>
                      <a:pt x="832605" y="609830"/>
                      <a:pt x="781665" y="667444"/>
                    </a:cubicBezTo>
                    <a:cubicBezTo>
                      <a:pt x="773964" y="676043"/>
                      <a:pt x="762261" y="684427"/>
                      <a:pt x="752581" y="691263"/>
                    </a:cubicBezTo>
                    <a:cubicBezTo>
                      <a:pt x="743460" y="695692"/>
                      <a:pt x="736748" y="705495"/>
                      <a:pt x="742470" y="715384"/>
                    </a:cubicBezTo>
                    <a:cubicBezTo>
                      <a:pt x="745267" y="720200"/>
                      <a:pt x="750688" y="723037"/>
                      <a:pt x="756066" y="723037"/>
                    </a:cubicBezTo>
                    <a:cubicBezTo>
                      <a:pt x="758690" y="723037"/>
                      <a:pt x="761315" y="722349"/>
                      <a:pt x="763638" y="720888"/>
                    </a:cubicBezTo>
                    <a:cubicBezTo>
                      <a:pt x="782955" y="708806"/>
                      <a:pt x="800767" y="694359"/>
                      <a:pt x="814793" y="676301"/>
                    </a:cubicBezTo>
                    <a:cubicBezTo>
                      <a:pt x="845081" y="640529"/>
                      <a:pt x="876532" y="603638"/>
                      <a:pt x="888449" y="557246"/>
                    </a:cubicBezTo>
                    <a:cubicBezTo>
                      <a:pt x="897828" y="520785"/>
                      <a:pt x="905744" y="483766"/>
                      <a:pt x="910004" y="446317"/>
                    </a:cubicBezTo>
                    <a:cubicBezTo>
                      <a:pt x="914392" y="414156"/>
                      <a:pt x="909143" y="381393"/>
                      <a:pt x="914779" y="349361"/>
                    </a:cubicBezTo>
                    <a:cubicBezTo>
                      <a:pt x="914908" y="348588"/>
                      <a:pt x="915124" y="347814"/>
                      <a:pt x="915296" y="347040"/>
                    </a:cubicBezTo>
                    <a:cubicBezTo>
                      <a:pt x="945627" y="373611"/>
                      <a:pt x="1018122" y="375976"/>
                      <a:pt x="1049271" y="377997"/>
                    </a:cubicBezTo>
                    <a:cubicBezTo>
                      <a:pt x="1109547" y="382511"/>
                      <a:pt x="1170038" y="382898"/>
                      <a:pt x="1230314" y="386596"/>
                    </a:cubicBezTo>
                    <a:cubicBezTo>
                      <a:pt x="1272649" y="388703"/>
                      <a:pt x="1316532" y="385478"/>
                      <a:pt x="1356802" y="402848"/>
                    </a:cubicBezTo>
                    <a:cubicBezTo>
                      <a:pt x="1372635" y="411404"/>
                      <a:pt x="1381498" y="429204"/>
                      <a:pt x="1388425" y="445156"/>
                    </a:cubicBezTo>
                    <a:cubicBezTo>
                      <a:pt x="1407398" y="512960"/>
                      <a:pt x="1397417" y="580893"/>
                      <a:pt x="1331849" y="617827"/>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sp>
          <p:nvSpPr>
            <p:cNvPr id="32" name="Google Shape;32;p2"/>
            <p:cNvSpPr/>
            <p:nvPr/>
          </p:nvSpPr>
          <p:spPr>
            <a:xfrm>
              <a:off x="8093076" y="1684545"/>
              <a:ext cx="2101852" cy="1765338"/>
            </a:xfrm>
            <a:custGeom>
              <a:avLst/>
              <a:gdLst/>
              <a:ahLst/>
              <a:cxnLst/>
              <a:rect l="l" t="t" r="r" b="b"/>
              <a:pathLst>
                <a:path w="2101852" h="1765338" extrusionOk="0">
                  <a:moveTo>
                    <a:pt x="1737493" y="744233"/>
                  </a:moveTo>
                  <a:cubicBezTo>
                    <a:pt x="1751820" y="717791"/>
                    <a:pt x="1755477" y="686705"/>
                    <a:pt x="1754659" y="656995"/>
                  </a:cubicBezTo>
                  <a:cubicBezTo>
                    <a:pt x="1751906" y="566876"/>
                    <a:pt x="1712281" y="522419"/>
                    <a:pt x="1621028" y="519925"/>
                  </a:cubicBezTo>
                  <a:cubicBezTo>
                    <a:pt x="1560580" y="517646"/>
                    <a:pt x="1500219" y="515324"/>
                    <a:pt x="1439728" y="514636"/>
                  </a:cubicBezTo>
                  <a:cubicBezTo>
                    <a:pt x="1393219" y="510509"/>
                    <a:pt x="1285316" y="519366"/>
                    <a:pt x="1246681" y="491118"/>
                  </a:cubicBezTo>
                  <a:cubicBezTo>
                    <a:pt x="1264751" y="422754"/>
                    <a:pt x="1306054" y="362947"/>
                    <a:pt x="1328813" y="296003"/>
                  </a:cubicBezTo>
                  <a:cubicBezTo>
                    <a:pt x="1341161" y="260403"/>
                    <a:pt x="1358757" y="151580"/>
                    <a:pt x="1295083" y="162071"/>
                  </a:cubicBezTo>
                  <a:cubicBezTo>
                    <a:pt x="1282434" y="162802"/>
                    <a:pt x="1269484" y="162501"/>
                    <a:pt x="1256491" y="162157"/>
                  </a:cubicBezTo>
                  <a:cubicBezTo>
                    <a:pt x="1226202" y="161383"/>
                    <a:pt x="1195656" y="160610"/>
                    <a:pt x="1168120" y="173336"/>
                  </a:cubicBezTo>
                  <a:cubicBezTo>
                    <a:pt x="1160548" y="177378"/>
                    <a:pt x="1154740" y="184257"/>
                    <a:pt x="1152675" y="192684"/>
                  </a:cubicBezTo>
                  <a:cubicBezTo>
                    <a:pt x="1146738" y="208378"/>
                    <a:pt x="1139725" y="223598"/>
                    <a:pt x="1133487" y="239163"/>
                  </a:cubicBezTo>
                  <a:cubicBezTo>
                    <a:pt x="1113180" y="291918"/>
                    <a:pt x="1095110" y="345749"/>
                    <a:pt x="1061465" y="392055"/>
                  </a:cubicBezTo>
                  <a:cubicBezTo>
                    <a:pt x="1025756" y="441243"/>
                    <a:pt x="990046" y="492880"/>
                    <a:pt x="940612" y="529298"/>
                  </a:cubicBezTo>
                  <a:cubicBezTo>
                    <a:pt x="915099" y="546840"/>
                    <a:pt x="893975" y="568897"/>
                    <a:pt x="874442" y="592459"/>
                  </a:cubicBezTo>
                  <a:cubicBezTo>
                    <a:pt x="868720" y="596844"/>
                    <a:pt x="862697" y="600843"/>
                    <a:pt x="856286" y="604196"/>
                  </a:cubicBezTo>
                  <a:cubicBezTo>
                    <a:pt x="815242" y="621868"/>
                    <a:pt x="769336" y="627027"/>
                    <a:pt x="724936" y="630854"/>
                  </a:cubicBezTo>
                  <a:cubicBezTo>
                    <a:pt x="706393" y="631843"/>
                    <a:pt x="687807" y="632144"/>
                    <a:pt x="669263" y="632058"/>
                  </a:cubicBezTo>
                  <a:cubicBezTo>
                    <a:pt x="669220" y="632058"/>
                    <a:pt x="669220" y="632058"/>
                    <a:pt x="669220" y="632058"/>
                  </a:cubicBezTo>
                  <a:cubicBezTo>
                    <a:pt x="669349" y="625651"/>
                    <a:pt x="669479" y="619245"/>
                    <a:pt x="669522" y="612796"/>
                  </a:cubicBezTo>
                  <a:cubicBezTo>
                    <a:pt x="669608" y="612753"/>
                    <a:pt x="669694" y="612667"/>
                    <a:pt x="669823" y="612538"/>
                  </a:cubicBezTo>
                  <a:cubicBezTo>
                    <a:pt x="682213" y="599811"/>
                    <a:pt x="664058" y="584590"/>
                    <a:pt x="651495" y="581624"/>
                  </a:cubicBezTo>
                  <a:cubicBezTo>
                    <a:pt x="598791" y="571004"/>
                    <a:pt x="544194" y="579775"/>
                    <a:pt x="490888" y="581151"/>
                  </a:cubicBezTo>
                  <a:cubicBezTo>
                    <a:pt x="457158" y="582312"/>
                    <a:pt x="422954" y="585278"/>
                    <a:pt x="389396" y="589148"/>
                  </a:cubicBezTo>
                  <a:cubicBezTo>
                    <a:pt x="387374" y="589320"/>
                    <a:pt x="385524" y="589922"/>
                    <a:pt x="383932" y="590825"/>
                  </a:cubicBezTo>
                  <a:cubicBezTo>
                    <a:pt x="374036" y="593190"/>
                    <a:pt x="360054" y="605787"/>
                    <a:pt x="355493" y="616321"/>
                  </a:cubicBezTo>
                  <a:cubicBezTo>
                    <a:pt x="331873" y="641990"/>
                    <a:pt x="338327" y="694788"/>
                    <a:pt x="331486" y="727078"/>
                  </a:cubicBezTo>
                  <a:cubicBezTo>
                    <a:pt x="322322" y="783102"/>
                    <a:pt x="330841" y="836158"/>
                    <a:pt x="331228" y="892870"/>
                  </a:cubicBezTo>
                  <a:cubicBezTo>
                    <a:pt x="331400" y="929201"/>
                    <a:pt x="331400" y="965446"/>
                    <a:pt x="329507" y="1001735"/>
                  </a:cubicBezTo>
                  <a:cubicBezTo>
                    <a:pt x="330927" y="1029639"/>
                    <a:pt x="323699" y="1060467"/>
                    <a:pt x="337768" y="1085964"/>
                  </a:cubicBezTo>
                  <a:cubicBezTo>
                    <a:pt x="363496" y="1128701"/>
                    <a:pt x="436894" y="1127755"/>
                    <a:pt x="496997" y="1126852"/>
                  </a:cubicBezTo>
                  <a:cubicBezTo>
                    <a:pt x="517218" y="1126508"/>
                    <a:pt x="535977" y="1126207"/>
                    <a:pt x="550906" y="1127583"/>
                  </a:cubicBezTo>
                  <a:cubicBezTo>
                    <a:pt x="556112" y="1127712"/>
                    <a:pt x="561231" y="1127798"/>
                    <a:pt x="566265" y="1127798"/>
                  </a:cubicBezTo>
                  <a:cubicBezTo>
                    <a:pt x="597500" y="1127798"/>
                    <a:pt x="624949" y="1124144"/>
                    <a:pt x="637942" y="1102259"/>
                  </a:cubicBezTo>
                  <a:cubicBezTo>
                    <a:pt x="642073" y="1100367"/>
                    <a:pt x="645342" y="1096583"/>
                    <a:pt x="646246" y="1090865"/>
                  </a:cubicBezTo>
                  <a:cubicBezTo>
                    <a:pt x="647020" y="1080890"/>
                    <a:pt x="647752" y="1070872"/>
                    <a:pt x="648526" y="1060854"/>
                  </a:cubicBezTo>
                  <a:cubicBezTo>
                    <a:pt x="657862" y="1061069"/>
                    <a:pt x="667155" y="1061413"/>
                    <a:pt x="676491" y="1061800"/>
                  </a:cubicBezTo>
                  <a:cubicBezTo>
                    <a:pt x="696368" y="1062574"/>
                    <a:pt x="716202" y="1063348"/>
                    <a:pt x="736079" y="1062703"/>
                  </a:cubicBezTo>
                  <a:cubicBezTo>
                    <a:pt x="738574" y="1062703"/>
                    <a:pt x="741113" y="1062660"/>
                    <a:pt x="743608" y="1062660"/>
                  </a:cubicBezTo>
                  <a:cubicBezTo>
                    <a:pt x="744253" y="1062660"/>
                    <a:pt x="744856" y="1062617"/>
                    <a:pt x="745458" y="1062617"/>
                  </a:cubicBezTo>
                  <a:cubicBezTo>
                    <a:pt x="788051" y="1081406"/>
                    <a:pt x="821653" y="1117393"/>
                    <a:pt x="863299" y="1138934"/>
                  </a:cubicBezTo>
                  <a:cubicBezTo>
                    <a:pt x="938461" y="1183392"/>
                    <a:pt x="1025627" y="1198354"/>
                    <a:pt x="1111932" y="1201020"/>
                  </a:cubicBezTo>
                  <a:cubicBezTo>
                    <a:pt x="1116578" y="1201063"/>
                    <a:pt x="1121268" y="1201106"/>
                    <a:pt x="1125914" y="1201106"/>
                  </a:cubicBezTo>
                  <a:cubicBezTo>
                    <a:pt x="1164420" y="1201106"/>
                    <a:pt x="1202926" y="1199214"/>
                    <a:pt x="1241217" y="1195130"/>
                  </a:cubicBezTo>
                  <a:cubicBezTo>
                    <a:pt x="1278217" y="1191217"/>
                    <a:pt x="1314529" y="1185241"/>
                    <a:pt x="1351960" y="1185929"/>
                  </a:cubicBezTo>
                  <a:cubicBezTo>
                    <a:pt x="1375795" y="1194829"/>
                    <a:pt x="1404793" y="1194915"/>
                    <a:pt x="1428584" y="1198999"/>
                  </a:cubicBezTo>
                  <a:cubicBezTo>
                    <a:pt x="1441406" y="1202095"/>
                    <a:pt x="1454269" y="1205019"/>
                    <a:pt x="1467521" y="1205836"/>
                  </a:cubicBezTo>
                  <a:cubicBezTo>
                    <a:pt x="1481202" y="1206566"/>
                    <a:pt x="1495701" y="1207297"/>
                    <a:pt x="1510372" y="1207297"/>
                  </a:cubicBezTo>
                  <a:cubicBezTo>
                    <a:pt x="1558429" y="1207297"/>
                    <a:pt x="1608380" y="1199515"/>
                    <a:pt x="1637808" y="1159314"/>
                  </a:cubicBezTo>
                  <a:cubicBezTo>
                    <a:pt x="1655748" y="1134205"/>
                    <a:pt x="1664353" y="1100367"/>
                    <a:pt x="1656996" y="1070227"/>
                  </a:cubicBezTo>
                  <a:cubicBezTo>
                    <a:pt x="1655705" y="1066959"/>
                    <a:pt x="1653597" y="1064638"/>
                    <a:pt x="1651016" y="1063219"/>
                  </a:cubicBezTo>
                  <a:cubicBezTo>
                    <a:pt x="1664740" y="1053459"/>
                    <a:pt x="1676012" y="1040603"/>
                    <a:pt x="1683757" y="1023835"/>
                  </a:cubicBezTo>
                  <a:cubicBezTo>
                    <a:pt x="1690985" y="1009302"/>
                    <a:pt x="1704924" y="948162"/>
                    <a:pt x="1692060" y="926363"/>
                  </a:cubicBezTo>
                  <a:cubicBezTo>
                    <a:pt x="1718391" y="909294"/>
                    <a:pt x="1732287" y="877735"/>
                    <a:pt x="1734653" y="846735"/>
                  </a:cubicBezTo>
                  <a:cubicBezTo>
                    <a:pt x="1735686" y="820508"/>
                    <a:pt x="1739988" y="788089"/>
                    <a:pt x="1719380" y="768698"/>
                  </a:cubicBezTo>
                  <a:cubicBezTo>
                    <a:pt x="1725963" y="760873"/>
                    <a:pt x="1732029" y="752661"/>
                    <a:pt x="1737493" y="744233"/>
                  </a:cubicBezTo>
                  <a:close/>
                  <a:moveTo>
                    <a:pt x="2092049" y="844671"/>
                  </a:moveTo>
                  <a:cubicBezTo>
                    <a:pt x="2095577" y="968929"/>
                    <a:pt x="2104182" y="1093230"/>
                    <a:pt x="2101256" y="1217573"/>
                  </a:cubicBezTo>
                  <a:cubicBezTo>
                    <a:pt x="2099966" y="1283443"/>
                    <a:pt x="2080003" y="1337703"/>
                    <a:pt x="2043734" y="1392437"/>
                  </a:cubicBezTo>
                  <a:cubicBezTo>
                    <a:pt x="2034914" y="1404476"/>
                    <a:pt x="2023169" y="1414537"/>
                    <a:pt x="2010219" y="1421932"/>
                  </a:cubicBezTo>
                  <a:cubicBezTo>
                    <a:pt x="1996709" y="1428467"/>
                    <a:pt x="1981694" y="1430445"/>
                    <a:pt x="1967195" y="1433756"/>
                  </a:cubicBezTo>
                  <a:cubicBezTo>
                    <a:pt x="1920902" y="1445408"/>
                    <a:pt x="1872931" y="1442097"/>
                    <a:pt x="1825691" y="1440635"/>
                  </a:cubicBezTo>
                  <a:cubicBezTo>
                    <a:pt x="1754272" y="1435046"/>
                    <a:pt x="1682552" y="1431692"/>
                    <a:pt x="1610531" y="1432466"/>
                  </a:cubicBezTo>
                  <a:cubicBezTo>
                    <a:pt x="1563893" y="1431262"/>
                    <a:pt x="1517127" y="1430101"/>
                    <a:pt x="1470575" y="1433369"/>
                  </a:cubicBezTo>
                  <a:cubicBezTo>
                    <a:pt x="1406427" y="1435003"/>
                    <a:pt x="1342581" y="1434874"/>
                    <a:pt x="1278562" y="1441452"/>
                  </a:cubicBezTo>
                  <a:cubicBezTo>
                    <a:pt x="1262772" y="1442828"/>
                    <a:pt x="1247068" y="1445279"/>
                    <a:pt x="1231537" y="1448374"/>
                  </a:cubicBezTo>
                  <a:cubicBezTo>
                    <a:pt x="1225772" y="1449492"/>
                    <a:pt x="1219534" y="1450352"/>
                    <a:pt x="1215188" y="1454738"/>
                  </a:cubicBezTo>
                  <a:cubicBezTo>
                    <a:pt x="1211402" y="1458908"/>
                    <a:pt x="1210585" y="1464627"/>
                    <a:pt x="1207788" y="1469485"/>
                  </a:cubicBezTo>
                  <a:cubicBezTo>
                    <a:pt x="1191568" y="1502721"/>
                    <a:pt x="1172079" y="1534882"/>
                    <a:pt x="1154439" y="1567473"/>
                  </a:cubicBezTo>
                  <a:cubicBezTo>
                    <a:pt x="1139596" y="1599160"/>
                    <a:pt x="1123505" y="1630203"/>
                    <a:pt x="1104790" y="1659913"/>
                  </a:cubicBezTo>
                  <a:cubicBezTo>
                    <a:pt x="1081944" y="1695987"/>
                    <a:pt x="1060992" y="1734210"/>
                    <a:pt x="1031435" y="1765339"/>
                  </a:cubicBezTo>
                  <a:cubicBezTo>
                    <a:pt x="1031349" y="1765253"/>
                    <a:pt x="1031306" y="1765124"/>
                    <a:pt x="1031177" y="1765038"/>
                  </a:cubicBezTo>
                  <a:cubicBezTo>
                    <a:pt x="1028638" y="1761555"/>
                    <a:pt x="1026057" y="1758073"/>
                    <a:pt x="1023476" y="1754590"/>
                  </a:cubicBezTo>
                  <a:cubicBezTo>
                    <a:pt x="984668" y="1698996"/>
                    <a:pt x="951196" y="1639705"/>
                    <a:pt x="911442" y="1584671"/>
                  </a:cubicBezTo>
                  <a:cubicBezTo>
                    <a:pt x="883735" y="1538794"/>
                    <a:pt x="855211" y="1492918"/>
                    <a:pt x="826127" y="1447816"/>
                  </a:cubicBezTo>
                  <a:cubicBezTo>
                    <a:pt x="814597" y="1428811"/>
                    <a:pt x="804744" y="1408732"/>
                    <a:pt x="791579" y="1390803"/>
                  </a:cubicBezTo>
                  <a:cubicBezTo>
                    <a:pt x="784910" y="1382806"/>
                    <a:pt x="774972" y="1382075"/>
                    <a:pt x="764905" y="1382075"/>
                  </a:cubicBezTo>
                  <a:cubicBezTo>
                    <a:pt x="763743" y="1382075"/>
                    <a:pt x="762581" y="1382118"/>
                    <a:pt x="761420" y="1382118"/>
                  </a:cubicBezTo>
                  <a:cubicBezTo>
                    <a:pt x="757160" y="1382161"/>
                    <a:pt x="752987" y="1382161"/>
                    <a:pt x="749072" y="1381731"/>
                  </a:cubicBezTo>
                  <a:cubicBezTo>
                    <a:pt x="728421" y="1381301"/>
                    <a:pt x="707812" y="1381473"/>
                    <a:pt x="687161" y="1381387"/>
                  </a:cubicBezTo>
                  <a:cubicBezTo>
                    <a:pt x="644783" y="1381430"/>
                    <a:pt x="603438" y="1378076"/>
                    <a:pt x="560629" y="1375110"/>
                  </a:cubicBezTo>
                  <a:cubicBezTo>
                    <a:pt x="517907" y="1371627"/>
                    <a:pt x="475271" y="1367714"/>
                    <a:pt x="432548" y="1364103"/>
                  </a:cubicBezTo>
                  <a:cubicBezTo>
                    <a:pt x="361560" y="1359029"/>
                    <a:pt x="289926" y="1356794"/>
                    <a:pt x="219883" y="1342605"/>
                  </a:cubicBezTo>
                  <a:cubicBezTo>
                    <a:pt x="175698" y="1332243"/>
                    <a:pt x="125361" y="1326611"/>
                    <a:pt x="86554" y="1300125"/>
                  </a:cubicBezTo>
                  <a:cubicBezTo>
                    <a:pt x="65257" y="1288086"/>
                    <a:pt x="43788" y="1274457"/>
                    <a:pt x="32215" y="1252099"/>
                  </a:cubicBezTo>
                  <a:cubicBezTo>
                    <a:pt x="7132" y="1207211"/>
                    <a:pt x="10015" y="1153080"/>
                    <a:pt x="4680" y="1103334"/>
                  </a:cubicBezTo>
                  <a:cubicBezTo>
                    <a:pt x="-956" y="1031918"/>
                    <a:pt x="33" y="958266"/>
                    <a:pt x="120" y="886420"/>
                  </a:cubicBezTo>
                  <a:cubicBezTo>
                    <a:pt x="765" y="705107"/>
                    <a:pt x="-784" y="523665"/>
                    <a:pt x="4551" y="342438"/>
                  </a:cubicBezTo>
                  <a:cubicBezTo>
                    <a:pt x="6143" y="262251"/>
                    <a:pt x="8896" y="182064"/>
                    <a:pt x="20943" y="102694"/>
                  </a:cubicBezTo>
                  <a:cubicBezTo>
                    <a:pt x="26278" y="69889"/>
                    <a:pt x="28945" y="32009"/>
                    <a:pt x="58717" y="11500"/>
                  </a:cubicBezTo>
                  <a:cubicBezTo>
                    <a:pt x="65343" y="12016"/>
                    <a:pt x="69818" y="5137"/>
                    <a:pt x="76142" y="3761"/>
                  </a:cubicBezTo>
                  <a:cubicBezTo>
                    <a:pt x="85349" y="-194"/>
                    <a:pt x="94126" y="63"/>
                    <a:pt x="104236" y="278"/>
                  </a:cubicBezTo>
                  <a:cubicBezTo>
                    <a:pt x="149669" y="-925"/>
                    <a:pt x="195102" y="2127"/>
                    <a:pt x="240535" y="2729"/>
                  </a:cubicBezTo>
                  <a:cubicBezTo>
                    <a:pt x="310663" y="4363"/>
                    <a:pt x="380834" y="4191"/>
                    <a:pt x="450919" y="5911"/>
                  </a:cubicBezTo>
                  <a:cubicBezTo>
                    <a:pt x="489124" y="8706"/>
                    <a:pt x="527286" y="14596"/>
                    <a:pt x="565620" y="16230"/>
                  </a:cubicBezTo>
                  <a:cubicBezTo>
                    <a:pt x="616302" y="18896"/>
                    <a:pt x="667026" y="18595"/>
                    <a:pt x="717751" y="18337"/>
                  </a:cubicBezTo>
                  <a:cubicBezTo>
                    <a:pt x="751008" y="18165"/>
                    <a:pt x="784308" y="17993"/>
                    <a:pt x="817565" y="18638"/>
                  </a:cubicBezTo>
                  <a:cubicBezTo>
                    <a:pt x="902709" y="19670"/>
                    <a:pt x="987637" y="26807"/>
                    <a:pt x="1072780" y="27065"/>
                  </a:cubicBezTo>
                  <a:cubicBezTo>
                    <a:pt x="1105478" y="27237"/>
                    <a:pt x="1138262" y="27151"/>
                    <a:pt x="1170960" y="27022"/>
                  </a:cubicBezTo>
                  <a:cubicBezTo>
                    <a:pt x="1235065" y="26807"/>
                    <a:pt x="1299170" y="26592"/>
                    <a:pt x="1363232" y="28785"/>
                  </a:cubicBezTo>
                  <a:cubicBezTo>
                    <a:pt x="1447558" y="33213"/>
                    <a:pt x="1532013" y="30418"/>
                    <a:pt x="1616382" y="32482"/>
                  </a:cubicBezTo>
                  <a:cubicBezTo>
                    <a:pt x="1689091" y="33514"/>
                    <a:pt x="1761887" y="34890"/>
                    <a:pt x="1834468" y="39104"/>
                  </a:cubicBezTo>
                  <a:cubicBezTo>
                    <a:pt x="1894141" y="43489"/>
                    <a:pt x="1956052" y="48993"/>
                    <a:pt x="2011337" y="74317"/>
                  </a:cubicBezTo>
                  <a:cubicBezTo>
                    <a:pt x="2049413" y="90655"/>
                    <a:pt x="2068300" y="129739"/>
                    <a:pt x="2076303" y="168349"/>
                  </a:cubicBezTo>
                  <a:cubicBezTo>
                    <a:pt x="2093770" y="230994"/>
                    <a:pt x="2086198" y="296777"/>
                    <a:pt x="2088048" y="361099"/>
                  </a:cubicBezTo>
                  <a:cubicBezTo>
                    <a:pt x="2088607" y="431483"/>
                    <a:pt x="2088134" y="501824"/>
                    <a:pt x="2089726" y="572165"/>
                  </a:cubicBezTo>
                  <a:cubicBezTo>
                    <a:pt x="2093254" y="662800"/>
                    <a:pt x="2090931" y="753778"/>
                    <a:pt x="2092049" y="844671"/>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3" name="Google Shape;33;p2"/>
            <p:cNvSpPr/>
            <p:nvPr/>
          </p:nvSpPr>
          <p:spPr>
            <a:xfrm>
              <a:off x="8449652" y="2289066"/>
              <a:ext cx="302360" cy="492255"/>
            </a:xfrm>
            <a:custGeom>
              <a:avLst/>
              <a:gdLst/>
              <a:ahLst/>
              <a:cxnLst/>
              <a:rect l="l" t="t" r="r" b="b"/>
              <a:pathLst>
                <a:path w="302360" h="492255" extrusionOk="0">
                  <a:moveTo>
                    <a:pt x="302361" y="5050"/>
                  </a:moveTo>
                  <a:cubicBezTo>
                    <a:pt x="294143" y="29299"/>
                    <a:pt x="294444" y="56816"/>
                    <a:pt x="290787" y="82012"/>
                  </a:cubicBezTo>
                  <a:cubicBezTo>
                    <a:pt x="279946" y="156008"/>
                    <a:pt x="270523" y="230433"/>
                    <a:pt x="268932" y="305289"/>
                  </a:cubicBezTo>
                  <a:cubicBezTo>
                    <a:pt x="268846" y="348241"/>
                    <a:pt x="266006" y="390291"/>
                    <a:pt x="262865" y="432771"/>
                  </a:cubicBezTo>
                  <a:cubicBezTo>
                    <a:pt x="260198" y="437028"/>
                    <a:pt x="259811" y="442660"/>
                    <a:pt x="261790" y="447304"/>
                  </a:cubicBezTo>
                  <a:cubicBezTo>
                    <a:pt x="261704" y="448422"/>
                    <a:pt x="261618" y="449539"/>
                    <a:pt x="261531" y="450614"/>
                  </a:cubicBezTo>
                  <a:cubicBezTo>
                    <a:pt x="260499" y="452291"/>
                    <a:pt x="259854" y="454140"/>
                    <a:pt x="259595" y="456118"/>
                  </a:cubicBezTo>
                  <a:cubicBezTo>
                    <a:pt x="258219" y="470435"/>
                    <a:pt x="257616" y="489482"/>
                    <a:pt x="239245" y="490299"/>
                  </a:cubicBezTo>
                  <a:cubicBezTo>
                    <a:pt x="221003" y="492836"/>
                    <a:pt x="202503" y="492363"/>
                    <a:pt x="184089" y="491847"/>
                  </a:cubicBezTo>
                  <a:cubicBezTo>
                    <a:pt x="176345" y="491632"/>
                    <a:pt x="168601" y="491417"/>
                    <a:pt x="160900" y="491460"/>
                  </a:cubicBezTo>
                  <a:cubicBezTo>
                    <a:pt x="152166" y="491331"/>
                    <a:pt x="143432" y="491374"/>
                    <a:pt x="134741" y="491417"/>
                  </a:cubicBezTo>
                  <a:cubicBezTo>
                    <a:pt x="109917" y="491546"/>
                    <a:pt x="85092" y="491718"/>
                    <a:pt x="60526" y="488236"/>
                  </a:cubicBezTo>
                  <a:cubicBezTo>
                    <a:pt x="44091" y="485312"/>
                    <a:pt x="26150" y="484323"/>
                    <a:pt x="13071" y="472757"/>
                  </a:cubicBezTo>
                  <a:cubicBezTo>
                    <a:pt x="7005" y="466867"/>
                    <a:pt x="4036" y="458569"/>
                    <a:pt x="3778" y="450227"/>
                  </a:cubicBezTo>
                  <a:cubicBezTo>
                    <a:pt x="3434" y="432513"/>
                    <a:pt x="3692" y="414756"/>
                    <a:pt x="3821" y="396999"/>
                  </a:cubicBezTo>
                  <a:cubicBezTo>
                    <a:pt x="6144" y="351380"/>
                    <a:pt x="6015" y="305676"/>
                    <a:pt x="5026" y="259928"/>
                  </a:cubicBezTo>
                  <a:cubicBezTo>
                    <a:pt x="1067" y="213880"/>
                    <a:pt x="-2547" y="170583"/>
                    <a:pt x="2401" y="123116"/>
                  </a:cubicBezTo>
                  <a:cubicBezTo>
                    <a:pt x="6661" y="100027"/>
                    <a:pt x="-524" y="57676"/>
                    <a:pt x="7951" y="29858"/>
                  </a:cubicBezTo>
                  <a:cubicBezTo>
                    <a:pt x="9027" y="29342"/>
                    <a:pt x="9887" y="28439"/>
                    <a:pt x="10447" y="27321"/>
                  </a:cubicBezTo>
                  <a:cubicBezTo>
                    <a:pt x="12297" y="30073"/>
                    <a:pt x="16255" y="30632"/>
                    <a:pt x="18836" y="28654"/>
                  </a:cubicBezTo>
                  <a:cubicBezTo>
                    <a:pt x="24429" y="24140"/>
                    <a:pt x="29979" y="19539"/>
                    <a:pt x="35744" y="15240"/>
                  </a:cubicBezTo>
                  <a:cubicBezTo>
                    <a:pt x="36648" y="15326"/>
                    <a:pt x="37508" y="15369"/>
                    <a:pt x="38412" y="15369"/>
                  </a:cubicBezTo>
                  <a:cubicBezTo>
                    <a:pt x="43144" y="15369"/>
                    <a:pt x="48092" y="14509"/>
                    <a:pt x="53040" y="13649"/>
                  </a:cubicBezTo>
                  <a:cubicBezTo>
                    <a:pt x="58504" y="12703"/>
                    <a:pt x="63882" y="11757"/>
                    <a:pt x="69088" y="12015"/>
                  </a:cubicBezTo>
                  <a:cubicBezTo>
                    <a:pt x="109530" y="7930"/>
                    <a:pt x="150316" y="6425"/>
                    <a:pt x="190930" y="4061"/>
                  </a:cubicBezTo>
                  <a:cubicBezTo>
                    <a:pt x="213345" y="3373"/>
                    <a:pt x="235631" y="19"/>
                    <a:pt x="258090" y="105"/>
                  </a:cubicBezTo>
                  <a:cubicBezTo>
                    <a:pt x="261833" y="234"/>
                    <a:pt x="265705" y="148"/>
                    <a:pt x="269620" y="105"/>
                  </a:cubicBezTo>
                  <a:cubicBezTo>
                    <a:pt x="281021" y="-153"/>
                    <a:pt x="292723" y="-368"/>
                    <a:pt x="302361" y="5050"/>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4" name="Google Shape;34;p2"/>
            <p:cNvSpPr/>
            <p:nvPr/>
          </p:nvSpPr>
          <p:spPr>
            <a:xfrm>
              <a:off x="8743495" y="1876077"/>
              <a:ext cx="1073816" cy="981737"/>
            </a:xfrm>
            <a:custGeom>
              <a:avLst/>
              <a:gdLst/>
              <a:ahLst/>
              <a:cxnLst/>
              <a:rect l="l" t="t" r="r" b="b"/>
              <a:pathLst>
                <a:path w="1073816" h="981737" extrusionOk="0">
                  <a:moveTo>
                    <a:pt x="1065347" y="415071"/>
                  </a:moveTo>
                  <a:cubicBezTo>
                    <a:pt x="1084191" y="482747"/>
                    <a:pt x="1074210" y="550680"/>
                    <a:pt x="1008642" y="587613"/>
                  </a:cubicBezTo>
                  <a:cubicBezTo>
                    <a:pt x="974309" y="600426"/>
                    <a:pt x="938600" y="599480"/>
                    <a:pt x="901126" y="599609"/>
                  </a:cubicBezTo>
                  <a:cubicBezTo>
                    <a:pt x="834526" y="598104"/>
                    <a:pt x="766506" y="601716"/>
                    <a:pt x="701325" y="585549"/>
                  </a:cubicBezTo>
                  <a:cubicBezTo>
                    <a:pt x="677447" y="566201"/>
                    <a:pt x="675425" y="502095"/>
                    <a:pt x="688634" y="475824"/>
                  </a:cubicBezTo>
                  <a:cubicBezTo>
                    <a:pt x="698744" y="448737"/>
                    <a:pt x="726666" y="451016"/>
                    <a:pt x="752308" y="453252"/>
                  </a:cubicBezTo>
                  <a:cubicBezTo>
                    <a:pt x="759536" y="453897"/>
                    <a:pt x="766549" y="454541"/>
                    <a:pt x="773002" y="454541"/>
                  </a:cubicBezTo>
                  <a:cubicBezTo>
                    <a:pt x="801140" y="456046"/>
                    <a:pt x="829363" y="456175"/>
                    <a:pt x="857587" y="455616"/>
                  </a:cubicBezTo>
                  <a:cubicBezTo>
                    <a:pt x="892393" y="454670"/>
                    <a:pt x="927457" y="455272"/>
                    <a:pt x="962091" y="452693"/>
                  </a:cubicBezTo>
                  <a:cubicBezTo>
                    <a:pt x="975342" y="449597"/>
                    <a:pt x="976547" y="429647"/>
                    <a:pt x="963941" y="424874"/>
                  </a:cubicBezTo>
                  <a:cubicBezTo>
                    <a:pt x="954777" y="422123"/>
                    <a:pt x="945139" y="422510"/>
                    <a:pt x="935545" y="422897"/>
                  </a:cubicBezTo>
                  <a:cubicBezTo>
                    <a:pt x="930942" y="423069"/>
                    <a:pt x="926381" y="423241"/>
                    <a:pt x="921864" y="423112"/>
                  </a:cubicBezTo>
                  <a:cubicBezTo>
                    <a:pt x="886972" y="424530"/>
                    <a:pt x="851994" y="425003"/>
                    <a:pt x="817059" y="424874"/>
                  </a:cubicBezTo>
                  <a:cubicBezTo>
                    <a:pt x="802172" y="425605"/>
                    <a:pt x="787071" y="424401"/>
                    <a:pt x="771927" y="423198"/>
                  </a:cubicBezTo>
                  <a:cubicBezTo>
                    <a:pt x="745683" y="421091"/>
                    <a:pt x="719438" y="419027"/>
                    <a:pt x="694442" y="427196"/>
                  </a:cubicBezTo>
                  <a:cubicBezTo>
                    <a:pt x="643760" y="451102"/>
                    <a:pt x="644793" y="520153"/>
                    <a:pt x="655893" y="567233"/>
                  </a:cubicBezTo>
                  <a:cubicBezTo>
                    <a:pt x="658990" y="579401"/>
                    <a:pt x="663293" y="589032"/>
                    <a:pt x="668972" y="596642"/>
                  </a:cubicBezTo>
                  <a:cubicBezTo>
                    <a:pt x="660711" y="598964"/>
                    <a:pt x="653053" y="603995"/>
                    <a:pt x="649138" y="610229"/>
                  </a:cubicBezTo>
                  <a:cubicBezTo>
                    <a:pt x="635069" y="633404"/>
                    <a:pt x="635586" y="662082"/>
                    <a:pt x="631326" y="688180"/>
                  </a:cubicBezTo>
                  <a:cubicBezTo>
                    <a:pt x="627411" y="712258"/>
                    <a:pt x="635715" y="732552"/>
                    <a:pt x="650515" y="747514"/>
                  </a:cubicBezTo>
                  <a:cubicBezTo>
                    <a:pt x="647761" y="749965"/>
                    <a:pt x="645266" y="752932"/>
                    <a:pt x="643115" y="756371"/>
                  </a:cubicBezTo>
                  <a:cubicBezTo>
                    <a:pt x="622291" y="786038"/>
                    <a:pt x="620657" y="829980"/>
                    <a:pt x="641996" y="859819"/>
                  </a:cubicBezTo>
                  <a:cubicBezTo>
                    <a:pt x="653741" y="874223"/>
                    <a:pt x="672156" y="880500"/>
                    <a:pt x="689365" y="885874"/>
                  </a:cubicBezTo>
                  <a:cubicBezTo>
                    <a:pt x="689021" y="885961"/>
                    <a:pt x="688634" y="886047"/>
                    <a:pt x="688289" y="886175"/>
                  </a:cubicBezTo>
                  <a:cubicBezTo>
                    <a:pt x="662949" y="897612"/>
                    <a:pt x="655979" y="945983"/>
                    <a:pt x="668154" y="968899"/>
                  </a:cubicBezTo>
                  <a:cubicBezTo>
                    <a:pt x="670994" y="973242"/>
                    <a:pt x="674264" y="977025"/>
                    <a:pt x="677792" y="980336"/>
                  </a:cubicBezTo>
                  <a:cubicBezTo>
                    <a:pt x="644534" y="978186"/>
                    <a:pt x="611019" y="979304"/>
                    <a:pt x="577590" y="980422"/>
                  </a:cubicBezTo>
                  <a:cubicBezTo>
                    <a:pt x="555691" y="981153"/>
                    <a:pt x="533835" y="981884"/>
                    <a:pt x="512065" y="981712"/>
                  </a:cubicBezTo>
                  <a:cubicBezTo>
                    <a:pt x="458716" y="982013"/>
                    <a:pt x="405238" y="978014"/>
                    <a:pt x="352835" y="967910"/>
                  </a:cubicBezTo>
                  <a:cubicBezTo>
                    <a:pt x="352534" y="967867"/>
                    <a:pt x="352233" y="967781"/>
                    <a:pt x="351932" y="967738"/>
                  </a:cubicBezTo>
                  <a:cubicBezTo>
                    <a:pt x="351760" y="967695"/>
                    <a:pt x="351588" y="967652"/>
                    <a:pt x="351416" y="967652"/>
                  </a:cubicBezTo>
                  <a:cubicBezTo>
                    <a:pt x="298884" y="957935"/>
                    <a:pt x="249665" y="934159"/>
                    <a:pt x="203329" y="906340"/>
                  </a:cubicBezTo>
                  <a:cubicBezTo>
                    <a:pt x="173169" y="882779"/>
                    <a:pt x="142451" y="858744"/>
                    <a:pt x="107473" y="842664"/>
                  </a:cubicBezTo>
                  <a:cubicBezTo>
                    <a:pt x="94006" y="838278"/>
                    <a:pt x="78045" y="828346"/>
                    <a:pt x="63933" y="833979"/>
                  </a:cubicBezTo>
                  <a:cubicBezTo>
                    <a:pt x="59028" y="836687"/>
                    <a:pt x="56705" y="841460"/>
                    <a:pt x="56533" y="846361"/>
                  </a:cubicBezTo>
                  <a:cubicBezTo>
                    <a:pt x="37732" y="843567"/>
                    <a:pt x="18930" y="841546"/>
                    <a:pt x="0" y="840170"/>
                  </a:cubicBezTo>
                  <a:cubicBezTo>
                    <a:pt x="2926" y="796701"/>
                    <a:pt x="4948" y="753190"/>
                    <a:pt x="4388" y="709635"/>
                  </a:cubicBezTo>
                  <a:cubicBezTo>
                    <a:pt x="6152" y="629663"/>
                    <a:pt x="14499" y="550121"/>
                    <a:pt x="17726" y="470278"/>
                  </a:cubicBezTo>
                  <a:cubicBezTo>
                    <a:pt x="17941" y="470321"/>
                    <a:pt x="18156" y="470321"/>
                    <a:pt x="18371" y="470321"/>
                  </a:cubicBezTo>
                  <a:cubicBezTo>
                    <a:pt x="18500" y="470321"/>
                    <a:pt x="18629" y="470321"/>
                    <a:pt x="18715" y="470321"/>
                  </a:cubicBezTo>
                  <a:cubicBezTo>
                    <a:pt x="36140" y="469805"/>
                    <a:pt x="53607" y="468945"/>
                    <a:pt x="70989" y="467397"/>
                  </a:cubicBezTo>
                  <a:cubicBezTo>
                    <a:pt x="111818" y="461765"/>
                    <a:pt x="156347" y="456132"/>
                    <a:pt x="194294" y="438246"/>
                  </a:cubicBezTo>
                  <a:cubicBezTo>
                    <a:pt x="187754" y="446759"/>
                    <a:pt x="181172" y="455229"/>
                    <a:pt x="174546" y="463571"/>
                  </a:cubicBezTo>
                  <a:cubicBezTo>
                    <a:pt x="163360" y="479608"/>
                    <a:pt x="147140" y="497064"/>
                    <a:pt x="149162" y="517874"/>
                  </a:cubicBezTo>
                  <a:cubicBezTo>
                    <a:pt x="149937" y="520927"/>
                    <a:pt x="154196" y="521787"/>
                    <a:pt x="156089" y="519250"/>
                  </a:cubicBezTo>
                  <a:cubicBezTo>
                    <a:pt x="178074" y="486358"/>
                    <a:pt x="207115" y="458024"/>
                    <a:pt x="233101" y="428099"/>
                  </a:cubicBezTo>
                  <a:cubicBezTo>
                    <a:pt x="266057" y="385748"/>
                    <a:pt x="313899" y="360338"/>
                    <a:pt x="352018" y="323619"/>
                  </a:cubicBezTo>
                  <a:cubicBezTo>
                    <a:pt x="395300" y="274045"/>
                    <a:pt x="438237" y="222838"/>
                    <a:pt x="468525" y="164019"/>
                  </a:cubicBezTo>
                  <a:cubicBezTo>
                    <a:pt x="492963" y="113843"/>
                    <a:pt x="509957" y="60486"/>
                    <a:pt x="531942" y="9235"/>
                  </a:cubicBezTo>
                  <a:cubicBezTo>
                    <a:pt x="558402" y="-1385"/>
                    <a:pt x="587528" y="-396"/>
                    <a:pt x="616311" y="550"/>
                  </a:cubicBezTo>
                  <a:cubicBezTo>
                    <a:pt x="629132" y="980"/>
                    <a:pt x="641953" y="1410"/>
                    <a:pt x="654430" y="851"/>
                  </a:cubicBezTo>
                  <a:cubicBezTo>
                    <a:pt x="677060" y="84348"/>
                    <a:pt x="608481" y="174123"/>
                    <a:pt x="578967" y="250011"/>
                  </a:cubicBezTo>
                  <a:cubicBezTo>
                    <a:pt x="568211" y="280495"/>
                    <a:pt x="559133" y="312570"/>
                    <a:pt x="558057" y="344988"/>
                  </a:cubicBezTo>
                  <a:cubicBezTo>
                    <a:pt x="558746" y="386952"/>
                    <a:pt x="556207" y="428228"/>
                    <a:pt x="546914" y="469547"/>
                  </a:cubicBezTo>
                  <a:cubicBezTo>
                    <a:pt x="534308" y="546724"/>
                    <a:pt x="509398" y="579616"/>
                    <a:pt x="458458" y="637230"/>
                  </a:cubicBezTo>
                  <a:cubicBezTo>
                    <a:pt x="450757" y="645829"/>
                    <a:pt x="439054" y="654214"/>
                    <a:pt x="429374" y="661050"/>
                  </a:cubicBezTo>
                  <a:cubicBezTo>
                    <a:pt x="420253" y="665479"/>
                    <a:pt x="413541" y="675282"/>
                    <a:pt x="419264" y="685170"/>
                  </a:cubicBezTo>
                  <a:cubicBezTo>
                    <a:pt x="422060" y="689986"/>
                    <a:pt x="427481" y="692867"/>
                    <a:pt x="432859" y="692867"/>
                  </a:cubicBezTo>
                  <a:cubicBezTo>
                    <a:pt x="435483" y="692867"/>
                    <a:pt x="438108" y="692179"/>
                    <a:pt x="440431" y="690717"/>
                  </a:cubicBezTo>
                  <a:cubicBezTo>
                    <a:pt x="459749" y="678678"/>
                    <a:pt x="477560" y="664189"/>
                    <a:pt x="491586" y="646130"/>
                  </a:cubicBezTo>
                  <a:cubicBezTo>
                    <a:pt x="521875" y="610358"/>
                    <a:pt x="553325" y="573511"/>
                    <a:pt x="565242" y="527075"/>
                  </a:cubicBezTo>
                  <a:cubicBezTo>
                    <a:pt x="574621" y="490615"/>
                    <a:pt x="582538" y="453639"/>
                    <a:pt x="586754" y="416146"/>
                  </a:cubicBezTo>
                  <a:cubicBezTo>
                    <a:pt x="591142" y="383986"/>
                    <a:pt x="585893" y="351223"/>
                    <a:pt x="591530" y="319191"/>
                  </a:cubicBezTo>
                  <a:cubicBezTo>
                    <a:pt x="591659" y="318417"/>
                    <a:pt x="591831" y="317643"/>
                    <a:pt x="592003" y="316869"/>
                  </a:cubicBezTo>
                  <a:cubicBezTo>
                    <a:pt x="622334" y="343484"/>
                    <a:pt x="694829" y="345805"/>
                    <a:pt x="726021" y="347826"/>
                  </a:cubicBezTo>
                  <a:cubicBezTo>
                    <a:pt x="786297" y="352341"/>
                    <a:pt x="846788" y="352728"/>
                    <a:pt x="907064" y="356425"/>
                  </a:cubicBezTo>
                  <a:cubicBezTo>
                    <a:pt x="949399" y="358532"/>
                    <a:pt x="993240" y="355307"/>
                    <a:pt x="1033553" y="372678"/>
                  </a:cubicBezTo>
                  <a:cubicBezTo>
                    <a:pt x="1049600" y="381320"/>
                    <a:pt x="1058420" y="399120"/>
                    <a:pt x="1065347" y="415071"/>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5" name="Google Shape;35;p2"/>
            <p:cNvSpPr/>
            <p:nvPr/>
          </p:nvSpPr>
          <p:spPr>
            <a:xfrm>
              <a:off x="9396889" y="2475213"/>
              <a:ext cx="401321" cy="148111"/>
            </a:xfrm>
            <a:custGeom>
              <a:avLst/>
              <a:gdLst/>
              <a:ahLst/>
              <a:cxnLst/>
              <a:rect l="l" t="t" r="r" b="b"/>
              <a:pathLst>
                <a:path w="401321" h="148111" extrusionOk="0">
                  <a:moveTo>
                    <a:pt x="395518" y="1763"/>
                  </a:moveTo>
                  <a:cubicBezTo>
                    <a:pt x="405241" y="20552"/>
                    <a:pt x="400250" y="44587"/>
                    <a:pt x="398271" y="65010"/>
                  </a:cubicBezTo>
                  <a:cubicBezTo>
                    <a:pt x="385751" y="138059"/>
                    <a:pt x="286883" y="131223"/>
                    <a:pt x="230049" y="140639"/>
                  </a:cubicBezTo>
                  <a:cubicBezTo>
                    <a:pt x="170333" y="144767"/>
                    <a:pt x="110917" y="152850"/>
                    <a:pt x="50814" y="144423"/>
                  </a:cubicBezTo>
                  <a:cubicBezTo>
                    <a:pt x="12781" y="137457"/>
                    <a:pt x="-3697" y="107489"/>
                    <a:pt x="691" y="70728"/>
                  </a:cubicBezTo>
                  <a:cubicBezTo>
                    <a:pt x="820" y="48714"/>
                    <a:pt x="519" y="11394"/>
                    <a:pt x="23580" y="6062"/>
                  </a:cubicBezTo>
                  <a:cubicBezTo>
                    <a:pt x="35411" y="16381"/>
                    <a:pt x="51459" y="21111"/>
                    <a:pt x="72239" y="22874"/>
                  </a:cubicBezTo>
                  <a:cubicBezTo>
                    <a:pt x="129590" y="32032"/>
                    <a:pt x="187671" y="30355"/>
                    <a:pt x="245538" y="31430"/>
                  </a:cubicBezTo>
                  <a:cubicBezTo>
                    <a:pt x="249367" y="31430"/>
                    <a:pt x="253239" y="31473"/>
                    <a:pt x="257068" y="31473"/>
                  </a:cubicBezTo>
                  <a:cubicBezTo>
                    <a:pt x="293595" y="31473"/>
                    <a:pt x="330896" y="30527"/>
                    <a:pt x="365444" y="17929"/>
                  </a:cubicBezTo>
                  <a:cubicBezTo>
                    <a:pt x="375426" y="13114"/>
                    <a:pt x="384676" y="7008"/>
                    <a:pt x="393194" y="0"/>
                  </a:cubicBezTo>
                  <a:cubicBezTo>
                    <a:pt x="393926" y="559"/>
                    <a:pt x="394700" y="1161"/>
                    <a:pt x="395518" y="1763"/>
                  </a:cubicBezTo>
                  <a:close/>
                </a:path>
              </a:pathLst>
            </a:custGeom>
            <a:solidFill>
              <a:srgbClr val="FFFFFF"/>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6" name="Google Shape;36;p2"/>
            <p:cNvSpPr/>
            <p:nvPr/>
          </p:nvSpPr>
          <p:spPr>
            <a:xfrm>
              <a:off x="9392356" y="2623893"/>
              <a:ext cx="366576" cy="123649"/>
            </a:xfrm>
            <a:custGeom>
              <a:avLst/>
              <a:gdLst/>
              <a:ahLst/>
              <a:cxnLst/>
              <a:rect l="l" t="t" r="r" b="b"/>
              <a:pathLst>
                <a:path w="366576" h="123649" extrusionOk="0">
                  <a:moveTo>
                    <a:pt x="366492" y="11093"/>
                  </a:moveTo>
                  <a:cubicBezTo>
                    <a:pt x="367223" y="33537"/>
                    <a:pt x="363222" y="56410"/>
                    <a:pt x="353757" y="76833"/>
                  </a:cubicBezTo>
                  <a:cubicBezTo>
                    <a:pt x="323469" y="127869"/>
                    <a:pt x="238368" y="122366"/>
                    <a:pt x="186353" y="123226"/>
                  </a:cubicBezTo>
                  <a:cubicBezTo>
                    <a:pt x="151246" y="124043"/>
                    <a:pt x="116440" y="124301"/>
                    <a:pt x="81634" y="118023"/>
                  </a:cubicBezTo>
                  <a:cubicBezTo>
                    <a:pt x="58487" y="110929"/>
                    <a:pt x="29919" y="109381"/>
                    <a:pt x="12624" y="90979"/>
                  </a:cubicBezTo>
                  <a:cubicBezTo>
                    <a:pt x="-1445" y="66901"/>
                    <a:pt x="-6780" y="31559"/>
                    <a:pt x="12667" y="9115"/>
                  </a:cubicBezTo>
                  <a:cubicBezTo>
                    <a:pt x="29661" y="21369"/>
                    <a:pt x="51560" y="28334"/>
                    <a:pt x="72943" y="28635"/>
                  </a:cubicBezTo>
                  <a:cubicBezTo>
                    <a:pt x="86323" y="29409"/>
                    <a:pt x="99747" y="29753"/>
                    <a:pt x="113170" y="29753"/>
                  </a:cubicBezTo>
                  <a:cubicBezTo>
                    <a:pt x="160797" y="29753"/>
                    <a:pt x="208510" y="25410"/>
                    <a:pt x="255707" y="20466"/>
                  </a:cubicBezTo>
                  <a:cubicBezTo>
                    <a:pt x="292664" y="16940"/>
                    <a:pt x="330869" y="13501"/>
                    <a:pt x="365718" y="0"/>
                  </a:cubicBezTo>
                  <a:cubicBezTo>
                    <a:pt x="365890" y="3827"/>
                    <a:pt x="366320" y="7696"/>
                    <a:pt x="366492" y="11093"/>
                  </a:cubicBezTo>
                  <a:close/>
                </a:path>
              </a:pathLst>
            </a:custGeom>
            <a:solidFill>
              <a:srgbClr val="FFFFFF"/>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7" name="Google Shape;37;p2"/>
            <p:cNvSpPr/>
            <p:nvPr/>
          </p:nvSpPr>
          <p:spPr>
            <a:xfrm>
              <a:off x="9424966" y="2760318"/>
              <a:ext cx="296869" cy="101183"/>
            </a:xfrm>
            <a:custGeom>
              <a:avLst/>
              <a:gdLst/>
              <a:ahLst/>
              <a:cxnLst/>
              <a:rect l="l" t="t" r="r" b="b"/>
              <a:pathLst>
                <a:path w="296869" h="101183" extrusionOk="0">
                  <a:moveTo>
                    <a:pt x="296409" y="172"/>
                  </a:moveTo>
                  <a:cubicBezTo>
                    <a:pt x="304842" y="108177"/>
                    <a:pt x="195648" y="106887"/>
                    <a:pt x="116872" y="96869"/>
                  </a:cubicBezTo>
                  <a:cubicBezTo>
                    <a:pt x="81292" y="84659"/>
                    <a:pt x="2731" y="101040"/>
                    <a:pt x="21" y="47725"/>
                  </a:cubicBezTo>
                  <a:cubicBezTo>
                    <a:pt x="-65" y="34826"/>
                    <a:pt x="-410" y="18273"/>
                    <a:pt x="11981" y="10577"/>
                  </a:cubicBezTo>
                  <a:cubicBezTo>
                    <a:pt x="12153" y="10491"/>
                    <a:pt x="13831" y="9545"/>
                    <a:pt x="14218" y="10276"/>
                  </a:cubicBezTo>
                  <a:cubicBezTo>
                    <a:pt x="18564" y="13329"/>
                    <a:pt x="19897" y="8427"/>
                    <a:pt x="18435" y="4902"/>
                  </a:cubicBezTo>
                  <a:cubicBezTo>
                    <a:pt x="44765" y="12684"/>
                    <a:pt x="71999" y="16424"/>
                    <a:pt x="99491" y="17413"/>
                  </a:cubicBezTo>
                  <a:cubicBezTo>
                    <a:pt x="112613" y="17069"/>
                    <a:pt x="127284" y="17327"/>
                    <a:pt x="142729" y="17585"/>
                  </a:cubicBezTo>
                  <a:cubicBezTo>
                    <a:pt x="152926" y="17757"/>
                    <a:pt x="163510" y="17929"/>
                    <a:pt x="174223" y="17929"/>
                  </a:cubicBezTo>
                  <a:cubicBezTo>
                    <a:pt x="216386" y="17929"/>
                    <a:pt x="261087" y="15349"/>
                    <a:pt x="296409" y="0"/>
                  </a:cubicBezTo>
                  <a:cubicBezTo>
                    <a:pt x="296409" y="86"/>
                    <a:pt x="296409" y="129"/>
                    <a:pt x="296409" y="172"/>
                  </a:cubicBezTo>
                  <a:close/>
                </a:path>
              </a:pathLst>
            </a:custGeom>
            <a:solidFill>
              <a:srgbClr val="FFFFFF"/>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sp>
        <p:nvSpPr>
          <p:cNvPr id="38" name="Google Shape;38;p2"/>
          <p:cNvSpPr/>
          <p:nvPr/>
        </p:nvSpPr>
        <p:spPr>
          <a:xfrm>
            <a:off x="10555402" y="4360673"/>
            <a:ext cx="785645" cy="1381724"/>
          </a:xfrm>
          <a:custGeom>
            <a:avLst/>
            <a:gdLst/>
            <a:ahLst/>
            <a:cxnLst/>
            <a:rect l="l" t="t" r="r" b="b"/>
            <a:pathLst>
              <a:path w="1178468" h="2072586" extrusionOk="0">
                <a:moveTo>
                  <a:pt x="632607" y="1044415"/>
                </a:moveTo>
                <a:cubicBezTo>
                  <a:pt x="633406" y="1044415"/>
                  <a:pt x="633994" y="1043615"/>
                  <a:pt x="633952" y="1042899"/>
                </a:cubicBezTo>
                <a:cubicBezTo>
                  <a:pt x="633910" y="1042099"/>
                  <a:pt x="633196" y="1041552"/>
                  <a:pt x="632439" y="1041552"/>
                </a:cubicBezTo>
                <a:cubicBezTo>
                  <a:pt x="631640" y="1041552"/>
                  <a:pt x="631051" y="1042352"/>
                  <a:pt x="631093" y="1043068"/>
                </a:cubicBezTo>
                <a:cubicBezTo>
                  <a:pt x="631135" y="1043867"/>
                  <a:pt x="631808" y="1044415"/>
                  <a:pt x="632607" y="1044415"/>
                </a:cubicBezTo>
                <a:close/>
                <a:moveTo>
                  <a:pt x="1178468" y="1116057"/>
                </a:moveTo>
                <a:cubicBezTo>
                  <a:pt x="1146517" y="1114710"/>
                  <a:pt x="1115112" y="1107933"/>
                  <a:pt x="1083497" y="1103050"/>
                </a:cubicBezTo>
                <a:cubicBezTo>
                  <a:pt x="1056213" y="1099430"/>
                  <a:pt x="1028760" y="1097241"/>
                  <a:pt x="1001391" y="1094337"/>
                </a:cubicBezTo>
                <a:cubicBezTo>
                  <a:pt x="952161" y="1085077"/>
                  <a:pt x="901922" y="1079646"/>
                  <a:pt x="852145" y="1073796"/>
                </a:cubicBezTo>
                <a:cubicBezTo>
                  <a:pt x="782273" y="1064325"/>
                  <a:pt x="711350" y="1051739"/>
                  <a:pt x="640637" y="1047361"/>
                </a:cubicBezTo>
                <a:cubicBezTo>
                  <a:pt x="639502" y="1047403"/>
                  <a:pt x="637778" y="1047193"/>
                  <a:pt x="635718" y="1046940"/>
                </a:cubicBezTo>
                <a:cubicBezTo>
                  <a:pt x="632649" y="1044499"/>
                  <a:pt x="628067" y="1044288"/>
                  <a:pt x="624409" y="1043236"/>
                </a:cubicBezTo>
                <a:cubicBezTo>
                  <a:pt x="615370" y="1041931"/>
                  <a:pt x="605911" y="1040121"/>
                  <a:pt x="596872" y="1040626"/>
                </a:cubicBezTo>
                <a:cubicBezTo>
                  <a:pt x="595064" y="1041173"/>
                  <a:pt x="593803" y="1042689"/>
                  <a:pt x="593299" y="1044372"/>
                </a:cubicBezTo>
                <a:cubicBezTo>
                  <a:pt x="590818" y="1043531"/>
                  <a:pt x="588506" y="1044246"/>
                  <a:pt x="587833" y="1048413"/>
                </a:cubicBezTo>
                <a:cubicBezTo>
                  <a:pt x="592079" y="1074048"/>
                  <a:pt x="607466" y="1096863"/>
                  <a:pt x="617052" y="1120940"/>
                </a:cubicBezTo>
                <a:cubicBezTo>
                  <a:pt x="634793" y="1160129"/>
                  <a:pt x="657621" y="1196497"/>
                  <a:pt x="680954" y="1232529"/>
                </a:cubicBezTo>
                <a:cubicBezTo>
                  <a:pt x="686588" y="1245073"/>
                  <a:pt x="692263" y="1257574"/>
                  <a:pt x="698191" y="1269529"/>
                </a:cubicBezTo>
                <a:cubicBezTo>
                  <a:pt x="731530" y="1337888"/>
                  <a:pt x="766171" y="1405068"/>
                  <a:pt x="798585" y="1474354"/>
                </a:cubicBezTo>
                <a:cubicBezTo>
                  <a:pt x="820615" y="1532148"/>
                  <a:pt x="848446" y="1587500"/>
                  <a:pt x="868962" y="1645883"/>
                </a:cubicBezTo>
                <a:cubicBezTo>
                  <a:pt x="892799" y="1699384"/>
                  <a:pt x="915795" y="1753136"/>
                  <a:pt x="934714" y="1808657"/>
                </a:cubicBezTo>
                <a:cubicBezTo>
                  <a:pt x="948377" y="1843805"/>
                  <a:pt x="961074" y="1879289"/>
                  <a:pt x="972173" y="1915279"/>
                </a:cubicBezTo>
                <a:cubicBezTo>
                  <a:pt x="978226" y="1935526"/>
                  <a:pt x="986803" y="1955731"/>
                  <a:pt x="988148" y="1976988"/>
                </a:cubicBezTo>
                <a:cubicBezTo>
                  <a:pt x="950774" y="1996140"/>
                  <a:pt x="913105" y="2014577"/>
                  <a:pt x="875226" y="2032803"/>
                </a:cubicBezTo>
                <a:cubicBezTo>
                  <a:pt x="844368" y="2044800"/>
                  <a:pt x="814098" y="2073044"/>
                  <a:pt x="779372" y="2072581"/>
                </a:cubicBezTo>
                <a:cubicBezTo>
                  <a:pt x="740947" y="1970211"/>
                  <a:pt x="703152" y="1867419"/>
                  <a:pt x="653165" y="1769974"/>
                </a:cubicBezTo>
                <a:cubicBezTo>
                  <a:pt x="619196" y="1697784"/>
                  <a:pt x="591407" y="1622774"/>
                  <a:pt x="555504" y="1551468"/>
                </a:cubicBezTo>
                <a:cubicBezTo>
                  <a:pt x="490298" y="1438785"/>
                  <a:pt x="455782" y="1307454"/>
                  <a:pt x="371196" y="1206810"/>
                </a:cubicBezTo>
                <a:cubicBezTo>
                  <a:pt x="369934" y="1200622"/>
                  <a:pt x="363544" y="1195571"/>
                  <a:pt x="356818" y="1197633"/>
                </a:cubicBezTo>
                <a:cubicBezTo>
                  <a:pt x="353875" y="1198433"/>
                  <a:pt x="351520" y="1200370"/>
                  <a:pt x="349923" y="1202937"/>
                </a:cubicBezTo>
                <a:cubicBezTo>
                  <a:pt x="344205" y="1212071"/>
                  <a:pt x="338404" y="1221164"/>
                  <a:pt x="332938" y="1230424"/>
                </a:cubicBezTo>
                <a:cubicBezTo>
                  <a:pt x="306663" y="1275927"/>
                  <a:pt x="283624" y="1323113"/>
                  <a:pt x="255162" y="1367395"/>
                </a:cubicBezTo>
                <a:cubicBezTo>
                  <a:pt x="227541" y="1410667"/>
                  <a:pt x="199584" y="1453896"/>
                  <a:pt x="172552" y="1497715"/>
                </a:cubicBezTo>
                <a:cubicBezTo>
                  <a:pt x="157459" y="1519351"/>
                  <a:pt x="138162" y="1540524"/>
                  <a:pt x="122565" y="1562160"/>
                </a:cubicBezTo>
                <a:cubicBezTo>
                  <a:pt x="104193" y="1585816"/>
                  <a:pt x="89689" y="1612167"/>
                  <a:pt x="72452" y="1636581"/>
                </a:cubicBezTo>
                <a:cubicBezTo>
                  <a:pt x="58704" y="1406920"/>
                  <a:pt x="45377" y="1176839"/>
                  <a:pt x="23348" y="947727"/>
                </a:cubicBezTo>
                <a:cubicBezTo>
                  <a:pt x="18808" y="865561"/>
                  <a:pt x="13468" y="781922"/>
                  <a:pt x="6700" y="699672"/>
                </a:cubicBezTo>
                <a:cubicBezTo>
                  <a:pt x="4766" y="658084"/>
                  <a:pt x="2580" y="616454"/>
                  <a:pt x="520" y="574824"/>
                </a:cubicBezTo>
                <a:cubicBezTo>
                  <a:pt x="1108" y="558870"/>
                  <a:pt x="1823" y="542917"/>
                  <a:pt x="2033" y="526964"/>
                </a:cubicBezTo>
                <a:cubicBezTo>
                  <a:pt x="1739" y="429308"/>
                  <a:pt x="3336" y="331652"/>
                  <a:pt x="4934" y="233954"/>
                </a:cubicBezTo>
                <a:cubicBezTo>
                  <a:pt x="4808" y="190808"/>
                  <a:pt x="5060" y="147705"/>
                  <a:pt x="8592" y="104643"/>
                </a:cubicBezTo>
                <a:cubicBezTo>
                  <a:pt x="10778" y="82208"/>
                  <a:pt x="9853" y="59478"/>
                  <a:pt x="10610" y="36958"/>
                </a:cubicBezTo>
                <a:cubicBezTo>
                  <a:pt x="10315" y="36242"/>
                  <a:pt x="10021" y="35527"/>
                  <a:pt x="9727" y="34853"/>
                </a:cubicBezTo>
                <a:cubicBezTo>
                  <a:pt x="7919" y="30475"/>
                  <a:pt x="6069" y="26098"/>
                  <a:pt x="4093" y="21762"/>
                </a:cubicBezTo>
                <a:cubicBezTo>
                  <a:pt x="4514" y="22562"/>
                  <a:pt x="4934" y="23320"/>
                  <a:pt x="5354" y="24077"/>
                </a:cubicBezTo>
                <a:cubicBezTo>
                  <a:pt x="2454" y="18647"/>
                  <a:pt x="309" y="13596"/>
                  <a:pt x="15" y="7282"/>
                </a:cubicBezTo>
                <a:cubicBezTo>
                  <a:pt x="-27" y="5640"/>
                  <a:pt x="15" y="4041"/>
                  <a:pt x="183" y="2483"/>
                </a:cubicBezTo>
                <a:cubicBezTo>
                  <a:pt x="225" y="2063"/>
                  <a:pt x="309" y="1684"/>
                  <a:pt x="351" y="1263"/>
                </a:cubicBezTo>
                <a:cubicBezTo>
                  <a:pt x="351" y="1179"/>
                  <a:pt x="394" y="1137"/>
                  <a:pt x="394" y="1094"/>
                </a:cubicBezTo>
                <a:cubicBezTo>
                  <a:pt x="436" y="716"/>
                  <a:pt x="478" y="379"/>
                  <a:pt x="562" y="0"/>
                </a:cubicBezTo>
                <a:cubicBezTo>
                  <a:pt x="1276" y="1768"/>
                  <a:pt x="2454" y="3788"/>
                  <a:pt x="4135" y="5809"/>
                </a:cubicBezTo>
                <a:cubicBezTo>
                  <a:pt x="32555" y="44071"/>
                  <a:pt x="71107" y="72989"/>
                  <a:pt x="104361" y="106664"/>
                </a:cubicBezTo>
                <a:cubicBezTo>
                  <a:pt x="240364" y="241741"/>
                  <a:pt x="379814" y="373661"/>
                  <a:pt x="523763" y="500235"/>
                </a:cubicBezTo>
                <a:cubicBezTo>
                  <a:pt x="640090" y="602563"/>
                  <a:pt x="753727" y="707838"/>
                  <a:pt x="866271" y="814291"/>
                </a:cubicBezTo>
                <a:cubicBezTo>
                  <a:pt x="971037" y="914178"/>
                  <a:pt x="1072819" y="1017180"/>
                  <a:pt x="1178468" y="1116057"/>
                </a:cubicBezTo>
                <a:close/>
              </a:path>
            </a:pathLst>
          </a:custGeom>
          <a:solidFill>
            <a:schemeClr val="lt1"/>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nvGrpSpPr>
          <p:cNvPr id="39" name="Google Shape;39;p2"/>
          <p:cNvGrpSpPr/>
          <p:nvPr/>
        </p:nvGrpSpPr>
        <p:grpSpPr>
          <a:xfrm rot="-1013677">
            <a:off x="557909" y="5600273"/>
            <a:ext cx="1523428" cy="1473039"/>
            <a:chOff x="837314" y="8400611"/>
            <a:chExt cx="2285240" cy="2209652"/>
          </a:xfrm>
        </p:grpSpPr>
        <p:sp>
          <p:nvSpPr>
            <p:cNvPr id="40" name="Google Shape;40;p2"/>
            <p:cNvSpPr/>
            <p:nvPr/>
          </p:nvSpPr>
          <p:spPr>
            <a:xfrm>
              <a:off x="1238628" y="8438969"/>
              <a:ext cx="704121" cy="423662"/>
            </a:xfrm>
            <a:custGeom>
              <a:avLst/>
              <a:gdLst/>
              <a:ahLst/>
              <a:cxnLst/>
              <a:rect l="l" t="t" r="r" b="b"/>
              <a:pathLst>
                <a:path w="704121" h="423662" extrusionOk="0">
                  <a:moveTo>
                    <a:pt x="694614" y="1005"/>
                  </a:moveTo>
                  <a:cubicBezTo>
                    <a:pt x="697768" y="822"/>
                    <a:pt x="700967" y="320"/>
                    <a:pt x="704121" y="0"/>
                  </a:cubicBezTo>
                  <a:cubicBezTo>
                    <a:pt x="680216" y="8952"/>
                    <a:pt x="657134" y="20233"/>
                    <a:pt x="634418" y="31743"/>
                  </a:cubicBezTo>
                  <a:cubicBezTo>
                    <a:pt x="597395" y="53711"/>
                    <a:pt x="566451" y="84221"/>
                    <a:pt x="534913" y="113223"/>
                  </a:cubicBezTo>
                  <a:cubicBezTo>
                    <a:pt x="442310" y="195983"/>
                    <a:pt x="366298" y="296418"/>
                    <a:pt x="304685" y="403932"/>
                  </a:cubicBezTo>
                  <a:cubicBezTo>
                    <a:pt x="300709" y="410509"/>
                    <a:pt x="296823" y="417040"/>
                    <a:pt x="292938" y="423663"/>
                  </a:cubicBezTo>
                  <a:cubicBezTo>
                    <a:pt x="272827" y="414848"/>
                    <a:pt x="252899" y="405713"/>
                    <a:pt x="232559" y="397355"/>
                  </a:cubicBezTo>
                  <a:cubicBezTo>
                    <a:pt x="140093" y="358898"/>
                    <a:pt x="70572" y="328297"/>
                    <a:pt x="2788" y="250334"/>
                  </a:cubicBezTo>
                  <a:cubicBezTo>
                    <a:pt x="1874" y="249192"/>
                    <a:pt x="914" y="248096"/>
                    <a:pt x="0" y="247045"/>
                  </a:cubicBezTo>
                  <a:cubicBezTo>
                    <a:pt x="2240" y="245081"/>
                    <a:pt x="4616" y="243117"/>
                    <a:pt x="6948" y="241199"/>
                  </a:cubicBezTo>
                  <a:cubicBezTo>
                    <a:pt x="11610" y="237363"/>
                    <a:pt x="16318" y="233526"/>
                    <a:pt x="20980" y="229644"/>
                  </a:cubicBezTo>
                  <a:cubicBezTo>
                    <a:pt x="24179" y="227040"/>
                    <a:pt x="27516" y="224574"/>
                    <a:pt x="30807" y="222062"/>
                  </a:cubicBezTo>
                  <a:cubicBezTo>
                    <a:pt x="45524" y="210781"/>
                    <a:pt x="60562" y="200048"/>
                    <a:pt x="75737" y="189360"/>
                  </a:cubicBezTo>
                  <a:cubicBezTo>
                    <a:pt x="81450" y="185478"/>
                    <a:pt x="87118" y="181504"/>
                    <a:pt x="93060" y="177942"/>
                  </a:cubicBezTo>
                  <a:cubicBezTo>
                    <a:pt x="97402" y="175247"/>
                    <a:pt x="101790" y="172598"/>
                    <a:pt x="106132" y="169904"/>
                  </a:cubicBezTo>
                  <a:cubicBezTo>
                    <a:pt x="109012" y="168122"/>
                    <a:pt x="112029" y="166569"/>
                    <a:pt x="115000" y="164925"/>
                  </a:cubicBezTo>
                  <a:cubicBezTo>
                    <a:pt x="127661" y="157800"/>
                    <a:pt x="140641" y="151178"/>
                    <a:pt x="153668" y="144601"/>
                  </a:cubicBezTo>
                  <a:cubicBezTo>
                    <a:pt x="164546" y="139257"/>
                    <a:pt x="175425" y="133913"/>
                    <a:pt x="186394" y="128661"/>
                  </a:cubicBezTo>
                  <a:cubicBezTo>
                    <a:pt x="196496" y="123774"/>
                    <a:pt x="206780" y="119344"/>
                    <a:pt x="217064" y="115050"/>
                  </a:cubicBezTo>
                  <a:cubicBezTo>
                    <a:pt x="237724" y="106464"/>
                    <a:pt x="258932" y="99247"/>
                    <a:pt x="280049" y="91848"/>
                  </a:cubicBezTo>
                  <a:lnTo>
                    <a:pt x="280140" y="91803"/>
                  </a:lnTo>
                  <a:cubicBezTo>
                    <a:pt x="280597" y="91620"/>
                    <a:pt x="281054" y="91483"/>
                    <a:pt x="281557" y="91300"/>
                  </a:cubicBezTo>
                  <a:cubicBezTo>
                    <a:pt x="295452" y="86596"/>
                    <a:pt x="310124" y="81663"/>
                    <a:pt x="324842" y="77005"/>
                  </a:cubicBezTo>
                  <a:cubicBezTo>
                    <a:pt x="340840" y="71935"/>
                    <a:pt x="356837" y="67048"/>
                    <a:pt x="372880" y="62207"/>
                  </a:cubicBezTo>
                  <a:cubicBezTo>
                    <a:pt x="388284" y="57548"/>
                    <a:pt x="403733" y="53118"/>
                    <a:pt x="419273" y="48870"/>
                  </a:cubicBezTo>
                  <a:cubicBezTo>
                    <a:pt x="433625" y="44942"/>
                    <a:pt x="448206" y="41882"/>
                    <a:pt x="462741" y="38776"/>
                  </a:cubicBezTo>
                  <a:cubicBezTo>
                    <a:pt x="496976" y="31925"/>
                    <a:pt x="531302" y="25029"/>
                    <a:pt x="565674" y="18269"/>
                  </a:cubicBezTo>
                  <a:cubicBezTo>
                    <a:pt x="582905" y="14889"/>
                    <a:pt x="600091" y="11281"/>
                    <a:pt x="617369" y="7947"/>
                  </a:cubicBezTo>
                  <a:cubicBezTo>
                    <a:pt x="625642" y="6349"/>
                    <a:pt x="634006" y="4613"/>
                    <a:pt x="642371" y="3471"/>
                  </a:cubicBezTo>
                  <a:cubicBezTo>
                    <a:pt x="650644" y="2329"/>
                    <a:pt x="658917" y="1370"/>
                    <a:pt x="667281" y="776"/>
                  </a:cubicBezTo>
                  <a:cubicBezTo>
                    <a:pt x="671441" y="685"/>
                    <a:pt x="676605" y="548"/>
                    <a:pt x="681816" y="548"/>
                  </a:cubicBezTo>
                  <a:cubicBezTo>
                    <a:pt x="684193" y="548"/>
                    <a:pt x="686478" y="639"/>
                    <a:pt x="688855" y="731"/>
                  </a:cubicBezTo>
                  <a:cubicBezTo>
                    <a:pt x="689038" y="822"/>
                    <a:pt x="689221" y="913"/>
                    <a:pt x="689449" y="959"/>
                  </a:cubicBezTo>
                  <a:cubicBezTo>
                    <a:pt x="690775" y="1050"/>
                    <a:pt x="692146" y="1096"/>
                    <a:pt x="693517" y="1005"/>
                  </a:cubicBezTo>
                  <a:cubicBezTo>
                    <a:pt x="693837" y="1142"/>
                    <a:pt x="694249" y="1142"/>
                    <a:pt x="694614" y="1005"/>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1" name="Google Shape;41;p2"/>
            <p:cNvSpPr/>
            <p:nvPr/>
          </p:nvSpPr>
          <p:spPr>
            <a:xfrm>
              <a:off x="1556614" y="8436914"/>
              <a:ext cx="460044" cy="548304"/>
            </a:xfrm>
            <a:custGeom>
              <a:avLst/>
              <a:gdLst/>
              <a:ahLst/>
              <a:cxnLst/>
              <a:rect l="l" t="t" r="r" b="b"/>
              <a:pathLst>
                <a:path w="460044" h="548304" extrusionOk="0">
                  <a:moveTo>
                    <a:pt x="460044" y="0"/>
                  </a:moveTo>
                  <a:cubicBezTo>
                    <a:pt x="459953" y="2603"/>
                    <a:pt x="459861" y="5207"/>
                    <a:pt x="459679" y="7810"/>
                  </a:cubicBezTo>
                  <a:cubicBezTo>
                    <a:pt x="458947" y="38868"/>
                    <a:pt x="459221" y="69971"/>
                    <a:pt x="458764" y="101074"/>
                  </a:cubicBezTo>
                  <a:cubicBezTo>
                    <a:pt x="453691" y="250151"/>
                    <a:pt x="456342" y="399228"/>
                    <a:pt x="458901" y="548304"/>
                  </a:cubicBezTo>
                  <a:cubicBezTo>
                    <a:pt x="434585" y="546477"/>
                    <a:pt x="410315" y="543235"/>
                    <a:pt x="386135" y="538165"/>
                  </a:cubicBezTo>
                  <a:cubicBezTo>
                    <a:pt x="345502" y="531497"/>
                    <a:pt x="305279" y="525331"/>
                    <a:pt x="265148" y="515694"/>
                  </a:cubicBezTo>
                  <a:cubicBezTo>
                    <a:pt x="235438" y="508477"/>
                    <a:pt x="206506" y="498521"/>
                    <a:pt x="176522" y="492629"/>
                  </a:cubicBezTo>
                  <a:cubicBezTo>
                    <a:pt x="127615" y="483266"/>
                    <a:pt x="81450" y="464175"/>
                    <a:pt x="34006" y="449742"/>
                  </a:cubicBezTo>
                  <a:cubicBezTo>
                    <a:pt x="22534" y="445677"/>
                    <a:pt x="11244" y="441247"/>
                    <a:pt x="0" y="436542"/>
                  </a:cubicBezTo>
                  <a:cubicBezTo>
                    <a:pt x="21300" y="399410"/>
                    <a:pt x="43925" y="363055"/>
                    <a:pt x="67830" y="327521"/>
                  </a:cubicBezTo>
                  <a:cubicBezTo>
                    <a:pt x="113263" y="264675"/>
                    <a:pt x="160707" y="202788"/>
                    <a:pt x="218024" y="150173"/>
                  </a:cubicBezTo>
                  <a:cubicBezTo>
                    <a:pt x="258521" y="113178"/>
                    <a:pt x="296229" y="70884"/>
                    <a:pt x="345822" y="45856"/>
                  </a:cubicBezTo>
                  <a:cubicBezTo>
                    <a:pt x="382022" y="26034"/>
                    <a:pt x="419867" y="9911"/>
                    <a:pt x="460044" y="0"/>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2" name="Google Shape;42;p2"/>
            <p:cNvSpPr/>
            <p:nvPr/>
          </p:nvSpPr>
          <p:spPr>
            <a:xfrm>
              <a:off x="2030828" y="8441664"/>
              <a:ext cx="479606" cy="545344"/>
            </a:xfrm>
            <a:custGeom>
              <a:avLst/>
              <a:gdLst/>
              <a:ahLst/>
              <a:cxnLst/>
              <a:rect l="l" t="t" r="r" b="b"/>
              <a:pathLst>
                <a:path w="479606" h="545344" extrusionOk="0">
                  <a:moveTo>
                    <a:pt x="479607" y="453122"/>
                  </a:moveTo>
                  <a:cubicBezTo>
                    <a:pt x="466626" y="457735"/>
                    <a:pt x="453508" y="462028"/>
                    <a:pt x="440299" y="465910"/>
                  </a:cubicBezTo>
                  <a:cubicBezTo>
                    <a:pt x="386227" y="479384"/>
                    <a:pt x="334760" y="501581"/>
                    <a:pt x="280049" y="512816"/>
                  </a:cubicBezTo>
                  <a:cubicBezTo>
                    <a:pt x="191788" y="532364"/>
                    <a:pt x="101105" y="547985"/>
                    <a:pt x="10741" y="544970"/>
                  </a:cubicBezTo>
                  <a:cubicBezTo>
                    <a:pt x="8410" y="400963"/>
                    <a:pt x="3154" y="257048"/>
                    <a:pt x="4936" y="112995"/>
                  </a:cubicBezTo>
                  <a:cubicBezTo>
                    <a:pt x="4388" y="78329"/>
                    <a:pt x="3199" y="43618"/>
                    <a:pt x="686" y="8998"/>
                  </a:cubicBezTo>
                  <a:cubicBezTo>
                    <a:pt x="274" y="6075"/>
                    <a:pt x="91" y="3060"/>
                    <a:pt x="0" y="0"/>
                  </a:cubicBezTo>
                  <a:cubicBezTo>
                    <a:pt x="12844" y="7947"/>
                    <a:pt x="26373" y="14478"/>
                    <a:pt x="39400" y="22106"/>
                  </a:cubicBezTo>
                  <a:cubicBezTo>
                    <a:pt x="73543" y="41928"/>
                    <a:pt x="104761" y="62252"/>
                    <a:pt x="136893" y="86413"/>
                  </a:cubicBezTo>
                  <a:cubicBezTo>
                    <a:pt x="167380" y="108565"/>
                    <a:pt x="192611" y="132726"/>
                    <a:pt x="220629" y="158851"/>
                  </a:cubicBezTo>
                  <a:cubicBezTo>
                    <a:pt x="268256" y="197490"/>
                    <a:pt x="308662" y="242615"/>
                    <a:pt x="349432" y="288334"/>
                  </a:cubicBezTo>
                  <a:cubicBezTo>
                    <a:pt x="381839" y="321310"/>
                    <a:pt x="412600" y="355975"/>
                    <a:pt x="437876" y="394797"/>
                  </a:cubicBezTo>
                  <a:cubicBezTo>
                    <a:pt x="451680" y="414300"/>
                    <a:pt x="465986" y="433528"/>
                    <a:pt x="479607" y="453122"/>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3" name="Google Shape;43;p2"/>
            <p:cNvSpPr/>
            <p:nvPr/>
          </p:nvSpPr>
          <p:spPr>
            <a:xfrm>
              <a:off x="2050985" y="8432164"/>
              <a:ext cx="756913" cy="452893"/>
            </a:xfrm>
            <a:custGeom>
              <a:avLst/>
              <a:gdLst/>
              <a:ahLst/>
              <a:cxnLst/>
              <a:rect l="l" t="t" r="r" b="b"/>
              <a:pathLst>
                <a:path w="756913" h="452893" extrusionOk="0">
                  <a:moveTo>
                    <a:pt x="755496" y="331221"/>
                  </a:moveTo>
                  <a:cubicBezTo>
                    <a:pt x="755953" y="331723"/>
                    <a:pt x="756410" y="332271"/>
                    <a:pt x="756913" y="332819"/>
                  </a:cubicBezTo>
                  <a:cubicBezTo>
                    <a:pt x="701333" y="366709"/>
                    <a:pt x="642279" y="394523"/>
                    <a:pt x="580849" y="416766"/>
                  </a:cubicBezTo>
                  <a:cubicBezTo>
                    <a:pt x="549173" y="428276"/>
                    <a:pt x="517955" y="441018"/>
                    <a:pt x="486372" y="452893"/>
                  </a:cubicBezTo>
                  <a:cubicBezTo>
                    <a:pt x="473756" y="433848"/>
                    <a:pt x="460456" y="415259"/>
                    <a:pt x="446423" y="397172"/>
                  </a:cubicBezTo>
                  <a:cubicBezTo>
                    <a:pt x="415662" y="349809"/>
                    <a:pt x="378045" y="308110"/>
                    <a:pt x="338463" y="268009"/>
                  </a:cubicBezTo>
                  <a:cubicBezTo>
                    <a:pt x="301897" y="225396"/>
                    <a:pt x="262040" y="184656"/>
                    <a:pt x="217978" y="149122"/>
                  </a:cubicBezTo>
                  <a:cubicBezTo>
                    <a:pt x="179310" y="112401"/>
                    <a:pt x="137488" y="77964"/>
                    <a:pt x="92100" y="49738"/>
                  </a:cubicBezTo>
                  <a:cubicBezTo>
                    <a:pt x="87575" y="46404"/>
                    <a:pt x="34920" y="14707"/>
                    <a:pt x="0" y="0"/>
                  </a:cubicBezTo>
                  <a:cubicBezTo>
                    <a:pt x="37526" y="1918"/>
                    <a:pt x="78342" y="228"/>
                    <a:pt x="116371" y="1416"/>
                  </a:cubicBezTo>
                  <a:cubicBezTo>
                    <a:pt x="140870" y="2329"/>
                    <a:pt x="165689" y="2147"/>
                    <a:pt x="188634" y="12149"/>
                  </a:cubicBezTo>
                  <a:cubicBezTo>
                    <a:pt x="290790" y="49053"/>
                    <a:pt x="393540" y="85774"/>
                    <a:pt x="490120" y="136014"/>
                  </a:cubicBezTo>
                  <a:cubicBezTo>
                    <a:pt x="526000" y="155791"/>
                    <a:pt x="563434" y="178490"/>
                    <a:pt x="598949" y="199728"/>
                  </a:cubicBezTo>
                  <a:cubicBezTo>
                    <a:pt x="652746" y="241473"/>
                    <a:pt x="711069" y="278788"/>
                    <a:pt x="755496" y="331221"/>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4" name="Google Shape;44;p2"/>
            <p:cNvSpPr/>
            <p:nvPr/>
          </p:nvSpPr>
          <p:spPr>
            <a:xfrm>
              <a:off x="2552760" y="8786358"/>
              <a:ext cx="541774" cy="753125"/>
            </a:xfrm>
            <a:custGeom>
              <a:avLst/>
              <a:gdLst/>
              <a:ahLst/>
              <a:cxnLst/>
              <a:rect l="l" t="t" r="r" b="b"/>
              <a:pathLst>
                <a:path w="541774" h="753125" extrusionOk="0">
                  <a:moveTo>
                    <a:pt x="531348" y="522225"/>
                  </a:moveTo>
                  <a:cubicBezTo>
                    <a:pt x="537335" y="569177"/>
                    <a:pt x="542729" y="616311"/>
                    <a:pt x="541632" y="663766"/>
                  </a:cubicBezTo>
                  <a:cubicBezTo>
                    <a:pt x="541403" y="693499"/>
                    <a:pt x="541723" y="723278"/>
                    <a:pt x="541769" y="753056"/>
                  </a:cubicBezTo>
                  <a:cubicBezTo>
                    <a:pt x="528057" y="748580"/>
                    <a:pt x="503786" y="754244"/>
                    <a:pt x="490074" y="752919"/>
                  </a:cubicBezTo>
                  <a:cubicBezTo>
                    <a:pt x="394134" y="748261"/>
                    <a:pt x="298012" y="746251"/>
                    <a:pt x="201844" y="744287"/>
                  </a:cubicBezTo>
                  <a:cubicBezTo>
                    <a:pt x="194439" y="675047"/>
                    <a:pt x="179995" y="606537"/>
                    <a:pt x="164318" y="538393"/>
                  </a:cubicBezTo>
                  <a:cubicBezTo>
                    <a:pt x="153759" y="493771"/>
                    <a:pt x="146081" y="448418"/>
                    <a:pt x="130494" y="405211"/>
                  </a:cubicBezTo>
                  <a:cubicBezTo>
                    <a:pt x="114954" y="363374"/>
                    <a:pt x="97037" y="322451"/>
                    <a:pt x="80079" y="281163"/>
                  </a:cubicBezTo>
                  <a:cubicBezTo>
                    <a:pt x="57774" y="226218"/>
                    <a:pt x="31218" y="173101"/>
                    <a:pt x="0" y="122769"/>
                  </a:cubicBezTo>
                  <a:cubicBezTo>
                    <a:pt x="14032" y="117517"/>
                    <a:pt x="27973" y="112127"/>
                    <a:pt x="41868" y="106555"/>
                  </a:cubicBezTo>
                  <a:cubicBezTo>
                    <a:pt x="102339" y="82942"/>
                    <a:pt x="164363" y="62389"/>
                    <a:pt x="220995" y="30099"/>
                  </a:cubicBezTo>
                  <a:cubicBezTo>
                    <a:pt x="239049" y="20736"/>
                    <a:pt x="256464" y="10185"/>
                    <a:pt x="274061" y="0"/>
                  </a:cubicBezTo>
                  <a:cubicBezTo>
                    <a:pt x="291521" y="19868"/>
                    <a:pt x="308342" y="39736"/>
                    <a:pt x="323791" y="62983"/>
                  </a:cubicBezTo>
                  <a:cubicBezTo>
                    <a:pt x="342805" y="93858"/>
                    <a:pt x="363327" y="123637"/>
                    <a:pt x="384993" y="152776"/>
                  </a:cubicBezTo>
                  <a:cubicBezTo>
                    <a:pt x="435728" y="234622"/>
                    <a:pt x="484086" y="320031"/>
                    <a:pt x="512333" y="412564"/>
                  </a:cubicBezTo>
                  <a:cubicBezTo>
                    <a:pt x="522663" y="448326"/>
                    <a:pt x="526685" y="485367"/>
                    <a:pt x="531348" y="522225"/>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5" name="Google Shape;45;p2"/>
            <p:cNvSpPr/>
            <p:nvPr/>
          </p:nvSpPr>
          <p:spPr>
            <a:xfrm>
              <a:off x="2033570" y="8918764"/>
              <a:ext cx="692740" cy="611333"/>
            </a:xfrm>
            <a:custGeom>
              <a:avLst/>
              <a:gdLst/>
              <a:ahLst/>
              <a:cxnLst/>
              <a:rect l="l" t="t" r="r" b="b"/>
              <a:pathLst>
                <a:path w="692740" h="611333" extrusionOk="0">
                  <a:moveTo>
                    <a:pt x="686981" y="569542"/>
                  </a:moveTo>
                  <a:cubicBezTo>
                    <a:pt x="689266" y="583427"/>
                    <a:pt x="691186" y="597357"/>
                    <a:pt x="692740" y="611333"/>
                  </a:cubicBezTo>
                  <a:cubicBezTo>
                    <a:pt x="585648" y="609095"/>
                    <a:pt x="478556" y="606720"/>
                    <a:pt x="371692" y="600509"/>
                  </a:cubicBezTo>
                  <a:cubicBezTo>
                    <a:pt x="254133" y="596261"/>
                    <a:pt x="136848" y="582148"/>
                    <a:pt x="19334" y="576941"/>
                  </a:cubicBezTo>
                  <a:cubicBezTo>
                    <a:pt x="12889" y="576896"/>
                    <a:pt x="6445" y="576896"/>
                    <a:pt x="0" y="576850"/>
                  </a:cubicBezTo>
                  <a:cubicBezTo>
                    <a:pt x="4525" y="422795"/>
                    <a:pt x="7542" y="268740"/>
                    <a:pt x="8639" y="114639"/>
                  </a:cubicBezTo>
                  <a:cubicBezTo>
                    <a:pt x="8593" y="108473"/>
                    <a:pt x="8501" y="102307"/>
                    <a:pt x="8410" y="96187"/>
                  </a:cubicBezTo>
                  <a:cubicBezTo>
                    <a:pt x="12935" y="96370"/>
                    <a:pt x="17460" y="96416"/>
                    <a:pt x="21985" y="96416"/>
                  </a:cubicBezTo>
                  <a:cubicBezTo>
                    <a:pt x="124872" y="96918"/>
                    <a:pt x="226160" y="77964"/>
                    <a:pt x="325619" y="52296"/>
                  </a:cubicBezTo>
                  <a:cubicBezTo>
                    <a:pt x="374023" y="38091"/>
                    <a:pt x="421696" y="21603"/>
                    <a:pt x="470328" y="7947"/>
                  </a:cubicBezTo>
                  <a:cubicBezTo>
                    <a:pt x="477870" y="5344"/>
                    <a:pt x="485366" y="2695"/>
                    <a:pt x="492862" y="0"/>
                  </a:cubicBezTo>
                  <a:cubicBezTo>
                    <a:pt x="499398" y="10139"/>
                    <a:pt x="505660" y="20507"/>
                    <a:pt x="511465" y="31149"/>
                  </a:cubicBezTo>
                  <a:cubicBezTo>
                    <a:pt x="557492" y="113223"/>
                    <a:pt x="591910" y="201555"/>
                    <a:pt x="625825" y="289247"/>
                  </a:cubicBezTo>
                  <a:cubicBezTo>
                    <a:pt x="651832" y="381278"/>
                    <a:pt x="671806" y="475045"/>
                    <a:pt x="686981" y="569542"/>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6" name="Google Shape;46;p2"/>
            <p:cNvSpPr/>
            <p:nvPr/>
          </p:nvSpPr>
          <p:spPr>
            <a:xfrm>
              <a:off x="1348509" y="8897252"/>
              <a:ext cx="667235" cy="598270"/>
            </a:xfrm>
            <a:custGeom>
              <a:avLst/>
              <a:gdLst/>
              <a:ahLst/>
              <a:cxnLst/>
              <a:rect l="l" t="t" r="r" b="b"/>
              <a:pathLst>
                <a:path w="667235" h="598270" extrusionOk="0">
                  <a:moveTo>
                    <a:pt x="667235" y="116192"/>
                  </a:moveTo>
                  <a:cubicBezTo>
                    <a:pt x="665956" y="276915"/>
                    <a:pt x="662025" y="437593"/>
                    <a:pt x="657408" y="598271"/>
                  </a:cubicBezTo>
                  <a:cubicBezTo>
                    <a:pt x="513156" y="597677"/>
                    <a:pt x="368950" y="596992"/>
                    <a:pt x="224697" y="594434"/>
                  </a:cubicBezTo>
                  <a:cubicBezTo>
                    <a:pt x="153942" y="593064"/>
                    <a:pt x="83279" y="591191"/>
                    <a:pt x="12661" y="597311"/>
                  </a:cubicBezTo>
                  <a:cubicBezTo>
                    <a:pt x="8456" y="597494"/>
                    <a:pt x="4205" y="597677"/>
                    <a:pt x="0" y="597860"/>
                  </a:cubicBezTo>
                  <a:cubicBezTo>
                    <a:pt x="6490" y="542915"/>
                    <a:pt x="17460" y="488290"/>
                    <a:pt x="27287" y="433985"/>
                  </a:cubicBezTo>
                  <a:cubicBezTo>
                    <a:pt x="61979" y="282213"/>
                    <a:pt x="119342" y="136197"/>
                    <a:pt x="194713" y="0"/>
                  </a:cubicBezTo>
                  <a:cubicBezTo>
                    <a:pt x="208517" y="5892"/>
                    <a:pt x="222458" y="11418"/>
                    <a:pt x="236673" y="16351"/>
                  </a:cubicBezTo>
                  <a:cubicBezTo>
                    <a:pt x="268119" y="26171"/>
                    <a:pt x="296458" y="36721"/>
                    <a:pt x="328636" y="46952"/>
                  </a:cubicBezTo>
                  <a:cubicBezTo>
                    <a:pt x="360219" y="56543"/>
                    <a:pt x="392946" y="61430"/>
                    <a:pt x="424575" y="70976"/>
                  </a:cubicBezTo>
                  <a:cubicBezTo>
                    <a:pt x="471242" y="85271"/>
                    <a:pt x="519327" y="94178"/>
                    <a:pt x="567548" y="101805"/>
                  </a:cubicBezTo>
                  <a:cubicBezTo>
                    <a:pt x="600640" y="107332"/>
                    <a:pt x="633823" y="113315"/>
                    <a:pt x="667235" y="116192"/>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7" name="Google Shape;47;p2"/>
            <p:cNvSpPr/>
            <p:nvPr/>
          </p:nvSpPr>
          <p:spPr>
            <a:xfrm>
              <a:off x="866754" y="8697113"/>
              <a:ext cx="651283" cy="804234"/>
            </a:xfrm>
            <a:custGeom>
              <a:avLst/>
              <a:gdLst/>
              <a:ahLst/>
              <a:cxnLst/>
              <a:rect l="l" t="t" r="r" b="b"/>
              <a:pathLst>
                <a:path w="651283" h="804234" extrusionOk="0">
                  <a:moveTo>
                    <a:pt x="579477" y="157069"/>
                  </a:moveTo>
                  <a:cubicBezTo>
                    <a:pt x="603657" y="167117"/>
                    <a:pt x="627379" y="178307"/>
                    <a:pt x="651284" y="189041"/>
                  </a:cubicBezTo>
                  <a:cubicBezTo>
                    <a:pt x="602742" y="275088"/>
                    <a:pt x="561789" y="365475"/>
                    <a:pt x="530891" y="459288"/>
                  </a:cubicBezTo>
                  <a:cubicBezTo>
                    <a:pt x="516813" y="502905"/>
                    <a:pt x="501501" y="546203"/>
                    <a:pt x="490257" y="590643"/>
                  </a:cubicBezTo>
                  <a:cubicBezTo>
                    <a:pt x="474990" y="656778"/>
                    <a:pt x="463609" y="724008"/>
                    <a:pt x="454331" y="791239"/>
                  </a:cubicBezTo>
                  <a:cubicBezTo>
                    <a:pt x="454102" y="793842"/>
                    <a:pt x="453828" y="796491"/>
                    <a:pt x="453599" y="799095"/>
                  </a:cubicBezTo>
                  <a:cubicBezTo>
                    <a:pt x="348061" y="803297"/>
                    <a:pt x="242432" y="805535"/>
                    <a:pt x="136848" y="803434"/>
                  </a:cubicBezTo>
                  <a:cubicBezTo>
                    <a:pt x="102384" y="803753"/>
                    <a:pt x="67967" y="802886"/>
                    <a:pt x="33549" y="801652"/>
                  </a:cubicBezTo>
                  <a:cubicBezTo>
                    <a:pt x="29344" y="802429"/>
                    <a:pt x="9690" y="799369"/>
                    <a:pt x="0" y="801378"/>
                  </a:cubicBezTo>
                  <a:cubicBezTo>
                    <a:pt x="640" y="786626"/>
                    <a:pt x="1326" y="771965"/>
                    <a:pt x="2148" y="757258"/>
                  </a:cubicBezTo>
                  <a:cubicBezTo>
                    <a:pt x="3291" y="742278"/>
                    <a:pt x="4388" y="727251"/>
                    <a:pt x="6125" y="712362"/>
                  </a:cubicBezTo>
                  <a:cubicBezTo>
                    <a:pt x="7999" y="696330"/>
                    <a:pt x="9781" y="680254"/>
                    <a:pt x="12250" y="664314"/>
                  </a:cubicBezTo>
                  <a:cubicBezTo>
                    <a:pt x="14763" y="648328"/>
                    <a:pt x="17232" y="632388"/>
                    <a:pt x="20157" y="616494"/>
                  </a:cubicBezTo>
                  <a:cubicBezTo>
                    <a:pt x="23082" y="600509"/>
                    <a:pt x="26099" y="584569"/>
                    <a:pt x="29207" y="568629"/>
                  </a:cubicBezTo>
                  <a:cubicBezTo>
                    <a:pt x="32864" y="550999"/>
                    <a:pt x="36932" y="531588"/>
                    <a:pt x="41594" y="512314"/>
                  </a:cubicBezTo>
                  <a:cubicBezTo>
                    <a:pt x="44153" y="501764"/>
                    <a:pt x="46941" y="491259"/>
                    <a:pt x="49775" y="480754"/>
                  </a:cubicBezTo>
                  <a:cubicBezTo>
                    <a:pt x="52061" y="472304"/>
                    <a:pt x="54986" y="463946"/>
                    <a:pt x="57637" y="455634"/>
                  </a:cubicBezTo>
                  <a:cubicBezTo>
                    <a:pt x="61156" y="446134"/>
                    <a:pt x="64539" y="436634"/>
                    <a:pt x="68470" y="427317"/>
                  </a:cubicBezTo>
                  <a:cubicBezTo>
                    <a:pt x="70892" y="421516"/>
                    <a:pt x="73177" y="415670"/>
                    <a:pt x="75783" y="409961"/>
                  </a:cubicBezTo>
                  <a:cubicBezTo>
                    <a:pt x="78022" y="405119"/>
                    <a:pt x="80262" y="400232"/>
                    <a:pt x="82456" y="395391"/>
                  </a:cubicBezTo>
                  <a:cubicBezTo>
                    <a:pt x="91278" y="376071"/>
                    <a:pt x="100785" y="357071"/>
                    <a:pt x="110246" y="338026"/>
                  </a:cubicBezTo>
                  <a:cubicBezTo>
                    <a:pt x="122039" y="315052"/>
                    <a:pt x="133785" y="292033"/>
                    <a:pt x="145669" y="269105"/>
                  </a:cubicBezTo>
                  <a:cubicBezTo>
                    <a:pt x="148869" y="262894"/>
                    <a:pt x="152343" y="256819"/>
                    <a:pt x="155679" y="250745"/>
                  </a:cubicBezTo>
                  <a:cubicBezTo>
                    <a:pt x="158467" y="245584"/>
                    <a:pt x="161484" y="240605"/>
                    <a:pt x="164455" y="235627"/>
                  </a:cubicBezTo>
                  <a:cubicBezTo>
                    <a:pt x="167472" y="230603"/>
                    <a:pt x="170397" y="225625"/>
                    <a:pt x="173596" y="220783"/>
                  </a:cubicBezTo>
                  <a:cubicBezTo>
                    <a:pt x="177162" y="215348"/>
                    <a:pt x="180772" y="209913"/>
                    <a:pt x="184338" y="204478"/>
                  </a:cubicBezTo>
                  <a:cubicBezTo>
                    <a:pt x="191971" y="193653"/>
                    <a:pt x="199604" y="182875"/>
                    <a:pt x="207374" y="172142"/>
                  </a:cubicBezTo>
                  <a:cubicBezTo>
                    <a:pt x="215099" y="161500"/>
                    <a:pt x="222869" y="150904"/>
                    <a:pt x="230639" y="140307"/>
                  </a:cubicBezTo>
                  <a:cubicBezTo>
                    <a:pt x="237907" y="130396"/>
                    <a:pt x="245448" y="120668"/>
                    <a:pt x="253173" y="111077"/>
                  </a:cubicBezTo>
                  <a:cubicBezTo>
                    <a:pt x="256875" y="106464"/>
                    <a:pt x="260486" y="101851"/>
                    <a:pt x="264325" y="97375"/>
                  </a:cubicBezTo>
                  <a:cubicBezTo>
                    <a:pt x="268439" y="92670"/>
                    <a:pt x="272507" y="87921"/>
                    <a:pt x="276575" y="83216"/>
                  </a:cubicBezTo>
                  <a:cubicBezTo>
                    <a:pt x="290150" y="68647"/>
                    <a:pt x="303771" y="54168"/>
                    <a:pt x="317849" y="40055"/>
                  </a:cubicBezTo>
                  <a:cubicBezTo>
                    <a:pt x="325436" y="32428"/>
                    <a:pt x="333069" y="24983"/>
                    <a:pt x="340748" y="17493"/>
                  </a:cubicBezTo>
                  <a:cubicBezTo>
                    <a:pt x="346873" y="11601"/>
                    <a:pt x="353135" y="5800"/>
                    <a:pt x="359397" y="0"/>
                  </a:cubicBezTo>
                  <a:cubicBezTo>
                    <a:pt x="382296" y="33844"/>
                    <a:pt x="413468" y="62481"/>
                    <a:pt x="445418" y="87418"/>
                  </a:cubicBezTo>
                  <a:cubicBezTo>
                    <a:pt x="487012" y="116192"/>
                    <a:pt x="533542" y="136517"/>
                    <a:pt x="579477" y="157069"/>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8" name="Google Shape;48;p2"/>
            <p:cNvSpPr/>
            <p:nvPr/>
          </p:nvSpPr>
          <p:spPr>
            <a:xfrm>
              <a:off x="865273" y="9509133"/>
              <a:ext cx="572364" cy="762373"/>
            </a:xfrm>
            <a:custGeom>
              <a:avLst/>
              <a:gdLst/>
              <a:ahLst/>
              <a:cxnLst/>
              <a:rect l="l" t="t" r="r" b="b"/>
              <a:pathLst>
                <a:path w="572364" h="762373" extrusionOk="0">
                  <a:moveTo>
                    <a:pt x="570125" y="644263"/>
                  </a:moveTo>
                  <a:cubicBezTo>
                    <a:pt x="570856" y="645953"/>
                    <a:pt x="571588" y="647552"/>
                    <a:pt x="572365" y="649196"/>
                  </a:cubicBezTo>
                  <a:cubicBezTo>
                    <a:pt x="519253" y="669749"/>
                    <a:pt x="469889" y="698112"/>
                    <a:pt x="419382" y="724282"/>
                  </a:cubicBezTo>
                  <a:cubicBezTo>
                    <a:pt x="412252" y="729306"/>
                    <a:pt x="377103" y="747028"/>
                    <a:pt x="356763" y="762374"/>
                  </a:cubicBezTo>
                  <a:cubicBezTo>
                    <a:pt x="353884" y="759907"/>
                    <a:pt x="351004" y="757441"/>
                    <a:pt x="348170" y="754975"/>
                  </a:cubicBezTo>
                  <a:cubicBezTo>
                    <a:pt x="329796" y="738441"/>
                    <a:pt x="311376" y="721907"/>
                    <a:pt x="293687" y="704689"/>
                  </a:cubicBezTo>
                  <a:cubicBezTo>
                    <a:pt x="288934" y="700076"/>
                    <a:pt x="284089" y="695554"/>
                    <a:pt x="279472" y="690804"/>
                  </a:cubicBezTo>
                  <a:cubicBezTo>
                    <a:pt x="274993" y="686237"/>
                    <a:pt x="270422" y="681761"/>
                    <a:pt x="266080" y="677057"/>
                  </a:cubicBezTo>
                  <a:cubicBezTo>
                    <a:pt x="261646" y="672261"/>
                    <a:pt x="257076" y="667511"/>
                    <a:pt x="252733" y="662578"/>
                  </a:cubicBezTo>
                  <a:cubicBezTo>
                    <a:pt x="248528" y="657783"/>
                    <a:pt x="244323" y="653033"/>
                    <a:pt x="240072" y="648237"/>
                  </a:cubicBezTo>
                  <a:cubicBezTo>
                    <a:pt x="230200" y="636819"/>
                    <a:pt x="219139" y="624122"/>
                    <a:pt x="207803" y="611607"/>
                  </a:cubicBezTo>
                  <a:cubicBezTo>
                    <a:pt x="196970" y="599641"/>
                    <a:pt x="186184" y="587674"/>
                    <a:pt x="175534" y="575617"/>
                  </a:cubicBezTo>
                  <a:cubicBezTo>
                    <a:pt x="171831" y="571187"/>
                    <a:pt x="168129" y="566756"/>
                    <a:pt x="164381" y="562326"/>
                  </a:cubicBezTo>
                  <a:cubicBezTo>
                    <a:pt x="161822" y="559220"/>
                    <a:pt x="159399" y="556023"/>
                    <a:pt x="156977" y="552826"/>
                  </a:cubicBezTo>
                  <a:cubicBezTo>
                    <a:pt x="154234" y="549263"/>
                    <a:pt x="151492" y="545701"/>
                    <a:pt x="148886" y="541956"/>
                  </a:cubicBezTo>
                  <a:cubicBezTo>
                    <a:pt x="146235" y="538119"/>
                    <a:pt x="143584" y="534283"/>
                    <a:pt x="140933" y="530492"/>
                  </a:cubicBezTo>
                  <a:cubicBezTo>
                    <a:pt x="126810" y="508569"/>
                    <a:pt x="113098" y="486417"/>
                    <a:pt x="99340" y="464266"/>
                  </a:cubicBezTo>
                  <a:cubicBezTo>
                    <a:pt x="95820" y="458648"/>
                    <a:pt x="92255" y="453031"/>
                    <a:pt x="88827" y="447367"/>
                  </a:cubicBezTo>
                  <a:cubicBezTo>
                    <a:pt x="85445" y="441704"/>
                    <a:pt x="81879" y="436131"/>
                    <a:pt x="78634" y="430377"/>
                  </a:cubicBezTo>
                  <a:cubicBezTo>
                    <a:pt x="76989" y="427499"/>
                    <a:pt x="75343" y="424576"/>
                    <a:pt x="73698" y="421699"/>
                  </a:cubicBezTo>
                  <a:cubicBezTo>
                    <a:pt x="72052" y="418821"/>
                    <a:pt x="70315" y="415990"/>
                    <a:pt x="68761" y="413021"/>
                  </a:cubicBezTo>
                  <a:cubicBezTo>
                    <a:pt x="65973" y="407586"/>
                    <a:pt x="63185" y="402151"/>
                    <a:pt x="60397" y="396716"/>
                  </a:cubicBezTo>
                  <a:cubicBezTo>
                    <a:pt x="58889" y="393336"/>
                    <a:pt x="57380" y="390047"/>
                    <a:pt x="55872" y="386668"/>
                  </a:cubicBezTo>
                  <a:cubicBezTo>
                    <a:pt x="54638" y="383927"/>
                    <a:pt x="53221" y="381187"/>
                    <a:pt x="52170" y="378355"/>
                  </a:cubicBezTo>
                  <a:cubicBezTo>
                    <a:pt x="49793" y="372235"/>
                    <a:pt x="47416" y="366160"/>
                    <a:pt x="45085" y="360040"/>
                  </a:cubicBezTo>
                  <a:cubicBezTo>
                    <a:pt x="43897" y="356569"/>
                    <a:pt x="42754" y="353098"/>
                    <a:pt x="41657" y="349581"/>
                  </a:cubicBezTo>
                  <a:cubicBezTo>
                    <a:pt x="40789" y="346978"/>
                    <a:pt x="39829" y="344420"/>
                    <a:pt x="39097" y="341771"/>
                  </a:cubicBezTo>
                  <a:cubicBezTo>
                    <a:pt x="37223" y="335240"/>
                    <a:pt x="35167" y="328754"/>
                    <a:pt x="33521" y="322177"/>
                  </a:cubicBezTo>
                  <a:cubicBezTo>
                    <a:pt x="31830" y="315418"/>
                    <a:pt x="30002" y="308658"/>
                    <a:pt x="28448" y="301898"/>
                  </a:cubicBezTo>
                  <a:cubicBezTo>
                    <a:pt x="26939" y="295230"/>
                    <a:pt x="25431" y="288608"/>
                    <a:pt x="23923" y="281939"/>
                  </a:cubicBezTo>
                  <a:cubicBezTo>
                    <a:pt x="21363" y="269105"/>
                    <a:pt x="18849" y="256317"/>
                    <a:pt x="16472" y="243437"/>
                  </a:cubicBezTo>
                  <a:cubicBezTo>
                    <a:pt x="14278" y="231471"/>
                    <a:pt x="12450" y="219459"/>
                    <a:pt x="10622" y="207447"/>
                  </a:cubicBezTo>
                  <a:cubicBezTo>
                    <a:pt x="8839" y="195343"/>
                    <a:pt x="7148" y="183194"/>
                    <a:pt x="5777" y="171045"/>
                  </a:cubicBezTo>
                  <a:cubicBezTo>
                    <a:pt x="5091" y="164742"/>
                    <a:pt x="4314" y="158440"/>
                    <a:pt x="3720" y="152137"/>
                  </a:cubicBezTo>
                  <a:cubicBezTo>
                    <a:pt x="3126" y="145560"/>
                    <a:pt x="2532" y="138937"/>
                    <a:pt x="1983" y="132315"/>
                  </a:cubicBezTo>
                  <a:cubicBezTo>
                    <a:pt x="1160" y="118795"/>
                    <a:pt x="155" y="103358"/>
                    <a:pt x="109" y="87875"/>
                  </a:cubicBezTo>
                  <a:cubicBezTo>
                    <a:pt x="18" y="71935"/>
                    <a:pt x="-120" y="55995"/>
                    <a:pt x="200" y="40055"/>
                  </a:cubicBezTo>
                  <a:cubicBezTo>
                    <a:pt x="429" y="26719"/>
                    <a:pt x="658" y="13337"/>
                    <a:pt x="1115" y="0"/>
                  </a:cubicBezTo>
                  <a:cubicBezTo>
                    <a:pt x="24380" y="10916"/>
                    <a:pt x="51895" y="9089"/>
                    <a:pt x="77126" y="12058"/>
                  </a:cubicBezTo>
                  <a:cubicBezTo>
                    <a:pt x="135403" y="14889"/>
                    <a:pt x="193771" y="16123"/>
                    <a:pt x="252139" y="17310"/>
                  </a:cubicBezTo>
                  <a:cubicBezTo>
                    <a:pt x="311010" y="17858"/>
                    <a:pt x="369790" y="14707"/>
                    <a:pt x="428661" y="14661"/>
                  </a:cubicBezTo>
                  <a:cubicBezTo>
                    <a:pt x="436751" y="14570"/>
                    <a:pt x="444796" y="14341"/>
                    <a:pt x="452840" y="14067"/>
                  </a:cubicBezTo>
                  <a:cubicBezTo>
                    <a:pt x="443653" y="139805"/>
                    <a:pt x="451560" y="267370"/>
                    <a:pt x="476745" y="390778"/>
                  </a:cubicBezTo>
                  <a:cubicBezTo>
                    <a:pt x="496445" y="479064"/>
                    <a:pt x="532417" y="562463"/>
                    <a:pt x="570125" y="644263"/>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9" name="Google Shape;49;p2"/>
            <p:cNvSpPr/>
            <p:nvPr/>
          </p:nvSpPr>
          <p:spPr>
            <a:xfrm>
              <a:off x="1342760" y="9517065"/>
              <a:ext cx="662334" cy="631398"/>
            </a:xfrm>
            <a:custGeom>
              <a:avLst/>
              <a:gdLst/>
              <a:ahLst/>
              <a:cxnLst/>
              <a:rect l="l" t="t" r="r" b="b"/>
              <a:pathLst>
                <a:path w="662334" h="631398" extrusionOk="0">
                  <a:moveTo>
                    <a:pt x="662334" y="6638"/>
                  </a:moveTo>
                  <a:cubicBezTo>
                    <a:pt x="661329" y="41486"/>
                    <a:pt x="660323" y="76289"/>
                    <a:pt x="659272" y="111137"/>
                  </a:cubicBezTo>
                  <a:cubicBezTo>
                    <a:pt x="653787" y="248842"/>
                    <a:pt x="647616" y="386546"/>
                    <a:pt x="640532" y="524204"/>
                  </a:cubicBezTo>
                  <a:cubicBezTo>
                    <a:pt x="590299" y="524158"/>
                    <a:pt x="540021" y="524295"/>
                    <a:pt x="490155" y="530096"/>
                  </a:cubicBezTo>
                  <a:cubicBezTo>
                    <a:pt x="418851" y="541925"/>
                    <a:pt x="348279" y="561565"/>
                    <a:pt x="277798" y="578144"/>
                  </a:cubicBezTo>
                  <a:cubicBezTo>
                    <a:pt x="224184" y="593444"/>
                    <a:pt x="173723" y="611850"/>
                    <a:pt x="121342" y="631399"/>
                  </a:cubicBezTo>
                  <a:cubicBezTo>
                    <a:pt x="108910" y="605867"/>
                    <a:pt x="97894" y="579514"/>
                    <a:pt x="86468" y="553526"/>
                  </a:cubicBezTo>
                  <a:cubicBezTo>
                    <a:pt x="62837" y="498810"/>
                    <a:pt x="42223" y="443226"/>
                    <a:pt x="28511" y="384856"/>
                  </a:cubicBezTo>
                  <a:cubicBezTo>
                    <a:pt x="1955" y="266243"/>
                    <a:pt x="-3347" y="143565"/>
                    <a:pt x="1726" y="22440"/>
                  </a:cubicBezTo>
                  <a:cubicBezTo>
                    <a:pt x="2092" y="16594"/>
                    <a:pt x="2549" y="10748"/>
                    <a:pt x="3052" y="4948"/>
                  </a:cubicBezTo>
                  <a:cubicBezTo>
                    <a:pt x="45697" y="2801"/>
                    <a:pt x="88342" y="-487"/>
                    <a:pt x="131078" y="61"/>
                  </a:cubicBezTo>
                  <a:cubicBezTo>
                    <a:pt x="308102" y="5130"/>
                    <a:pt x="485218" y="4491"/>
                    <a:pt x="662334" y="6638"/>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0" name="Google Shape;50;p2"/>
            <p:cNvSpPr/>
            <p:nvPr/>
          </p:nvSpPr>
          <p:spPr>
            <a:xfrm>
              <a:off x="2011539" y="9524114"/>
              <a:ext cx="720416" cy="647095"/>
            </a:xfrm>
            <a:custGeom>
              <a:avLst/>
              <a:gdLst/>
              <a:ahLst/>
              <a:cxnLst/>
              <a:rect l="l" t="t" r="r" b="b"/>
              <a:pathLst>
                <a:path w="720416" h="647095" extrusionOk="0">
                  <a:moveTo>
                    <a:pt x="717559" y="34026"/>
                  </a:moveTo>
                  <a:cubicBezTo>
                    <a:pt x="720850" y="74447"/>
                    <a:pt x="721307" y="115096"/>
                    <a:pt x="718885" y="155699"/>
                  </a:cubicBezTo>
                  <a:cubicBezTo>
                    <a:pt x="714131" y="223935"/>
                    <a:pt x="697768" y="287649"/>
                    <a:pt x="683553" y="355245"/>
                  </a:cubicBezTo>
                  <a:cubicBezTo>
                    <a:pt x="663807" y="450701"/>
                    <a:pt x="623448" y="539078"/>
                    <a:pt x="575090" y="623482"/>
                  </a:cubicBezTo>
                  <a:cubicBezTo>
                    <a:pt x="571159" y="631475"/>
                    <a:pt x="566999" y="639331"/>
                    <a:pt x="562566" y="647095"/>
                  </a:cubicBezTo>
                  <a:cubicBezTo>
                    <a:pt x="541769" y="637138"/>
                    <a:pt x="520606" y="627912"/>
                    <a:pt x="499078" y="619646"/>
                  </a:cubicBezTo>
                  <a:cubicBezTo>
                    <a:pt x="438516" y="599504"/>
                    <a:pt x="376720" y="582696"/>
                    <a:pt x="314878" y="567304"/>
                  </a:cubicBezTo>
                  <a:cubicBezTo>
                    <a:pt x="247002" y="553648"/>
                    <a:pt x="179721" y="537251"/>
                    <a:pt x="111069" y="527797"/>
                  </a:cubicBezTo>
                  <a:cubicBezTo>
                    <a:pt x="78982" y="521631"/>
                    <a:pt x="46484" y="517201"/>
                    <a:pt x="13804" y="517247"/>
                  </a:cubicBezTo>
                  <a:cubicBezTo>
                    <a:pt x="9187" y="517292"/>
                    <a:pt x="4616" y="517292"/>
                    <a:pt x="0" y="517292"/>
                  </a:cubicBezTo>
                  <a:cubicBezTo>
                    <a:pt x="8684" y="344922"/>
                    <a:pt x="15952" y="172507"/>
                    <a:pt x="21208" y="0"/>
                  </a:cubicBezTo>
                  <a:cubicBezTo>
                    <a:pt x="37709" y="183"/>
                    <a:pt x="54209" y="457"/>
                    <a:pt x="70709" y="731"/>
                  </a:cubicBezTo>
                  <a:cubicBezTo>
                    <a:pt x="219075" y="12332"/>
                    <a:pt x="369498" y="23750"/>
                    <a:pt x="518504" y="29185"/>
                  </a:cubicBezTo>
                  <a:cubicBezTo>
                    <a:pt x="584825" y="31606"/>
                    <a:pt x="651192" y="32839"/>
                    <a:pt x="717559" y="34026"/>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1" name="Google Shape;51;p2"/>
            <p:cNvSpPr/>
            <p:nvPr/>
          </p:nvSpPr>
          <p:spPr>
            <a:xfrm>
              <a:off x="2598878" y="9558597"/>
              <a:ext cx="495513" cy="755111"/>
            </a:xfrm>
            <a:custGeom>
              <a:avLst/>
              <a:gdLst/>
              <a:ahLst/>
              <a:cxnLst/>
              <a:rect l="l" t="t" r="r" b="b"/>
              <a:pathLst>
                <a:path w="495513" h="755111" extrusionOk="0">
                  <a:moveTo>
                    <a:pt x="493913" y="7125"/>
                  </a:moveTo>
                  <a:cubicBezTo>
                    <a:pt x="494462" y="7034"/>
                    <a:pt x="495010" y="6897"/>
                    <a:pt x="495513" y="6760"/>
                  </a:cubicBezTo>
                  <a:cubicBezTo>
                    <a:pt x="495330" y="27678"/>
                    <a:pt x="494782" y="48596"/>
                    <a:pt x="493685" y="69469"/>
                  </a:cubicBezTo>
                  <a:cubicBezTo>
                    <a:pt x="489343" y="133868"/>
                    <a:pt x="477184" y="197718"/>
                    <a:pt x="461507" y="260290"/>
                  </a:cubicBezTo>
                  <a:cubicBezTo>
                    <a:pt x="427135" y="379177"/>
                    <a:pt x="383667" y="496100"/>
                    <a:pt x="322237" y="604208"/>
                  </a:cubicBezTo>
                  <a:cubicBezTo>
                    <a:pt x="303634" y="637869"/>
                    <a:pt x="286859" y="673266"/>
                    <a:pt x="261263" y="702451"/>
                  </a:cubicBezTo>
                  <a:cubicBezTo>
                    <a:pt x="243300" y="721085"/>
                    <a:pt x="224423" y="738578"/>
                    <a:pt x="204814" y="755112"/>
                  </a:cubicBezTo>
                  <a:cubicBezTo>
                    <a:pt x="200609" y="752052"/>
                    <a:pt x="195582" y="749494"/>
                    <a:pt x="191879" y="746708"/>
                  </a:cubicBezTo>
                  <a:cubicBezTo>
                    <a:pt x="163998" y="725653"/>
                    <a:pt x="136619" y="703821"/>
                    <a:pt x="106909" y="685369"/>
                  </a:cubicBezTo>
                  <a:cubicBezTo>
                    <a:pt x="72035" y="664131"/>
                    <a:pt x="36520" y="643533"/>
                    <a:pt x="0" y="624898"/>
                  </a:cubicBezTo>
                  <a:cubicBezTo>
                    <a:pt x="8501" y="609598"/>
                    <a:pt x="16683" y="594114"/>
                    <a:pt x="25002" y="578677"/>
                  </a:cubicBezTo>
                  <a:cubicBezTo>
                    <a:pt x="74594" y="493268"/>
                    <a:pt x="109789" y="399684"/>
                    <a:pt x="128712" y="302766"/>
                  </a:cubicBezTo>
                  <a:cubicBezTo>
                    <a:pt x="145212" y="226218"/>
                    <a:pt x="162809" y="149122"/>
                    <a:pt x="160844" y="70291"/>
                  </a:cubicBezTo>
                  <a:cubicBezTo>
                    <a:pt x="160981" y="46769"/>
                    <a:pt x="160067" y="23339"/>
                    <a:pt x="158239" y="0"/>
                  </a:cubicBezTo>
                  <a:cubicBezTo>
                    <a:pt x="249333" y="1644"/>
                    <a:pt x="340382" y="3517"/>
                    <a:pt x="431294" y="8587"/>
                  </a:cubicBezTo>
                  <a:cubicBezTo>
                    <a:pt x="452228" y="8632"/>
                    <a:pt x="473117" y="7947"/>
                    <a:pt x="493913" y="7125"/>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2" name="Google Shape;52;p2"/>
            <p:cNvSpPr/>
            <p:nvPr/>
          </p:nvSpPr>
          <p:spPr>
            <a:xfrm>
              <a:off x="2164705" y="10207839"/>
              <a:ext cx="616043" cy="371504"/>
            </a:xfrm>
            <a:custGeom>
              <a:avLst/>
              <a:gdLst/>
              <a:ahLst/>
              <a:cxnLst/>
              <a:rect l="l" t="t" r="r" b="b"/>
              <a:pathLst>
                <a:path w="616043" h="371504" extrusionOk="0">
                  <a:moveTo>
                    <a:pt x="595246" y="109204"/>
                  </a:moveTo>
                  <a:cubicBezTo>
                    <a:pt x="602057" y="114000"/>
                    <a:pt x="608730" y="120166"/>
                    <a:pt x="616043" y="124505"/>
                  </a:cubicBezTo>
                  <a:cubicBezTo>
                    <a:pt x="555710" y="171639"/>
                    <a:pt x="488977" y="210233"/>
                    <a:pt x="418770" y="243528"/>
                  </a:cubicBezTo>
                  <a:cubicBezTo>
                    <a:pt x="369726" y="268786"/>
                    <a:pt x="320088" y="293358"/>
                    <a:pt x="267845" y="311307"/>
                  </a:cubicBezTo>
                  <a:cubicBezTo>
                    <a:pt x="210345" y="329257"/>
                    <a:pt x="151977" y="344603"/>
                    <a:pt x="92923" y="356569"/>
                  </a:cubicBezTo>
                  <a:cubicBezTo>
                    <a:pt x="89266" y="357346"/>
                    <a:pt x="86341" y="359812"/>
                    <a:pt x="84604" y="362963"/>
                  </a:cubicBezTo>
                  <a:cubicBezTo>
                    <a:pt x="82090" y="361639"/>
                    <a:pt x="79256" y="361045"/>
                    <a:pt x="76331" y="361502"/>
                  </a:cubicBezTo>
                  <a:cubicBezTo>
                    <a:pt x="58322" y="364105"/>
                    <a:pt x="40268" y="366709"/>
                    <a:pt x="22214" y="368901"/>
                  </a:cubicBezTo>
                  <a:cubicBezTo>
                    <a:pt x="14809" y="369814"/>
                    <a:pt x="7405" y="370773"/>
                    <a:pt x="0" y="371504"/>
                  </a:cubicBezTo>
                  <a:cubicBezTo>
                    <a:pt x="31629" y="359173"/>
                    <a:pt x="64310" y="348713"/>
                    <a:pt x="93974" y="332088"/>
                  </a:cubicBezTo>
                  <a:cubicBezTo>
                    <a:pt x="142058" y="300072"/>
                    <a:pt x="188634" y="265132"/>
                    <a:pt x="226205" y="220920"/>
                  </a:cubicBezTo>
                  <a:cubicBezTo>
                    <a:pt x="283431" y="166113"/>
                    <a:pt x="337000" y="111214"/>
                    <a:pt x="386501" y="48596"/>
                  </a:cubicBezTo>
                  <a:cubicBezTo>
                    <a:pt x="398979" y="33204"/>
                    <a:pt x="409949" y="16853"/>
                    <a:pt x="420187" y="0"/>
                  </a:cubicBezTo>
                  <a:cubicBezTo>
                    <a:pt x="425215" y="2603"/>
                    <a:pt x="430243" y="5344"/>
                    <a:pt x="435225" y="8084"/>
                  </a:cubicBezTo>
                  <a:cubicBezTo>
                    <a:pt x="471105" y="26171"/>
                    <a:pt x="505980" y="46450"/>
                    <a:pt x="539621" y="68464"/>
                  </a:cubicBezTo>
                  <a:cubicBezTo>
                    <a:pt x="557949" y="80978"/>
                    <a:pt x="576826" y="94726"/>
                    <a:pt x="595246" y="109204"/>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3" name="Google Shape;53;p2"/>
            <p:cNvSpPr/>
            <p:nvPr/>
          </p:nvSpPr>
          <p:spPr>
            <a:xfrm>
              <a:off x="1995953" y="10069267"/>
              <a:ext cx="563662" cy="512862"/>
            </a:xfrm>
            <a:custGeom>
              <a:avLst/>
              <a:gdLst/>
              <a:ahLst/>
              <a:cxnLst/>
              <a:rect l="l" t="t" r="r" b="b"/>
              <a:pathLst>
                <a:path w="563662" h="512862" extrusionOk="0">
                  <a:moveTo>
                    <a:pt x="563663" y="125966"/>
                  </a:moveTo>
                  <a:cubicBezTo>
                    <a:pt x="527645" y="182372"/>
                    <a:pt x="481481" y="232339"/>
                    <a:pt x="435225" y="280980"/>
                  </a:cubicBezTo>
                  <a:cubicBezTo>
                    <a:pt x="386867" y="324278"/>
                    <a:pt x="347101" y="376711"/>
                    <a:pt x="293852" y="414345"/>
                  </a:cubicBezTo>
                  <a:cubicBezTo>
                    <a:pt x="276529" y="426586"/>
                    <a:pt x="260075" y="440288"/>
                    <a:pt x="241380" y="450427"/>
                  </a:cubicBezTo>
                  <a:cubicBezTo>
                    <a:pt x="195947" y="471391"/>
                    <a:pt x="146858" y="488838"/>
                    <a:pt x="99093" y="504458"/>
                  </a:cubicBezTo>
                  <a:cubicBezTo>
                    <a:pt x="88124" y="507107"/>
                    <a:pt x="77017" y="509391"/>
                    <a:pt x="66093" y="512040"/>
                  </a:cubicBezTo>
                  <a:cubicBezTo>
                    <a:pt x="65361" y="512268"/>
                    <a:pt x="64676" y="512542"/>
                    <a:pt x="63990" y="512862"/>
                  </a:cubicBezTo>
                  <a:cubicBezTo>
                    <a:pt x="62893" y="512862"/>
                    <a:pt x="61751" y="512862"/>
                    <a:pt x="60699" y="512816"/>
                  </a:cubicBezTo>
                  <a:cubicBezTo>
                    <a:pt x="40862" y="512497"/>
                    <a:pt x="21117" y="511949"/>
                    <a:pt x="1371" y="511035"/>
                  </a:cubicBezTo>
                  <a:cubicBezTo>
                    <a:pt x="4891" y="505006"/>
                    <a:pt x="3519" y="494090"/>
                    <a:pt x="3565" y="487970"/>
                  </a:cubicBezTo>
                  <a:cubicBezTo>
                    <a:pt x="2880" y="481667"/>
                    <a:pt x="5531" y="471482"/>
                    <a:pt x="0" y="467554"/>
                  </a:cubicBezTo>
                  <a:cubicBezTo>
                    <a:pt x="868" y="443668"/>
                    <a:pt x="1508" y="419781"/>
                    <a:pt x="1143" y="395939"/>
                  </a:cubicBezTo>
                  <a:cubicBezTo>
                    <a:pt x="-960" y="265314"/>
                    <a:pt x="5668" y="134827"/>
                    <a:pt x="13895" y="4476"/>
                  </a:cubicBezTo>
                  <a:cubicBezTo>
                    <a:pt x="13986" y="3014"/>
                    <a:pt x="14078" y="1507"/>
                    <a:pt x="14124" y="0"/>
                  </a:cubicBezTo>
                  <a:cubicBezTo>
                    <a:pt x="27607" y="183"/>
                    <a:pt x="41137" y="502"/>
                    <a:pt x="54620" y="959"/>
                  </a:cubicBezTo>
                  <a:cubicBezTo>
                    <a:pt x="133374" y="9089"/>
                    <a:pt x="210117" y="24846"/>
                    <a:pt x="287728" y="42111"/>
                  </a:cubicBezTo>
                  <a:cubicBezTo>
                    <a:pt x="328910" y="49053"/>
                    <a:pt x="368904" y="60699"/>
                    <a:pt x="408943" y="72300"/>
                  </a:cubicBezTo>
                  <a:cubicBezTo>
                    <a:pt x="462787" y="85089"/>
                    <a:pt x="514116" y="102445"/>
                    <a:pt x="563663" y="125966"/>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4" name="Google Shape;54;p2"/>
            <p:cNvSpPr/>
            <p:nvPr/>
          </p:nvSpPr>
          <p:spPr>
            <a:xfrm>
              <a:off x="1475712" y="10068991"/>
              <a:ext cx="506117" cy="509346"/>
            </a:xfrm>
            <a:custGeom>
              <a:avLst/>
              <a:gdLst/>
              <a:ahLst/>
              <a:cxnLst/>
              <a:rect l="l" t="t" r="r" b="b"/>
              <a:pathLst>
                <a:path w="506117" h="509346" extrusionOk="0">
                  <a:moveTo>
                    <a:pt x="380468" y="3564"/>
                  </a:moveTo>
                  <a:cubicBezTo>
                    <a:pt x="422290" y="1143"/>
                    <a:pt x="464204" y="-44"/>
                    <a:pt x="506117" y="1"/>
                  </a:cubicBezTo>
                  <a:cubicBezTo>
                    <a:pt x="504152" y="37773"/>
                    <a:pt x="502049" y="75544"/>
                    <a:pt x="499947" y="113316"/>
                  </a:cubicBezTo>
                  <a:cubicBezTo>
                    <a:pt x="493365" y="212837"/>
                    <a:pt x="492816" y="312496"/>
                    <a:pt x="493365" y="412200"/>
                  </a:cubicBezTo>
                  <a:cubicBezTo>
                    <a:pt x="493822" y="431565"/>
                    <a:pt x="492725" y="450885"/>
                    <a:pt x="492085" y="470205"/>
                  </a:cubicBezTo>
                  <a:cubicBezTo>
                    <a:pt x="492314" y="476873"/>
                    <a:pt x="490760" y="484089"/>
                    <a:pt x="492771" y="490347"/>
                  </a:cubicBezTo>
                  <a:cubicBezTo>
                    <a:pt x="492725" y="490758"/>
                    <a:pt x="492679" y="491123"/>
                    <a:pt x="492679" y="491488"/>
                  </a:cubicBezTo>
                  <a:cubicBezTo>
                    <a:pt x="492359" y="496604"/>
                    <a:pt x="491034" y="503455"/>
                    <a:pt x="491582" y="509346"/>
                  </a:cubicBezTo>
                  <a:cubicBezTo>
                    <a:pt x="490531" y="509255"/>
                    <a:pt x="489434" y="509164"/>
                    <a:pt x="488383" y="509072"/>
                  </a:cubicBezTo>
                  <a:cubicBezTo>
                    <a:pt x="486737" y="506789"/>
                    <a:pt x="484223" y="504962"/>
                    <a:pt x="480841" y="504140"/>
                  </a:cubicBezTo>
                  <a:cubicBezTo>
                    <a:pt x="438973" y="491534"/>
                    <a:pt x="394866" y="484455"/>
                    <a:pt x="355009" y="466094"/>
                  </a:cubicBezTo>
                  <a:cubicBezTo>
                    <a:pt x="288002" y="430150"/>
                    <a:pt x="230456" y="379315"/>
                    <a:pt x="178304" y="324417"/>
                  </a:cubicBezTo>
                  <a:cubicBezTo>
                    <a:pt x="119662" y="270294"/>
                    <a:pt x="69658" y="207539"/>
                    <a:pt x="24134" y="142227"/>
                  </a:cubicBezTo>
                  <a:cubicBezTo>
                    <a:pt x="15312" y="129302"/>
                    <a:pt x="7359" y="115874"/>
                    <a:pt x="0" y="102080"/>
                  </a:cubicBezTo>
                  <a:cubicBezTo>
                    <a:pt x="17597" y="95732"/>
                    <a:pt x="35332" y="89749"/>
                    <a:pt x="53249" y="84040"/>
                  </a:cubicBezTo>
                  <a:cubicBezTo>
                    <a:pt x="100236" y="67415"/>
                    <a:pt x="147543" y="51749"/>
                    <a:pt x="196541" y="41975"/>
                  </a:cubicBezTo>
                  <a:cubicBezTo>
                    <a:pt x="257606" y="27588"/>
                    <a:pt x="317575" y="10643"/>
                    <a:pt x="380468" y="3564"/>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5" name="Google Shape;55;p2"/>
            <p:cNvSpPr/>
            <p:nvPr/>
          </p:nvSpPr>
          <p:spPr>
            <a:xfrm>
              <a:off x="1235566" y="10181029"/>
              <a:ext cx="559183" cy="366160"/>
            </a:xfrm>
            <a:custGeom>
              <a:avLst/>
              <a:gdLst/>
              <a:ahLst/>
              <a:cxnLst/>
              <a:rect l="l" t="t" r="r" b="b"/>
              <a:pathLst>
                <a:path w="559183" h="366160" extrusionOk="0">
                  <a:moveTo>
                    <a:pt x="553744" y="362598"/>
                  </a:moveTo>
                  <a:cubicBezTo>
                    <a:pt x="555527" y="363831"/>
                    <a:pt x="557309" y="365019"/>
                    <a:pt x="559183" y="366160"/>
                  </a:cubicBezTo>
                  <a:cubicBezTo>
                    <a:pt x="541129" y="361547"/>
                    <a:pt x="522892" y="356478"/>
                    <a:pt x="504837" y="350769"/>
                  </a:cubicBezTo>
                  <a:cubicBezTo>
                    <a:pt x="487240" y="345242"/>
                    <a:pt x="469688" y="339396"/>
                    <a:pt x="452045" y="333915"/>
                  </a:cubicBezTo>
                  <a:cubicBezTo>
                    <a:pt x="434859" y="328572"/>
                    <a:pt x="417582" y="323456"/>
                    <a:pt x="400396" y="318021"/>
                  </a:cubicBezTo>
                  <a:cubicBezTo>
                    <a:pt x="392809" y="315418"/>
                    <a:pt x="385267" y="312723"/>
                    <a:pt x="377771" y="309891"/>
                  </a:cubicBezTo>
                  <a:cubicBezTo>
                    <a:pt x="369818" y="306877"/>
                    <a:pt x="361819" y="303771"/>
                    <a:pt x="353912" y="300574"/>
                  </a:cubicBezTo>
                  <a:cubicBezTo>
                    <a:pt x="337777" y="294134"/>
                    <a:pt x="321688" y="287512"/>
                    <a:pt x="305645" y="280843"/>
                  </a:cubicBezTo>
                  <a:cubicBezTo>
                    <a:pt x="289967" y="274312"/>
                    <a:pt x="274564" y="267233"/>
                    <a:pt x="259023" y="260336"/>
                  </a:cubicBezTo>
                  <a:cubicBezTo>
                    <a:pt x="250339" y="256500"/>
                    <a:pt x="241700" y="252663"/>
                    <a:pt x="233107" y="248735"/>
                  </a:cubicBezTo>
                  <a:cubicBezTo>
                    <a:pt x="225840" y="245447"/>
                    <a:pt x="218664" y="241976"/>
                    <a:pt x="211442" y="238550"/>
                  </a:cubicBezTo>
                  <a:cubicBezTo>
                    <a:pt x="202529" y="234074"/>
                    <a:pt x="192016" y="228822"/>
                    <a:pt x="181641" y="223158"/>
                  </a:cubicBezTo>
                  <a:cubicBezTo>
                    <a:pt x="171768" y="217769"/>
                    <a:pt x="161895" y="212379"/>
                    <a:pt x="152023" y="206899"/>
                  </a:cubicBezTo>
                  <a:cubicBezTo>
                    <a:pt x="141967" y="201327"/>
                    <a:pt x="131820" y="195846"/>
                    <a:pt x="121993" y="189863"/>
                  </a:cubicBezTo>
                  <a:cubicBezTo>
                    <a:pt x="116828" y="186711"/>
                    <a:pt x="111526" y="183697"/>
                    <a:pt x="106452" y="180363"/>
                  </a:cubicBezTo>
                  <a:cubicBezTo>
                    <a:pt x="101790" y="177348"/>
                    <a:pt x="97128" y="174288"/>
                    <a:pt x="92512" y="171274"/>
                  </a:cubicBezTo>
                  <a:cubicBezTo>
                    <a:pt x="83050" y="164606"/>
                    <a:pt x="73680" y="157892"/>
                    <a:pt x="64402" y="150949"/>
                  </a:cubicBezTo>
                  <a:cubicBezTo>
                    <a:pt x="54712" y="143733"/>
                    <a:pt x="44976" y="136517"/>
                    <a:pt x="35377" y="129163"/>
                  </a:cubicBezTo>
                  <a:cubicBezTo>
                    <a:pt x="25505" y="121627"/>
                    <a:pt x="15495" y="114182"/>
                    <a:pt x="5805" y="106327"/>
                  </a:cubicBezTo>
                  <a:cubicBezTo>
                    <a:pt x="3885" y="104774"/>
                    <a:pt x="1965" y="103221"/>
                    <a:pt x="0" y="101668"/>
                  </a:cubicBezTo>
                  <a:cubicBezTo>
                    <a:pt x="5851" y="98836"/>
                    <a:pt x="11610" y="95822"/>
                    <a:pt x="17414" y="92945"/>
                  </a:cubicBezTo>
                  <a:cubicBezTo>
                    <a:pt x="44016" y="78375"/>
                    <a:pt x="69064" y="65632"/>
                    <a:pt x="97174" y="52570"/>
                  </a:cubicBezTo>
                  <a:cubicBezTo>
                    <a:pt x="134974" y="32519"/>
                    <a:pt x="173734" y="15255"/>
                    <a:pt x="213453" y="0"/>
                  </a:cubicBezTo>
                  <a:cubicBezTo>
                    <a:pt x="240786" y="51108"/>
                    <a:pt x="277215" y="96781"/>
                    <a:pt x="313781" y="141678"/>
                  </a:cubicBezTo>
                  <a:cubicBezTo>
                    <a:pt x="340977" y="177257"/>
                    <a:pt x="373383" y="208086"/>
                    <a:pt x="405561" y="239052"/>
                  </a:cubicBezTo>
                  <a:cubicBezTo>
                    <a:pt x="449577" y="286461"/>
                    <a:pt x="498987" y="328115"/>
                    <a:pt x="553744" y="362598"/>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6" name="Google Shape;56;p2"/>
            <p:cNvSpPr/>
            <p:nvPr/>
          </p:nvSpPr>
          <p:spPr>
            <a:xfrm>
              <a:off x="1928580" y="8428556"/>
              <a:ext cx="45981" cy="3242"/>
            </a:xfrm>
            <a:custGeom>
              <a:avLst/>
              <a:gdLst/>
              <a:ahLst/>
              <a:cxnLst/>
              <a:rect l="l" t="t" r="r" b="b"/>
              <a:pathLst>
                <a:path w="45981" h="3242" extrusionOk="0">
                  <a:moveTo>
                    <a:pt x="45982" y="137"/>
                  </a:moveTo>
                  <a:cubicBezTo>
                    <a:pt x="45296" y="320"/>
                    <a:pt x="44656" y="502"/>
                    <a:pt x="43970" y="685"/>
                  </a:cubicBezTo>
                  <a:cubicBezTo>
                    <a:pt x="41457" y="1370"/>
                    <a:pt x="38943" y="2101"/>
                    <a:pt x="36474" y="2832"/>
                  </a:cubicBezTo>
                  <a:cubicBezTo>
                    <a:pt x="34738" y="-1553"/>
                    <a:pt x="12478" y="2512"/>
                    <a:pt x="3885" y="3243"/>
                  </a:cubicBezTo>
                  <a:cubicBezTo>
                    <a:pt x="3839" y="3197"/>
                    <a:pt x="3794" y="3197"/>
                    <a:pt x="3794" y="3151"/>
                  </a:cubicBezTo>
                  <a:cubicBezTo>
                    <a:pt x="2651" y="2238"/>
                    <a:pt x="1371" y="1553"/>
                    <a:pt x="0" y="913"/>
                  </a:cubicBezTo>
                  <a:cubicBezTo>
                    <a:pt x="914" y="868"/>
                    <a:pt x="1783" y="822"/>
                    <a:pt x="2651" y="776"/>
                  </a:cubicBezTo>
                  <a:cubicBezTo>
                    <a:pt x="14169" y="2147"/>
                    <a:pt x="26190" y="685"/>
                    <a:pt x="37937" y="0"/>
                  </a:cubicBezTo>
                  <a:cubicBezTo>
                    <a:pt x="40588" y="46"/>
                    <a:pt x="43285" y="91"/>
                    <a:pt x="45982" y="137"/>
                  </a:cubicBezTo>
                  <a:close/>
                </a:path>
              </a:pathLst>
            </a:custGeom>
            <a:solidFill>
              <a:srgbClr val="2843FF"/>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7" name="Google Shape;57;p2"/>
            <p:cNvSpPr/>
            <p:nvPr/>
          </p:nvSpPr>
          <p:spPr>
            <a:xfrm>
              <a:off x="837314" y="8400611"/>
              <a:ext cx="2285240" cy="2209652"/>
            </a:xfrm>
            <a:custGeom>
              <a:avLst/>
              <a:gdLst/>
              <a:ahLst/>
              <a:cxnLst/>
              <a:rect l="l" t="t" r="r" b="b"/>
              <a:pathLst>
                <a:path w="2285240" h="2209652" extrusionOk="0">
                  <a:moveTo>
                    <a:pt x="2256255" y="796119"/>
                  </a:moveTo>
                  <a:cubicBezTo>
                    <a:pt x="2235778" y="721352"/>
                    <a:pt x="2198207" y="652980"/>
                    <a:pt x="2161412" y="585247"/>
                  </a:cubicBezTo>
                  <a:cubicBezTo>
                    <a:pt x="2140570" y="546151"/>
                    <a:pt x="2114928" y="510069"/>
                    <a:pt x="2088738" y="474444"/>
                  </a:cubicBezTo>
                  <a:cubicBezTo>
                    <a:pt x="2066067" y="436947"/>
                    <a:pt x="2040654" y="400089"/>
                    <a:pt x="2010898" y="367615"/>
                  </a:cubicBezTo>
                  <a:cubicBezTo>
                    <a:pt x="2011721" y="359759"/>
                    <a:pt x="2005459" y="351036"/>
                    <a:pt x="1996820" y="351538"/>
                  </a:cubicBezTo>
                  <a:cubicBezTo>
                    <a:pt x="1962403" y="311255"/>
                    <a:pt x="1922180" y="276589"/>
                    <a:pt x="1878575" y="246399"/>
                  </a:cubicBezTo>
                  <a:cubicBezTo>
                    <a:pt x="1773997" y="162589"/>
                    <a:pt x="1650039" y="107325"/>
                    <a:pt x="1525943" y="58546"/>
                  </a:cubicBezTo>
                  <a:cubicBezTo>
                    <a:pt x="1507066" y="50964"/>
                    <a:pt x="1487686" y="44935"/>
                    <a:pt x="1468444" y="38404"/>
                  </a:cubicBezTo>
                  <a:cubicBezTo>
                    <a:pt x="1438688" y="28082"/>
                    <a:pt x="1409801" y="14243"/>
                    <a:pt x="1378903" y="7712"/>
                  </a:cubicBezTo>
                  <a:cubicBezTo>
                    <a:pt x="1342977" y="4560"/>
                    <a:pt x="1306823" y="4195"/>
                    <a:pt x="1270759" y="4423"/>
                  </a:cubicBezTo>
                  <a:cubicBezTo>
                    <a:pt x="1214814" y="5428"/>
                    <a:pt x="1159051" y="-1286"/>
                    <a:pt x="1103059" y="222"/>
                  </a:cubicBezTo>
                  <a:cubicBezTo>
                    <a:pt x="1066493" y="633"/>
                    <a:pt x="1030476" y="9219"/>
                    <a:pt x="995190" y="17714"/>
                  </a:cubicBezTo>
                  <a:cubicBezTo>
                    <a:pt x="991762" y="18536"/>
                    <a:pt x="989020" y="20911"/>
                    <a:pt x="987374" y="23971"/>
                  </a:cubicBezTo>
                  <a:cubicBezTo>
                    <a:pt x="968725" y="28630"/>
                    <a:pt x="950351" y="34659"/>
                    <a:pt x="932342" y="40733"/>
                  </a:cubicBezTo>
                  <a:cubicBezTo>
                    <a:pt x="931245" y="41145"/>
                    <a:pt x="930103" y="41510"/>
                    <a:pt x="929052" y="41875"/>
                  </a:cubicBezTo>
                  <a:cubicBezTo>
                    <a:pt x="910174" y="45118"/>
                    <a:pt x="891297" y="48544"/>
                    <a:pt x="872512" y="51969"/>
                  </a:cubicBezTo>
                  <a:cubicBezTo>
                    <a:pt x="866935" y="53020"/>
                    <a:pt x="861359" y="53979"/>
                    <a:pt x="855828" y="55075"/>
                  </a:cubicBezTo>
                  <a:cubicBezTo>
                    <a:pt x="849749" y="56308"/>
                    <a:pt x="843625" y="57358"/>
                    <a:pt x="837545" y="58729"/>
                  </a:cubicBezTo>
                  <a:cubicBezTo>
                    <a:pt x="831192" y="60190"/>
                    <a:pt x="824839" y="61606"/>
                    <a:pt x="818486" y="63068"/>
                  </a:cubicBezTo>
                  <a:cubicBezTo>
                    <a:pt x="813321" y="64209"/>
                    <a:pt x="808293" y="65717"/>
                    <a:pt x="803174" y="66995"/>
                  </a:cubicBezTo>
                  <a:cubicBezTo>
                    <a:pt x="780091" y="73024"/>
                    <a:pt x="757283" y="79921"/>
                    <a:pt x="734384" y="86726"/>
                  </a:cubicBezTo>
                  <a:cubicBezTo>
                    <a:pt x="713633" y="92892"/>
                    <a:pt x="692973" y="99378"/>
                    <a:pt x="672496" y="106366"/>
                  </a:cubicBezTo>
                  <a:cubicBezTo>
                    <a:pt x="660247" y="110567"/>
                    <a:pt x="648043" y="114769"/>
                    <a:pt x="635885" y="119063"/>
                  </a:cubicBezTo>
                  <a:cubicBezTo>
                    <a:pt x="625326" y="122762"/>
                    <a:pt x="614905" y="126781"/>
                    <a:pt x="604575" y="131029"/>
                  </a:cubicBezTo>
                  <a:cubicBezTo>
                    <a:pt x="594383" y="135140"/>
                    <a:pt x="584418" y="139661"/>
                    <a:pt x="574500" y="144366"/>
                  </a:cubicBezTo>
                  <a:cubicBezTo>
                    <a:pt x="564079" y="149298"/>
                    <a:pt x="553749" y="154185"/>
                    <a:pt x="543465" y="159301"/>
                  </a:cubicBezTo>
                  <a:cubicBezTo>
                    <a:pt x="543327" y="159392"/>
                    <a:pt x="542870" y="159575"/>
                    <a:pt x="542459" y="159803"/>
                  </a:cubicBezTo>
                  <a:cubicBezTo>
                    <a:pt x="542368" y="159849"/>
                    <a:pt x="542276" y="159894"/>
                    <a:pt x="542185" y="159940"/>
                  </a:cubicBezTo>
                  <a:cubicBezTo>
                    <a:pt x="529707" y="166197"/>
                    <a:pt x="517046" y="172454"/>
                    <a:pt x="504659" y="179351"/>
                  </a:cubicBezTo>
                  <a:cubicBezTo>
                    <a:pt x="501231" y="181269"/>
                    <a:pt x="497666" y="183051"/>
                    <a:pt x="494283" y="185106"/>
                  </a:cubicBezTo>
                  <a:cubicBezTo>
                    <a:pt x="490855" y="187207"/>
                    <a:pt x="487382" y="189308"/>
                    <a:pt x="483954" y="191409"/>
                  </a:cubicBezTo>
                  <a:cubicBezTo>
                    <a:pt x="477235" y="195474"/>
                    <a:pt x="470698" y="199904"/>
                    <a:pt x="464162" y="204243"/>
                  </a:cubicBezTo>
                  <a:cubicBezTo>
                    <a:pt x="451684" y="212464"/>
                    <a:pt x="439663" y="221325"/>
                    <a:pt x="427596" y="230094"/>
                  </a:cubicBezTo>
                  <a:cubicBezTo>
                    <a:pt x="415758" y="238680"/>
                    <a:pt x="404377" y="247815"/>
                    <a:pt x="393087" y="257041"/>
                  </a:cubicBezTo>
                  <a:cubicBezTo>
                    <a:pt x="374896" y="271885"/>
                    <a:pt x="357847" y="288098"/>
                    <a:pt x="340981" y="304404"/>
                  </a:cubicBezTo>
                  <a:cubicBezTo>
                    <a:pt x="324389" y="320435"/>
                    <a:pt x="308392" y="337106"/>
                    <a:pt x="292668" y="353959"/>
                  </a:cubicBezTo>
                  <a:cubicBezTo>
                    <a:pt x="277402" y="370310"/>
                    <a:pt x="263004" y="387437"/>
                    <a:pt x="249475" y="405250"/>
                  </a:cubicBezTo>
                  <a:cubicBezTo>
                    <a:pt x="241613" y="415617"/>
                    <a:pt x="233843" y="426077"/>
                    <a:pt x="226119" y="436536"/>
                  </a:cubicBezTo>
                  <a:cubicBezTo>
                    <a:pt x="219537" y="445488"/>
                    <a:pt x="212863" y="454439"/>
                    <a:pt x="206464" y="463528"/>
                  </a:cubicBezTo>
                  <a:cubicBezTo>
                    <a:pt x="199883" y="472846"/>
                    <a:pt x="193209" y="482117"/>
                    <a:pt x="186902" y="491617"/>
                  </a:cubicBezTo>
                  <a:cubicBezTo>
                    <a:pt x="184342" y="495500"/>
                    <a:pt x="181737" y="499382"/>
                    <a:pt x="179177" y="503310"/>
                  </a:cubicBezTo>
                  <a:cubicBezTo>
                    <a:pt x="178263" y="504680"/>
                    <a:pt x="177303" y="506050"/>
                    <a:pt x="176435" y="507466"/>
                  </a:cubicBezTo>
                  <a:cubicBezTo>
                    <a:pt x="172961" y="513312"/>
                    <a:pt x="169487" y="519112"/>
                    <a:pt x="166013" y="524913"/>
                  </a:cubicBezTo>
                  <a:cubicBezTo>
                    <a:pt x="163362" y="529343"/>
                    <a:pt x="160940" y="533819"/>
                    <a:pt x="158426" y="538386"/>
                  </a:cubicBezTo>
                  <a:cubicBezTo>
                    <a:pt x="155912" y="542999"/>
                    <a:pt x="153307" y="547567"/>
                    <a:pt x="150884" y="552225"/>
                  </a:cubicBezTo>
                  <a:cubicBezTo>
                    <a:pt x="145217" y="563187"/>
                    <a:pt x="139503" y="574148"/>
                    <a:pt x="133927" y="585110"/>
                  </a:cubicBezTo>
                  <a:cubicBezTo>
                    <a:pt x="123231" y="606028"/>
                    <a:pt x="112262" y="626809"/>
                    <a:pt x="102069" y="647956"/>
                  </a:cubicBezTo>
                  <a:cubicBezTo>
                    <a:pt x="97041" y="658369"/>
                    <a:pt x="91922" y="668783"/>
                    <a:pt x="87123" y="679288"/>
                  </a:cubicBezTo>
                  <a:cubicBezTo>
                    <a:pt x="84609" y="684814"/>
                    <a:pt x="81912" y="690295"/>
                    <a:pt x="79535" y="695867"/>
                  </a:cubicBezTo>
                  <a:cubicBezTo>
                    <a:pt x="76930" y="702124"/>
                    <a:pt x="74233" y="708381"/>
                    <a:pt x="71628" y="714639"/>
                  </a:cubicBezTo>
                  <a:cubicBezTo>
                    <a:pt x="69662" y="719297"/>
                    <a:pt x="67926" y="724001"/>
                    <a:pt x="66143" y="728752"/>
                  </a:cubicBezTo>
                  <a:cubicBezTo>
                    <a:pt x="64223" y="733913"/>
                    <a:pt x="62121" y="739028"/>
                    <a:pt x="60430" y="744280"/>
                  </a:cubicBezTo>
                  <a:cubicBezTo>
                    <a:pt x="58236" y="751131"/>
                    <a:pt x="56042" y="758028"/>
                    <a:pt x="53848" y="764925"/>
                  </a:cubicBezTo>
                  <a:cubicBezTo>
                    <a:pt x="52385" y="769537"/>
                    <a:pt x="51197" y="774288"/>
                    <a:pt x="49917" y="778946"/>
                  </a:cubicBezTo>
                  <a:cubicBezTo>
                    <a:pt x="43975" y="800915"/>
                    <a:pt x="38901" y="823112"/>
                    <a:pt x="34285" y="845400"/>
                  </a:cubicBezTo>
                  <a:cubicBezTo>
                    <a:pt x="29760" y="867506"/>
                    <a:pt x="25326" y="889657"/>
                    <a:pt x="21487" y="911900"/>
                  </a:cubicBezTo>
                  <a:cubicBezTo>
                    <a:pt x="19384" y="924141"/>
                    <a:pt x="17282" y="936381"/>
                    <a:pt x="15362" y="948667"/>
                  </a:cubicBezTo>
                  <a:cubicBezTo>
                    <a:pt x="13580" y="960085"/>
                    <a:pt x="11843" y="971503"/>
                    <a:pt x="10517" y="982922"/>
                  </a:cubicBezTo>
                  <a:cubicBezTo>
                    <a:pt x="9146" y="994386"/>
                    <a:pt x="7820" y="1005804"/>
                    <a:pt x="6678" y="1017268"/>
                  </a:cubicBezTo>
                  <a:cubicBezTo>
                    <a:pt x="5535" y="1028686"/>
                    <a:pt x="4667" y="1040150"/>
                    <a:pt x="3798" y="1051614"/>
                  </a:cubicBezTo>
                  <a:cubicBezTo>
                    <a:pt x="2930" y="1063124"/>
                    <a:pt x="2473" y="1074679"/>
                    <a:pt x="1970" y="1086234"/>
                  </a:cubicBezTo>
                  <a:cubicBezTo>
                    <a:pt x="1467" y="1098840"/>
                    <a:pt x="1056" y="1111446"/>
                    <a:pt x="644" y="1124051"/>
                  </a:cubicBezTo>
                  <a:cubicBezTo>
                    <a:pt x="-87" y="1147801"/>
                    <a:pt x="-41" y="1171643"/>
                    <a:pt x="50" y="1195393"/>
                  </a:cubicBezTo>
                  <a:cubicBezTo>
                    <a:pt x="96" y="1206080"/>
                    <a:pt x="507" y="1216859"/>
                    <a:pt x="1147" y="1227501"/>
                  </a:cubicBezTo>
                  <a:cubicBezTo>
                    <a:pt x="1513" y="1233530"/>
                    <a:pt x="1741" y="1239604"/>
                    <a:pt x="2290" y="1245587"/>
                  </a:cubicBezTo>
                  <a:cubicBezTo>
                    <a:pt x="2884" y="1252255"/>
                    <a:pt x="3478" y="1258924"/>
                    <a:pt x="4072" y="1265546"/>
                  </a:cubicBezTo>
                  <a:cubicBezTo>
                    <a:pt x="4987" y="1276188"/>
                    <a:pt x="6358" y="1286784"/>
                    <a:pt x="7729" y="1297380"/>
                  </a:cubicBezTo>
                  <a:cubicBezTo>
                    <a:pt x="9237" y="1308799"/>
                    <a:pt x="10700" y="1320217"/>
                    <a:pt x="12620" y="1331589"/>
                  </a:cubicBezTo>
                  <a:cubicBezTo>
                    <a:pt x="14722" y="1344104"/>
                    <a:pt x="16825" y="1356664"/>
                    <a:pt x="19156" y="1369133"/>
                  </a:cubicBezTo>
                  <a:cubicBezTo>
                    <a:pt x="21030" y="1379272"/>
                    <a:pt x="22995" y="1389411"/>
                    <a:pt x="25281" y="1399505"/>
                  </a:cubicBezTo>
                  <a:cubicBezTo>
                    <a:pt x="26698" y="1405808"/>
                    <a:pt x="27977" y="1412111"/>
                    <a:pt x="29531" y="1418368"/>
                  </a:cubicBezTo>
                  <a:cubicBezTo>
                    <a:pt x="31131" y="1424717"/>
                    <a:pt x="32685" y="1431065"/>
                    <a:pt x="34285" y="1437414"/>
                  </a:cubicBezTo>
                  <a:cubicBezTo>
                    <a:pt x="35748" y="1443169"/>
                    <a:pt x="37530" y="1448832"/>
                    <a:pt x="39130" y="1454587"/>
                  </a:cubicBezTo>
                  <a:cubicBezTo>
                    <a:pt x="40593" y="1459656"/>
                    <a:pt x="42284" y="1464635"/>
                    <a:pt x="43929" y="1469613"/>
                  </a:cubicBezTo>
                  <a:cubicBezTo>
                    <a:pt x="45712" y="1474957"/>
                    <a:pt x="47540" y="1480255"/>
                    <a:pt x="49597" y="1485553"/>
                  </a:cubicBezTo>
                  <a:cubicBezTo>
                    <a:pt x="51425" y="1490257"/>
                    <a:pt x="53116" y="1495053"/>
                    <a:pt x="55173" y="1499712"/>
                  </a:cubicBezTo>
                  <a:cubicBezTo>
                    <a:pt x="57916" y="1505741"/>
                    <a:pt x="60430" y="1511952"/>
                    <a:pt x="63446" y="1517844"/>
                  </a:cubicBezTo>
                  <a:cubicBezTo>
                    <a:pt x="66326" y="1523462"/>
                    <a:pt x="69205" y="1529079"/>
                    <a:pt x="72085" y="1534652"/>
                  </a:cubicBezTo>
                  <a:cubicBezTo>
                    <a:pt x="74919" y="1540224"/>
                    <a:pt x="78210" y="1545522"/>
                    <a:pt x="81272" y="1550957"/>
                  </a:cubicBezTo>
                  <a:cubicBezTo>
                    <a:pt x="83969" y="1555707"/>
                    <a:pt x="86848" y="1560365"/>
                    <a:pt x="89637" y="1565070"/>
                  </a:cubicBezTo>
                  <a:cubicBezTo>
                    <a:pt x="95396" y="1574661"/>
                    <a:pt x="101383" y="1584115"/>
                    <a:pt x="107280" y="1593615"/>
                  </a:cubicBezTo>
                  <a:cubicBezTo>
                    <a:pt x="119712" y="1613620"/>
                    <a:pt x="132099" y="1633625"/>
                    <a:pt x="144851" y="1653401"/>
                  </a:cubicBezTo>
                  <a:cubicBezTo>
                    <a:pt x="148462" y="1658973"/>
                    <a:pt x="152393" y="1664363"/>
                    <a:pt x="156186" y="1669844"/>
                  </a:cubicBezTo>
                  <a:cubicBezTo>
                    <a:pt x="159340" y="1674365"/>
                    <a:pt x="162905" y="1678704"/>
                    <a:pt x="166288" y="1683089"/>
                  </a:cubicBezTo>
                  <a:cubicBezTo>
                    <a:pt x="173052" y="1691904"/>
                    <a:pt x="180457" y="1700307"/>
                    <a:pt x="187816" y="1708666"/>
                  </a:cubicBezTo>
                  <a:cubicBezTo>
                    <a:pt x="203539" y="1726524"/>
                    <a:pt x="219628" y="1744017"/>
                    <a:pt x="235397" y="1761829"/>
                  </a:cubicBezTo>
                  <a:cubicBezTo>
                    <a:pt x="244767" y="1772699"/>
                    <a:pt x="255280" y="1784940"/>
                    <a:pt x="266250" y="1796769"/>
                  </a:cubicBezTo>
                  <a:cubicBezTo>
                    <a:pt x="272146" y="1803163"/>
                    <a:pt x="278179" y="1809466"/>
                    <a:pt x="284258" y="1815677"/>
                  </a:cubicBezTo>
                  <a:cubicBezTo>
                    <a:pt x="289972" y="1821524"/>
                    <a:pt x="295914" y="1827233"/>
                    <a:pt x="301764" y="1832942"/>
                  </a:cubicBezTo>
                  <a:cubicBezTo>
                    <a:pt x="312917" y="1843812"/>
                    <a:pt x="324435" y="1854317"/>
                    <a:pt x="335908" y="1864822"/>
                  </a:cubicBezTo>
                  <a:cubicBezTo>
                    <a:pt x="342215" y="1870576"/>
                    <a:pt x="348569" y="1876331"/>
                    <a:pt x="354968" y="1882086"/>
                  </a:cubicBezTo>
                  <a:cubicBezTo>
                    <a:pt x="357527" y="1884415"/>
                    <a:pt x="360132" y="1886653"/>
                    <a:pt x="362783" y="1888937"/>
                  </a:cubicBezTo>
                  <a:cubicBezTo>
                    <a:pt x="365937" y="1891632"/>
                    <a:pt x="369000" y="1894418"/>
                    <a:pt x="372245" y="1897021"/>
                  </a:cubicBezTo>
                  <a:cubicBezTo>
                    <a:pt x="381615" y="1904649"/>
                    <a:pt x="390985" y="1912139"/>
                    <a:pt x="400538" y="1919584"/>
                  </a:cubicBezTo>
                  <a:cubicBezTo>
                    <a:pt x="409268" y="1926389"/>
                    <a:pt x="418135" y="1933011"/>
                    <a:pt x="426957" y="1939680"/>
                  </a:cubicBezTo>
                  <a:cubicBezTo>
                    <a:pt x="444554" y="1952925"/>
                    <a:pt x="462151" y="1966444"/>
                    <a:pt x="480617" y="1978502"/>
                  </a:cubicBezTo>
                  <a:cubicBezTo>
                    <a:pt x="490216" y="1984759"/>
                    <a:pt x="499860" y="1990879"/>
                    <a:pt x="509778" y="1996588"/>
                  </a:cubicBezTo>
                  <a:cubicBezTo>
                    <a:pt x="519834" y="2002434"/>
                    <a:pt x="529981" y="2008098"/>
                    <a:pt x="540174" y="2013716"/>
                  </a:cubicBezTo>
                  <a:cubicBezTo>
                    <a:pt x="560239" y="2024768"/>
                    <a:pt x="580259" y="2035913"/>
                    <a:pt x="600964" y="2045778"/>
                  </a:cubicBezTo>
                  <a:cubicBezTo>
                    <a:pt x="621807" y="2055735"/>
                    <a:pt x="642924" y="2065052"/>
                    <a:pt x="664040" y="2074369"/>
                  </a:cubicBezTo>
                  <a:cubicBezTo>
                    <a:pt x="685112" y="2083687"/>
                    <a:pt x="706228" y="2092730"/>
                    <a:pt x="727574" y="2101271"/>
                  </a:cubicBezTo>
                  <a:cubicBezTo>
                    <a:pt x="738269" y="2105518"/>
                    <a:pt x="748919" y="2109903"/>
                    <a:pt x="759614" y="2113968"/>
                  </a:cubicBezTo>
                  <a:cubicBezTo>
                    <a:pt x="770447" y="2118033"/>
                    <a:pt x="781234" y="2122189"/>
                    <a:pt x="792204" y="2125660"/>
                  </a:cubicBezTo>
                  <a:cubicBezTo>
                    <a:pt x="814280" y="2132648"/>
                    <a:pt x="836540" y="2139042"/>
                    <a:pt x="858617" y="2146122"/>
                  </a:cubicBezTo>
                  <a:cubicBezTo>
                    <a:pt x="880190" y="2153064"/>
                    <a:pt x="901673" y="2160463"/>
                    <a:pt x="923521" y="2166446"/>
                  </a:cubicBezTo>
                  <a:cubicBezTo>
                    <a:pt x="945735" y="2172521"/>
                    <a:pt x="967994" y="2178230"/>
                    <a:pt x="990528" y="2183117"/>
                  </a:cubicBezTo>
                  <a:cubicBezTo>
                    <a:pt x="1013793" y="2188141"/>
                    <a:pt x="1037195" y="2192480"/>
                    <a:pt x="1060643" y="2196499"/>
                  </a:cubicBezTo>
                  <a:cubicBezTo>
                    <a:pt x="1082857" y="2200290"/>
                    <a:pt x="1105208" y="2203761"/>
                    <a:pt x="1127696" y="2205542"/>
                  </a:cubicBezTo>
                  <a:cubicBezTo>
                    <a:pt x="1174683" y="2209196"/>
                    <a:pt x="1221853" y="2209561"/>
                    <a:pt x="1268977" y="2209653"/>
                  </a:cubicBezTo>
                  <a:cubicBezTo>
                    <a:pt x="1269891" y="2209653"/>
                    <a:pt x="1270851" y="2209653"/>
                    <a:pt x="1271811" y="2209653"/>
                  </a:cubicBezTo>
                  <a:cubicBezTo>
                    <a:pt x="1281821" y="2209653"/>
                    <a:pt x="1291922" y="2209516"/>
                    <a:pt x="1301932" y="2208785"/>
                  </a:cubicBezTo>
                  <a:cubicBezTo>
                    <a:pt x="1314044" y="2207917"/>
                    <a:pt x="1326065" y="2206821"/>
                    <a:pt x="1338132" y="2205497"/>
                  </a:cubicBezTo>
                  <a:cubicBezTo>
                    <a:pt x="1361306" y="2202893"/>
                    <a:pt x="1384388" y="2199605"/>
                    <a:pt x="1407424" y="2196271"/>
                  </a:cubicBezTo>
                  <a:cubicBezTo>
                    <a:pt x="1411767" y="2195631"/>
                    <a:pt x="1415423" y="2193028"/>
                    <a:pt x="1417571" y="2189465"/>
                  </a:cubicBezTo>
                  <a:cubicBezTo>
                    <a:pt x="1420634" y="2190973"/>
                    <a:pt x="1424245" y="2191429"/>
                    <a:pt x="1427673" y="2190653"/>
                  </a:cubicBezTo>
                  <a:cubicBezTo>
                    <a:pt x="1447098" y="2186405"/>
                    <a:pt x="1466478" y="2182112"/>
                    <a:pt x="1485858" y="2177773"/>
                  </a:cubicBezTo>
                  <a:cubicBezTo>
                    <a:pt x="1575582" y="2157129"/>
                    <a:pt x="1663203" y="2127396"/>
                    <a:pt x="1744013" y="2082865"/>
                  </a:cubicBezTo>
                  <a:cubicBezTo>
                    <a:pt x="1831405" y="2041850"/>
                    <a:pt x="1915964" y="1993437"/>
                    <a:pt x="1989050" y="1929906"/>
                  </a:cubicBezTo>
                  <a:cubicBezTo>
                    <a:pt x="2033980" y="1895697"/>
                    <a:pt x="2069495" y="1851485"/>
                    <a:pt x="2094543" y="1801017"/>
                  </a:cubicBezTo>
                  <a:cubicBezTo>
                    <a:pt x="2126949" y="1741505"/>
                    <a:pt x="2159995" y="1682084"/>
                    <a:pt x="2183626" y="1618462"/>
                  </a:cubicBezTo>
                  <a:cubicBezTo>
                    <a:pt x="2226820" y="1512546"/>
                    <a:pt x="2261511" y="1402748"/>
                    <a:pt x="2277235" y="1289205"/>
                  </a:cubicBezTo>
                  <a:cubicBezTo>
                    <a:pt x="2286468" y="1223162"/>
                    <a:pt x="2284959" y="1156433"/>
                    <a:pt x="2285005" y="1089934"/>
                  </a:cubicBezTo>
                  <a:cubicBezTo>
                    <a:pt x="2286833" y="991600"/>
                    <a:pt x="2278103" y="892261"/>
                    <a:pt x="2256255" y="796119"/>
                  </a:cubicBezTo>
                  <a:close/>
                  <a:moveTo>
                    <a:pt x="1226012" y="32010"/>
                  </a:moveTo>
                  <a:cubicBezTo>
                    <a:pt x="1227155" y="32056"/>
                    <a:pt x="1228343" y="32101"/>
                    <a:pt x="1229532" y="32101"/>
                  </a:cubicBezTo>
                  <a:cubicBezTo>
                    <a:pt x="1233828" y="32238"/>
                    <a:pt x="1238170" y="32330"/>
                    <a:pt x="1242512" y="32330"/>
                  </a:cubicBezTo>
                  <a:cubicBezTo>
                    <a:pt x="1244615" y="32375"/>
                    <a:pt x="1246672" y="32421"/>
                    <a:pt x="1248774" y="32421"/>
                  </a:cubicBezTo>
                  <a:cubicBezTo>
                    <a:pt x="1251288" y="32467"/>
                    <a:pt x="1253802" y="32467"/>
                    <a:pt x="1256270" y="32467"/>
                  </a:cubicBezTo>
                  <a:cubicBezTo>
                    <a:pt x="1280952" y="32558"/>
                    <a:pt x="1306046" y="32147"/>
                    <a:pt x="1330042" y="32923"/>
                  </a:cubicBezTo>
                  <a:cubicBezTo>
                    <a:pt x="1354541" y="33837"/>
                    <a:pt x="1379360" y="33654"/>
                    <a:pt x="1402305" y="43657"/>
                  </a:cubicBezTo>
                  <a:cubicBezTo>
                    <a:pt x="1504461" y="80560"/>
                    <a:pt x="1607211" y="117281"/>
                    <a:pt x="1703791" y="167522"/>
                  </a:cubicBezTo>
                  <a:cubicBezTo>
                    <a:pt x="1739671" y="187298"/>
                    <a:pt x="1777105" y="209998"/>
                    <a:pt x="1812620" y="231236"/>
                  </a:cubicBezTo>
                  <a:cubicBezTo>
                    <a:pt x="1866463" y="273026"/>
                    <a:pt x="1924785" y="310296"/>
                    <a:pt x="1969213" y="362774"/>
                  </a:cubicBezTo>
                  <a:cubicBezTo>
                    <a:pt x="1969670" y="363276"/>
                    <a:pt x="1970127" y="363824"/>
                    <a:pt x="1970630" y="364372"/>
                  </a:cubicBezTo>
                  <a:cubicBezTo>
                    <a:pt x="1967476" y="366336"/>
                    <a:pt x="1964322" y="368209"/>
                    <a:pt x="1961168" y="370081"/>
                  </a:cubicBezTo>
                  <a:cubicBezTo>
                    <a:pt x="1960346" y="370630"/>
                    <a:pt x="1959477" y="371132"/>
                    <a:pt x="1958700" y="371543"/>
                  </a:cubicBezTo>
                  <a:cubicBezTo>
                    <a:pt x="1955729" y="373370"/>
                    <a:pt x="1952713" y="375106"/>
                    <a:pt x="1949650" y="376795"/>
                  </a:cubicBezTo>
                  <a:cubicBezTo>
                    <a:pt x="1946131" y="378851"/>
                    <a:pt x="1942566" y="380860"/>
                    <a:pt x="1939046" y="382824"/>
                  </a:cubicBezTo>
                  <a:cubicBezTo>
                    <a:pt x="1935481" y="384834"/>
                    <a:pt x="1931916" y="386752"/>
                    <a:pt x="1928351" y="388670"/>
                  </a:cubicBezTo>
                  <a:cubicBezTo>
                    <a:pt x="1924831" y="390589"/>
                    <a:pt x="1921312" y="392461"/>
                    <a:pt x="1917747" y="394288"/>
                  </a:cubicBezTo>
                  <a:cubicBezTo>
                    <a:pt x="1917518" y="394425"/>
                    <a:pt x="1917290" y="394517"/>
                    <a:pt x="1917107" y="394654"/>
                  </a:cubicBezTo>
                  <a:cubicBezTo>
                    <a:pt x="1913816" y="396389"/>
                    <a:pt x="1910525" y="398079"/>
                    <a:pt x="1907234" y="399723"/>
                  </a:cubicBezTo>
                  <a:cubicBezTo>
                    <a:pt x="1902206" y="402281"/>
                    <a:pt x="1897178" y="404793"/>
                    <a:pt x="1892059" y="407214"/>
                  </a:cubicBezTo>
                  <a:cubicBezTo>
                    <a:pt x="1889819" y="408355"/>
                    <a:pt x="1887580" y="409406"/>
                    <a:pt x="1885340" y="410456"/>
                  </a:cubicBezTo>
                  <a:cubicBezTo>
                    <a:pt x="1872725" y="416485"/>
                    <a:pt x="1859927" y="422240"/>
                    <a:pt x="1847037" y="427675"/>
                  </a:cubicBezTo>
                  <a:cubicBezTo>
                    <a:pt x="1844752" y="428680"/>
                    <a:pt x="1842512" y="429639"/>
                    <a:pt x="1840227" y="430553"/>
                  </a:cubicBezTo>
                  <a:cubicBezTo>
                    <a:pt x="1825189" y="436810"/>
                    <a:pt x="1809969" y="442747"/>
                    <a:pt x="1794611" y="448319"/>
                  </a:cubicBezTo>
                  <a:cubicBezTo>
                    <a:pt x="1790406" y="449872"/>
                    <a:pt x="1786201" y="451379"/>
                    <a:pt x="1782042" y="452978"/>
                  </a:cubicBezTo>
                  <a:cubicBezTo>
                    <a:pt x="1778339" y="454348"/>
                    <a:pt x="1774637" y="455718"/>
                    <a:pt x="1770935" y="457180"/>
                  </a:cubicBezTo>
                  <a:cubicBezTo>
                    <a:pt x="1767004" y="458641"/>
                    <a:pt x="1763073" y="460194"/>
                    <a:pt x="1759142" y="461701"/>
                  </a:cubicBezTo>
                  <a:cubicBezTo>
                    <a:pt x="1753429" y="463939"/>
                    <a:pt x="1747715" y="466132"/>
                    <a:pt x="1742002" y="468370"/>
                  </a:cubicBezTo>
                  <a:cubicBezTo>
                    <a:pt x="1736243" y="470608"/>
                    <a:pt x="1730438" y="472891"/>
                    <a:pt x="1724679" y="475084"/>
                  </a:cubicBezTo>
                  <a:cubicBezTo>
                    <a:pt x="1716543" y="478235"/>
                    <a:pt x="1708316" y="481387"/>
                    <a:pt x="1700134" y="484447"/>
                  </a:cubicBezTo>
                  <a:cubicBezTo>
                    <a:pt x="1687519" y="465401"/>
                    <a:pt x="1674218" y="446812"/>
                    <a:pt x="1660186" y="428726"/>
                  </a:cubicBezTo>
                  <a:cubicBezTo>
                    <a:pt x="1629425" y="381363"/>
                    <a:pt x="1591808" y="339663"/>
                    <a:pt x="1552225" y="299562"/>
                  </a:cubicBezTo>
                  <a:cubicBezTo>
                    <a:pt x="1515659" y="256949"/>
                    <a:pt x="1475803" y="216209"/>
                    <a:pt x="1431741" y="180676"/>
                  </a:cubicBezTo>
                  <a:cubicBezTo>
                    <a:pt x="1393072" y="143954"/>
                    <a:pt x="1351250" y="109517"/>
                    <a:pt x="1305863" y="81291"/>
                  </a:cubicBezTo>
                  <a:cubicBezTo>
                    <a:pt x="1305771" y="81245"/>
                    <a:pt x="1305726" y="81200"/>
                    <a:pt x="1305634" y="81108"/>
                  </a:cubicBezTo>
                  <a:cubicBezTo>
                    <a:pt x="1305543" y="81017"/>
                    <a:pt x="1305451" y="80926"/>
                    <a:pt x="1305314" y="80880"/>
                  </a:cubicBezTo>
                  <a:cubicBezTo>
                    <a:pt x="1303212" y="79419"/>
                    <a:pt x="1297498" y="75856"/>
                    <a:pt x="1289545" y="71197"/>
                  </a:cubicBezTo>
                  <a:cubicBezTo>
                    <a:pt x="1288677" y="70695"/>
                    <a:pt x="1287763" y="70147"/>
                    <a:pt x="1286848" y="69599"/>
                  </a:cubicBezTo>
                  <a:cubicBezTo>
                    <a:pt x="1284517" y="68229"/>
                    <a:pt x="1282049" y="66767"/>
                    <a:pt x="1279444" y="65260"/>
                  </a:cubicBezTo>
                  <a:cubicBezTo>
                    <a:pt x="1278941" y="64986"/>
                    <a:pt x="1278393" y="64666"/>
                    <a:pt x="1277844" y="64346"/>
                  </a:cubicBezTo>
                  <a:cubicBezTo>
                    <a:pt x="1277296" y="64027"/>
                    <a:pt x="1276747" y="63707"/>
                    <a:pt x="1276244" y="63433"/>
                  </a:cubicBezTo>
                  <a:cubicBezTo>
                    <a:pt x="1275193" y="62794"/>
                    <a:pt x="1274050" y="62154"/>
                    <a:pt x="1272953" y="61560"/>
                  </a:cubicBezTo>
                  <a:cubicBezTo>
                    <a:pt x="1272039" y="61058"/>
                    <a:pt x="1271079" y="60510"/>
                    <a:pt x="1270120" y="59962"/>
                  </a:cubicBezTo>
                  <a:cubicBezTo>
                    <a:pt x="1269388" y="59551"/>
                    <a:pt x="1268611" y="59094"/>
                    <a:pt x="1267880" y="58683"/>
                  </a:cubicBezTo>
                  <a:cubicBezTo>
                    <a:pt x="1261481" y="55120"/>
                    <a:pt x="1254716" y="51421"/>
                    <a:pt x="1247906" y="47858"/>
                  </a:cubicBezTo>
                  <a:cubicBezTo>
                    <a:pt x="1246672" y="47219"/>
                    <a:pt x="1245438" y="46580"/>
                    <a:pt x="1244204" y="45895"/>
                  </a:cubicBezTo>
                  <a:cubicBezTo>
                    <a:pt x="1243609" y="45575"/>
                    <a:pt x="1242969" y="45255"/>
                    <a:pt x="1242329" y="44935"/>
                  </a:cubicBezTo>
                  <a:cubicBezTo>
                    <a:pt x="1241278" y="44433"/>
                    <a:pt x="1240273" y="43885"/>
                    <a:pt x="1239221" y="43383"/>
                  </a:cubicBezTo>
                  <a:cubicBezTo>
                    <a:pt x="1238399" y="42926"/>
                    <a:pt x="1237576" y="42515"/>
                    <a:pt x="1236753" y="42104"/>
                  </a:cubicBezTo>
                  <a:cubicBezTo>
                    <a:pt x="1235976" y="41738"/>
                    <a:pt x="1235153" y="41327"/>
                    <a:pt x="1234376" y="40916"/>
                  </a:cubicBezTo>
                  <a:cubicBezTo>
                    <a:pt x="1233599" y="40505"/>
                    <a:pt x="1232777" y="40140"/>
                    <a:pt x="1232000" y="39729"/>
                  </a:cubicBezTo>
                  <a:cubicBezTo>
                    <a:pt x="1231223" y="39363"/>
                    <a:pt x="1230400" y="38952"/>
                    <a:pt x="1229623" y="38587"/>
                  </a:cubicBezTo>
                  <a:cubicBezTo>
                    <a:pt x="1228023" y="37810"/>
                    <a:pt x="1226469" y="37080"/>
                    <a:pt x="1224961" y="36349"/>
                  </a:cubicBezTo>
                  <a:cubicBezTo>
                    <a:pt x="1224184" y="35983"/>
                    <a:pt x="1223407" y="35618"/>
                    <a:pt x="1222630" y="35253"/>
                  </a:cubicBezTo>
                  <a:cubicBezTo>
                    <a:pt x="1221121" y="34568"/>
                    <a:pt x="1219613" y="33883"/>
                    <a:pt x="1218105" y="33243"/>
                  </a:cubicBezTo>
                  <a:cubicBezTo>
                    <a:pt x="1217373" y="32923"/>
                    <a:pt x="1216642" y="32604"/>
                    <a:pt x="1215911" y="32284"/>
                  </a:cubicBezTo>
                  <a:cubicBezTo>
                    <a:pt x="1215179" y="31964"/>
                    <a:pt x="1214494" y="31690"/>
                    <a:pt x="1213808" y="31371"/>
                  </a:cubicBezTo>
                  <a:cubicBezTo>
                    <a:pt x="1217739" y="31736"/>
                    <a:pt x="1221853" y="31919"/>
                    <a:pt x="1226012" y="32010"/>
                  </a:cubicBezTo>
                  <a:close/>
                  <a:moveTo>
                    <a:pt x="1204712" y="614341"/>
                  </a:moveTo>
                  <a:cubicBezTo>
                    <a:pt x="1206129" y="614432"/>
                    <a:pt x="1207546" y="614432"/>
                    <a:pt x="1208963" y="614432"/>
                  </a:cubicBezTo>
                  <a:cubicBezTo>
                    <a:pt x="1211477" y="614523"/>
                    <a:pt x="1213991" y="614523"/>
                    <a:pt x="1216551" y="614523"/>
                  </a:cubicBezTo>
                  <a:cubicBezTo>
                    <a:pt x="1217145" y="614523"/>
                    <a:pt x="1217693" y="614523"/>
                    <a:pt x="1218287" y="614523"/>
                  </a:cubicBezTo>
                  <a:cubicBezTo>
                    <a:pt x="1321175" y="615026"/>
                    <a:pt x="1422462" y="596071"/>
                    <a:pt x="1521921" y="570403"/>
                  </a:cubicBezTo>
                  <a:cubicBezTo>
                    <a:pt x="1570371" y="556199"/>
                    <a:pt x="1617998" y="539711"/>
                    <a:pt x="1666631" y="526055"/>
                  </a:cubicBezTo>
                  <a:cubicBezTo>
                    <a:pt x="1674172" y="523451"/>
                    <a:pt x="1681668" y="520802"/>
                    <a:pt x="1689164" y="518108"/>
                  </a:cubicBezTo>
                  <a:cubicBezTo>
                    <a:pt x="1690764" y="520528"/>
                    <a:pt x="1692272" y="522995"/>
                    <a:pt x="1693826" y="525461"/>
                  </a:cubicBezTo>
                  <a:cubicBezTo>
                    <a:pt x="1694649" y="526740"/>
                    <a:pt x="1695426" y="528064"/>
                    <a:pt x="1696203" y="529343"/>
                  </a:cubicBezTo>
                  <a:cubicBezTo>
                    <a:pt x="1697254" y="531033"/>
                    <a:pt x="1698260" y="532723"/>
                    <a:pt x="1699266" y="534413"/>
                  </a:cubicBezTo>
                  <a:cubicBezTo>
                    <a:pt x="1700728" y="536879"/>
                    <a:pt x="1702145" y="539346"/>
                    <a:pt x="1703562" y="541812"/>
                  </a:cubicBezTo>
                  <a:cubicBezTo>
                    <a:pt x="1704979" y="544278"/>
                    <a:pt x="1706396" y="546745"/>
                    <a:pt x="1707767" y="549302"/>
                  </a:cubicBezTo>
                  <a:cubicBezTo>
                    <a:pt x="1753794" y="631377"/>
                    <a:pt x="1788212" y="719708"/>
                    <a:pt x="1822127" y="807400"/>
                  </a:cubicBezTo>
                  <a:cubicBezTo>
                    <a:pt x="1848089" y="899431"/>
                    <a:pt x="1868108" y="993198"/>
                    <a:pt x="1883283" y="1087696"/>
                  </a:cubicBezTo>
                  <a:cubicBezTo>
                    <a:pt x="1883740" y="1090573"/>
                    <a:pt x="1884197" y="1093496"/>
                    <a:pt x="1884654" y="1096373"/>
                  </a:cubicBezTo>
                  <a:cubicBezTo>
                    <a:pt x="1885020" y="1098611"/>
                    <a:pt x="1885340" y="1100804"/>
                    <a:pt x="1885660" y="1103042"/>
                  </a:cubicBezTo>
                  <a:cubicBezTo>
                    <a:pt x="1886026" y="1105417"/>
                    <a:pt x="1886346" y="1107746"/>
                    <a:pt x="1886666" y="1110121"/>
                  </a:cubicBezTo>
                  <a:cubicBezTo>
                    <a:pt x="1887077" y="1112998"/>
                    <a:pt x="1887443" y="1115876"/>
                    <a:pt x="1887808" y="1118753"/>
                  </a:cubicBezTo>
                  <a:cubicBezTo>
                    <a:pt x="1887854" y="1118936"/>
                    <a:pt x="1887854" y="1119073"/>
                    <a:pt x="1887854" y="1119256"/>
                  </a:cubicBezTo>
                  <a:cubicBezTo>
                    <a:pt x="1888311" y="1122681"/>
                    <a:pt x="1888722" y="1126061"/>
                    <a:pt x="1889088" y="1129486"/>
                  </a:cubicBezTo>
                  <a:cubicBezTo>
                    <a:pt x="1875056" y="1129167"/>
                    <a:pt x="1860978" y="1128893"/>
                    <a:pt x="1846946" y="1128573"/>
                  </a:cubicBezTo>
                  <a:cubicBezTo>
                    <a:pt x="1840273" y="1128436"/>
                    <a:pt x="1833645" y="1128299"/>
                    <a:pt x="1827018" y="1128116"/>
                  </a:cubicBezTo>
                  <a:cubicBezTo>
                    <a:pt x="1820344" y="1127979"/>
                    <a:pt x="1813762" y="1127797"/>
                    <a:pt x="1807089" y="1127659"/>
                  </a:cubicBezTo>
                  <a:cubicBezTo>
                    <a:pt x="1767187" y="1126746"/>
                    <a:pt x="1727330" y="1125650"/>
                    <a:pt x="1687473" y="1124188"/>
                  </a:cubicBezTo>
                  <a:cubicBezTo>
                    <a:pt x="1675178" y="1123732"/>
                    <a:pt x="1662883" y="1123275"/>
                    <a:pt x="1650542" y="1122727"/>
                  </a:cubicBezTo>
                  <a:cubicBezTo>
                    <a:pt x="1649079" y="1122681"/>
                    <a:pt x="1647662" y="1122635"/>
                    <a:pt x="1646154" y="1122544"/>
                  </a:cubicBezTo>
                  <a:cubicBezTo>
                    <a:pt x="1636281" y="1122087"/>
                    <a:pt x="1626362" y="1121676"/>
                    <a:pt x="1616490" y="1121174"/>
                  </a:cubicBezTo>
                  <a:cubicBezTo>
                    <a:pt x="1600355" y="1120397"/>
                    <a:pt x="1584175" y="1119575"/>
                    <a:pt x="1568040" y="1118616"/>
                  </a:cubicBezTo>
                  <a:cubicBezTo>
                    <a:pt x="1450481" y="1114369"/>
                    <a:pt x="1333196" y="1100256"/>
                    <a:pt x="1215682" y="1095049"/>
                  </a:cubicBezTo>
                  <a:cubicBezTo>
                    <a:pt x="1209237" y="1095003"/>
                    <a:pt x="1202793" y="1095003"/>
                    <a:pt x="1196348" y="1094958"/>
                  </a:cubicBezTo>
                  <a:cubicBezTo>
                    <a:pt x="1196759" y="1081438"/>
                    <a:pt x="1197125" y="1067919"/>
                    <a:pt x="1197491" y="1054400"/>
                  </a:cubicBezTo>
                  <a:cubicBezTo>
                    <a:pt x="1197811" y="1043941"/>
                    <a:pt x="1198085" y="1033482"/>
                    <a:pt x="1198359" y="1023023"/>
                  </a:cubicBezTo>
                  <a:cubicBezTo>
                    <a:pt x="1199273" y="988220"/>
                    <a:pt x="1200096" y="953371"/>
                    <a:pt x="1200873" y="918523"/>
                  </a:cubicBezTo>
                  <a:cubicBezTo>
                    <a:pt x="1201193" y="904410"/>
                    <a:pt x="1201467" y="890343"/>
                    <a:pt x="1201741" y="876230"/>
                  </a:cubicBezTo>
                  <a:cubicBezTo>
                    <a:pt x="1202061" y="860153"/>
                    <a:pt x="1202336" y="844030"/>
                    <a:pt x="1202610" y="827908"/>
                  </a:cubicBezTo>
                  <a:cubicBezTo>
                    <a:pt x="1202793" y="818179"/>
                    <a:pt x="1202930" y="808451"/>
                    <a:pt x="1203113" y="798723"/>
                  </a:cubicBezTo>
                  <a:cubicBezTo>
                    <a:pt x="1203295" y="786756"/>
                    <a:pt x="1203478" y="774836"/>
                    <a:pt x="1203615" y="762869"/>
                  </a:cubicBezTo>
                  <a:cubicBezTo>
                    <a:pt x="1203753" y="754328"/>
                    <a:pt x="1203844" y="745742"/>
                    <a:pt x="1203981" y="737201"/>
                  </a:cubicBezTo>
                  <a:cubicBezTo>
                    <a:pt x="1204164" y="721672"/>
                    <a:pt x="1204347" y="706143"/>
                    <a:pt x="1204484" y="690569"/>
                  </a:cubicBezTo>
                  <a:cubicBezTo>
                    <a:pt x="1204712" y="671295"/>
                    <a:pt x="1204849" y="652021"/>
                    <a:pt x="1204987" y="632747"/>
                  </a:cubicBezTo>
                  <a:cubicBezTo>
                    <a:pt x="1204849" y="626672"/>
                    <a:pt x="1204804" y="620507"/>
                    <a:pt x="1204712" y="614341"/>
                  </a:cubicBezTo>
                  <a:close/>
                  <a:moveTo>
                    <a:pt x="1193514" y="41053"/>
                  </a:moveTo>
                  <a:cubicBezTo>
                    <a:pt x="1195114" y="42058"/>
                    <a:pt x="1196759" y="43017"/>
                    <a:pt x="1198359" y="43976"/>
                  </a:cubicBezTo>
                  <a:cubicBezTo>
                    <a:pt x="1209740" y="50645"/>
                    <a:pt x="1221533" y="56491"/>
                    <a:pt x="1232914" y="63159"/>
                  </a:cubicBezTo>
                  <a:cubicBezTo>
                    <a:pt x="1267057" y="82981"/>
                    <a:pt x="1298275" y="103305"/>
                    <a:pt x="1330407" y="127466"/>
                  </a:cubicBezTo>
                  <a:cubicBezTo>
                    <a:pt x="1360894" y="149618"/>
                    <a:pt x="1386125" y="173779"/>
                    <a:pt x="1414143" y="199904"/>
                  </a:cubicBezTo>
                  <a:cubicBezTo>
                    <a:pt x="1461770" y="238543"/>
                    <a:pt x="1502176" y="283668"/>
                    <a:pt x="1542946" y="329387"/>
                  </a:cubicBezTo>
                  <a:cubicBezTo>
                    <a:pt x="1575353" y="362363"/>
                    <a:pt x="1606114" y="397029"/>
                    <a:pt x="1631390" y="435851"/>
                  </a:cubicBezTo>
                  <a:cubicBezTo>
                    <a:pt x="1645194" y="455307"/>
                    <a:pt x="1659455" y="474536"/>
                    <a:pt x="1673121" y="494129"/>
                  </a:cubicBezTo>
                  <a:cubicBezTo>
                    <a:pt x="1669876" y="495271"/>
                    <a:pt x="1666631" y="496413"/>
                    <a:pt x="1663340" y="497509"/>
                  </a:cubicBezTo>
                  <a:cubicBezTo>
                    <a:pt x="1653558" y="500798"/>
                    <a:pt x="1643731" y="503995"/>
                    <a:pt x="1633813" y="506918"/>
                  </a:cubicBezTo>
                  <a:cubicBezTo>
                    <a:pt x="1579741" y="520391"/>
                    <a:pt x="1528274" y="542588"/>
                    <a:pt x="1473563" y="553824"/>
                  </a:cubicBezTo>
                  <a:cubicBezTo>
                    <a:pt x="1392707" y="571728"/>
                    <a:pt x="1309885" y="586343"/>
                    <a:pt x="1227063" y="586343"/>
                  </a:cubicBezTo>
                  <a:cubicBezTo>
                    <a:pt x="1223270" y="586343"/>
                    <a:pt x="1219430" y="586297"/>
                    <a:pt x="1215636" y="586252"/>
                  </a:cubicBezTo>
                  <a:cubicBezTo>
                    <a:pt x="1211843" y="586206"/>
                    <a:pt x="1208049" y="586115"/>
                    <a:pt x="1204255" y="585978"/>
                  </a:cubicBezTo>
                  <a:cubicBezTo>
                    <a:pt x="1204255" y="585795"/>
                    <a:pt x="1204255" y="585612"/>
                    <a:pt x="1204255" y="585475"/>
                  </a:cubicBezTo>
                  <a:cubicBezTo>
                    <a:pt x="1204118" y="577939"/>
                    <a:pt x="1203981" y="570358"/>
                    <a:pt x="1203844" y="562776"/>
                  </a:cubicBezTo>
                  <a:cubicBezTo>
                    <a:pt x="1203707" y="555057"/>
                    <a:pt x="1203570" y="547293"/>
                    <a:pt x="1203387" y="539574"/>
                  </a:cubicBezTo>
                  <a:cubicBezTo>
                    <a:pt x="1202061" y="472937"/>
                    <a:pt x="1200370" y="406300"/>
                    <a:pt x="1199273" y="339618"/>
                  </a:cubicBezTo>
                  <a:cubicBezTo>
                    <a:pt x="1199182" y="332904"/>
                    <a:pt x="1199045" y="326144"/>
                    <a:pt x="1198953" y="319384"/>
                  </a:cubicBezTo>
                  <a:cubicBezTo>
                    <a:pt x="1198862" y="314315"/>
                    <a:pt x="1198816" y="309245"/>
                    <a:pt x="1198770" y="304221"/>
                  </a:cubicBezTo>
                  <a:cubicBezTo>
                    <a:pt x="1198679" y="297553"/>
                    <a:pt x="1198588" y="290976"/>
                    <a:pt x="1198542" y="284308"/>
                  </a:cubicBezTo>
                  <a:cubicBezTo>
                    <a:pt x="1198450" y="276589"/>
                    <a:pt x="1198359" y="268870"/>
                    <a:pt x="1198313" y="261106"/>
                  </a:cubicBezTo>
                  <a:cubicBezTo>
                    <a:pt x="1198268" y="253387"/>
                    <a:pt x="1198222" y="245668"/>
                    <a:pt x="1198176" y="237904"/>
                  </a:cubicBezTo>
                  <a:cubicBezTo>
                    <a:pt x="1198039" y="209952"/>
                    <a:pt x="1198131" y="182000"/>
                    <a:pt x="1198496" y="154003"/>
                  </a:cubicBezTo>
                  <a:cubicBezTo>
                    <a:pt x="1197948" y="119337"/>
                    <a:pt x="1196759" y="84625"/>
                    <a:pt x="1194245" y="50005"/>
                  </a:cubicBezTo>
                  <a:cubicBezTo>
                    <a:pt x="1193925" y="47630"/>
                    <a:pt x="1193743" y="45209"/>
                    <a:pt x="1193605" y="42743"/>
                  </a:cubicBezTo>
                  <a:cubicBezTo>
                    <a:pt x="1193560" y="42241"/>
                    <a:pt x="1193560" y="41693"/>
                    <a:pt x="1193514" y="41053"/>
                  </a:cubicBezTo>
                  <a:lnTo>
                    <a:pt x="1193514" y="41053"/>
                  </a:lnTo>
                  <a:close/>
                  <a:moveTo>
                    <a:pt x="1185835" y="1387950"/>
                  </a:moveTo>
                  <a:cubicBezTo>
                    <a:pt x="1186429" y="1373380"/>
                    <a:pt x="1187024" y="1358856"/>
                    <a:pt x="1187618" y="1344287"/>
                  </a:cubicBezTo>
                  <a:cubicBezTo>
                    <a:pt x="1187984" y="1334741"/>
                    <a:pt x="1188395" y="1325241"/>
                    <a:pt x="1188761" y="1315695"/>
                  </a:cubicBezTo>
                  <a:cubicBezTo>
                    <a:pt x="1189629" y="1294046"/>
                    <a:pt x="1190406" y="1272352"/>
                    <a:pt x="1191183" y="1250657"/>
                  </a:cubicBezTo>
                  <a:cubicBezTo>
                    <a:pt x="1191914" y="1230378"/>
                    <a:pt x="1192600" y="1210099"/>
                    <a:pt x="1193285" y="1189866"/>
                  </a:cubicBezTo>
                  <a:cubicBezTo>
                    <a:pt x="1193331" y="1188450"/>
                    <a:pt x="1193377" y="1187034"/>
                    <a:pt x="1193423" y="1185664"/>
                  </a:cubicBezTo>
                  <a:cubicBezTo>
                    <a:pt x="1194063" y="1166847"/>
                    <a:pt x="1194657" y="1148030"/>
                    <a:pt x="1195251" y="1129212"/>
                  </a:cubicBezTo>
                  <a:cubicBezTo>
                    <a:pt x="1195342" y="1127294"/>
                    <a:pt x="1195388" y="1125376"/>
                    <a:pt x="1195434" y="1123458"/>
                  </a:cubicBezTo>
                  <a:cubicBezTo>
                    <a:pt x="1201330" y="1123503"/>
                    <a:pt x="1207181" y="1123595"/>
                    <a:pt x="1213077" y="1123686"/>
                  </a:cubicBezTo>
                  <a:cubicBezTo>
                    <a:pt x="1223727" y="1123823"/>
                    <a:pt x="1234331" y="1124006"/>
                    <a:pt x="1244981" y="1124188"/>
                  </a:cubicBezTo>
                  <a:cubicBezTo>
                    <a:pt x="1393347" y="1135789"/>
                    <a:pt x="1543769" y="1147208"/>
                    <a:pt x="1692775" y="1152643"/>
                  </a:cubicBezTo>
                  <a:cubicBezTo>
                    <a:pt x="1697986" y="1152825"/>
                    <a:pt x="1703196" y="1153008"/>
                    <a:pt x="1708407" y="1153191"/>
                  </a:cubicBezTo>
                  <a:cubicBezTo>
                    <a:pt x="1713618" y="1153373"/>
                    <a:pt x="1718828" y="1153556"/>
                    <a:pt x="1724039" y="1153693"/>
                  </a:cubicBezTo>
                  <a:cubicBezTo>
                    <a:pt x="1750229" y="1154561"/>
                    <a:pt x="1776374" y="1155200"/>
                    <a:pt x="1802564" y="1155794"/>
                  </a:cubicBezTo>
                  <a:cubicBezTo>
                    <a:pt x="1811523" y="1156022"/>
                    <a:pt x="1820481" y="1156159"/>
                    <a:pt x="1829486" y="1156388"/>
                  </a:cubicBezTo>
                  <a:cubicBezTo>
                    <a:pt x="1850283" y="1156799"/>
                    <a:pt x="1871034" y="1157164"/>
                    <a:pt x="1891831" y="1157575"/>
                  </a:cubicBezTo>
                  <a:cubicBezTo>
                    <a:pt x="1895121" y="1197996"/>
                    <a:pt x="1895579" y="1238645"/>
                    <a:pt x="1893156" y="1279248"/>
                  </a:cubicBezTo>
                  <a:cubicBezTo>
                    <a:pt x="1888402" y="1347484"/>
                    <a:pt x="1872039" y="1411197"/>
                    <a:pt x="1857824" y="1478793"/>
                  </a:cubicBezTo>
                  <a:cubicBezTo>
                    <a:pt x="1838079" y="1574250"/>
                    <a:pt x="1797719" y="1662627"/>
                    <a:pt x="1749361" y="1747031"/>
                  </a:cubicBezTo>
                  <a:cubicBezTo>
                    <a:pt x="1747944" y="1749863"/>
                    <a:pt x="1746573" y="1752649"/>
                    <a:pt x="1745110" y="1755435"/>
                  </a:cubicBezTo>
                  <a:cubicBezTo>
                    <a:pt x="1744242" y="1757125"/>
                    <a:pt x="1743373" y="1758860"/>
                    <a:pt x="1742459" y="1760505"/>
                  </a:cubicBezTo>
                  <a:cubicBezTo>
                    <a:pt x="1741453" y="1762377"/>
                    <a:pt x="1740448" y="1764204"/>
                    <a:pt x="1739442" y="1766077"/>
                  </a:cubicBezTo>
                  <a:cubicBezTo>
                    <a:pt x="1738620" y="1767630"/>
                    <a:pt x="1737751" y="1769137"/>
                    <a:pt x="1736883" y="1770644"/>
                  </a:cubicBezTo>
                  <a:cubicBezTo>
                    <a:pt x="1729067" y="1766899"/>
                    <a:pt x="1721159" y="1763245"/>
                    <a:pt x="1713252" y="1759728"/>
                  </a:cubicBezTo>
                  <a:cubicBezTo>
                    <a:pt x="1710647" y="1758541"/>
                    <a:pt x="1708041" y="1757399"/>
                    <a:pt x="1705390" y="1756303"/>
                  </a:cubicBezTo>
                  <a:cubicBezTo>
                    <a:pt x="1705299" y="1756257"/>
                    <a:pt x="1705207" y="1756211"/>
                    <a:pt x="1705162" y="1756211"/>
                  </a:cubicBezTo>
                  <a:cubicBezTo>
                    <a:pt x="1702602" y="1755069"/>
                    <a:pt x="1700043" y="1753973"/>
                    <a:pt x="1697483" y="1752923"/>
                  </a:cubicBezTo>
                  <a:cubicBezTo>
                    <a:pt x="1694878" y="1751781"/>
                    <a:pt x="1692181" y="1750685"/>
                    <a:pt x="1689576" y="1749634"/>
                  </a:cubicBezTo>
                  <a:cubicBezTo>
                    <a:pt x="1684228" y="1747442"/>
                    <a:pt x="1678834" y="1745295"/>
                    <a:pt x="1673441" y="1743240"/>
                  </a:cubicBezTo>
                  <a:cubicBezTo>
                    <a:pt x="1612879" y="1723098"/>
                    <a:pt x="1551082" y="1706291"/>
                    <a:pt x="1489240" y="1690899"/>
                  </a:cubicBezTo>
                  <a:cubicBezTo>
                    <a:pt x="1421365" y="1677243"/>
                    <a:pt x="1354084" y="1660846"/>
                    <a:pt x="1285431" y="1651392"/>
                  </a:cubicBezTo>
                  <a:cubicBezTo>
                    <a:pt x="1253345" y="1645226"/>
                    <a:pt x="1220847" y="1640796"/>
                    <a:pt x="1188166" y="1640841"/>
                  </a:cubicBezTo>
                  <a:cubicBezTo>
                    <a:pt x="1183550" y="1640887"/>
                    <a:pt x="1178979" y="1640887"/>
                    <a:pt x="1174363" y="1640887"/>
                  </a:cubicBezTo>
                  <a:cubicBezTo>
                    <a:pt x="1174911" y="1629651"/>
                    <a:pt x="1175505" y="1618370"/>
                    <a:pt x="1176054" y="1607135"/>
                  </a:cubicBezTo>
                  <a:cubicBezTo>
                    <a:pt x="1176922" y="1589870"/>
                    <a:pt x="1177745" y="1572652"/>
                    <a:pt x="1178568" y="1555387"/>
                  </a:cubicBezTo>
                  <a:cubicBezTo>
                    <a:pt x="1180305" y="1518849"/>
                    <a:pt x="1181950" y="1482356"/>
                    <a:pt x="1183596" y="1445818"/>
                  </a:cubicBezTo>
                  <a:cubicBezTo>
                    <a:pt x="1184236" y="1426407"/>
                    <a:pt x="1185058" y="1407178"/>
                    <a:pt x="1185835" y="1387950"/>
                  </a:cubicBezTo>
                  <a:close/>
                  <a:moveTo>
                    <a:pt x="1173403" y="914138"/>
                  </a:moveTo>
                  <a:cubicBezTo>
                    <a:pt x="1173083" y="927749"/>
                    <a:pt x="1172763" y="941405"/>
                    <a:pt x="1172397" y="955016"/>
                  </a:cubicBezTo>
                  <a:cubicBezTo>
                    <a:pt x="1172077" y="967987"/>
                    <a:pt x="1171757" y="980958"/>
                    <a:pt x="1171392" y="993975"/>
                  </a:cubicBezTo>
                  <a:cubicBezTo>
                    <a:pt x="1170798" y="1016765"/>
                    <a:pt x="1170158" y="1039556"/>
                    <a:pt x="1169518" y="1062347"/>
                  </a:cubicBezTo>
                  <a:cubicBezTo>
                    <a:pt x="1169198" y="1073217"/>
                    <a:pt x="1168924" y="1084087"/>
                    <a:pt x="1168604" y="1094912"/>
                  </a:cubicBezTo>
                  <a:cubicBezTo>
                    <a:pt x="1144287" y="1094821"/>
                    <a:pt x="1119971" y="1094729"/>
                    <a:pt x="1095655" y="1094592"/>
                  </a:cubicBezTo>
                  <a:cubicBezTo>
                    <a:pt x="1065854" y="1094455"/>
                    <a:pt x="1036098" y="1094273"/>
                    <a:pt x="1006297" y="1094090"/>
                  </a:cubicBezTo>
                  <a:cubicBezTo>
                    <a:pt x="988654" y="1093999"/>
                    <a:pt x="971057" y="1093861"/>
                    <a:pt x="953414" y="1093724"/>
                  </a:cubicBezTo>
                  <a:cubicBezTo>
                    <a:pt x="938604" y="1093633"/>
                    <a:pt x="923795" y="1093496"/>
                    <a:pt x="908986" y="1093359"/>
                  </a:cubicBezTo>
                  <a:cubicBezTo>
                    <a:pt x="894497" y="1093268"/>
                    <a:pt x="880008" y="1093085"/>
                    <a:pt x="865473" y="1092902"/>
                  </a:cubicBezTo>
                  <a:cubicBezTo>
                    <a:pt x="853360" y="1092765"/>
                    <a:pt x="841202" y="1092628"/>
                    <a:pt x="829044" y="1092446"/>
                  </a:cubicBezTo>
                  <a:cubicBezTo>
                    <a:pt x="816017" y="1092263"/>
                    <a:pt x="802991" y="1092080"/>
                    <a:pt x="789964" y="1091898"/>
                  </a:cubicBezTo>
                  <a:cubicBezTo>
                    <a:pt x="771910" y="1091669"/>
                    <a:pt x="753901" y="1091349"/>
                    <a:pt x="735892" y="1091030"/>
                  </a:cubicBezTo>
                  <a:cubicBezTo>
                    <a:pt x="665137" y="1089660"/>
                    <a:pt x="594474" y="1087787"/>
                    <a:pt x="523856" y="1093907"/>
                  </a:cubicBezTo>
                  <a:cubicBezTo>
                    <a:pt x="519651" y="1094090"/>
                    <a:pt x="515400" y="1094273"/>
                    <a:pt x="511195" y="1094455"/>
                  </a:cubicBezTo>
                  <a:cubicBezTo>
                    <a:pt x="511287" y="1093679"/>
                    <a:pt x="511378" y="1092857"/>
                    <a:pt x="511515" y="1092080"/>
                  </a:cubicBezTo>
                  <a:cubicBezTo>
                    <a:pt x="511972" y="1088107"/>
                    <a:pt x="512475" y="1084133"/>
                    <a:pt x="512978" y="1080160"/>
                  </a:cubicBezTo>
                  <a:cubicBezTo>
                    <a:pt x="513572" y="1075775"/>
                    <a:pt x="514166" y="1071390"/>
                    <a:pt x="514806" y="1066960"/>
                  </a:cubicBezTo>
                  <a:cubicBezTo>
                    <a:pt x="515080" y="1064950"/>
                    <a:pt x="515355" y="1062987"/>
                    <a:pt x="515674" y="1061023"/>
                  </a:cubicBezTo>
                  <a:cubicBezTo>
                    <a:pt x="517640" y="1047777"/>
                    <a:pt x="519788" y="1034532"/>
                    <a:pt x="522028" y="1021378"/>
                  </a:cubicBezTo>
                  <a:cubicBezTo>
                    <a:pt x="522531" y="1018364"/>
                    <a:pt x="523079" y="1015350"/>
                    <a:pt x="523628" y="1012289"/>
                  </a:cubicBezTo>
                  <a:cubicBezTo>
                    <a:pt x="526141" y="997994"/>
                    <a:pt x="528747" y="983698"/>
                    <a:pt x="531352" y="969403"/>
                  </a:cubicBezTo>
                  <a:cubicBezTo>
                    <a:pt x="532129" y="965064"/>
                    <a:pt x="532952" y="960770"/>
                    <a:pt x="533729" y="956431"/>
                  </a:cubicBezTo>
                  <a:cubicBezTo>
                    <a:pt x="535329" y="947799"/>
                    <a:pt x="536883" y="939167"/>
                    <a:pt x="538482" y="930535"/>
                  </a:cubicBezTo>
                  <a:cubicBezTo>
                    <a:pt x="539397" y="926424"/>
                    <a:pt x="540356" y="922314"/>
                    <a:pt x="541362" y="918203"/>
                  </a:cubicBezTo>
                  <a:cubicBezTo>
                    <a:pt x="547898" y="890754"/>
                    <a:pt x="555120" y="863487"/>
                    <a:pt x="563119" y="836448"/>
                  </a:cubicBezTo>
                  <a:cubicBezTo>
                    <a:pt x="563850" y="833891"/>
                    <a:pt x="564627" y="831287"/>
                    <a:pt x="565404" y="828730"/>
                  </a:cubicBezTo>
                  <a:cubicBezTo>
                    <a:pt x="565770" y="827405"/>
                    <a:pt x="566181" y="826126"/>
                    <a:pt x="566592" y="824802"/>
                  </a:cubicBezTo>
                  <a:cubicBezTo>
                    <a:pt x="568146" y="819641"/>
                    <a:pt x="569701" y="814525"/>
                    <a:pt x="571346" y="809410"/>
                  </a:cubicBezTo>
                  <a:cubicBezTo>
                    <a:pt x="572077" y="807126"/>
                    <a:pt x="572763" y="804888"/>
                    <a:pt x="573494" y="802605"/>
                  </a:cubicBezTo>
                  <a:cubicBezTo>
                    <a:pt x="574820" y="798403"/>
                    <a:pt x="576191" y="794201"/>
                    <a:pt x="577562" y="789999"/>
                  </a:cubicBezTo>
                  <a:cubicBezTo>
                    <a:pt x="579071" y="785386"/>
                    <a:pt x="580579" y="780773"/>
                    <a:pt x="582179" y="776206"/>
                  </a:cubicBezTo>
                  <a:cubicBezTo>
                    <a:pt x="583230" y="773100"/>
                    <a:pt x="584281" y="770040"/>
                    <a:pt x="585332" y="766934"/>
                  </a:cubicBezTo>
                  <a:cubicBezTo>
                    <a:pt x="586247" y="764148"/>
                    <a:pt x="587252" y="761362"/>
                    <a:pt x="588212" y="758576"/>
                  </a:cubicBezTo>
                  <a:cubicBezTo>
                    <a:pt x="589355" y="755288"/>
                    <a:pt x="590497" y="751999"/>
                    <a:pt x="591731" y="748665"/>
                  </a:cubicBezTo>
                  <a:cubicBezTo>
                    <a:pt x="593331" y="744098"/>
                    <a:pt x="595022" y="739530"/>
                    <a:pt x="596668" y="734963"/>
                  </a:cubicBezTo>
                  <a:cubicBezTo>
                    <a:pt x="598359" y="730396"/>
                    <a:pt x="600050" y="725874"/>
                    <a:pt x="601741" y="721307"/>
                  </a:cubicBezTo>
                  <a:cubicBezTo>
                    <a:pt x="603433" y="716785"/>
                    <a:pt x="605169" y="712218"/>
                    <a:pt x="606952" y="707696"/>
                  </a:cubicBezTo>
                  <a:cubicBezTo>
                    <a:pt x="606952" y="707696"/>
                    <a:pt x="606952" y="707696"/>
                    <a:pt x="606952" y="707651"/>
                  </a:cubicBezTo>
                  <a:cubicBezTo>
                    <a:pt x="608689" y="703129"/>
                    <a:pt x="610472" y="698607"/>
                    <a:pt x="612300" y="694131"/>
                  </a:cubicBezTo>
                  <a:cubicBezTo>
                    <a:pt x="614082" y="689610"/>
                    <a:pt x="615911" y="685088"/>
                    <a:pt x="617739" y="680612"/>
                  </a:cubicBezTo>
                  <a:cubicBezTo>
                    <a:pt x="619476" y="676273"/>
                    <a:pt x="621304" y="671934"/>
                    <a:pt x="623087" y="667595"/>
                  </a:cubicBezTo>
                  <a:cubicBezTo>
                    <a:pt x="625052" y="662982"/>
                    <a:pt x="626972" y="658324"/>
                    <a:pt x="628937" y="653711"/>
                  </a:cubicBezTo>
                  <a:cubicBezTo>
                    <a:pt x="630674" y="649646"/>
                    <a:pt x="632457" y="645581"/>
                    <a:pt x="634239" y="641516"/>
                  </a:cubicBezTo>
                  <a:cubicBezTo>
                    <a:pt x="636388" y="636675"/>
                    <a:pt x="638490" y="631833"/>
                    <a:pt x="640684" y="626992"/>
                  </a:cubicBezTo>
                  <a:cubicBezTo>
                    <a:pt x="642695" y="622562"/>
                    <a:pt x="644661" y="618132"/>
                    <a:pt x="646717" y="613747"/>
                  </a:cubicBezTo>
                  <a:cubicBezTo>
                    <a:pt x="648729" y="609317"/>
                    <a:pt x="650785" y="604932"/>
                    <a:pt x="652842" y="600502"/>
                  </a:cubicBezTo>
                  <a:cubicBezTo>
                    <a:pt x="654945" y="596117"/>
                    <a:pt x="657002" y="591687"/>
                    <a:pt x="659104" y="587302"/>
                  </a:cubicBezTo>
                  <a:cubicBezTo>
                    <a:pt x="661207" y="582918"/>
                    <a:pt x="663309" y="578533"/>
                    <a:pt x="665457" y="574194"/>
                  </a:cubicBezTo>
                  <a:cubicBezTo>
                    <a:pt x="667606" y="569855"/>
                    <a:pt x="669754" y="565516"/>
                    <a:pt x="671902" y="561132"/>
                  </a:cubicBezTo>
                  <a:cubicBezTo>
                    <a:pt x="674050" y="556793"/>
                    <a:pt x="676290" y="552454"/>
                    <a:pt x="678484" y="548115"/>
                  </a:cubicBezTo>
                  <a:cubicBezTo>
                    <a:pt x="678484" y="548115"/>
                    <a:pt x="678484" y="548115"/>
                    <a:pt x="678484" y="548069"/>
                  </a:cubicBezTo>
                  <a:cubicBezTo>
                    <a:pt x="680587" y="544004"/>
                    <a:pt x="682689" y="539939"/>
                    <a:pt x="684792" y="535829"/>
                  </a:cubicBezTo>
                  <a:cubicBezTo>
                    <a:pt x="687168" y="531261"/>
                    <a:pt x="689591" y="526740"/>
                    <a:pt x="692013" y="522218"/>
                  </a:cubicBezTo>
                  <a:cubicBezTo>
                    <a:pt x="694299" y="517925"/>
                    <a:pt x="696584" y="513632"/>
                    <a:pt x="698915" y="509384"/>
                  </a:cubicBezTo>
                  <a:cubicBezTo>
                    <a:pt x="701246" y="505136"/>
                    <a:pt x="703577" y="500843"/>
                    <a:pt x="705908" y="496596"/>
                  </a:cubicBezTo>
                  <a:cubicBezTo>
                    <a:pt x="711073" y="498834"/>
                    <a:pt x="716284" y="500980"/>
                    <a:pt x="721495" y="503036"/>
                  </a:cubicBezTo>
                  <a:cubicBezTo>
                    <a:pt x="724146" y="504086"/>
                    <a:pt x="726797" y="505136"/>
                    <a:pt x="729493" y="506187"/>
                  </a:cubicBezTo>
                  <a:cubicBezTo>
                    <a:pt x="735572" y="508562"/>
                    <a:pt x="741697" y="510800"/>
                    <a:pt x="747868" y="512901"/>
                  </a:cubicBezTo>
                  <a:cubicBezTo>
                    <a:pt x="779314" y="522721"/>
                    <a:pt x="807653" y="533271"/>
                    <a:pt x="839831" y="543502"/>
                  </a:cubicBezTo>
                  <a:cubicBezTo>
                    <a:pt x="871415" y="553093"/>
                    <a:pt x="904141" y="557980"/>
                    <a:pt x="935771" y="567526"/>
                  </a:cubicBezTo>
                  <a:cubicBezTo>
                    <a:pt x="982438" y="581821"/>
                    <a:pt x="1030522" y="590728"/>
                    <a:pt x="1078743" y="598355"/>
                  </a:cubicBezTo>
                  <a:cubicBezTo>
                    <a:pt x="1084913" y="599406"/>
                    <a:pt x="1091130" y="600456"/>
                    <a:pt x="1097346" y="601507"/>
                  </a:cubicBezTo>
                  <a:cubicBezTo>
                    <a:pt x="1099723" y="601918"/>
                    <a:pt x="1102099" y="602329"/>
                    <a:pt x="1104476" y="602694"/>
                  </a:cubicBezTo>
                  <a:cubicBezTo>
                    <a:pt x="1107356" y="603196"/>
                    <a:pt x="1110235" y="603653"/>
                    <a:pt x="1113069" y="604110"/>
                  </a:cubicBezTo>
                  <a:cubicBezTo>
                    <a:pt x="1115537" y="604521"/>
                    <a:pt x="1118006" y="604932"/>
                    <a:pt x="1120428" y="605297"/>
                  </a:cubicBezTo>
                  <a:cubicBezTo>
                    <a:pt x="1123719" y="605800"/>
                    <a:pt x="1127010" y="606348"/>
                    <a:pt x="1130301" y="606850"/>
                  </a:cubicBezTo>
                  <a:cubicBezTo>
                    <a:pt x="1133180" y="607307"/>
                    <a:pt x="1136060" y="607718"/>
                    <a:pt x="1138940" y="608129"/>
                  </a:cubicBezTo>
                  <a:cubicBezTo>
                    <a:pt x="1141545" y="608495"/>
                    <a:pt x="1144196" y="608906"/>
                    <a:pt x="1146847" y="609225"/>
                  </a:cubicBezTo>
                  <a:cubicBezTo>
                    <a:pt x="1149224" y="609591"/>
                    <a:pt x="1151601" y="609865"/>
                    <a:pt x="1153977" y="610139"/>
                  </a:cubicBezTo>
                  <a:cubicBezTo>
                    <a:pt x="1155303" y="610321"/>
                    <a:pt x="1156674" y="610504"/>
                    <a:pt x="1158045" y="610641"/>
                  </a:cubicBezTo>
                  <a:cubicBezTo>
                    <a:pt x="1160331" y="610915"/>
                    <a:pt x="1162570" y="611144"/>
                    <a:pt x="1164856" y="611418"/>
                  </a:cubicBezTo>
                  <a:cubicBezTo>
                    <a:pt x="1167278" y="611692"/>
                    <a:pt x="1169746" y="611920"/>
                    <a:pt x="1172214" y="612194"/>
                  </a:cubicBezTo>
                  <a:lnTo>
                    <a:pt x="1172260" y="612194"/>
                  </a:lnTo>
                  <a:cubicBezTo>
                    <a:pt x="1173586" y="612331"/>
                    <a:pt x="1174865" y="612422"/>
                    <a:pt x="1176191" y="612559"/>
                  </a:cubicBezTo>
                  <a:cubicBezTo>
                    <a:pt x="1176968" y="612651"/>
                    <a:pt x="1177745" y="612742"/>
                    <a:pt x="1178522" y="612788"/>
                  </a:cubicBezTo>
                  <a:cubicBezTo>
                    <a:pt x="1178385" y="632884"/>
                    <a:pt x="1178156" y="652980"/>
                    <a:pt x="1177928" y="673030"/>
                  </a:cubicBezTo>
                  <a:cubicBezTo>
                    <a:pt x="1177837" y="684266"/>
                    <a:pt x="1177654" y="695502"/>
                    <a:pt x="1177471" y="706737"/>
                  </a:cubicBezTo>
                  <a:cubicBezTo>
                    <a:pt x="1177379" y="715095"/>
                    <a:pt x="1177242" y="723453"/>
                    <a:pt x="1177105" y="731812"/>
                  </a:cubicBezTo>
                  <a:cubicBezTo>
                    <a:pt x="1176922" y="742910"/>
                    <a:pt x="1176739" y="754009"/>
                    <a:pt x="1176557" y="765107"/>
                  </a:cubicBezTo>
                  <a:cubicBezTo>
                    <a:pt x="1176237" y="782965"/>
                    <a:pt x="1175917" y="800824"/>
                    <a:pt x="1175551" y="818682"/>
                  </a:cubicBezTo>
                  <a:cubicBezTo>
                    <a:pt x="1175185" y="838138"/>
                    <a:pt x="1174728" y="857595"/>
                    <a:pt x="1174271" y="877097"/>
                  </a:cubicBezTo>
                  <a:cubicBezTo>
                    <a:pt x="1173997" y="889475"/>
                    <a:pt x="1173723" y="901807"/>
                    <a:pt x="1173403" y="914138"/>
                  </a:cubicBezTo>
                  <a:close/>
                  <a:moveTo>
                    <a:pt x="1147807" y="45483"/>
                  </a:moveTo>
                  <a:cubicBezTo>
                    <a:pt x="1149635" y="44890"/>
                    <a:pt x="1151418" y="44296"/>
                    <a:pt x="1153246" y="43702"/>
                  </a:cubicBezTo>
                  <a:cubicBezTo>
                    <a:pt x="1154480" y="43291"/>
                    <a:pt x="1155760" y="42926"/>
                    <a:pt x="1156994" y="42515"/>
                  </a:cubicBezTo>
                  <a:cubicBezTo>
                    <a:pt x="1164353" y="40231"/>
                    <a:pt x="1171803" y="38130"/>
                    <a:pt x="1179345" y="36258"/>
                  </a:cubicBezTo>
                  <a:cubicBezTo>
                    <a:pt x="1179299" y="37217"/>
                    <a:pt x="1179253" y="38130"/>
                    <a:pt x="1179253" y="39089"/>
                  </a:cubicBezTo>
                  <a:cubicBezTo>
                    <a:pt x="1179208" y="39683"/>
                    <a:pt x="1179208" y="40231"/>
                    <a:pt x="1179162" y="40779"/>
                  </a:cubicBezTo>
                  <a:cubicBezTo>
                    <a:pt x="1179116" y="41875"/>
                    <a:pt x="1179071" y="43017"/>
                    <a:pt x="1178979" y="44068"/>
                  </a:cubicBezTo>
                  <a:cubicBezTo>
                    <a:pt x="1178248" y="75125"/>
                    <a:pt x="1178522" y="106229"/>
                    <a:pt x="1178065" y="137332"/>
                  </a:cubicBezTo>
                  <a:cubicBezTo>
                    <a:pt x="1175963" y="199630"/>
                    <a:pt x="1175185" y="261928"/>
                    <a:pt x="1175185" y="324226"/>
                  </a:cubicBezTo>
                  <a:cubicBezTo>
                    <a:pt x="1175185" y="335781"/>
                    <a:pt x="1175231" y="347336"/>
                    <a:pt x="1175277" y="358892"/>
                  </a:cubicBezTo>
                  <a:cubicBezTo>
                    <a:pt x="1175323" y="370584"/>
                    <a:pt x="1175368" y="382322"/>
                    <a:pt x="1175505" y="393968"/>
                  </a:cubicBezTo>
                  <a:cubicBezTo>
                    <a:pt x="1175780" y="429045"/>
                    <a:pt x="1176237" y="464122"/>
                    <a:pt x="1176785" y="499199"/>
                  </a:cubicBezTo>
                  <a:cubicBezTo>
                    <a:pt x="1177059" y="516235"/>
                    <a:pt x="1177334" y="533225"/>
                    <a:pt x="1177608" y="550261"/>
                  </a:cubicBezTo>
                  <a:cubicBezTo>
                    <a:pt x="1177791" y="561680"/>
                    <a:pt x="1177974" y="573144"/>
                    <a:pt x="1178202" y="584608"/>
                  </a:cubicBezTo>
                  <a:cubicBezTo>
                    <a:pt x="1175597" y="584425"/>
                    <a:pt x="1172900" y="584196"/>
                    <a:pt x="1170249" y="583968"/>
                  </a:cubicBezTo>
                  <a:cubicBezTo>
                    <a:pt x="1169472" y="583922"/>
                    <a:pt x="1168695" y="583877"/>
                    <a:pt x="1167964" y="583785"/>
                  </a:cubicBezTo>
                  <a:cubicBezTo>
                    <a:pt x="1165313" y="583557"/>
                    <a:pt x="1162662" y="583283"/>
                    <a:pt x="1159965" y="583009"/>
                  </a:cubicBezTo>
                  <a:cubicBezTo>
                    <a:pt x="1154434" y="582415"/>
                    <a:pt x="1148858" y="581776"/>
                    <a:pt x="1143327" y="580999"/>
                  </a:cubicBezTo>
                  <a:cubicBezTo>
                    <a:pt x="1142413" y="580862"/>
                    <a:pt x="1141453" y="580771"/>
                    <a:pt x="1140539" y="580634"/>
                  </a:cubicBezTo>
                  <a:cubicBezTo>
                    <a:pt x="1138528" y="580360"/>
                    <a:pt x="1136517" y="580040"/>
                    <a:pt x="1134506" y="579766"/>
                  </a:cubicBezTo>
                  <a:cubicBezTo>
                    <a:pt x="1132632" y="579446"/>
                    <a:pt x="1130758" y="579172"/>
                    <a:pt x="1128884" y="578853"/>
                  </a:cubicBezTo>
                  <a:cubicBezTo>
                    <a:pt x="1126690" y="578487"/>
                    <a:pt x="1124496" y="578122"/>
                    <a:pt x="1122348" y="577757"/>
                  </a:cubicBezTo>
                  <a:cubicBezTo>
                    <a:pt x="1120839" y="577483"/>
                    <a:pt x="1119377" y="577254"/>
                    <a:pt x="1117868" y="576934"/>
                  </a:cubicBezTo>
                  <a:cubicBezTo>
                    <a:pt x="1116269" y="576660"/>
                    <a:pt x="1114623" y="576341"/>
                    <a:pt x="1113024" y="576021"/>
                  </a:cubicBezTo>
                  <a:cubicBezTo>
                    <a:pt x="1110464" y="575564"/>
                    <a:pt x="1107950" y="575016"/>
                    <a:pt x="1105436" y="574514"/>
                  </a:cubicBezTo>
                  <a:cubicBezTo>
                    <a:pt x="1064802" y="567846"/>
                    <a:pt x="1024580" y="561680"/>
                    <a:pt x="984449" y="552043"/>
                  </a:cubicBezTo>
                  <a:cubicBezTo>
                    <a:pt x="954739" y="544826"/>
                    <a:pt x="925806" y="534870"/>
                    <a:pt x="895822" y="528978"/>
                  </a:cubicBezTo>
                  <a:cubicBezTo>
                    <a:pt x="846915" y="519615"/>
                    <a:pt x="800751" y="500524"/>
                    <a:pt x="753307" y="486091"/>
                  </a:cubicBezTo>
                  <a:cubicBezTo>
                    <a:pt x="750427" y="485086"/>
                    <a:pt x="747593" y="484036"/>
                    <a:pt x="744760" y="482985"/>
                  </a:cubicBezTo>
                  <a:cubicBezTo>
                    <a:pt x="742063" y="481980"/>
                    <a:pt x="739366" y="480976"/>
                    <a:pt x="736669" y="479925"/>
                  </a:cubicBezTo>
                  <a:cubicBezTo>
                    <a:pt x="734475" y="479057"/>
                    <a:pt x="732281" y="478235"/>
                    <a:pt x="730133" y="477367"/>
                  </a:cubicBezTo>
                  <a:cubicBezTo>
                    <a:pt x="728396" y="476682"/>
                    <a:pt x="726705" y="475951"/>
                    <a:pt x="725014" y="475266"/>
                  </a:cubicBezTo>
                  <a:cubicBezTo>
                    <a:pt x="723094" y="474490"/>
                    <a:pt x="721220" y="473713"/>
                    <a:pt x="719301" y="472891"/>
                  </a:cubicBezTo>
                  <a:cubicBezTo>
                    <a:pt x="724648" y="463574"/>
                    <a:pt x="730042" y="454394"/>
                    <a:pt x="735527" y="445168"/>
                  </a:cubicBezTo>
                  <a:cubicBezTo>
                    <a:pt x="738269" y="440555"/>
                    <a:pt x="741012" y="435988"/>
                    <a:pt x="743800" y="431420"/>
                  </a:cubicBezTo>
                  <a:cubicBezTo>
                    <a:pt x="749970" y="421281"/>
                    <a:pt x="756278" y="411187"/>
                    <a:pt x="762677" y="401185"/>
                  </a:cubicBezTo>
                  <a:cubicBezTo>
                    <a:pt x="764917" y="397668"/>
                    <a:pt x="767156" y="394151"/>
                    <a:pt x="769442" y="390634"/>
                  </a:cubicBezTo>
                  <a:cubicBezTo>
                    <a:pt x="772321" y="386158"/>
                    <a:pt x="775292" y="381682"/>
                    <a:pt x="778217" y="377206"/>
                  </a:cubicBezTo>
                  <a:cubicBezTo>
                    <a:pt x="781143" y="372730"/>
                    <a:pt x="784114" y="368300"/>
                    <a:pt x="787130" y="363824"/>
                  </a:cubicBezTo>
                  <a:cubicBezTo>
                    <a:pt x="832563" y="300978"/>
                    <a:pt x="880008" y="239091"/>
                    <a:pt x="937325" y="186476"/>
                  </a:cubicBezTo>
                  <a:cubicBezTo>
                    <a:pt x="977821" y="149481"/>
                    <a:pt x="1015530" y="107188"/>
                    <a:pt x="1065122" y="82159"/>
                  </a:cubicBezTo>
                  <a:cubicBezTo>
                    <a:pt x="1070698" y="79144"/>
                    <a:pt x="1076275" y="76130"/>
                    <a:pt x="1081943" y="73298"/>
                  </a:cubicBezTo>
                  <a:cubicBezTo>
                    <a:pt x="1083634" y="72431"/>
                    <a:pt x="1085371" y="71563"/>
                    <a:pt x="1087062" y="70741"/>
                  </a:cubicBezTo>
                  <a:cubicBezTo>
                    <a:pt x="1089941" y="69325"/>
                    <a:pt x="1092821" y="67909"/>
                    <a:pt x="1095700" y="66584"/>
                  </a:cubicBezTo>
                  <a:cubicBezTo>
                    <a:pt x="1097437" y="65717"/>
                    <a:pt x="1099128" y="64894"/>
                    <a:pt x="1100911" y="64118"/>
                  </a:cubicBezTo>
                  <a:cubicBezTo>
                    <a:pt x="1101917" y="63661"/>
                    <a:pt x="1102922" y="63205"/>
                    <a:pt x="1103928" y="62748"/>
                  </a:cubicBezTo>
                  <a:cubicBezTo>
                    <a:pt x="1105756" y="61926"/>
                    <a:pt x="1107539" y="61149"/>
                    <a:pt x="1109367" y="60327"/>
                  </a:cubicBezTo>
                  <a:cubicBezTo>
                    <a:pt x="1109413" y="60282"/>
                    <a:pt x="1109458" y="60282"/>
                    <a:pt x="1109458" y="60282"/>
                  </a:cubicBezTo>
                  <a:cubicBezTo>
                    <a:pt x="1111424" y="59414"/>
                    <a:pt x="1113389" y="58546"/>
                    <a:pt x="1115355" y="57724"/>
                  </a:cubicBezTo>
                  <a:cubicBezTo>
                    <a:pt x="1116817" y="57084"/>
                    <a:pt x="1118280" y="56491"/>
                    <a:pt x="1119743" y="55897"/>
                  </a:cubicBezTo>
                  <a:cubicBezTo>
                    <a:pt x="1120428" y="55577"/>
                    <a:pt x="1121068" y="55303"/>
                    <a:pt x="1121754" y="55029"/>
                  </a:cubicBezTo>
                  <a:cubicBezTo>
                    <a:pt x="1123490" y="54298"/>
                    <a:pt x="1125227" y="53613"/>
                    <a:pt x="1126964" y="52928"/>
                  </a:cubicBezTo>
                  <a:cubicBezTo>
                    <a:pt x="1127558" y="52700"/>
                    <a:pt x="1128107" y="52471"/>
                    <a:pt x="1128701" y="52289"/>
                  </a:cubicBezTo>
                  <a:cubicBezTo>
                    <a:pt x="1130575" y="51558"/>
                    <a:pt x="1132449" y="50827"/>
                    <a:pt x="1134323" y="50142"/>
                  </a:cubicBezTo>
                  <a:cubicBezTo>
                    <a:pt x="1135054" y="49822"/>
                    <a:pt x="1135786" y="49548"/>
                    <a:pt x="1136563" y="49320"/>
                  </a:cubicBezTo>
                  <a:cubicBezTo>
                    <a:pt x="1138208" y="48726"/>
                    <a:pt x="1139854" y="48132"/>
                    <a:pt x="1141499" y="47539"/>
                  </a:cubicBezTo>
                  <a:cubicBezTo>
                    <a:pt x="1143647" y="46854"/>
                    <a:pt x="1145704" y="46169"/>
                    <a:pt x="1147807" y="45483"/>
                  </a:cubicBezTo>
                  <a:close/>
                  <a:moveTo>
                    <a:pt x="1136426" y="28310"/>
                  </a:moveTo>
                  <a:cubicBezTo>
                    <a:pt x="1136426" y="28219"/>
                    <a:pt x="1136380" y="28173"/>
                    <a:pt x="1136380" y="28082"/>
                  </a:cubicBezTo>
                  <a:cubicBezTo>
                    <a:pt x="1136654" y="28082"/>
                    <a:pt x="1136928" y="28082"/>
                    <a:pt x="1137203" y="28082"/>
                  </a:cubicBezTo>
                  <a:cubicBezTo>
                    <a:pt x="1136974" y="28173"/>
                    <a:pt x="1136700" y="28219"/>
                    <a:pt x="1136426" y="28310"/>
                  </a:cubicBezTo>
                  <a:close/>
                  <a:moveTo>
                    <a:pt x="408262" y="279603"/>
                  </a:moveTo>
                  <a:cubicBezTo>
                    <a:pt x="412924" y="275767"/>
                    <a:pt x="417632" y="271930"/>
                    <a:pt x="422294" y="268048"/>
                  </a:cubicBezTo>
                  <a:cubicBezTo>
                    <a:pt x="425494" y="265399"/>
                    <a:pt x="428831" y="262978"/>
                    <a:pt x="432122" y="260466"/>
                  </a:cubicBezTo>
                  <a:cubicBezTo>
                    <a:pt x="446839" y="249185"/>
                    <a:pt x="461877" y="238452"/>
                    <a:pt x="477052" y="227764"/>
                  </a:cubicBezTo>
                  <a:cubicBezTo>
                    <a:pt x="482765" y="223882"/>
                    <a:pt x="488433" y="219909"/>
                    <a:pt x="494375" y="216346"/>
                  </a:cubicBezTo>
                  <a:cubicBezTo>
                    <a:pt x="498717" y="213651"/>
                    <a:pt x="503105" y="211002"/>
                    <a:pt x="507447" y="208308"/>
                  </a:cubicBezTo>
                  <a:cubicBezTo>
                    <a:pt x="510327" y="206526"/>
                    <a:pt x="513343" y="204974"/>
                    <a:pt x="516314" y="203329"/>
                  </a:cubicBezTo>
                  <a:cubicBezTo>
                    <a:pt x="528975" y="196204"/>
                    <a:pt x="541956" y="189582"/>
                    <a:pt x="554983" y="183005"/>
                  </a:cubicBezTo>
                  <a:cubicBezTo>
                    <a:pt x="565861" y="177661"/>
                    <a:pt x="576739" y="172317"/>
                    <a:pt x="587709" y="167065"/>
                  </a:cubicBezTo>
                  <a:cubicBezTo>
                    <a:pt x="597811" y="162178"/>
                    <a:pt x="608095" y="157748"/>
                    <a:pt x="618379" y="153454"/>
                  </a:cubicBezTo>
                  <a:cubicBezTo>
                    <a:pt x="639039" y="144868"/>
                    <a:pt x="660247" y="137652"/>
                    <a:pt x="681364" y="130253"/>
                  </a:cubicBezTo>
                  <a:lnTo>
                    <a:pt x="681455" y="130207"/>
                  </a:lnTo>
                  <a:cubicBezTo>
                    <a:pt x="681912" y="130024"/>
                    <a:pt x="682369" y="129887"/>
                    <a:pt x="682872" y="129704"/>
                  </a:cubicBezTo>
                  <a:cubicBezTo>
                    <a:pt x="696767" y="125000"/>
                    <a:pt x="711439" y="120067"/>
                    <a:pt x="726157" y="115409"/>
                  </a:cubicBezTo>
                  <a:cubicBezTo>
                    <a:pt x="742154" y="110339"/>
                    <a:pt x="758152" y="105452"/>
                    <a:pt x="774195" y="100611"/>
                  </a:cubicBezTo>
                  <a:cubicBezTo>
                    <a:pt x="789598" y="95952"/>
                    <a:pt x="805048" y="91522"/>
                    <a:pt x="820588" y="87274"/>
                  </a:cubicBezTo>
                  <a:cubicBezTo>
                    <a:pt x="834940" y="83346"/>
                    <a:pt x="849521" y="80286"/>
                    <a:pt x="864056" y="77181"/>
                  </a:cubicBezTo>
                  <a:cubicBezTo>
                    <a:pt x="898290" y="70330"/>
                    <a:pt x="932617" y="63433"/>
                    <a:pt x="966989" y="56673"/>
                  </a:cubicBezTo>
                  <a:cubicBezTo>
                    <a:pt x="984220" y="53294"/>
                    <a:pt x="1001406" y="49685"/>
                    <a:pt x="1018684" y="46351"/>
                  </a:cubicBezTo>
                  <a:cubicBezTo>
                    <a:pt x="1026957" y="44753"/>
                    <a:pt x="1035321" y="43017"/>
                    <a:pt x="1043685" y="41875"/>
                  </a:cubicBezTo>
                  <a:cubicBezTo>
                    <a:pt x="1051959" y="40733"/>
                    <a:pt x="1060232" y="39774"/>
                    <a:pt x="1068596" y="39181"/>
                  </a:cubicBezTo>
                  <a:cubicBezTo>
                    <a:pt x="1072755" y="39089"/>
                    <a:pt x="1077920" y="38952"/>
                    <a:pt x="1083131" y="38952"/>
                  </a:cubicBezTo>
                  <a:cubicBezTo>
                    <a:pt x="1085462" y="38952"/>
                    <a:pt x="1087793" y="39044"/>
                    <a:pt x="1090124" y="39135"/>
                  </a:cubicBezTo>
                  <a:lnTo>
                    <a:pt x="1090170" y="39135"/>
                  </a:lnTo>
                  <a:cubicBezTo>
                    <a:pt x="1090353" y="39226"/>
                    <a:pt x="1090536" y="39318"/>
                    <a:pt x="1090764" y="39363"/>
                  </a:cubicBezTo>
                  <a:cubicBezTo>
                    <a:pt x="1092090" y="39455"/>
                    <a:pt x="1093461" y="39455"/>
                    <a:pt x="1094786" y="39409"/>
                  </a:cubicBezTo>
                  <a:lnTo>
                    <a:pt x="1094832" y="39409"/>
                  </a:lnTo>
                  <a:cubicBezTo>
                    <a:pt x="1094832" y="39409"/>
                    <a:pt x="1094878" y="39455"/>
                    <a:pt x="1094878" y="39409"/>
                  </a:cubicBezTo>
                  <a:cubicBezTo>
                    <a:pt x="1095015" y="39455"/>
                    <a:pt x="1095198" y="39500"/>
                    <a:pt x="1095335" y="39500"/>
                  </a:cubicBezTo>
                  <a:cubicBezTo>
                    <a:pt x="1095518" y="39500"/>
                    <a:pt x="1095700" y="39455"/>
                    <a:pt x="1095838" y="39409"/>
                  </a:cubicBezTo>
                  <a:cubicBezTo>
                    <a:pt x="1095883" y="39409"/>
                    <a:pt x="1095929" y="39409"/>
                    <a:pt x="1095929" y="39363"/>
                  </a:cubicBezTo>
                  <a:cubicBezTo>
                    <a:pt x="1096112" y="39363"/>
                    <a:pt x="1096249" y="39318"/>
                    <a:pt x="1096432" y="39318"/>
                  </a:cubicBezTo>
                  <a:cubicBezTo>
                    <a:pt x="1096980" y="39272"/>
                    <a:pt x="1097574" y="39226"/>
                    <a:pt x="1098123" y="39181"/>
                  </a:cubicBezTo>
                  <a:cubicBezTo>
                    <a:pt x="1100591" y="38952"/>
                    <a:pt x="1103059" y="38587"/>
                    <a:pt x="1105482" y="38358"/>
                  </a:cubicBezTo>
                  <a:cubicBezTo>
                    <a:pt x="1105390" y="38404"/>
                    <a:pt x="1105299" y="38404"/>
                    <a:pt x="1105253" y="38450"/>
                  </a:cubicBezTo>
                  <a:cubicBezTo>
                    <a:pt x="1102511" y="39455"/>
                    <a:pt x="1099723" y="40551"/>
                    <a:pt x="1096980" y="41647"/>
                  </a:cubicBezTo>
                  <a:cubicBezTo>
                    <a:pt x="1096660" y="41738"/>
                    <a:pt x="1096386" y="41875"/>
                    <a:pt x="1096112" y="42012"/>
                  </a:cubicBezTo>
                  <a:cubicBezTo>
                    <a:pt x="1093278" y="43154"/>
                    <a:pt x="1090490" y="44296"/>
                    <a:pt x="1087747" y="45483"/>
                  </a:cubicBezTo>
                  <a:cubicBezTo>
                    <a:pt x="1081440" y="48178"/>
                    <a:pt x="1075132" y="50964"/>
                    <a:pt x="1068916" y="53887"/>
                  </a:cubicBezTo>
                  <a:cubicBezTo>
                    <a:pt x="1066448" y="55029"/>
                    <a:pt x="1063980" y="56171"/>
                    <a:pt x="1061557" y="57358"/>
                  </a:cubicBezTo>
                  <a:cubicBezTo>
                    <a:pt x="1058678" y="58729"/>
                    <a:pt x="1055798" y="60099"/>
                    <a:pt x="1052918" y="61560"/>
                  </a:cubicBezTo>
                  <a:cubicBezTo>
                    <a:pt x="1050039" y="62976"/>
                    <a:pt x="1047205" y="64392"/>
                    <a:pt x="1044325" y="65808"/>
                  </a:cubicBezTo>
                  <a:cubicBezTo>
                    <a:pt x="1041491" y="67224"/>
                    <a:pt x="1038612" y="68685"/>
                    <a:pt x="1035778" y="70101"/>
                  </a:cubicBezTo>
                  <a:cubicBezTo>
                    <a:pt x="998755" y="92070"/>
                    <a:pt x="967811" y="122579"/>
                    <a:pt x="936273" y="151582"/>
                  </a:cubicBezTo>
                  <a:cubicBezTo>
                    <a:pt x="843670" y="234341"/>
                    <a:pt x="767659" y="334776"/>
                    <a:pt x="706045" y="442290"/>
                  </a:cubicBezTo>
                  <a:cubicBezTo>
                    <a:pt x="702069" y="448867"/>
                    <a:pt x="698184" y="455399"/>
                    <a:pt x="694299" y="462021"/>
                  </a:cubicBezTo>
                  <a:cubicBezTo>
                    <a:pt x="674187" y="453206"/>
                    <a:pt x="654259" y="444072"/>
                    <a:pt x="633919" y="435714"/>
                  </a:cubicBezTo>
                  <a:cubicBezTo>
                    <a:pt x="541453" y="397257"/>
                    <a:pt x="471933" y="366656"/>
                    <a:pt x="404149" y="288692"/>
                  </a:cubicBezTo>
                  <a:cubicBezTo>
                    <a:pt x="403234" y="287550"/>
                    <a:pt x="402275" y="286454"/>
                    <a:pt x="401360" y="285404"/>
                  </a:cubicBezTo>
                  <a:cubicBezTo>
                    <a:pt x="403554" y="283531"/>
                    <a:pt x="405931" y="281567"/>
                    <a:pt x="408262" y="279603"/>
                  </a:cubicBezTo>
                  <a:close/>
                  <a:moveTo>
                    <a:pt x="31543" y="1053806"/>
                  </a:moveTo>
                  <a:cubicBezTo>
                    <a:pt x="32685" y="1038825"/>
                    <a:pt x="33782" y="1023799"/>
                    <a:pt x="35519" y="1008910"/>
                  </a:cubicBezTo>
                  <a:cubicBezTo>
                    <a:pt x="37393" y="992878"/>
                    <a:pt x="39176" y="976802"/>
                    <a:pt x="41644" y="960862"/>
                  </a:cubicBezTo>
                  <a:cubicBezTo>
                    <a:pt x="44158" y="944876"/>
                    <a:pt x="46626" y="928936"/>
                    <a:pt x="49551" y="913042"/>
                  </a:cubicBezTo>
                  <a:cubicBezTo>
                    <a:pt x="52476" y="897056"/>
                    <a:pt x="55493" y="881117"/>
                    <a:pt x="58601" y="865177"/>
                  </a:cubicBezTo>
                  <a:cubicBezTo>
                    <a:pt x="62258" y="847547"/>
                    <a:pt x="66326" y="828136"/>
                    <a:pt x="70988" y="808862"/>
                  </a:cubicBezTo>
                  <a:cubicBezTo>
                    <a:pt x="73548" y="798311"/>
                    <a:pt x="76336" y="787807"/>
                    <a:pt x="79170" y="777302"/>
                  </a:cubicBezTo>
                  <a:cubicBezTo>
                    <a:pt x="81455" y="768852"/>
                    <a:pt x="84380" y="760494"/>
                    <a:pt x="87031" y="752182"/>
                  </a:cubicBezTo>
                  <a:cubicBezTo>
                    <a:pt x="90551" y="742682"/>
                    <a:pt x="93933" y="733182"/>
                    <a:pt x="97864" y="723864"/>
                  </a:cubicBezTo>
                  <a:cubicBezTo>
                    <a:pt x="100286" y="718064"/>
                    <a:pt x="102572" y="712218"/>
                    <a:pt x="105177" y="706509"/>
                  </a:cubicBezTo>
                  <a:cubicBezTo>
                    <a:pt x="107417" y="701667"/>
                    <a:pt x="109656" y="696780"/>
                    <a:pt x="111850" y="691939"/>
                  </a:cubicBezTo>
                  <a:cubicBezTo>
                    <a:pt x="120672" y="672619"/>
                    <a:pt x="130179" y="653619"/>
                    <a:pt x="139640" y="634574"/>
                  </a:cubicBezTo>
                  <a:cubicBezTo>
                    <a:pt x="151433" y="611600"/>
                    <a:pt x="163180" y="588581"/>
                    <a:pt x="175064" y="565653"/>
                  </a:cubicBezTo>
                  <a:cubicBezTo>
                    <a:pt x="178263" y="559442"/>
                    <a:pt x="181737" y="553367"/>
                    <a:pt x="185073" y="547293"/>
                  </a:cubicBezTo>
                  <a:cubicBezTo>
                    <a:pt x="187862" y="542132"/>
                    <a:pt x="190878" y="537153"/>
                    <a:pt x="193849" y="532175"/>
                  </a:cubicBezTo>
                  <a:cubicBezTo>
                    <a:pt x="196866" y="527151"/>
                    <a:pt x="199791" y="522173"/>
                    <a:pt x="202991" y="517331"/>
                  </a:cubicBezTo>
                  <a:cubicBezTo>
                    <a:pt x="206556" y="511896"/>
                    <a:pt x="210167" y="506461"/>
                    <a:pt x="213732" y="501026"/>
                  </a:cubicBezTo>
                  <a:cubicBezTo>
                    <a:pt x="221365" y="490201"/>
                    <a:pt x="228998" y="479423"/>
                    <a:pt x="236768" y="468689"/>
                  </a:cubicBezTo>
                  <a:cubicBezTo>
                    <a:pt x="244493" y="458048"/>
                    <a:pt x="252263" y="447452"/>
                    <a:pt x="260033" y="436855"/>
                  </a:cubicBezTo>
                  <a:cubicBezTo>
                    <a:pt x="267301" y="426944"/>
                    <a:pt x="274843" y="417216"/>
                    <a:pt x="282567" y="407625"/>
                  </a:cubicBezTo>
                  <a:cubicBezTo>
                    <a:pt x="286269" y="403012"/>
                    <a:pt x="289880" y="398399"/>
                    <a:pt x="293720" y="393923"/>
                  </a:cubicBezTo>
                  <a:cubicBezTo>
                    <a:pt x="297833" y="389218"/>
                    <a:pt x="301901" y="384468"/>
                    <a:pt x="305969" y="379764"/>
                  </a:cubicBezTo>
                  <a:cubicBezTo>
                    <a:pt x="319544" y="365194"/>
                    <a:pt x="333165" y="350716"/>
                    <a:pt x="347243" y="336603"/>
                  </a:cubicBezTo>
                  <a:cubicBezTo>
                    <a:pt x="354830" y="328976"/>
                    <a:pt x="362464" y="321531"/>
                    <a:pt x="370142" y="314041"/>
                  </a:cubicBezTo>
                  <a:cubicBezTo>
                    <a:pt x="376267" y="308149"/>
                    <a:pt x="382529" y="302348"/>
                    <a:pt x="388791" y="296548"/>
                  </a:cubicBezTo>
                  <a:cubicBezTo>
                    <a:pt x="390071" y="298421"/>
                    <a:pt x="391351" y="300247"/>
                    <a:pt x="392630" y="302120"/>
                  </a:cubicBezTo>
                  <a:cubicBezTo>
                    <a:pt x="393087" y="302759"/>
                    <a:pt x="393545" y="303399"/>
                    <a:pt x="394047" y="304038"/>
                  </a:cubicBezTo>
                  <a:cubicBezTo>
                    <a:pt x="395007" y="305363"/>
                    <a:pt x="395967" y="306642"/>
                    <a:pt x="396927" y="307921"/>
                  </a:cubicBezTo>
                  <a:cubicBezTo>
                    <a:pt x="397293" y="308469"/>
                    <a:pt x="397750" y="309017"/>
                    <a:pt x="398161" y="309565"/>
                  </a:cubicBezTo>
                  <a:cubicBezTo>
                    <a:pt x="399578" y="311437"/>
                    <a:pt x="400995" y="313264"/>
                    <a:pt x="402503" y="315046"/>
                  </a:cubicBezTo>
                  <a:cubicBezTo>
                    <a:pt x="403783" y="316644"/>
                    <a:pt x="405063" y="318197"/>
                    <a:pt x="406343" y="319750"/>
                  </a:cubicBezTo>
                  <a:cubicBezTo>
                    <a:pt x="410319" y="324500"/>
                    <a:pt x="414433" y="329113"/>
                    <a:pt x="418684" y="333634"/>
                  </a:cubicBezTo>
                  <a:cubicBezTo>
                    <a:pt x="419918" y="334959"/>
                    <a:pt x="421197" y="336329"/>
                    <a:pt x="422477" y="337608"/>
                  </a:cubicBezTo>
                  <a:cubicBezTo>
                    <a:pt x="438749" y="354416"/>
                    <a:pt x="456621" y="369807"/>
                    <a:pt x="474812" y="383966"/>
                  </a:cubicBezTo>
                  <a:cubicBezTo>
                    <a:pt x="516314" y="412740"/>
                    <a:pt x="562890" y="433065"/>
                    <a:pt x="608826" y="453617"/>
                  </a:cubicBezTo>
                  <a:cubicBezTo>
                    <a:pt x="614631" y="456038"/>
                    <a:pt x="620390" y="458504"/>
                    <a:pt x="626195" y="461062"/>
                  </a:cubicBezTo>
                  <a:cubicBezTo>
                    <a:pt x="629440" y="462478"/>
                    <a:pt x="632640" y="463894"/>
                    <a:pt x="635885" y="465310"/>
                  </a:cubicBezTo>
                  <a:cubicBezTo>
                    <a:pt x="641278" y="467730"/>
                    <a:pt x="646672" y="470197"/>
                    <a:pt x="652065" y="472663"/>
                  </a:cubicBezTo>
                  <a:cubicBezTo>
                    <a:pt x="655630" y="474262"/>
                    <a:pt x="659195" y="475906"/>
                    <a:pt x="662761" y="477504"/>
                  </a:cubicBezTo>
                  <a:cubicBezTo>
                    <a:pt x="667788" y="479788"/>
                    <a:pt x="672816" y="482072"/>
                    <a:pt x="677890" y="484355"/>
                  </a:cubicBezTo>
                  <a:cubicBezTo>
                    <a:pt x="678804" y="484812"/>
                    <a:pt x="679718" y="485223"/>
                    <a:pt x="680632" y="485588"/>
                  </a:cubicBezTo>
                  <a:cubicBezTo>
                    <a:pt x="679124" y="488283"/>
                    <a:pt x="677616" y="490978"/>
                    <a:pt x="676107" y="493673"/>
                  </a:cubicBezTo>
                  <a:cubicBezTo>
                    <a:pt x="674599" y="496367"/>
                    <a:pt x="673091" y="499108"/>
                    <a:pt x="671628" y="501802"/>
                  </a:cubicBezTo>
                  <a:cubicBezTo>
                    <a:pt x="659058" y="524593"/>
                    <a:pt x="647083" y="547658"/>
                    <a:pt x="635702" y="571043"/>
                  </a:cubicBezTo>
                  <a:cubicBezTo>
                    <a:pt x="634925" y="572641"/>
                    <a:pt x="634148" y="574240"/>
                    <a:pt x="633371" y="575838"/>
                  </a:cubicBezTo>
                  <a:cubicBezTo>
                    <a:pt x="630674" y="581410"/>
                    <a:pt x="628023" y="586937"/>
                    <a:pt x="625418" y="592555"/>
                  </a:cubicBezTo>
                  <a:cubicBezTo>
                    <a:pt x="624092" y="595341"/>
                    <a:pt x="622812" y="598127"/>
                    <a:pt x="621487" y="600959"/>
                  </a:cubicBezTo>
                  <a:cubicBezTo>
                    <a:pt x="620481" y="603196"/>
                    <a:pt x="619430" y="605389"/>
                    <a:pt x="618470" y="607627"/>
                  </a:cubicBezTo>
                  <a:cubicBezTo>
                    <a:pt x="611386" y="623110"/>
                    <a:pt x="604575" y="638730"/>
                    <a:pt x="598039" y="654442"/>
                  </a:cubicBezTo>
                  <a:cubicBezTo>
                    <a:pt x="596805" y="657410"/>
                    <a:pt x="595571" y="660379"/>
                    <a:pt x="594383" y="663348"/>
                  </a:cubicBezTo>
                  <a:cubicBezTo>
                    <a:pt x="590863" y="671934"/>
                    <a:pt x="587435" y="680567"/>
                    <a:pt x="584098" y="689244"/>
                  </a:cubicBezTo>
                  <a:cubicBezTo>
                    <a:pt x="582270" y="693857"/>
                    <a:pt x="580533" y="698516"/>
                    <a:pt x="578796" y="703175"/>
                  </a:cubicBezTo>
                  <a:cubicBezTo>
                    <a:pt x="575414" y="712172"/>
                    <a:pt x="572169" y="721170"/>
                    <a:pt x="569015" y="730213"/>
                  </a:cubicBezTo>
                  <a:cubicBezTo>
                    <a:pt x="568055" y="732908"/>
                    <a:pt x="567141" y="735602"/>
                    <a:pt x="566181" y="738297"/>
                  </a:cubicBezTo>
                  <a:cubicBezTo>
                    <a:pt x="564170" y="744143"/>
                    <a:pt x="562205" y="749989"/>
                    <a:pt x="560285" y="755836"/>
                  </a:cubicBezTo>
                  <a:cubicBezTo>
                    <a:pt x="546207" y="799453"/>
                    <a:pt x="530895" y="842751"/>
                    <a:pt x="519651" y="887191"/>
                  </a:cubicBezTo>
                  <a:cubicBezTo>
                    <a:pt x="504385" y="953326"/>
                    <a:pt x="493004" y="1020556"/>
                    <a:pt x="483725" y="1087787"/>
                  </a:cubicBezTo>
                  <a:cubicBezTo>
                    <a:pt x="483497" y="1090390"/>
                    <a:pt x="483222" y="1093039"/>
                    <a:pt x="482994" y="1095643"/>
                  </a:cubicBezTo>
                  <a:cubicBezTo>
                    <a:pt x="456483" y="1096693"/>
                    <a:pt x="429973" y="1097652"/>
                    <a:pt x="403463" y="1098383"/>
                  </a:cubicBezTo>
                  <a:cubicBezTo>
                    <a:pt x="402549" y="1098429"/>
                    <a:pt x="401635" y="1098429"/>
                    <a:pt x="400721" y="1098474"/>
                  </a:cubicBezTo>
                  <a:cubicBezTo>
                    <a:pt x="395921" y="1098611"/>
                    <a:pt x="391076" y="1098748"/>
                    <a:pt x="386277" y="1098840"/>
                  </a:cubicBezTo>
                  <a:cubicBezTo>
                    <a:pt x="368771" y="1099297"/>
                    <a:pt x="351265" y="1099708"/>
                    <a:pt x="333759" y="1100027"/>
                  </a:cubicBezTo>
                  <a:cubicBezTo>
                    <a:pt x="325989" y="1100119"/>
                    <a:pt x="318173" y="1100256"/>
                    <a:pt x="310403" y="1100347"/>
                  </a:cubicBezTo>
                  <a:cubicBezTo>
                    <a:pt x="308666" y="1100393"/>
                    <a:pt x="306929" y="1100393"/>
                    <a:pt x="305192" y="1100438"/>
                  </a:cubicBezTo>
                  <a:cubicBezTo>
                    <a:pt x="299570" y="1100484"/>
                    <a:pt x="293948" y="1100530"/>
                    <a:pt x="288372" y="1100575"/>
                  </a:cubicBezTo>
                  <a:cubicBezTo>
                    <a:pt x="286635" y="1100621"/>
                    <a:pt x="284853" y="1100621"/>
                    <a:pt x="283070" y="1100621"/>
                  </a:cubicBezTo>
                  <a:cubicBezTo>
                    <a:pt x="279276" y="1100667"/>
                    <a:pt x="275483" y="1100667"/>
                    <a:pt x="271689" y="1100712"/>
                  </a:cubicBezTo>
                  <a:cubicBezTo>
                    <a:pt x="264010" y="1100758"/>
                    <a:pt x="256377" y="1100758"/>
                    <a:pt x="248698" y="1100758"/>
                  </a:cubicBezTo>
                  <a:cubicBezTo>
                    <a:pt x="221228" y="1100758"/>
                    <a:pt x="193758" y="1100530"/>
                    <a:pt x="166288" y="1099982"/>
                  </a:cubicBezTo>
                  <a:cubicBezTo>
                    <a:pt x="131824" y="1100301"/>
                    <a:pt x="97407" y="1099434"/>
                    <a:pt x="62989" y="1098200"/>
                  </a:cubicBezTo>
                  <a:cubicBezTo>
                    <a:pt x="61846" y="1098429"/>
                    <a:pt x="59515" y="1098337"/>
                    <a:pt x="56544" y="1098155"/>
                  </a:cubicBezTo>
                  <a:cubicBezTo>
                    <a:pt x="55722" y="1098109"/>
                    <a:pt x="54853" y="1098063"/>
                    <a:pt x="53985" y="1097972"/>
                  </a:cubicBezTo>
                  <a:cubicBezTo>
                    <a:pt x="53939" y="1097972"/>
                    <a:pt x="53848" y="1097972"/>
                    <a:pt x="53802" y="1097972"/>
                  </a:cubicBezTo>
                  <a:cubicBezTo>
                    <a:pt x="52476" y="1097881"/>
                    <a:pt x="51060" y="1097789"/>
                    <a:pt x="49551" y="1097652"/>
                  </a:cubicBezTo>
                  <a:cubicBezTo>
                    <a:pt x="49506" y="1097652"/>
                    <a:pt x="49460" y="1097652"/>
                    <a:pt x="49368" y="1097652"/>
                  </a:cubicBezTo>
                  <a:cubicBezTo>
                    <a:pt x="48454" y="1097607"/>
                    <a:pt x="47494" y="1097561"/>
                    <a:pt x="46535" y="1097470"/>
                  </a:cubicBezTo>
                  <a:cubicBezTo>
                    <a:pt x="46443" y="1097470"/>
                    <a:pt x="46306" y="1097470"/>
                    <a:pt x="46169" y="1097470"/>
                  </a:cubicBezTo>
                  <a:cubicBezTo>
                    <a:pt x="40136" y="1097150"/>
                    <a:pt x="33828" y="1097013"/>
                    <a:pt x="29486" y="1097926"/>
                  </a:cubicBezTo>
                  <a:cubicBezTo>
                    <a:pt x="30034" y="1083174"/>
                    <a:pt x="30720" y="1068467"/>
                    <a:pt x="31543" y="1053806"/>
                  </a:cubicBezTo>
                  <a:close/>
                  <a:moveTo>
                    <a:pt x="387420" y="1868932"/>
                  </a:moveTo>
                  <a:cubicBezTo>
                    <a:pt x="386506" y="1869572"/>
                    <a:pt x="385591" y="1870257"/>
                    <a:pt x="384723" y="1870896"/>
                  </a:cubicBezTo>
                  <a:cubicBezTo>
                    <a:pt x="381843" y="1868430"/>
                    <a:pt x="378964" y="1865964"/>
                    <a:pt x="376130" y="1863497"/>
                  </a:cubicBezTo>
                  <a:cubicBezTo>
                    <a:pt x="357756" y="1846964"/>
                    <a:pt x="339336" y="1830476"/>
                    <a:pt x="321647" y="1813211"/>
                  </a:cubicBezTo>
                  <a:cubicBezTo>
                    <a:pt x="316893" y="1808598"/>
                    <a:pt x="312048" y="1804077"/>
                    <a:pt x="307432" y="1799327"/>
                  </a:cubicBezTo>
                  <a:cubicBezTo>
                    <a:pt x="302953" y="1794759"/>
                    <a:pt x="298382" y="1790283"/>
                    <a:pt x="294040" y="1785579"/>
                  </a:cubicBezTo>
                  <a:cubicBezTo>
                    <a:pt x="289606" y="1780783"/>
                    <a:pt x="285035" y="1776033"/>
                    <a:pt x="280693" y="1771101"/>
                  </a:cubicBezTo>
                  <a:cubicBezTo>
                    <a:pt x="276488" y="1766305"/>
                    <a:pt x="272283" y="1761555"/>
                    <a:pt x="268032" y="1756759"/>
                  </a:cubicBezTo>
                  <a:cubicBezTo>
                    <a:pt x="258159" y="1745341"/>
                    <a:pt x="247098" y="1732644"/>
                    <a:pt x="235763" y="1720130"/>
                  </a:cubicBezTo>
                  <a:cubicBezTo>
                    <a:pt x="224930" y="1708163"/>
                    <a:pt x="214143" y="1696197"/>
                    <a:pt x="203493" y="1684139"/>
                  </a:cubicBezTo>
                  <a:cubicBezTo>
                    <a:pt x="199791" y="1679709"/>
                    <a:pt x="196089" y="1675279"/>
                    <a:pt x="192341" y="1670848"/>
                  </a:cubicBezTo>
                  <a:cubicBezTo>
                    <a:pt x="189781" y="1667743"/>
                    <a:pt x="187359" y="1664546"/>
                    <a:pt x="184936" y="1661348"/>
                  </a:cubicBezTo>
                  <a:cubicBezTo>
                    <a:pt x="182194" y="1657786"/>
                    <a:pt x="179451" y="1654223"/>
                    <a:pt x="176846" y="1650478"/>
                  </a:cubicBezTo>
                  <a:cubicBezTo>
                    <a:pt x="174195" y="1646642"/>
                    <a:pt x="171544" y="1642805"/>
                    <a:pt x="168893" y="1639014"/>
                  </a:cubicBezTo>
                  <a:cubicBezTo>
                    <a:pt x="154769" y="1617091"/>
                    <a:pt x="141057" y="1594940"/>
                    <a:pt x="127299" y="1572789"/>
                  </a:cubicBezTo>
                  <a:cubicBezTo>
                    <a:pt x="123780" y="1567171"/>
                    <a:pt x="120215" y="1561553"/>
                    <a:pt x="116787" y="1555889"/>
                  </a:cubicBezTo>
                  <a:cubicBezTo>
                    <a:pt x="113404" y="1550226"/>
                    <a:pt x="109839" y="1544654"/>
                    <a:pt x="106594" y="1538899"/>
                  </a:cubicBezTo>
                  <a:cubicBezTo>
                    <a:pt x="104948" y="1536022"/>
                    <a:pt x="103303" y="1533099"/>
                    <a:pt x="101658" y="1530221"/>
                  </a:cubicBezTo>
                  <a:cubicBezTo>
                    <a:pt x="100012" y="1527344"/>
                    <a:pt x="98275" y="1524512"/>
                    <a:pt x="96721" y="1521543"/>
                  </a:cubicBezTo>
                  <a:cubicBezTo>
                    <a:pt x="93933" y="1516108"/>
                    <a:pt x="91145" y="1510673"/>
                    <a:pt x="88357" y="1505238"/>
                  </a:cubicBezTo>
                  <a:cubicBezTo>
                    <a:pt x="86848" y="1501858"/>
                    <a:pt x="85340" y="1498570"/>
                    <a:pt x="83832" y="1495190"/>
                  </a:cubicBezTo>
                  <a:cubicBezTo>
                    <a:pt x="82598" y="1492450"/>
                    <a:pt x="81181" y="1489709"/>
                    <a:pt x="80129" y="1486878"/>
                  </a:cubicBezTo>
                  <a:cubicBezTo>
                    <a:pt x="77753" y="1480757"/>
                    <a:pt x="75376" y="1474683"/>
                    <a:pt x="73045" y="1468563"/>
                  </a:cubicBezTo>
                  <a:cubicBezTo>
                    <a:pt x="71856" y="1465092"/>
                    <a:pt x="70714" y="1461620"/>
                    <a:pt x="69617" y="1458104"/>
                  </a:cubicBezTo>
                  <a:cubicBezTo>
                    <a:pt x="68748" y="1455500"/>
                    <a:pt x="67788" y="1452943"/>
                    <a:pt x="67057" y="1450294"/>
                  </a:cubicBezTo>
                  <a:cubicBezTo>
                    <a:pt x="65183" y="1443762"/>
                    <a:pt x="63126" y="1437277"/>
                    <a:pt x="61481" y="1430700"/>
                  </a:cubicBezTo>
                  <a:cubicBezTo>
                    <a:pt x="59790" y="1423940"/>
                    <a:pt x="57961" y="1417181"/>
                    <a:pt x="56407" y="1410421"/>
                  </a:cubicBezTo>
                  <a:cubicBezTo>
                    <a:pt x="54899" y="1403753"/>
                    <a:pt x="53391" y="1397130"/>
                    <a:pt x="51882" y="1390462"/>
                  </a:cubicBezTo>
                  <a:cubicBezTo>
                    <a:pt x="49323" y="1377628"/>
                    <a:pt x="46809" y="1364839"/>
                    <a:pt x="44432" y="1351960"/>
                  </a:cubicBezTo>
                  <a:cubicBezTo>
                    <a:pt x="42238" y="1339993"/>
                    <a:pt x="40410" y="1327981"/>
                    <a:pt x="38581" y="1315969"/>
                  </a:cubicBezTo>
                  <a:cubicBezTo>
                    <a:pt x="36799" y="1303866"/>
                    <a:pt x="35108" y="1291717"/>
                    <a:pt x="33736" y="1279568"/>
                  </a:cubicBezTo>
                  <a:cubicBezTo>
                    <a:pt x="33051" y="1273265"/>
                    <a:pt x="32274" y="1266962"/>
                    <a:pt x="31680" y="1260659"/>
                  </a:cubicBezTo>
                  <a:cubicBezTo>
                    <a:pt x="31085" y="1254082"/>
                    <a:pt x="30491" y="1247460"/>
                    <a:pt x="29943" y="1240837"/>
                  </a:cubicBezTo>
                  <a:cubicBezTo>
                    <a:pt x="29120" y="1227318"/>
                    <a:pt x="28114" y="1211880"/>
                    <a:pt x="28069" y="1196397"/>
                  </a:cubicBezTo>
                  <a:cubicBezTo>
                    <a:pt x="27977" y="1180458"/>
                    <a:pt x="27840" y="1164518"/>
                    <a:pt x="28160" y="1148578"/>
                  </a:cubicBezTo>
                  <a:cubicBezTo>
                    <a:pt x="28297" y="1140631"/>
                    <a:pt x="28434" y="1132729"/>
                    <a:pt x="28617" y="1124828"/>
                  </a:cubicBezTo>
                  <a:cubicBezTo>
                    <a:pt x="28663" y="1121813"/>
                    <a:pt x="28754" y="1118708"/>
                    <a:pt x="28846" y="1115693"/>
                  </a:cubicBezTo>
                  <a:cubicBezTo>
                    <a:pt x="28892" y="1113318"/>
                    <a:pt x="28983" y="1110943"/>
                    <a:pt x="29074" y="1108568"/>
                  </a:cubicBezTo>
                  <a:lnTo>
                    <a:pt x="29074" y="1108522"/>
                  </a:lnTo>
                  <a:cubicBezTo>
                    <a:pt x="30537" y="1109208"/>
                    <a:pt x="32000" y="1109847"/>
                    <a:pt x="33462" y="1110441"/>
                  </a:cubicBezTo>
                  <a:cubicBezTo>
                    <a:pt x="36433" y="1111583"/>
                    <a:pt x="39450" y="1112587"/>
                    <a:pt x="42558" y="1113455"/>
                  </a:cubicBezTo>
                  <a:cubicBezTo>
                    <a:pt x="43335" y="1113638"/>
                    <a:pt x="44112" y="1113866"/>
                    <a:pt x="44889" y="1114049"/>
                  </a:cubicBezTo>
                  <a:cubicBezTo>
                    <a:pt x="45666" y="1114232"/>
                    <a:pt x="46443" y="1114414"/>
                    <a:pt x="47220" y="1114597"/>
                  </a:cubicBezTo>
                  <a:cubicBezTo>
                    <a:pt x="48774" y="1114962"/>
                    <a:pt x="50328" y="1115236"/>
                    <a:pt x="51928" y="1115556"/>
                  </a:cubicBezTo>
                  <a:cubicBezTo>
                    <a:pt x="53528" y="1115876"/>
                    <a:pt x="55082" y="1116104"/>
                    <a:pt x="56682" y="1116333"/>
                  </a:cubicBezTo>
                  <a:cubicBezTo>
                    <a:pt x="57504" y="1116470"/>
                    <a:pt x="58373" y="1116561"/>
                    <a:pt x="59195" y="1116698"/>
                  </a:cubicBezTo>
                  <a:cubicBezTo>
                    <a:pt x="59972" y="1116789"/>
                    <a:pt x="60750" y="1116881"/>
                    <a:pt x="61527" y="1117018"/>
                  </a:cubicBezTo>
                  <a:cubicBezTo>
                    <a:pt x="63583" y="1117246"/>
                    <a:pt x="65640" y="1117474"/>
                    <a:pt x="67743" y="1117657"/>
                  </a:cubicBezTo>
                  <a:cubicBezTo>
                    <a:pt x="68565" y="1117748"/>
                    <a:pt x="69434" y="1117840"/>
                    <a:pt x="70211" y="1117885"/>
                  </a:cubicBezTo>
                  <a:cubicBezTo>
                    <a:pt x="70531" y="1117931"/>
                    <a:pt x="70851" y="1117931"/>
                    <a:pt x="71216" y="1117977"/>
                  </a:cubicBezTo>
                  <a:cubicBezTo>
                    <a:pt x="72542" y="1118068"/>
                    <a:pt x="73913" y="1118205"/>
                    <a:pt x="75239" y="1118297"/>
                  </a:cubicBezTo>
                  <a:cubicBezTo>
                    <a:pt x="82141" y="1118799"/>
                    <a:pt x="89042" y="1119164"/>
                    <a:pt x="95853" y="1119712"/>
                  </a:cubicBezTo>
                  <a:cubicBezTo>
                    <a:pt x="97315" y="1119804"/>
                    <a:pt x="98732" y="1119941"/>
                    <a:pt x="100195" y="1120078"/>
                  </a:cubicBezTo>
                  <a:cubicBezTo>
                    <a:pt x="101840" y="1120260"/>
                    <a:pt x="103486" y="1120397"/>
                    <a:pt x="105086" y="1120580"/>
                  </a:cubicBezTo>
                  <a:cubicBezTo>
                    <a:pt x="163362" y="1123412"/>
                    <a:pt x="221731" y="1124645"/>
                    <a:pt x="280099" y="1125833"/>
                  </a:cubicBezTo>
                  <a:cubicBezTo>
                    <a:pt x="338970" y="1126381"/>
                    <a:pt x="397750" y="1123229"/>
                    <a:pt x="456621" y="1123184"/>
                  </a:cubicBezTo>
                  <a:cubicBezTo>
                    <a:pt x="461877" y="1123138"/>
                    <a:pt x="467179" y="1123001"/>
                    <a:pt x="472435" y="1122864"/>
                  </a:cubicBezTo>
                  <a:cubicBezTo>
                    <a:pt x="475269" y="1122773"/>
                    <a:pt x="478057" y="1122681"/>
                    <a:pt x="480846" y="1122590"/>
                  </a:cubicBezTo>
                  <a:cubicBezTo>
                    <a:pt x="480480" y="1127248"/>
                    <a:pt x="480206" y="1131907"/>
                    <a:pt x="479886" y="1136566"/>
                  </a:cubicBezTo>
                  <a:cubicBezTo>
                    <a:pt x="479749" y="1138986"/>
                    <a:pt x="479566" y="1141453"/>
                    <a:pt x="479474" y="1143873"/>
                  </a:cubicBezTo>
                  <a:cubicBezTo>
                    <a:pt x="479291" y="1146248"/>
                    <a:pt x="479154" y="1148623"/>
                    <a:pt x="479109" y="1150953"/>
                  </a:cubicBezTo>
                  <a:cubicBezTo>
                    <a:pt x="478926" y="1153830"/>
                    <a:pt x="478789" y="1156662"/>
                    <a:pt x="478652" y="1159494"/>
                  </a:cubicBezTo>
                  <a:cubicBezTo>
                    <a:pt x="478560" y="1160864"/>
                    <a:pt x="478514" y="1162234"/>
                    <a:pt x="478469" y="1163604"/>
                  </a:cubicBezTo>
                  <a:cubicBezTo>
                    <a:pt x="478149" y="1169633"/>
                    <a:pt x="477966" y="1175662"/>
                    <a:pt x="477783" y="1181691"/>
                  </a:cubicBezTo>
                  <a:cubicBezTo>
                    <a:pt x="477692" y="1183518"/>
                    <a:pt x="477646" y="1185344"/>
                    <a:pt x="477600" y="1187126"/>
                  </a:cubicBezTo>
                  <a:cubicBezTo>
                    <a:pt x="477555" y="1189044"/>
                    <a:pt x="477509" y="1190917"/>
                    <a:pt x="477463" y="1192835"/>
                  </a:cubicBezTo>
                  <a:cubicBezTo>
                    <a:pt x="477372" y="1197311"/>
                    <a:pt x="477280" y="1201787"/>
                    <a:pt x="477235" y="1206308"/>
                  </a:cubicBezTo>
                  <a:cubicBezTo>
                    <a:pt x="477235" y="1206674"/>
                    <a:pt x="477189" y="1207039"/>
                    <a:pt x="477235" y="1207359"/>
                  </a:cubicBezTo>
                  <a:cubicBezTo>
                    <a:pt x="477143" y="1212840"/>
                    <a:pt x="477143" y="1218366"/>
                    <a:pt x="477143" y="1223847"/>
                  </a:cubicBezTo>
                  <a:cubicBezTo>
                    <a:pt x="477098" y="1316289"/>
                    <a:pt x="486330" y="1408914"/>
                    <a:pt x="504750" y="1499255"/>
                  </a:cubicBezTo>
                  <a:cubicBezTo>
                    <a:pt x="524450" y="1587495"/>
                    <a:pt x="560422" y="1670894"/>
                    <a:pt x="598176" y="1752694"/>
                  </a:cubicBezTo>
                  <a:cubicBezTo>
                    <a:pt x="598908" y="1754384"/>
                    <a:pt x="599639" y="1755983"/>
                    <a:pt x="600416" y="1757627"/>
                  </a:cubicBezTo>
                  <a:cubicBezTo>
                    <a:pt x="597399" y="1758815"/>
                    <a:pt x="594337" y="1760002"/>
                    <a:pt x="591320" y="1761235"/>
                  </a:cubicBezTo>
                  <a:cubicBezTo>
                    <a:pt x="590497" y="1761555"/>
                    <a:pt x="589720" y="1761875"/>
                    <a:pt x="588898" y="1762240"/>
                  </a:cubicBezTo>
                  <a:cubicBezTo>
                    <a:pt x="586155" y="1763382"/>
                    <a:pt x="583413" y="1764524"/>
                    <a:pt x="580670" y="1765711"/>
                  </a:cubicBezTo>
                  <a:cubicBezTo>
                    <a:pt x="578202" y="1766762"/>
                    <a:pt x="575734" y="1767812"/>
                    <a:pt x="573311" y="1768908"/>
                  </a:cubicBezTo>
                  <a:cubicBezTo>
                    <a:pt x="554389" y="1777266"/>
                    <a:pt x="535831" y="1786447"/>
                    <a:pt x="517457" y="1795947"/>
                  </a:cubicBezTo>
                  <a:cubicBezTo>
                    <a:pt x="514120" y="1797682"/>
                    <a:pt x="510784" y="1799372"/>
                    <a:pt x="507447" y="1801154"/>
                  </a:cubicBezTo>
                  <a:cubicBezTo>
                    <a:pt x="487427" y="1811613"/>
                    <a:pt x="467545" y="1822346"/>
                    <a:pt x="447479" y="1832759"/>
                  </a:cubicBezTo>
                  <a:cubicBezTo>
                    <a:pt x="447296" y="1832851"/>
                    <a:pt x="447159" y="1832988"/>
                    <a:pt x="446976" y="1833125"/>
                  </a:cubicBezTo>
                  <a:cubicBezTo>
                    <a:pt x="446656" y="1833353"/>
                    <a:pt x="446245" y="1833581"/>
                    <a:pt x="445834" y="1833855"/>
                  </a:cubicBezTo>
                  <a:cubicBezTo>
                    <a:pt x="443000" y="1835637"/>
                    <a:pt x="438292" y="1838240"/>
                    <a:pt x="432579" y="1841483"/>
                  </a:cubicBezTo>
                  <a:cubicBezTo>
                    <a:pt x="432122" y="1841711"/>
                    <a:pt x="431664" y="1841985"/>
                    <a:pt x="431162" y="1842259"/>
                  </a:cubicBezTo>
                  <a:cubicBezTo>
                    <a:pt x="424900" y="1845776"/>
                    <a:pt x="417541" y="1849932"/>
                    <a:pt x="410182" y="1854317"/>
                  </a:cubicBezTo>
                  <a:cubicBezTo>
                    <a:pt x="409633" y="1854637"/>
                    <a:pt x="409039" y="1855002"/>
                    <a:pt x="408491" y="1855322"/>
                  </a:cubicBezTo>
                  <a:cubicBezTo>
                    <a:pt x="401680" y="1859387"/>
                    <a:pt x="394961" y="1863680"/>
                    <a:pt x="389065" y="1867836"/>
                  </a:cubicBezTo>
                  <a:cubicBezTo>
                    <a:pt x="388425" y="1868247"/>
                    <a:pt x="387923" y="1868567"/>
                    <a:pt x="387420" y="1868932"/>
                  </a:cubicBezTo>
                  <a:close/>
                  <a:moveTo>
                    <a:pt x="951402" y="2145026"/>
                  </a:moveTo>
                  <a:cubicBezTo>
                    <a:pt x="951174" y="2144980"/>
                    <a:pt x="950900" y="2144934"/>
                    <a:pt x="950625" y="2144843"/>
                  </a:cubicBezTo>
                  <a:cubicBezTo>
                    <a:pt x="947974" y="2144158"/>
                    <a:pt x="945323" y="2143427"/>
                    <a:pt x="942672" y="2142742"/>
                  </a:cubicBezTo>
                  <a:cubicBezTo>
                    <a:pt x="937782" y="2141417"/>
                    <a:pt x="932937" y="2140093"/>
                    <a:pt x="928046" y="2138677"/>
                  </a:cubicBezTo>
                  <a:cubicBezTo>
                    <a:pt x="924389" y="2137626"/>
                    <a:pt x="920733" y="2136576"/>
                    <a:pt x="917076" y="2135526"/>
                  </a:cubicBezTo>
                  <a:cubicBezTo>
                    <a:pt x="916345" y="2135297"/>
                    <a:pt x="915614" y="2135069"/>
                    <a:pt x="914837" y="2134886"/>
                  </a:cubicBezTo>
                  <a:cubicBezTo>
                    <a:pt x="910906" y="2133699"/>
                    <a:pt x="906975" y="2132466"/>
                    <a:pt x="902998" y="2131232"/>
                  </a:cubicBezTo>
                  <a:cubicBezTo>
                    <a:pt x="885401" y="2125706"/>
                    <a:pt x="867849" y="2119860"/>
                    <a:pt x="850206" y="2114379"/>
                  </a:cubicBezTo>
                  <a:cubicBezTo>
                    <a:pt x="833020" y="2109035"/>
                    <a:pt x="815743" y="2103920"/>
                    <a:pt x="798557" y="2098485"/>
                  </a:cubicBezTo>
                  <a:cubicBezTo>
                    <a:pt x="790970" y="2095881"/>
                    <a:pt x="783428" y="2093187"/>
                    <a:pt x="775932" y="2090355"/>
                  </a:cubicBezTo>
                  <a:cubicBezTo>
                    <a:pt x="767979" y="2087341"/>
                    <a:pt x="759980" y="2084235"/>
                    <a:pt x="752073" y="2081038"/>
                  </a:cubicBezTo>
                  <a:cubicBezTo>
                    <a:pt x="735938" y="2074598"/>
                    <a:pt x="719849" y="2067975"/>
                    <a:pt x="703806" y="2061307"/>
                  </a:cubicBezTo>
                  <a:cubicBezTo>
                    <a:pt x="688128" y="2054776"/>
                    <a:pt x="672725" y="2047696"/>
                    <a:pt x="657184" y="2040800"/>
                  </a:cubicBezTo>
                  <a:cubicBezTo>
                    <a:pt x="648500" y="2036963"/>
                    <a:pt x="639861" y="2033127"/>
                    <a:pt x="631268" y="2029199"/>
                  </a:cubicBezTo>
                  <a:cubicBezTo>
                    <a:pt x="624001" y="2025910"/>
                    <a:pt x="616825" y="2022439"/>
                    <a:pt x="609603" y="2019014"/>
                  </a:cubicBezTo>
                  <a:cubicBezTo>
                    <a:pt x="600690" y="2014538"/>
                    <a:pt x="590177" y="2009285"/>
                    <a:pt x="579802" y="2003622"/>
                  </a:cubicBezTo>
                  <a:cubicBezTo>
                    <a:pt x="569929" y="1998232"/>
                    <a:pt x="560056" y="1992843"/>
                    <a:pt x="550184" y="1987362"/>
                  </a:cubicBezTo>
                  <a:cubicBezTo>
                    <a:pt x="540128" y="1981790"/>
                    <a:pt x="529981" y="1976309"/>
                    <a:pt x="520154" y="1970326"/>
                  </a:cubicBezTo>
                  <a:cubicBezTo>
                    <a:pt x="514989" y="1967175"/>
                    <a:pt x="509687" y="1964160"/>
                    <a:pt x="504613" y="1960826"/>
                  </a:cubicBezTo>
                  <a:cubicBezTo>
                    <a:pt x="499951" y="1957812"/>
                    <a:pt x="495289" y="1954752"/>
                    <a:pt x="490673" y="1951737"/>
                  </a:cubicBezTo>
                  <a:cubicBezTo>
                    <a:pt x="481211" y="1945069"/>
                    <a:pt x="471841" y="1938355"/>
                    <a:pt x="462563" y="1931413"/>
                  </a:cubicBezTo>
                  <a:cubicBezTo>
                    <a:pt x="452873" y="1924197"/>
                    <a:pt x="443137" y="1916980"/>
                    <a:pt x="433538" y="1909627"/>
                  </a:cubicBezTo>
                  <a:cubicBezTo>
                    <a:pt x="423666" y="1902091"/>
                    <a:pt x="413656" y="1894646"/>
                    <a:pt x="403966" y="1886790"/>
                  </a:cubicBezTo>
                  <a:cubicBezTo>
                    <a:pt x="402046" y="1885238"/>
                    <a:pt x="400126" y="1883685"/>
                    <a:pt x="398161" y="1882132"/>
                  </a:cubicBezTo>
                  <a:cubicBezTo>
                    <a:pt x="400675" y="1880944"/>
                    <a:pt x="403143" y="1879665"/>
                    <a:pt x="405611" y="1878432"/>
                  </a:cubicBezTo>
                  <a:cubicBezTo>
                    <a:pt x="406480" y="1878021"/>
                    <a:pt x="407302" y="1877610"/>
                    <a:pt x="408125" y="1877153"/>
                  </a:cubicBezTo>
                  <a:cubicBezTo>
                    <a:pt x="409176" y="1876651"/>
                    <a:pt x="410228" y="1876103"/>
                    <a:pt x="411233" y="1875600"/>
                  </a:cubicBezTo>
                  <a:cubicBezTo>
                    <a:pt x="412696" y="1874870"/>
                    <a:pt x="414113" y="1874139"/>
                    <a:pt x="415575" y="1873408"/>
                  </a:cubicBezTo>
                  <a:cubicBezTo>
                    <a:pt x="442177" y="1858839"/>
                    <a:pt x="467225" y="1846096"/>
                    <a:pt x="495335" y="1833033"/>
                  </a:cubicBezTo>
                  <a:cubicBezTo>
                    <a:pt x="498763" y="1831206"/>
                    <a:pt x="502237" y="1829379"/>
                    <a:pt x="505665" y="1827644"/>
                  </a:cubicBezTo>
                  <a:cubicBezTo>
                    <a:pt x="506944" y="1826959"/>
                    <a:pt x="508224" y="1826319"/>
                    <a:pt x="509504" y="1825634"/>
                  </a:cubicBezTo>
                  <a:cubicBezTo>
                    <a:pt x="512658" y="1824036"/>
                    <a:pt x="515812" y="1822483"/>
                    <a:pt x="518965" y="1820884"/>
                  </a:cubicBezTo>
                  <a:cubicBezTo>
                    <a:pt x="522119" y="1819286"/>
                    <a:pt x="525364" y="1817733"/>
                    <a:pt x="528518" y="1816226"/>
                  </a:cubicBezTo>
                  <a:cubicBezTo>
                    <a:pt x="533455" y="1813805"/>
                    <a:pt x="538482" y="1811476"/>
                    <a:pt x="543510" y="1809146"/>
                  </a:cubicBezTo>
                  <a:cubicBezTo>
                    <a:pt x="547304" y="1807365"/>
                    <a:pt x="551143" y="1805629"/>
                    <a:pt x="554937" y="1803940"/>
                  </a:cubicBezTo>
                  <a:cubicBezTo>
                    <a:pt x="558959" y="1802113"/>
                    <a:pt x="562982" y="1800377"/>
                    <a:pt x="567050" y="1798596"/>
                  </a:cubicBezTo>
                  <a:cubicBezTo>
                    <a:pt x="567141" y="1798550"/>
                    <a:pt x="567278" y="1798504"/>
                    <a:pt x="567369" y="1798459"/>
                  </a:cubicBezTo>
                  <a:cubicBezTo>
                    <a:pt x="570660" y="1797043"/>
                    <a:pt x="574043" y="1795627"/>
                    <a:pt x="577379" y="1794211"/>
                  </a:cubicBezTo>
                  <a:cubicBezTo>
                    <a:pt x="586155" y="1790512"/>
                    <a:pt x="594977" y="1786949"/>
                    <a:pt x="603798" y="1783478"/>
                  </a:cubicBezTo>
                  <a:cubicBezTo>
                    <a:pt x="606404" y="1782428"/>
                    <a:pt x="609055" y="1781423"/>
                    <a:pt x="611660" y="1780418"/>
                  </a:cubicBezTo>
                  <a:cubicBezTo>
                    <a:pt x="613351" y="1783615"/>
                    <a:pt x="615088" y="1786812"/>
                    <a:pt x="616871" y="1789918"/>
                  </a:cubicBezTo>
                  <a:cubicBezTo>
                    <a:pt x="618425" y="1792658"/>
                    <a:pt x="619979" y="1795399"/>
                    <a:pt x="621624" y="1798139"/>
                  </a:cubicBezTo>
                  <a:cubicBezTo>
                    <a:pt x="622035" y="1798870"/>
                    <a:pt x="622492" y="1799601"/>
                    <a:pt x="622904" y="1800286"/>
                  </a:cubicBezTo>
                  <a:cubicBezTo>
                    <a:pt x="624549" y="1803072"/>
                    <a:pt x="626195" y="1805858"/>
                    <a:pt x="627932" y="1808553"/>
                  </a:cubicBezTo>
                  <a:cubicBezTo>
                    <a:pt x="628023" y="1808735"/>
                    <a:pt x="628114" y="1808872"/>
                    <a:pt x="628252" y="1809055"/>
                  </a:cubicBezTo>
                  <a:cubicBezTo>
                    <a:pt x="630080" y="1811978"/>
                    <a:pt x="631908" y="1814901"/>
                    <a:pt x="633737" y="1817733"/>
                  </a:cubicBezTo>
                  <a:cubicBezTo>
                    <a:pt x="635336" y="1820199"/>
                    <a:pt x="636982" y="1822711"/>
                    <a:pt x="638581" y="1825177"/>
                  </a:cubicBezTo>
                  <a:cubicBezTo>
                    <a:pt x="639084" y="1825908"/>
                    <a:pt x="639587" y="1826639"/>
                    <a:pt x="640044" y="1827415"/>
                  </a:cubicBezTo>
                  <a:cubicBezTo>
                    <a:pt x="641918" y="1830247"/>
                    <a:pt x="643838" y="1833033"/>
                    <a:pt x="645758" y="1835774"/>
                  </a:cubicBezTo>
                  <a:cubicBezTo>
                    <a:pt x="666326" y="1865598"/>
                    <a:pt x="689134" y="1894007"/>
                    <a:pt x="711987" y="1922050"/>
                  </a:cubicBezTo>
                  <a:cubicBezTo>
                    <a:pt x="739183" y="1957629"/>
                    <a:pt x="771590" y="1988458"/>
                    <a:pt x="803768" y="2019425"/>
                  </a:cubicBezTo>
                  <a:cubicBezTo>
                    <a:pt x="847830" y="2066788"/>
                    <a:pt x="897194" y="2108441"/>
                    <a:pt x="951997" y="2142925"/>
                  </a:cubicBezTo>
                  <a:cubicBezTo>
                    <a:pt x="953185" y="2143747"/>
                    <a:pt x="954419" y="2144569"/>
                    <a:pt x="955653" y="2145345"/>
                  </a:cubicBezTo>
                  <a:cubicBezTo>
                    <a:pt x="956247" y="2145756"/>
                    <a:pt x="956796" y="2146122"/>
                    <a:pt x="957390" y="2146487"/>
                  </a:cubicBezTo>
                  <a:cubicBezTo>
                    <a:pt x="955379" y="2146122"/>
                    <a:pt x="953414" y="2145574"/>
                    <a:pt x="951402" y="2145026"/>
                  </a:cubicBezTo>
                  <a:close/>
                  <a:moveTo>
                    <a:pt x="1138300" y="1781697"/>
                  </a:moveTo>
                  <a:cubicBezTo>
                    <a:pt x="1131718" y="1881218"/>
                    <a:pt x="1131169" y="1980877"/>
                    <a:pt x="1131718" y="2080581"/>
                  </a:cubicBezTo>
                  <a:cubicBezTo>
                    <a:pt x="1132175" y="2099946"/>
                    <a:pt x="1131078" y="2119266"/>
                    <a:pt x="1130438" y="2138586"/>
                  </a:cubicBezTo>
                  <a:cubicBezTo>
                    <a:pt x="1130621" y="2142879"/>
                    <a:pt x="1129981" y="2147401"/>
                    <a:pt x="1130118" y="2151785"/>
                  </a:cubicBezTo>
                  <a:cubicBezTo>
                    <a:pt x="1130118" y="2152151"/>
                    <a:pt x="1130118" y="2152470"/>
                    <a:pt x="1130164" y="2152836"/>
                  </a:cubicBezTo>
                  <a:cubicBezTo>
                    <a:pt x="1130164" y="2153155"/>
                    <a:pt x="1130209" y="2153475"/>
                    <a:pt x="1130209" y="2153840"/>
                  </a:cubicBezTo>
                  <a:cubicBezTo>
                    <a:pt x="1130255" y="2154160"/>
                    <a:pt x="1130255" y="2154480"/>
                    <a:pt x="1130301" y="2154845"/>
                  </a:cubicBezTo>
                  <a:cubicBezTo>
                    <a:pt x="1130347" y="2155485"/>
                    <a:pt x="1130484" y="2156170"/>
                    <a:pt x="1130621" y="2156809"/>
                  </a:cubicBezTo>
                  <a:cubicBezTo>
                    <a:pt x="1130712" y="2157129"/>
                    <a:pt x="1130804" y="2157449"/>
                    <a:pt x="1130849" y="2157814"/>
                  </a:cubicBezTo>
                  <a:cubicBezTo>
                    <a:pt x="1130941" y="2158134"/>
                    <a:pt x="1131032" y="2158453"/>
                    <a:pt x="1131124" y="2158728"/>
                  </a:cubicBezTo>
                  <a:cubicBezTo>
                    <a:pt x="1131124" y="2158773"/>
                    <a:pt x="1131124" y="2158773"/>
                    <a:pt x="1131124" y="2158773"/>
                  </a:cubicBezTo>
                  <a:lnTo>
                    <a:pt x="1131124" y="2158819"/>
                  </a:lnTo>
                  <a:cubicBezTo>
                    <a:pt x="1131078" y="2159184"/>
                    <a:pt x="1131032" y="2159595"/>
                    <a:pt x="1131032" y="2159961"/>
                  </a:cubicBezTo>
                  <a:cubicBezTo>
                    <a:pt x="1130712" y="2165076"/>
                    <a:pt x="1129387" y="2171927"/>
                    <a:pt x="1129935" y="2177819"/>
                  </a:cubicBezTo>
                  <a:cubicBezTo>
                    <a:pt x="1128884" y="2177727"/>
                    <a:pt x="1127787" y="2177636"/>
                    <a:pt x="1126736" y="2177545"/>
                  </a:cubicBezTo>
                  <a:cubicBezTo>
                    <a:pt x="1126461" y="2177179"/>
                    <a:pt x="1126141" y="2176814"/>
                    <a:pt x="1125822" y="2176449"/>
                  </a:cubicBezTo>
                  <a:cubicBezTo>
                    <a:pt x="1125684" y="2176266"/>
                    <a:pt x="1125502" y="2176083"/>
                    <a:pt x="1125319" y="2175946"/>
                  </a:cubicBezTo>
                  <a:cubicBezTo>
                    <a:pt x="1123765" y="2174393"/>
                    <a:pt x="1121708" y="2173251"/>
                    <a:pt x="1119148" y="2172612"/>
                  </a:cubicBezTo>
                  <a:cubicBezTo>
                    <a:pt x="1077280" y="2160006"/>
                    <a:pt x="1033173" y="2152927"/>
                    <a:pt x="993316" y="2134566"/>
                  </a:cubicBezTo>
                  <a:cubicBezTo>
                    <a:pt x="926309" y="2098622"/>
                    <a:pt x="868764" y="2047788"/>
                    <a:pt x="816611" y="1992889"/>
                  </a:cubicBezTo>
                  <a:cubicBezTo>
                    <a:pt x="757969" y="1938766"/>
                    <a:pt x="707965" y="1876011"/>
                    <a:pt x="662441" y="1810699"/>
                  </a:cubicBezTo>
                  <a:cubicBezTo>
                    <a:pt x="658738" y="1805264"/>
                    <a:pt x="655173" y="1799738"/>
                    <a:pt x="651745" y="1794120"/>
                  </a:cubicBezTo>
                  <a:cubicBezTo>
                    <a:pt x="650877" y="1792704"/>
                    <a:pt x="650054" y="1791288"/>
                    <a:pt x="649186" y="1789918"/>
                  </a:cubicBezTo>
                  <a:cubicBezTo>
                    <a:pt x="645803" y="1784300"/>
                    <a:pt x="642604" y="1778545"/>
                    <a:pt x="639450" y="1772791"/>
                  </a:cubicBezTo>
                  <a:cubicBezTo>
                    <a:pt x="639039" y="1772060"/>
                    <a:pt x="638673" y="1771329"/>
                    <a:pt x="638262" y="1770553"/>
                  </a:cubicBezTo>
                  <a:lnTo>
                    <a:pt x="638307" y="1770553"/>
                  </a:lnTo>
                  <a:cubicBezTo>
                    <a:pt x="641278" y="1769456"/>
                    <a:pt x="644249" y="1768406"/>
                    <a:pt x="647220" y="1767401"/>
                  </a:cubicBezTo>
                  <a:cubicBezTo>
                    <a:pt x="649323" y="1766625"/>
                    <a:pt x="651425" y="1765894"/>
                    <a:pt x="653573" y="1765163"/>
                  </a:cubicBezTo>
                  <a:cubicBezTo>
                    <a:pt x="666143" y="1760779"/>
                    <a:pt x="678804" y="1756622"/>
                    <a:pt x="691511" y="1752512"/>
                  </a:cubicBezTo>
                  <a:cubicBezTo>
                    <a:pt x="738498" y="1735887"/>
                    <a:pt x="785805" y="1720221"/>
                    <a:pt x="834803" y="1710447"/>
                  </a:cubicBezTo>
                  <a:cubicBezTo>
                    <a:pt x="895959" y="1695969"/>
                    <a:pt x="955927" y="1678978"/>
                    <a:pt x="1018821" y="1671945"/>
                  </a:cubicBezTo>
                  <a:cubicBezTo>
                    <a:pt x="1060643" y="1669524"/>
                    <a:pt x="1102557" y="1668336"/>
                    <a:pt x="1144470" y="1668382"/>
                  </a:cubicBezTo>
                  <a:cubicBezTo>
                    <a:pt x="1142550" y="1706199"/>
                    <a:pt x="1140448" y="1743925"/>
                    <a:pt x="1138300" y="1781697"/>
                  </a:cubicBezTo>
                  <a:close/>
                  <a:moveTo>
                    <a:pt x="1152149" y="1516154"/>
                  </a:moveTo>
                  <a:cubicBezTo>
                    <a:pt x="1151235" y="1535428"/>
                    <a:pt x="1150275" y="1554702"/>
                    <a:pt x="1149315" y="1573976"/>
                  </a:cubicBezTo>
                  <a:cubicBezTo>
                    <a:pt x="1148218" y="1596219"/>
                    <a:pt x="1147075" y="1618462"/>
                    <a:pt x="1145933" y="1640704"/>
                  </a:cubicBezTo>
                  <a:cubicBezTo>
                    <a:pt x="1129570" y="1640704"/>
                    <a:pt x="1113206" y="1640704"/>
                    <a:pt x="1096843" y="1640933"/>
                  </a:cubicBezTo>
                  <a:cubicBezTo>
                    <a:pt x="1092044" y="1640978"/>
                    <a:pt x="1087245" y="1641070"/>
                    <a:pt x="1082400" y="1641161"/>
                  </a:cubicBezTo>
                  <a:cubicBezTo>
                    <a:pt x="1079703" y="1641207"/>
                    <a:pt x="1076960" y="1641252"/>
                    <a:pt x="1074264" y="1641344"/>
                  </a:cubicBezTo>
                  <a:cubicBezTo>
                    <a:pt x="1069327" y="1641481"/>
                    <a:pt x="1064391" y="1641663"/>
                    <a:pt x="1059409" y="1641846"/>
                  </a:cubicBezTo>
                  <a:cubicBezTo>
                    <a:pt x="1046748" y="1642348"/>
                    <a:pt x="1034133" y="1643034"/>
                    <a:pt x="1021517" y="1644084"/>
                  </a:cubicBezTo>
                  <a:cubicBezTo>
                    <a:pt x="1018638" y="1644312"/>
                    <a:pt x="1015713" y="1644541"/>
                    <a:pt x="1012833" y="1644815"/>
                  </a:cubicBezTo>
                  <a:cubicBezTo>
                    <a:pt x="1007074" y="1645317"/>
                    <a:pt x="1001269" y="1645957"/>
                    <a:pt x="995510" y="1646596"/>
                  </a:cubicBezTo>
                  <a:cubicBezTo>
                    <a:pt x="924207" y="1658425"/>
                    <a:pt x="853634" y="1678065"/>
                    <a:pt x="783154" y="1694644"/>
                  </a:cubicBezTo>
                  <a:cubicBezTo>
                    <a:pt x="775749" y="1696791"/>
                    <a:pt x="768390" y="1698937"/>
                    <a:pt x="761077" y="1701175"/>
                  </a:cubicBezTo>
                  <a:cubicBezTo>
                    <a:pt x="757421" y="1702317"/>
                    <a:pt x="753810" y="1703413"/>
                    <a:pt x="750153" y="1704555"/>
                  </a:cubicBezTo>
                  <a:cubicBezTo>
                    <a:pt x="740966" y="1707432"/>
                    <a:pt x="731824" y="1710401"/>
                    <a:pt x="722774" y="1713461"/>
                  </a:cubicBezTo>
                  <a:cubicBezTo>
                    <a:pt x="719895" y="1714420"/>
                    <a:pt x="717061" y="1715380"/>
                    <a:pt x="714181" y="1716339"/>
                  </a:cubicBezTo>
                  <a:cubicBezTo>
                    <a:pt x="697955" y="1721820"/>
                    <a:pt x="681866" y="1727574"/>
                    <a:pt x="665732" y="1733466"/>
                  </a:cubicBezTo>
                  <a:cubicBezTo>
                    <a:pt x="662486" y="1734654"/>
                    <a:pt x="659241" y="1735841"/>
                    <a:pt x="655996" y="1737029"/>
                  </a:cubicBezTo>
                  <a:cubicBezTo>
                    <a:pt x="646260" y="1740591"/>
                    <a:pt x="636525" y="1744199"/>
                    <a:pt x="626698" y="1747853"/>
                  </a:cubicBezTo>
                  <a:cubicBezTo>
                    <a:pt x="625692" y="1745843"/>
                    <a:pt x="624732" y="1743834"/>
                    <a:pt x="623818" y="1741824"/>
                  </a:cubicBezTo>
                  <a:cubicBezTo>
                    <a:pt x="623132" y="1740408"/>
                    <a:pt x="622492" y="1738992"/>
                    <a:pt x="621807" y="1737577"/>
                  </a:cubicBezTo>
                  <a:cubicBezTo>
                    <a:pt x="619704" y="1733101"/>
                    <a:pt x="617648" y="1728625"/>
                    <a:pt x="615636" y="1724149"/>
                  </a:cubicBezTo>
                  <a:cubicBezTo>
                    <a:pt x="614265" y="1721134"/>
                    <a:pt x="612940" y="1718166"/>
                    <a:pt x="611568" y="1715151"/>
                  </a:cubicBezTo>
                  <a:cubicBezTo>
                    <a:pt x="604895" y="1700125"/>
                    <a:pt x="598450" y="1685053"/>
                    <a:pt x="591823" y="1670026"/>
                  </a:cubicBezTo>
                  <a:cubicBezTo>
                    <a:pt x="568192" y="1615310"/>
                    <a:pt x="547578" y="1559726"/>
                    <a:pt x="533866" y="1501356"/>
                  </a:cubicBezTo>
                  <a:cubicBezTo>
                    <a:pt x="507310" y="1382743"/>
                    <a:pt x="502008" y="1260066"/>
                    <a:pt x="507081" y="1138941"/>
                  </a:cubicBezTo>
                  <a:cubicBezTo>
                    <a:pt x="507264" y="1135972"/>
                    <a:pt x="507493" y="1133049"/>
                    <a:pt x="507721" y="1130080"/>
                  </a:cubicBezTo>
                  <a:cubicBezTo>
                    <a:pt x="507950" y="1127340"/>
                    <a:pt x="508178" y="1124599"/>
                    <a:pt x="508407" y="1121813"/>
                  </a:cubicBezTo>
                  <a:cubicBezTo>
                    <a:pt x="508407" y="1121676"/>
                    <a:pt x="508453" y="1121585"/>
                    <a:pt x="508453" y="1121448"/>
                  </a:cubicBezTo>
                  <a:cubicBezTo>
                    <a:pt x="508956" y="1121402"/>
                    <a:pt x="509458" y="1121402"/>
                    <a:pt x="509961" y="1121357"/>
                  </a:cubicBezTo>
                  <a:cubicBezTo>
                    <a:pt x="513526" y="1121174"/>
                    <a:pt x="517091" y="1120991"/>
                    <a:pt x="520657" y="1120763"/>
                  </a:cubicBezTo>
                  <a:cubicBezTo>
                    <a:pt x="528930" y="1120306"/>
                    <a:pt x="537294" y="1119849"/>
                    <a:pt x="545567" y="1119393"/>
                  </a:cubicBezTo>
                  <a:cubicBezTo>
                    <a:pt x="550503" y="1119073"/>
                    <a:pt x="555440" y="1118799"/>
                    <a:pt x="560422" y="1118571"/>
                  </a:cubicBezTo>
                  <a:cubicBezTo>
                    <a:pt x="568558" y="1118114"/>
                    <a:pt x="576739" y="1117748"/>
                    <a:pt x="584875" y="1117429"/>
                  </a:cubicBezTo>
                  <a:cubicBezTo>
                    <a:pt x="588395" y="1117246"/>
                    <a:pt x="591869" y="1117155"/>
                    <a:pt x="595342" y="1117063"/>
                  </a:cubicBezTo>
                  <a:cubicBezTo>
                    <a:pt x="601010" y="1116881"/>
                    <a:pt x="606723" y="1116698"/>
                    <a:pt x="612391" y="1116607"/>
                  </a:cubicBezTo>
                  <a:cubicBezTo>
                    <a:pt x="612803" y="1116607"/>
                    <a:pt x="613214" y="1116561"/>
                    <a:pt x="613625" y="1116561"/>
                  </a:cubicBezTo>
                  <a:cubicBezTo>
                    <a:pt x="615316" y="1116515"/>
                    <a:pt x="616962" y="1116515"/>
                    <a:pt x="618653" y="1116515"/>
                  </a:cubicBezTo>
                  <a:cubicBezTo>
                    <a:pt x="624595" y="1116424"/>
                    <a:pt x="630583" y="1116424"/>
                    <a:pt x="636525" y="1116515"/>
                  </a:cubicBezTo>
                  <a:cubicBezTo>
                    <a:pt x="649186" y="1116881"/>
                    <a:pt x="661892" y="1117200"/>
                    <a:pt x="674553" y="1117520"/>
                  </a:cubicBezTo>
                  <a:cubicBezTo>
                    <a:pt x="687077" y="1117840"/>
                    <a:pt x="699646" y="1118114"/>
                    <a:pt x="712216" y="1118388"/>
                  </a:cubicBezTo>
                  <a:cubicBezTo>
                    <a:pt x="712673" y="1118388"/>
                    <a:pt x="713084" y="1118434"/>
                    <a:pt x="713496" y="1118434"/>
                  </a:cubicBezTo>
                  <a:cubicBezTo>
                    <a:pt x="724648" y="1118662"/>
                    <a:pt x="735847" y="1118890"/>
                    <a:pt x="746999" y="1119073"/>
                  </a:cubicBezTo>
                  <a:cubicBezTo>
                    <a:pt x="750153" y="1119119"/>
                    <a:pt x="753307" y="1119164"/>
                    <a:pt x="756506" y="1119210"/>
                  </a:cubicBezTo>
                  <a:cubicBezTo>
                    <a:pt x="766105" y="1119393"/>
                    <a:pt x="775703" y="1119530"/>
                    <a:pt x="785348" y="1119667"/>
                  </a:cubicBezTo>
                  <a:cubicBezTo>
                    <a:pt x="806282" y="1119986"/>
                    <a:pt x="827216" y="1120260"/>
                    <a:pt x="848195" y="1120443"/>
                  </a:cubicBezTo>
                  <a:cubicBezTo>
                    <a:pt x="855143" y="1120535"/>
                    <a:pt x="862090" y="1120626"/>
                    <a:pt x="869038" y="1120672"/>
                  </a:cubicBezTo>
                  <a:cubicBezTo>
                    <a:pt x="880282" y="1120763"/>
                    <a:pt x="891526" y="1120900"/>
                    <a:pt x="902770" y="1120991"/>
                  </a:cubicBezTo>
                  <a:cubicBezTo>
                    <a:pt x="915431" y="1121083"/>
                    <a:pt x="928137" y="1121220"/>
                    <a:pt x="940798" y="1121311"/>
                  </a:cubicBezTo>
                  <a:cubicBezTo>
                    <a:pt x="953459" y="1121402"/>
                    <a:pt x="966166" y="1121494"/>
                    <a:pt x="978827" y="1121585"/>
                  </a:cubicBezTo>
                  <a:cubicBezTo>
                    <a:pt x="1019735" y="1121859"/>
                    <a:pt x="1060643" y="1122133"/>
                    <a:pt x="1101505" y="1122498"/>
                  </a:cubicBezTo>
                  <a:cubicBezTo>
                    <a:pt x="1112566" y="1122590"/>
                    <a:pt x="1123673" y="1122681"/>
                    <a:pt x="1134734" y="1122818"/>
                  </a:cubicBezTo>
                  <a:cubicBezTo>
                    <a:pt x="1145796" y="1122910"/>
                    <a:pt x="1156857" y="1123047"/>
                    <a:pt x="1167918" y="1123184"/>
                  </a:cubicBezTo>
                  <a:cubicBezTo>
                    <a:pt x="1167278" y="1145061"/>
                    <a:pt x="1166638" y="1166893"/>
                    <a:pt x="1165998" y="1188770"/>
                  </a:cubicBezTo>
                  <a:cubicBezTo>
                    <a:pt x="1165633" y="1201741"/>
                    <a:pt x="1165221" y="1214712"/>
                    <a:pt x="1164856" y="1227729"/>
                  </a:cubicBezTo>
                  <a:cubicBezTo>
                    <a:pt x="1163941" y="1250794"/>
                    <a:pt x="1162982" y="1273859"/>
                    <a:pt x="1162022" y="1296924"/>
                  </a:cubicBezTo>
                  <a:cubicBezTo>
                    <a:pt x="1159416" y="1360592"/>
                    <a:pt x="1156583" y="1424260"/>
                    <a:pt x="1153612" y="1487928"/>
                  </a:cubicBezTo>
                  <a:cubicBezTo>
                    <a:pt x="1153063" y="1497245"/>
                    <a:pt x="1152606" y="1506700"/>
                    <a:pt x="1152149" y="1516154"/>
                  </a:cubicBezTo>
                  <a:close/>
                  <a:moveTo>
                    <a:pt x="1257733" y="2173114"/>
                  </a:moveTo>
                  <a:cubicBezTo>
                    <a:pt x="1246763" y="2175763"/>
                    <a:pt x="1235656" y="2178047"/>
                    <a:pt x="1224732" y="2180696"/>
                  </a:cubicBezTo>
                  <a:cubicBezTo>
                    <a:pt x="1224138" y="2180879"/>
                    <a:pt x="1223589" y="2181062"/>
                    <a:pt x="1223041" y="2181336"/>
                  </a:cubicBezTo>
                  <a:cubicBezTo>
                    <a:pt x="1222904" y="2181381"/>
                    <a:pt x="1222767" y="2181427"/>
                    <a:pt x="1222675" y="2181518"/>
                  </a:cubicBezTo>
                  <a:cubicBezTo>
                    <a:pt x="1221578" y="2181518"/>
                    <a:pt x="1220436" y="2181518"/>
                    <a:pt x="1219384" y="2181473"/>
                  </a:cubicBezTo>
                  <a:cubicBezTo>
                    <a:pt x="1200187" y="2181153"/>
                    <a:pt x="1181036" y="2180650"/>
                    <a:pt x="1161885" y="2179783"/>
                  </a:cubicBezTo>
                  <a:cubicBezTo>
                    <a:pt x="1161245" y="2179737"/>
                    <a:pt x="1160651" y="2179737"/>
                    <a:pt x="1160056" y="2179691"/>
                  </a:cubicBezTo>
                  <a:cubicBezTo>
                    <a:pt x="1160148" y="2179509"/>
                    <a:pt x="1160239" y="2179372"/>
                    <a:pt x="1160331" y="2179189"/>
                  </a:cubicBezTo>
                  <a:cubicBezTo>
                    <a:pt x="1160696" y="2178550"/>
                    <a:pt x="1160970" y="2177819"/>
                    <a:pt x="1161199" y="2177088"/>
                  </a:cubicBezTo>
                  <a:cubicBezTo>
                    <a:pt x="1161336" y="2176723"/>
                    <a:pt x="1161428" y="2176311"/>
                    <a:pt x="1161519" y="2175900"/>
                  </a:cubicBezTo>
                  <a:cubicBezTo>
                    <a:pt x="1161565" y="2175809"/>
                    <a:pt x="1161565" y="2175718"/>
                    <a:pt x="1161610" y="2175672"/>
                  </a:cubicBezTo>
                  <a:cubicBezTo>
                    <a:pt x="1161702" y="2175307"/>
                    <a:pt x="1161793" y="2174987"/>
                    <a:pt x="1161839" y="2174622"/>
                  </a:cubicBezTo>
                  <a:cubicBezTo>
                    <a:pt x="1161885" y="2174256"/>
                    <a:pt x="1161930" y="2173937"/>
                    <a:pt x="1162022" y="2173571"/>
                  </a:cubicBezTo>
                  <a:cubicBezTo>
                    <a:pt x="1162113" y="2173023"/>
                    <a:pt x="1162205" y="2172429"/>
                    <a:pt x="1162250" y="2171881"/>
                  </a:cubicBezTo>
                  <a:cubicBezTo>
                    <a:pt x="1162296" y="2171470"/>
                    <a:pt x="1162342" y="2171105"/>
                    <a:pt x="1162342" y="2170694"/>
                  </a:cubicBezTo>
                  <a:cubicBezTo>
                    <a:pt x="1162387" y="2169917"/>
                    <a:pt x="1162433" y="2169095"/>
                    <a:pt x="1162433" y="2168273"/>
                  </a:cubicBezTo>
                  <a:cubicBezTo>
                    <a:pt x="1162525" y="2164025"/>
                    <a:pt x="1162205" y="2159732"/>
                    <a:pt x="1162250" y="2156626"/>
                  </a:cubicBezTo>
                  <a:cubicBezTo>
                    <a:pt x="1161930" y="2153521"/>
                    <a:pt x="1162387" y="2149501"/>
                    <a:pt x="1162296" y="2145711"/>
                  </a:cubicBezTo>
                  <a:cubicBezTo>
                    <a:pt x="1162296" y="2145391"/>
                    <a:pt x="1162296" y="2145117"/>
                    <a:pt x="1162250" y="2144843"/>
                  </a:cubicBezTo>
                  <a:cubicBezTo>
                    <a:pt x="1162205" y="2144066"/>
                    <a:pt x="1162159" y="2143290"/>
                    <a:pt x="1162022" y="2142514"/>
                  </a:cubicBezTo>
                  <a:cubicBezTo>
                    <a:pt x="1161976" y="2142194"/>
                    <a:pt x="1161930" y="2141920"/>
                    <a:pt x="1161839" y="2141646"/>
                  </a:cubicBezTo>
                  <a:cubicBezTo>
                    <a:pt x="1161793" y="2141326"/>
                    <a:pt x="1161702" y="2141006"/>
                    <a:pt x="1161610" y="2140732"/>
                  </a:cubicBezTo>
                  <a:cubicBezTo>
                    <a:pt x="1161519" y="2140413"/>
                    <a:pt x="1161428" y="2140139"/>
                    <a:pt x="1161290" y="2139819"/>
                  </a:cubicBezTo>
                  <a:cubicBezTo>
                    <a:pt x="1161199" y="2139499"/>
                    <a:pt x="1161062" y="2139225"/>
                    <a:pt x="1160925" y="2138951"/>
                  </a:cubicBezTo>
                  <a:cubicBezTo>
                    <a:pt x="1160879" y="2138905"/>
                    <a:pt x="1160833" y="2138814"/>
                    <a:pt x="1160833" y="2138723"/>
                  </a:cubicBezTo>
                  <a:cubicBezTo>
                    <a:pt x="1160605" y="2138266"/>
                    <a:pt x="1160331" y="2137855"/>
                    <a:pt x="1159965" y="2137444"/>
                  </a:cubicBezTo>
                  <a:cubicBezTo>
                    <a:pt x="1159782" y="2137215"/>
                    <a:pt x="1159599" y="2136987"/>
                    <a:pt x="1159371" y="2136804"/>
                  </a:cubicBezTo>
                  <a:cubicBezTo>
                    <a:pt x="1159142" y="2136576"/>
                    <a:pt x="1158914" y="2136393"/>
                    <a:pt x="1158639" y="2136211"/>
                  </a:cubicBezTo>
                  <a:cubicBezTo>
                    <a:pt x="1158594" y="2136211"/>
                    <a:pt x="1158594" y="2136165"/>
                    <a:pt x="1158594" y="2136165"/>
                  </a:cubicBezTo>
                  <a:cubicBezTo>
                    <a:pt x="1158959" y="2126482"/>
                    <a:pt x="1159234" y="2116845"/>
                    <a:pt x="1159462" y="2107163"/>
                  </a:cubicBezTo>
                  <a:cubicBezTo>
                    <a:pt x="1159599" y="2102321"/>
                    <a:pt x="1159691" y="2097480"/>
                    <a:pt x="1159736" y="2092684"/>
                  </a:cubicBezTo>
                  <a:cubicBezTo>
                    <a:pt x="1159828" y="2087889"/>
                    <a:pt x="1159828" y="2083093"/>
                    <a:pt x="1159828" y="2078343"/>
                  </a:cubicBezTo>
                  <a:cubicBezTo>
                    <a:pt x="1159828" y="2073730"/>
                    <a:pt x="1159782" y="2069163"/>
                    <a:pt x="1159736" y="2064550"/>
                  </a:cubicBezTo>
                  <a:cubicBezTo>
                    <a:pt x="1157634" y="1933925"/>
                    <a:pt x="1164261" y="1803437"/>
                    <a:pt x="1172489" y="1673086"/>
                  </a:cubicBezTo>
                  <a:cubicBezTo>
                    <a:pt x="1172580" y="1671625"/>
                    <a:pt x="1172672" y="1670118"/>
                    <a:pt x="1172717" y="1668610"/>
                  </a:cubicBezTo>
                  <a:cubicBezTo>
                    <a:pt x="1178888" y="1668702"/>
                    <a:pt x="1185104" y="1668793"/>
                    <a:pt x="1191274" y="1668976"/>
                  </a:cubicBezTo>
                  <a:cubicBezTo>
                    <a:pt x="1198588" y="1669159"/>
                    <a:pt x="1205901" y="1669341"/>
                    <a:pt x="1213214" y="1669570"/>
                  </a:cubicBezTo>
                  <a:cubicBezTo>
                    <a:pt x="1291968" y="1677699"/>
                    <a:pt x="1368710" y="1693457"/>
                    <a:pt x="1446321" y="1710721"/>
                  </a:cubicBezTo>
                  <a:cubicBezTo>
                    <a:pt x="1487504" y="1717663"/>
                    <a:pt x="1527498" y="1729310"/>
                    <a:pt x="1567537" y="1740911"/>
                  </a:cubicBezTo>
                  <a:cubicBezTo>
                    <a:pt x="1570919" y="1741687"/>
                    <a:pt x="1574256" y="1742509"/>
                    <a:pt x="1577593" y="1743377"/>
                  </a:cubicBezTo>
                  <a:cubicBezTo>
                    <a:pt x="1587648" y="1745843"/>
                    <a:pt x="1597613" y="1748538"/>
                    <a:pt x="1607440" y="1751370"/>
                  </a:cubicBezTo>
                  <a:cubicBezTo>
                    <a:pt x="1610731" y="1752283"/>
                    <a:pt x="1613976" y="1753242"/>
                    <a:pt x="1617221" y="1754247"/>
                  </a:cubicBezTo>
                  <a:cubicBezTo>
                    <a:pt x="1619826" y="1755024"/>
                    <a:pt x="1622386" y="1755846"/>
                    <a:pt x="1624945" y="1756622"/>
                  </a:cubicBezTo>
                  <a:cubicBezTo>
                    <a:pt x="1626819" y="1757216"/>
                    <a:pt x="1628739" y="1757810"/>
                    <a:pt x="1630613" y="1758449"/>
                  </a:cubicBezTo>
                  <a:cubicBezTo>
                    <a:pt x="1632716" y="1759089"/>
                    <a:pt x="1634727" y="1759774"/>
                    <a:pt x="1636784" y="1760459"/>
                  </a:cubicBezTo>
                  <a:cubicBezTo>
                    <a:pt x="1640029" y="1761509"/>
                    <a:pt x="1643228" y="1762605"/>
                    <a:pt x="1646428" y="1763747"/>
                  </a:cubicBezTo>
                  <a:cubicBezTo>
                    <a:pt x="1649399" y="1764752"/>
                    <a:pt x="1652324" y="1765757"/>
                    <a:pt x="1655204" y="1766853"/>
                  </a:cubicBezTo>
                  <a:cubicBezTo>
                    <a:pt x="1657626" y="1767721"/>
                    <a:pt x="1660049" y="1768589"/>
                    <a:pt x="1662471" y="1769502"/>
                  </a:cubicBezTo>
                  <a:cubicBezTo>
                    <a:pt x="1664117" y="1770096"/>
                    <a:pt x="1665762" y="1770690"/>
                    <a:pt x="1667408" y="1771329"/>
                  </a:cubicBezTo>
                  <a:cubicBezTo>
                    <a:pt x="1671887" y="1773019"/>
                    <a:pt x="1676366" y="1774755"/>
                    <a:pt x="1680800" y="1776536"/>
                  </a:cubicBezTo>
                  <a:cubicBezTo>
                    <a:pt x="1682400" y="1777129"/>
                    <a:pt x="1683999" y="1777815"/>
                    <a:pt x="1685599" y="1778454"/>
                  </a:cubicBezTo>
                  <a:cubicBezTo>
                    <a:pt x="1688753" y="1779733"/>
                    <a:pt x="1691952" y="1781057"/>
                    <a:pt x="1695106" y="1782428"/>
                  </a:cubicBezTo>
                  <a:cubicBezTo>
                    <a:pt x="1697620" y="1783478"/>
                    <a:pt x="1700180" y="1784574"/>
                    <a:pt x="1702694" y="1785716"/>
                  </a:cubicBezTo>
                  <a:cubicBezTo>
                    <a:pt x="1709230" y="1788548"/>
                    <a:pt x="1715720" y="1791562"/>
                    <a:pt x="1722165" y="1794622"/>
                  </a:cubicBezTo>
                  <a:cubicBezTo>
                    <a:pt x="1721845" y="1795125"/>
                    <a:pt x="1721525" y="1795673"/>
                    <a:pt x="1721159" y="1796175"/>
                  </a:cubicBezTo>
                  <a:cubicBezTo>
                    <a:pt x="1720017" y="1797956"/>
                    <a:pt x="1718874" y="1799692"/>
                    <a:pt x="1717731" y="1801473"/>
                  </a:cubicBezTo>
                  <a:cubicBezTo>
                    <a:pt x="1711195" y="1811430"/>
                    <a:pt x="1704293" y="1821204"/>
                    <a:pt x="1697163" y="1830795"/>
                  </a:cubicBezTo>
                  <a:cubicBezTo>
                    <a:pt x="1695975" y="1832485"/>
                    <a:pt x="1694695" y="1834175"/>
                    <a:pt x="1693415" y="1835819"/>
                  </a:cubicBezTo>
                  <a:cubicBezTo>
                    <a:pt x="1690901" y="1839153"/>
                    <a:pt x="1688342" y="1842488"/>
                    <a:pt x="1685736" y="1845822"/>
                  </a:cubicBezTo>
                  <a:cubicBezTo>
                    <a:pt x="1684456" y="1847512"/>
                    <a:pt x="1683177" y="1849110"/>
                    <a:pt x="1681851" y="1850754"/>
                  </a:cubicBezTo>
                  <a:cubicBezTo>
                    <a:pt x="1680571" y="1852399"/>
                    <a:pt x="1679246" y="1854043"/>
                    <a:pt x="1677920" y="1855641"/>
                  </a:cubicBezTo>
                  <a:cubicBezTo>
                    <a:pt x="1676503" y="1857468"/>
                    <a:pt x="1675041" y="1859204"/>
                    <a:pt x="1673578" y="1860985"/>
                  </a:cubicBezTo>
                  <a:cubicBezTo>
                    <a:pt x="1671338" y="1863725"/>
                    <a:pt x="1669053" y="1866466"/>
                    <a:pt x="1666768" y="1869206"/>
                  </a:cubicBezTo>
                  <a:cubicBezTo>
                    <a:pt x="1650404" y="1888754"/>
                    <a:pt x="1633218" y="1907663"/>
                    <a:pt x="1615804" y="1926297"/>
                  </a:cubicBezTo>
                  <a:cubicBezTo>
                    <a:pt x="1614250" y="1927987"/>
                    <a:pt x="1612650" y="1929677"/>
                    <a:pt x="1611096" y="1931322"/>
                  </a:cubicBezTo>
                  <a:cubicBezTo>
                    <a:pt x="1608217" y="1934382"/>
                    <a:pt x="1605337" y="1937442"/>
                    <a:pt x="1602458" y="1940502"/>
                  </a:cubicBezTo>
                  <a:cubicBezTo>
                    <a:pt x="1599578" y="1943516"/>
                    <a:pt x="1596698" y="1946622"/>
                    <a:pt x="1593773" y="1949636"/>
                  </a:cubicBezTo>
                  <a:cubicBezTo>
                    <a:pt x="1545415" y="1992889"/>
                    <a:pt x="1505649" y="2045367"/>
                    <a:pt x="1452400" y="2083002"/>
                  </a:cubicBezTo>
                  <a:cubicBezTo>
                    <a:pt x="1435077" y="2095242"/>
                    <a:pt x="1418623" y="2108944"/>
                    <a:pt x="1399928" y="2119083"/>
                  </a:cubicBezTo>
                  <a:cubicBezTo>
                    <a:pt x="1354587" y="2140047"/>
                    <a:pt x="1305497" y="2157494"/>
                    <a:pt x="1257733" y="2173114"/>
                  </a:cubicBezTo>
                  <a:close/>
                  <a:moveTo>
                    <a:pt x="1920489" y="1948997"/>
                  </a:moveTo>
                  <a:cubicBezTo>
                    <a:pt x="1916650" y="1951829"/>
                    <a:pt x="1912764" y="1954615"/>
                    <a:pt x="1908834" y="1957355"/>
                  </a:cubicBezTo>
                  <a:cubicBezTo>
                    <a:pt x="1905040" y="1960050"/>
                    <a:pt x="1901292" y="1962653"/>
                    <a:pt x="1897453" y="1965211"/>
                  </a:cubicBezTo>
                  <a:cubicBezTo>
                    <a:pt x="1897178" y="1965394"/>
                    <a:pt x="1896858" y="1965576"/>
                    <a:pt x="1896584" y="1965805"/>
                  </a:cubicBezTo>
                  <a:cubicBezTo>
                    <a:pt x="1892745" y="1968408"/>
                    <a:pt x="1888905" y="1970966"/>
                    <a:pt x="1885066" y="1973523"/>
                  </a:cubicBezTo>
                  <a:cubicBezTo>
                    <a:pt x="1884974" y="1973569"/>
                    <a:pt x="1884883" y="1973615"/>
                    <a:pt x="1884837" y="1973706"/>
                  </a:cubicBezTo>
                  <a:cubicBezTo>
                    <a:pt x="1881135" y="1976127"/>
                    <a:pt x="1877341" y="1978593"/>
                    <a:pt x="1873593" y="1980968"/>
                  </a:cubicBezTo>
                  <a:cubicBezTo>
                    <a:pt x="1872999" y="1981333"/>
                    <a:pt x="1872451" y="1981699"/>
                    <a:pt x="1871902" y="1982019"/>
                  </a:cubicBezTo>
                  <a:cubicBezTo>
                    <a:pt x="1868520" y="1984165"/>
                    <a:pt x="1865183" y="1986266"/>
                    <a:pt x="1861755" y="1988367"/>
                  </a:cubicBezTo>
                  <a:cubicBezTo>
                    <a:pt x="1861298" y="1988687"/>
                    <a:pt x="1860841" y="1988961"/>
                    <a:pt x="1860384" y="1989235"/>
                  </a:cubicBezTo>
                  <a:cubicBezTo>
                    <a:pt x="1856453" y="1991656"/>
                    <a:pt x="1852476" y="1994076"/>
                    <a:pt x="1848454" y="1996451"/>
                  </a:cubicBezTo>
                  <a:cubicBezTo>
                    <a:pt x="1845209" y="1998415"/>
                    <a:pt x="1841964" y="2000288"/>
                    <a:pt x="1838673" y="2002206"/>
                  </a:cubicBezTo>
                  <a:cubicBezTo>
                    <a:pt x="1836388" y="2003531"/>
                    <a:pt x="1834148" y="2004809"/>
                    <a:pt x="1831863" y="2006134"/>
                  </a:cubicBezTo>
                  <a:cubicBezTo>
                    <a:pt x="1830948" y="2006682"/>
                    <a:pt x="1829989" y="2007230"/>
                    <a:pt x="1829029" y="2007732"/>
                  </a:cubicBezTo>
                  <a:cubicBezTo>
                    <a:pt x="1826606" y="2009148"/>
                    <a:pt x="1824138" y="2010519"/>
                    <a:pt x="1821670" y="2011889"/>
                  </a:cubicBezTo>
                  <a:cubicBezTo>
                    <a:pt x="1804758" y="2021343"/>
                    <a:pt x="1787572" y="2030386"/>
                    <a:pt x="1770112" y="2039064"/>
                  </a:cubicBezTo>
                  <a:cubicBezTo>
                    <a:pt x="1766501" y="2040891"/>
                    <a:pt x="1762890" y="2042672"/>
                    <a:pt x="1759234" y="2044408"/>
                  </a:cubicBezTo>
                  <a:cubicBezTo>
                    <a:pt x="1754891" y="2046554"/>
                    <a:pt x="1750503" y="2048655"/>
                    <a:pt x="1746116" y="2050711"/>
                  </a:cubicBezTo>
                  <a:cubicBezTo>
                    <a:pt x="1697072" y="2075968"/>
                    <a:pt x="1647433" y="2100540"/>
                    <a:pt x="1595190" y="2118489"/>
                  </a:cubicBezTo>
                  <a:cubicBezTo>
                    <a:pt x="1537690" y="2136439"/>
                    <a:pt x="1479322" y="2151785"/>
                    <a:pt x="1420268" y="2163751"/>
                  </a:cubicBezTo>
                  <a:cubicBezTo>
                    <a:pt x="1419811" y="2163843"/>
                    <a:pt x="1419354" y="2163980"/>
                    <a:pt x="1418943" y="2164117"/>
                  </a:cubicBezTo>
                  <a:cubicBezTo>
                    <a:pt x="1418211" y="2164345"/>
                    <a:pt x="1417526" y="2164665"/>
                    <a:pt x="1416886" y="2165030"/>
                  </a:cubicBezTo>
                  <a:cubicBezTo>
                    <a:pt x="1416612" y="2165213"/>
                    <a:pt x="1416383" y="2165350"/>
                    <a:pt x="1416109" y="2165533"/>
                  </a:cubicBezTo>
                  <a:cubicBezTo>
                    <a:pt x="1414372" y="2166720"/>
                    <a:pt x="1412955" y="2168273"/>
                    <a:pt x="1411949" y="2170146"/>
                  </a:cubicBezTo>
                  <a:cubicBezTo>
                    <a:pt x="1411492" y="2169917"/>
                    <a:pt x="1410989" y="2169643"/>
                    <a:pt x="1410487" y="2169461"/>
                  </a:cubicBezTo>
                  <a:cubicBezTo>
                    <a:pt x="1410487" y="2169461"/>
                    <a:pt x="1410487" y="2169461"/>
                    <a:pt x="1410441" y="2169461"/>
                  </a:cubicBezTo>
                  <a:cubicBezTo>
                    <a:pt x="1409984" y="2169278"/>
                    <a:pt x="1409527" y="2169141"/>
                    <a:pt x="1409024" y="2169004"/>
                  </a:cubicBezTo>
                  <a:cubicBezTo>
                    <a:pt x="1408841" y="2168958"/>
                    <a:pt x="1408704" y="2168912"/>
                    <a:pt x="1408521" y="2168912"/>
                  </a:cubicBezTo>
                  <a:cubicBezTo>
                    <a:pt x="1408156" y="2168821"/>
                    <a:pt x="1407836" y="2168730"/>
                    <a:pt x="1407470" y="2168730"/>
                  </a:cubicBezTo>
                  <a:cubicBezTo>
                    <a:pt x="1407379" y="2168684"/>
                    <a:pt x="1407242" y="2168684"/>
                    <a:pt x="1407150" y="2168684"/>
                  </a:cubicBezTo>
                  <a:cubicBezTo>
                    <a:pt x="1406647" y="2168593"/>
                    <a:pt x="1406099" y="2168593"/>
                    <a:pt x="1405550" y="2168593"/>
                  </a:cubicBezTo>
                  <a:cubicBezTo>
                    <a:pt x="1404910" y="2168593"/>
                    <a:pt x="1404270" y="2168638"/>
                    <a:pt x="1403631" y="2168730"/>
                  </a:cubicBezTo>
                  <a:cubicBezTo>
                    <a:pt x="1385622" y="2171333"/>
                    <a:pt x="1367568" y="2173937"/>
                    <a:pt x="1349513" y="2176129"/>
                  </a:cubicBezTo>
                  <a:cubicBezTo>
                    <a:pt x="1346039" y="2176586"/>
                    <a:pt x="1342566" y="2176997"/>
                    <a:pt x="1339092" y="2177408"/>
                  </a:cubicBezTo>
                  <a:cubicBezTo>
                    <a:pt x="1336807" y="2177682"/>
                    <a:pt x="1334567" y="2177956"/>
                    <a:pt x="1332281" y="2178184"/>
                  </a:cubicBezTo>
                  <a:cubicBezTo>
                    <a:pt x="1330590" y="2178367"/>
                    <a:pt x="1328991" y="2178550"/>
                    <a:pt x="1327299" y="2178687"/>
                  </a:cubicBezTo>
                  <a:cubicBezTo>
                    <a:pt x="1349925" y="2169872"/>
                    <a:pt x="1373052" y="2162016"/>
                    <a:pt x="1395221" y="2152151"/>
                  </a:cubicBezTo>
                  <a:cubicBezTo>
                    <a:pt x="1396317" y="2151694"/>
                    <a:pt x="1397414" y="2151191"/>
                    <a:pt x="1398511" y="2150689"/>
                  </a:cubicBezTo>
                  <a:cubicBezTo>
                    <a:pt x="1406236" y="2147172"/>
                    <a:pt x="1413823" y="2143427"/>
                    <a:pt x="1421274" y="2139271"/>
                  </a:cubicBezTo>
                  <a:cubicBezTo>
                    <a:pt x="1469358" y="2107254"/>
                    <a:pt x="1515934" y="2072314"/>
                    <a:pt x="1553505" y="2028103"/>
                  </a:cubicBezTo>
                  <a:cubicBezTo>
                    <a:pt x="1610731" y="1973295"/>
                    <a:pt x="1664300" y="1918396"/>
                    <a:pt x="1713800" y="1855778"/>
                  </a:cubicBezTo>
                  <a:cubicBezTo>
                    <a:pt x="1715949" y="1853129"/>
                    <a:pt x="1718051" y="1850480"/>
                    <a:pt x="1720108" y="1847786"/>
                  </a:cubicBezTo>
                  <a:cubicBezTo>
                    <a:pt x="1721434" y="1846096"/>
                    <a:pt x="1722668" y="1844406"/>
                    <a:pt x="1723948" y="1842670"/>
                  </a:cubicBezTo>
                  <a:cubicBezTo>
                    <a:pt x="1726187" y="1839656"/>
                    <a:pt x="1728381" y="1836550"/>
                    <a:pt x="1730529" y="1833490"/>
                  </a:cubicBezTo>
                  <a:cubicBezTo>
                    <a:pt x="1731398" y="1832257"/>
                    <a:pt x="1732266" y="1830978"/>
                    <a:pt x="1733089" y="1829745"/>
                  </a:cubicBezTo>
                  <a:cubicBezTo>
                    <a:pt x="1738117" y="1822391"/>
                    <a:pt x="1742916" y="1814855"/>
                    <a:pt x="1747533" y="1807182"/>
                  </a:cubicBezTo>
                  <a:cubicBezTo>
                    <a:pt x="1747670" y="1807228"/>
                    <a:pt x="1747761" y="1807319"/>
                    <a:pt x="1747898" y="1807365"/>
                  </a:cubicBezTo>
                  <a:cubicBezTo>
                    <a:pt x="1750275" y="1808644"/>
                    <a:pt x="1752652" y="1809877"/>
                    <a:pt x="1755029" y="1811156"/>
                  </a:cubicBezTo>
                  <a:cubicBezTo>
                    <a:pt x="1757497" y="1812480"/>
                    <a:pt x="1760056" y="1813851"/>
                    <a:pt x="1762524" y="1815266"/>
                  </a:cubicBezTo>
                  <a:cubicBezTo>
                    <a:pt x="1798405" y="1833353"/>
                    <a:pt x="1833279" y="1853632"/>
                    <a:pt x="1866920" y="1875646"/>
                  </a:cubicBezTo>
                  <a:cubicBezTo>
                    <a:pt x="1885294" y="1888161"/>
                    <a:pt x="1904217" y="1901908"/>
                    <a:pt x="1922592" y="1916386"/>
                  </a:cubicBezTo>
                  <a:cubicBezTo>
                    <a:pt x="1923323" y="1916889"/>
                    <a:pt x="1924054" y="1917437"/>
                    <a:pt x="1924831" y="1917985"/>
                  </a:cubicBezTo>
                  <a:cubicBezTo>
                    <a:pt x="1927071" y="1919675"/>
                    <a:pt x="1929310" y="1921410"/>
                    <a:pt x="1931550" y="1923192"/>
                  </a:cubicBezTo>
                  <a:cubicBezTo>
                    <a:pt x="1932282" y="1923786"/>
                    <a:pt x="1933013" y="1924379"/>
                    <a:pt x="1933790" y="1924927"/>
                  </a:cubicBezTo>
                  <a:cubicBezTo>
                    <a:pt x="1934567" y="1925521"/>
                    <a:pt x="1935298" y="1926115"/>
                    <a:pt x="1936075" y="1926663"/>
                  </a:cubicBezTo>
                  <a:cubicBezTo>
                    <a:pt x="1936715" y="1927120"/>
                    <a:pt x="1937401" y="1927622"/>
                    <a:pt x="1938041" y="1928079"/>
                  </a:cubicBezTo>
                  <a:cubicBezTo>
                    <a:pt x="1938909" y="1928718"/>
                    <a:pt x="1939823" y="1929358"/>
                    <a:pt x="1940737" y="1929951"/>
                  </a:cubicBezTo>
                  <a:cubicBezTo>
                    <a:pt x="1941514" y="1930454"/>
                    <a:pt x="1942291" y="1930956"/>
                    <a:pt x="1943114" y="1931459"/>
                  </a:cubicBezTo>
                  <a:cubicBezTo>
                    <a:pt x="1943206" y="1931550"/>
                    <a:pt x="1943343" y="1931596"/>
                    <a:pt x="1943434" y="1931641"/>
                  </a:cubicBezTo>
                  <a:cubicBezTo>
                    <a:pt x="1935892" y="1937624"/>
                    <a:pt x="1928214" y="1943379"/>
                    <a:pt x="1920489" y="1948997"/>
                  </a:cubicBezTo>
                  <a:close/>
                  <a:moveTo>
                    <a:pt x="2256849" y="1183472"/>
                  </a:moveTo>
                  <a:cubicBezTo>
                    <a:pt x="2256804" y="1186623"/>
                    <a:pt x="2256712" y="1189866"/>
                    <a:pt x="2256621" y="1193018"/>
                  </a:cubicBezTo>
                  <a:cubicBezTo>
                    <a:pt x="2256575" y="1194068"/>
                    <a:pt x="2256575" y="1195119"/>
                    <a:pt x="2256529" y="1196123"/>
                  </a:cubicBezTo>
                  <a:cubicBezTo>
                    <a:pt x="2256392" y="1201010"/>
                    <a:pt x="2256209" y="1205852"/>
                    <a:pt x="2256026" y="1210693"/>
                  </a:cubicBezTo>
                  <a:cubicBezTo>
                    <a:pt x="2255981" y="1211378"/>
                    <a:pt x="2255981" y="1212063"/>
                    <a:pt x="2255935" y="1212748"/>
                  </a:cubicBezTo>
                  <a:cubicBezTo>
                    <a:pt x="2255844" y="1215032"/>
                    <a:pt x="2255752" y="1217361"/>
                    <a:pt x="2255615" y="1219645"/>
                  </a:cubicBezTo>
                  <a:cubicBezTo>
                    <a:pt x="2255524" y="1222248"/>
                    <a:pt x="2255387" y="1224852"/>
                    <a:pt x="2255250" y="1227455"/>
                  </a:cubicBezTo>
                  <a:cubicBezTo>
                    <a:pt x="2250907" y="1291854"/>
                    <a:pt x="2238749" y="1355705"/>
                    <a:pt x="2223072" y="1418277"/>
                  </a:cubicBezTo>
                  <a:cubicBezTo>
                    <a:pt x="2188700" y="1537164"/>
                    <a:pt x="2145232" y="1654086"/>
                    <a:pt x="2083801" y="1762194"/>
                  </a:cubicBezTo>
                  <a:cubicBezTo>
                    <a:pt x="2065198" y="1795855"/>
                    <a:pt x="2048424" y="1831252"/>
                    <a:pt x="2022828" y="1860437"/>
                  </a:cubicBezTo>
                  <a:cubicBezTo>
                    <a:pt x="2020588" y="1862766"/>
                    <a:pt x="2018348" y="1865050"/>
                    <a:pt x="2016017" y="1867379"/>
                  </a:cubicBezTo>
                  <a:cubicBezTo>
                    <a:pt x="2013732" y="1869663"/>
                    <a:pt x="2011447" y="1871992"/>
                    <a:pt x="2009161" y="1874230"/>
                  </a:cubicBezTo>
                  <a:cubicBezTo>
                    <a:pt x="2007333" y="1876057"/>
                    <a:pt x="2005550" y="1877793"/>
                    <a:pt x="2003722" y="1879528"/>
                  </a:cubicBezTo>
                  <a:cubicBezTo>
                    <a:pt x="2003036" y="1880168"/>
                    <a:pt x="2002397" y="1880853"/>
                    <a:pt x="2001711" y="1881492"/>
                  </a:cubicBezTo>
                  <a:cubicBezTo>
                    <a:pt x="1999563" y="1883548"/>
                    <a:pt x="1997414" y="1885603"/>
                    <a:pt x="1995220" y="1887612"/>
                  </a:cubicBezTo>
                  <a:cubicBezTo>
                    <a:pt x="1993164" y="1889576"/>
                    <a:pt x="1991107" y="1891449"/>
                    <a:pt x="1989004" y="1893322"/>
                  </a:cubicBezTo>
                  <a:cubicBezTo>
                    <a:pt x="1988501" y="1893824"/>
                    <a:pt x="1987999" y="1894235"/>
                    <a:pt x="1987496" y="1894737"/>
                  </a:cubicBezTo>
                  <a:cubicBezTo>
                    <a:pt x="1985485" y="1896610"/>
                    <a:pt x="1983382" y="1898437"/>
                    <a:pt x="1981325" y="1900264"/>
                  </a:cubicBezTo>
                  <a:cubicBezTo>
                    <a:pt x="1979406" y="1901954"/>
                    <a:pt x="1977486" y="1903644"/>
                    <a:pt x="1975566" y="1905334"/>
                  </a:cubicBezTo>
                  <a:cubicBezTo>
                    <a:pt x="1974104" y="1906612"/>
                    <a:pt x="1972687" y="1907846"/>
                    <a:pt x="1971224" y="1909079"/>
                  </a:cubicBezTo>
                  <a:cubicBezTo>
                    <a:pt x="1969807" y="1910312"/>
                    <a:pt x="1968390" y="1911499"/>
                    <a:pt x="1967019" y="1912641"/>
                  </a:cubicBezTo>
                  <a:cubicBezTo>
                    <a:pt x="1966836" y="1912824"/>
                    <a:pt x="1966608" y="1913007"/>
                    <a:pt x="1966425" y="1913144"/>
                  </a:cubicBezTo>
                  <a:cubicBezTo>
                    <a:pt x="1966288" y="1913052"/>
                    <a:pt x="1966196" y="1912961"/>
                    <a:pt x="1966105" y="1912915"/>
                  </a:cubicBezTo>
                  <a:cubicBezTo>
                    <a:pt x="1965694" y="1912596"/>
                    <a:pt x="1965236" y="1912322"/>
                    <a:pt x="1964825" y="1912048"/>
                  </a:cubicBezTo>
                  <a:cubicBezTo>
                    <a:pt x="1964459" y="1911819"/>
                    <a:pt x="1964094" y="1911545"/>
                    <a:pt x="1963774" y="1911317"/>
                  </a:cubicBezTo>
                  <a:cubicBezTo>
                    <a:pt x="1962860" y="1910723"/>
                    <a:pt x="1961900" y="1910129"/>
                    <a:pt x="1960940" y="1909535"/>
                  </a:cubicBezTo>
                  <a:cubicBezTo>
                    <a:pt x="1960346" y="1909170"/>
                    <a:pt x="1959752" y="1908805"/>
                    <a:pt x="1959203" y="1908485"/>
                  </a:cubicBezTo>
                  <a:cubicBezTo>
                    <a:pt x="1958609" y="1908120"/>
                    <a:pt x="1958015" y="1907754"/>
                    <a:pt x="1957466" y="1907389"/>
                  </a:cubicBezTo>
                  <a:cubicBezTo>
                    <a:pt x="1956918" y="1907069"/>
                    <a:pt x="1956369" y="1906704"/>
                    <a:pt x="1955867" y="1906338"/>
                  </a:cubicBezTo>
                  <a:cubicBezTo>
                    <a:pt x="1955044" y="1905836"/>
                    <a:pt x="1954267" y="1905288"/>
                    <a:pt x="1953581" y="1904740"/>
                  </a:cubicBezTo>
                  <a:cubicBezTo>
                    <a:pt x="1925700" y="1883685"/>
                    <a:pt x="1898321" y="1861853"/>
                    <a:pt x="1868611" y="1843401"/>
                  </a:cubicBezTo>
                  <a:cubicBezTo>
                    <a:pt x="1850557" y="1832394"/>
                    <a:pt x="1832274" y="1821569"/>
                    <a:pt x="1813808" y="1811064"/>
                  </a:cubicBezTo>
                  <a:cubicBezTo>
                    <a:pt x="1810014" y="1808918"/>
                    <a:pt x="1806175" y="1806817"/>
                    <a:pt x="1802381" y="1804670"/>
                  </a:cubicBezTo>
                  <a:cubicBezTo>
                    <a:pt x="1798725" y="1802661"/>
                    <a:pt x="1795068" y="1800605"/>
                    <a:pt x="1791412" y="1798641"/>
                  </a:cubicBezTo>
                  <a:cubicBezTo>
                    <a:pt x="1789400" y="1797500"/>
                    <a:pt x="1787389" y="1796449"/>
                    <a:pt x="1785378" y="1795353"/>
                  </a:cubicBezTo>
                  <a:cubicBezTo>
                    <a:pt x="1777562" y="1791151"/>
                    <a:pt x="1769655" y="1786995"/>
                    <a:pt x="1761748" y="1782976"/>
                  </a:cubicBezTo>
                  <a:cubicBezTo>
                    <a:pt x="1770249" y="1767675"/>
                    <a:pt x="1778431" y="1752192"/>
                    <a:pt x="1786749" y="1736755"/>
                  </a:cubicBezTo>
                  <a:cubicBezTo>
                    <a:pt x="1836342" y="1651346"/>
                    <a:pt x="1871536" y="1557762"/>
                    <a:pt x="1890459" y="1460844"/>
                  </a:cubicBezTo>
                  <a:cubicBezTo>
                    <a:pt x="1906960" y="1384296"/>
                    <a:pt x="1924557" y="1307200"/>
                    <a:pt x="1922592" y="1228368"/>
                  </a:cubicBezTo>
                  <a:cubicBezTo>
                    <a:pt x="1922683" y="1216311"/>
                    <a:pt x="1922454" y="1204344"/>
                    <a:pt x="1921997" y="1192378"/>
                  </a:cubicBezTo>
                  <a:cubicBezTo>
                    <a:pt x="1921952" y="1191328"/>
                    <a:pt x="1921906" y="1190231"/>
                    <a:pt x="1921860" y="1189181"/>
                  </a:cubicBezTo>
                  <a:cubicBezTo>
                    <a:pt x="1921769" y="1187034"/>
                    <a:pt x="1921677" y="1184842"/>
                    <a:pt x="1921540" y="1182695"/>
                  </a:cubicBezTo>
                  <a:cubicBezTo>
                    <a:pt x="1921129" y="1174474"/>
                    <a:pt x="1920580" y="1166299"/>
                    <a:pt x="1919986" y="1158123"/>
                  </a:cubicBezTo>
                  <a:cubicBezTo>
                    <a:pt x="1922454" y="1158169"/>
                    <a:pt x="1924923" y="1158215"/>
                    <a:pt x="1927391" y="1158260"/>
                  </a:cubicBezTo>
                  <a:cubicBezTo>
                    <a:pt x="1952438" y="1158717"/>
                    <a:pt x="1977486" y="1159174"/>
                    <a:pt x="2002534" y="1159768"/>
                  </a:cubicBezTo>
                  <a:cubicBezTo>
                    <a:pt x="2020542" y="1160179"/>
                    <a:pt x="2038551" y="1160635"/>
                    <a:pt x="2056560" y="1161138"/>
                  </a:cubicBezTo>
                  <a:cubicBezTo>
                    <a:pt x="2067941" y="1161457"/>
                    <a:pt x="2079322" y="1161823"/>
                    <a:pt x="2090703" y="1162188"/>
                  </a:cubicBezTo>
                  <a:cubicBezTo>
                    <a:pt x="2099250" y="1162508"/>
                    <a:pt x="2107843" y="1162782"/>
                    <a:pt x="2116391" y="1163102"/>
                  </a:cubicBezTo>
                  <a:cubicBezTo>
                    <a:pt x="2121099" y="1163284"/>
                    <a:pt x="2125852" y="1163467"/>
                    <a:pt x="2130560" y="1163695"/>
                  </a:cubicBezTo>
                  <a:cubicBezTo>
                    <a:pt x="2151403" y="1164563"/>
                    <a:pt x="2172199" y="1165522"/>
                    <a:pt x="2193042" y="1166710"/>
                  </a:cubicBezTo>
                  <a:cubicBezTo>
                    <a:pt x="2213884" y="1166756"/>
                    <a:pt x="2234773" y="1166025"/>
                    <a:pt x="2255615" y="1165248"/>
                  </a:cubicBezTo>
                  <a:cubicBezTo>
                    <a:pt x="2255981" y="1165203"/>
                    <a:pt x="2256392" y="1165111"/>
                    <a:pt x="2256758" y="1165020"/>
                  </a:cubicBezTo>
                  <a:cubicBezTo>
                    <a:pt x="2256941" y="1164974"/>
                    <a:pt x="2257078" y="1164929"/>
                    <a:pt x="2257215" y="1164883"/>
                  </a:cubicBezTo>
                  <a:cubicBezTo>
                    <a:pt x="2257032" y="1171003"/>
                    <a:pt x="2256941" y="1177215"/>
                    <a:pt x="2256849" y="1183472"/>
                  </a:cubicBezTo>
                  <a:close/>
                  <a:moveTo>
                    <a:pt x="2257215" y="1138804"/>
                  </a:moveTo>
                  <a:cubicBezTo>
                    <a:pt x="2243503" y="1134328"/>
                    <a:pt x="2219232" y="1139991"/>
                    <a:pt x="2205520" y="1138667"/>
                  </a:cubicBezTo>
                  <a:cubicBezTo>
                    <a:pt x="2139244" y="1135470"/>
                    <a:pt x="2072832" y="1133506"/>
                    <a:pt x="2006419" y="1131953"/>
                  </a:cubicBezTo>
                  <a:cubicBezTo>
                    <a:pt x="1997369" y="1131724"/>
                    <a:pt x="1988319" y="1131542"/>
                    <a:pt x="1979269" y="1131359"/>
                  </a:cubicBezTo>
                  <a:cubicBezTo>
                    <a:pt x="1970630" y="1131176"/>
                    <a:pt x="1961946" y="1130994"/>
                    <a:pt x="1953307" y="1130765"/>
                  </a:cubicBezTo>
                  <a:cubicBezTo>
                    <a:pt x="1941286" y="1130537"/>
                    <a:pt x="1929265" y="1130263"/>
                    <a:pt x="1917244" y="1130035"/>
                  </a:cubicBezTo>
                  <a:cubicBezTo>
                    <a:pt x="1916650" y="1124828"/>
                    <a:pt x="1916055" y="1119621"/>
                    <a:pt x="1915416" y="1114460"/>
                  </a:cubicBezTo>
                  <a:cubicBezTo>
                    <a:pt x="1915141" y="1112039"/>
                    <a:pt x="1914821" y="1109664"/>
                    <a:pt x="1914501" y="1107289"/>
                  </a:cubicBezTo>
                  <a:cubicBezTo>
                    <a:pt x="1914273" y="1105143"/>
                    <a:pt x="1913953" y="1103042"/>
                    <a:pt x="1913679" y="1100941"/>
                  </a:cubicBezTo>
                  <a:cubicBezTo>
                    <a:pt x="1911485" y="1084727"/>
                    <a:pt x="1909017" y="1068559"/>
                    <a:pt x="1906183" y="1052436"/>
                  </a:cubicBezTo>
                  <a:cubicBezTo>
                    <a:pt x="1905451" y="1048280"/>
                    <a:pt x="1904720" y="1044124"/>
                    <a:pt x="1903989" y="1039967"/>
                  </a:cubicBezTo>
                  <a:cubicBezTo>
                    <a:pt x="1903532" y="1037592"/>
                    <a:pt x="1903120" y="1035217"/>
                    <a:pt x="1902663" y="1032842"/>
                  </a:cubicBezTo>
                  <a:cubicBezTo>
                    <a:pt x="1901749" y="1027955"/>
                    <a:pt x="1900835" y="1023114"/>
                    <a:pt x="1899921" y="1018227"/>
                  </a:cubicBezTo>
                  <a:cubicBezTo>
                    <a:pt x="1897407" y="1005302"/>
                    <a:pt x="1894756" y="992422"/>
                    <a:pt x="1892013" y="979588"/>
                  </a:cubicBezTo>
                  <a:cubicBezTo>
                    <a:pt x="1891373" y="976573"/>
                    <a:pt x="1890734" y="973467"/>
                    <a:pt x="1890048" y="970407"/>
                  </a:cubicBezTo>
                  <a:cubicBezTo>
                    <a:pt x="1886711" y="954970"/>
                    <a:pt x="1883238" y="939532"/>
                    <a:pt x="1879672" y="924141"/>
                  </a:cubicBezTo>
                  <a:cubicBezTo>
                    <a:pt x="1869114" y="879518"/>
                    <a:pt x="1861435" y="834165"/>
                    <a:pt x="1845849" y="790958"/>
                  </a:cubicBezTo>
                  <a:cubicBezTo>
                    <a:pt x="1830309" y="749122"/>
                    <a:pt x="1812391" y="708199"/>
                    <a:pt x="1795434" y="666910"/>
                  </a:cubicBezTo>
                  <a:cubicBezTo>
                    <a:pt x="1794017" y="663485"/>
                    <a:pt x="1792646" y="660059"/>
                    <a:pt x="1791183" y="656634"/>
                  </a:cubicBezTo>
                  <a:cubicBezTo>
                    <a:pt x="1789675" y="653026"/>
                    <a:pt x="1788166" y="649417"/>
                    <a:pt x="1786612" y="645809"/>
                  </a:cubicBezTo>
                  <a:cubicBezTo>
                    <a:pt x="1785241" y="642612"/>
                    <a:pt x="1783870" y="639415"/>
                    <a:pt x="1782407" y="636218"/>
                  </a:cubicBezTo>
                  <a:cubicBezTo>
                    <a:pt x="1782270" y="635898"/>
                    <a:pt x="1782133" y="635579"/>
                    <a:pt x="1781996" y="635259"/>
                  </a:cubicBezTo>
                  <a:cubicBezTo>
                    <a:pt x="1780625" y="632153"/>
                    <a:pt x="1779253" y="629093"/>
                    <a:pt x="1777882" y="626079"/>
                  </a:cubicBezTo>
                  <a:cubicBezTo>
                    <a:pt x="1776282" y="622516"/>
                    <a:pt x="1774637" y="618954"/>
                    <a:pt x="1772992" y="615437"/>
                  </a:cubicBezTo>
                  <a:cubicBezTo>
                    <a:pt x="1771849" y="613016"/>
                    <a:pt x="1770706" y="610550"/>
                    <a:pt x="1769563" y="608129"/>
                  </a:cubicBezTo>
                  <a:cubicBezTo>
                    <a:pt x="1767598" y="604064"/>
                    <a:pt x="1765678" y="599999"/>
                    <a:pt x="1763667" y="595934"/>
                  </a:cubicBezTo>
                  <a:cubicBezTo>
                    <a:pt x="1762022" y="592646"/>
                    <a:pt x="1760376" y="589266"/>
                    <a:pt x="1758731" y="586023"/>
                  </a:cubicBezTo>
                  <a:cubicBezTo>
                    <a:pt x="1757588" y="583740"/>
                    <a:pt x="1756445" y="581410"/>
                    <a:pt x="1755211" y="579172"/>
                  </a:cubicBezTo>
                  <a:cubicBezTo>
                    <a:pt x="1754251" y="577209"/>
                    <a:pt x="1753246" y="575290"/>
                    <a:pt x="1752240" y="573372"/>
                  </a:cubicBezTo>
                  <a:cubicBezTo>
                    <a:pt x="1750915" y="570814"/>
                    <a:pt x="1749589" y="568302"/>
                    <a:pt x="1748264" y="565790"/>
                  </a:cubicBezTo>
                  <a:cubicBezTo>
                    <a:pt x="1747715" y="564740"/>
                    <a:pt x="1747167" y="563689"/>
                    <a:pt x="1746573" y="562639"/>
                  </a:cubicBezTo>
                  <a:cubicBezTo>
                    <a:pt x="1745521" y="560629"/>
                    <a:pt x="1744424" y="558574"/>
                    <a:pt x="1743282" y="556519"/>
                  </a:cubicBezTo>
                  <a:cubicBezTo>
                    <a:pt x="1741545" y="553276"/>
                    <a:pt x="1739717" y="550033"/>
                    <a:pt x="1737934" y="546790"/>
                  </a:cubicBezTo>
                  <a:cubicBezTo>
                    <a:pt x="1736106" y="543548"/>
                    <a:pt x="1734323" y="540350"/>
                    <a:pt x="1732449" y="537153"/>
                  </a:cubicBezTo>
                  <a:cubicBezTo>
                    <a:pt x="1730758" y="534185"/>
                    <a:pt x="1729067" y="531216"/>
                    <a:pt x="1727330" y="528293"/>
                  </a:cubicBezTo>
                  <a:cubicBezTo>
                    <a:pt x="1725090" y="524456"/>
                    <a:pt x="1722805" y="520665"/>
                    <a:pt x="1720474" y="516874"/>
                  </a:cubicBezTo>
                  <a:cubicBezTo>
                    <a:pt x="1718783" y="514088"/>
                    <a:pt x="1717091" y="511302"/>
                    <a:pt x="1715400" y="508562"/>
                  </a:cubicBezTo>
                  <a:cubicBezTo>
                    <a:pt x="1729432" y="503310"/>
                    <a:pt x="1743373" y="497920"/>
                    <a:pt x="1757268" y="492348"/>
                  </a:cubicBezTo>
                  <a:cubicBezTo>
                    <a:pt x="1817739" y="468735"/>
                    <a:pt x="1879764" y="448182"/>
                    <a:pt x="1936395" y="415891"/>
                  </a:cubicBezTo>
                  <a:cubicBezTo>
                    <a:pt x="1939320" y="414339"/>
                    <a:pt x="1942246" y="412786"/>
                    <a:pt x="1945171" y="411233"/>
                  </a:cubicBezTo>
                  <a:cubicBezTo>
                    <a:pt x="1945217" y="411187"/>
                    <a:pt x="1945262" y="411187"/>
                    <a:pt x="1945308" y="411141"/>
                  </a:cubicBezTo>
                  <a:cubicBezTo>
                    <a:pt x="1947731" y="409817"/>
                    <a:pt x="1950199" y="408492"/>
                    <a:pt x="1952576" y="407122"/>
                  </a:cubicBezTo>
                  <a:cubicBezTo>
                    <a:pt x="1964962" y="400180"/>
                    <a:pt x="1977166" y="392918"/>
                    <a:pt x="1989461" y="385747"/>
                  </a:cubicBezTo>
                  <a:cubicBezTo>
                    <a:pt x="1997186" y="394562"/>
                    <a:pt x="2004819" y="403377"/>
                    <a:pt x="2012224" y="412466"/>
                  </a:cubicBezTo>
                  <a:cubicBezTo>
                    <a:pt x="2013183" y="413653"/>
                    <a:pt x="2014143" y="414795"/>
                    <a:pt x="2015057" y="415983"/>
                  </a:cubicBezTo>
                  <a:cubicBezTo>
                    <a:pt x="2023376" y="426351"/>
                    <a:pt x="2031421" y="437129"/>
                    <a:pt x="2039191" y="448776"/>
                  </a:cubicBezTo>
                  <a:cubicBezTo>
                    <a:pt x="2058205" y="479651"/>
                    <a:pt x="2078728" y="509430"/>
                    <a:pt x="2100393" y="538569"/>
                  </a:cubicBezTo>
                  <a:cubicBezTo>
                    <a:pt x="2151128" y="620415"/>
                    <a:pt x="2199487" y="705824"/>
                    <a:pt x="2227734" y="798357"/>
                  </a:cubicBezTo>
                  <a:cubicBezTo>
                    <a:pt x="2238064" y="834119"/>
                    <a:pt x="2242086" y="871160"/>
                    <a:pt x="2246794" y="908018"/>
                  </a:cubicBezTo>
                  <a:cubicBezTo>
                    <a:pt x="2252781" y="954970"/>
                    <a:pt x="2258175" y="1002104"/>
                    <a:pt x="2257078" y="1049559"/>
                  </a:cubicBezTo>
                  <a:cubicBezTo>
                    <a:pt x="2256941" y="1068193"/>
                    <a:pt x="2257032" y="1086919"/>
                    <a:pt x="2257123" y="1105599"/>
                  </a:cubicBezTo>
                  <a:cubicBezTo>
                    <a:pt x="2257169" y="1116470"/>
                    <a:pt x="2257215" y="1127385"/>
                    <a:pt x="2257215" y="1138301"/>
                  </a:cubicBezTo>
                  <a:cubicBezTo>
                    <a:pt x="2257215" y="1138438"/>
                    <a:pt x="2257215" y="1138621"/>
                    <a:pt x="2257215" y="1138804"/>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grpSp>
        <p:nvGrpSpPr>
          <p:cNvPr id="58" name="Google Shape;58;p2"/>
          <p:cNvGrpSpPr/>
          <p:nvPr/>
        </p:nvGrpSpPr>
        <p:grpSpPr>
          <a:xfrm rot="974100">
            <a:off x="9608690" y="-91529"/>
            <a:ext cx="1684431" cy="1762241"/>
            <a:chOff x="14412531" y="-139060"/>
            <a:chExt cx="2526443" cy="2643151"/>
          </a:xfrm>
        </p:grpSpPr>
        <p:sp>
          <p:nvSpPr>
            <p:cNvPr id="59" name="Google Shape;59;p2"/>
            <p:cNvSpPr/>
            <p:nvPr/>
          </p:nvSpPr>
          <p:spPr>
            <a:xfrm>
              <a:off x="14412531" y="-139060"/>
              <a:ext cx="2526443" cy="542190"/>
            </a:xfrm>
            <a:custGeom>
              <a:avLst/>
              <a:gdLst/>
              <a:ahLst/>
              <a:cxnLst/>
              <a:rect l="l" t="t" r="r" b="b"/>
              <a:pathLst>
                <a:path w="2526443" h="542190" extrusionOk="0">
                  <a:moveTo>
                    <a:pt x="2495851" y="538331"/>
                  </a:moveTo>
                  <a:cubicBezTo>
                    <a:pt x="2427686" y="490861"/>
                    <a:pt x="2358832" y="443972"/>
                    <a:pt x="2293258" y="392854"/>
                  </a:cubicBezTo>
                  <a:cubicBezTo>
                    <a:pt x="2235140" y="346969"/>
                    <a:pt x="2171946" y="308327"/>
                    <a:pt x="2109915" y="268205"/>
                  </a:cubicBezTo>
                  <a:cubicBezTo>
                    <a:pt x="1977655" y="193986"/>
                    <a:pt x="1831488" y="147255"/>
                    <a:pt x="1686590" y="104173"/>
                  </a:cubicBezTo>
                  <a:cubicBezTo>
                    <a:pt x="1652005" y="95239"/>
                    <a:pt x="1619852" y="90375"/>
                    <a:pt x="1585162" y="84772"/>
                  </a:cubicBezTo>
                  <a:cubicBezTo>
                    <a:pt x="1493569" y="67962"/>
                    <a:pt x="1400496" y="46923"/>
                    <a:pt x="1307423" y="42746"/>
                  </a:cubicBezTo>
                  <a:cubicBezTo>
                    <a:pt x="1200441" y="34606"/>
                    <a:pt x="1092931" y="37355"/>
                    <a:pt x="986267" y="49037"/>
                  </a:cubicBezTo>
                  <a:cubicBezTo>
                    <a:pt x="925082" y="54270"/>
                    <a:pt x="863157" y="54799"/>
                    <a:pt x="803030" y="68226"/>
                  </a:cubicBezTo>
                  <a:cubicBezTo>
                    <a:pt x="680501" y="100684"/>
                    <a:pt x="554270" y="124683"/>
                    <a:pt x="437770" y="175854"/>
                  </a:cubicBezTo>
                  <a:cubicBezTo>
                    <a:pt x="362254" y="209633"/>
                    <a:pt x="287743" y="246848"/>
                    <a:pt x="222538" y="298389"/>
                  </a:cubicBezTo>
                  <a:cubicBezTo>
                    <a:pt x="143373" y="351251"/>
                    <a:pt x="72881" y="414475"/>
                    <a:pt x="7783" y="483302"/>
                  </a:cubicBezTo>
                  <a:cubicBezTo>
                    <a:pt x="7677" y="485998"/>
                    <a:pt x="3816" y="487266"/>
                    <a:pt x="1648" y="485575"/>
                  </a:cubicBezTo>
                  <a:cubicBezTo>
                    <a:pt x="-1102" y="483302"/>
                    <a:pt x="220" y="478068"/>
                    <a:pt x="1119" y="475478"/>
                  </a:cubicBezTo>
                  <a:cubicBezTo>
                    <a:pt x="25710" y="415215"/>
                    <a:pt x="80866" y="374617"/>
                    <a:pt x="126662" y="330794"/>
                  </a:cubicBezTo>
                  <a:cubicBezTo>
                    <a:pt x="167329" y="297807"/>
                    <a:pt x="209529" y="266724"/>
                    <a:pt x="251835" y="235747"/>
                  </a:cubicBezTo>
                  <a:cubicBezTo>
                    <a:pt x="341101" y="176753"/>
                    <a:pt x="439198" y="130868"/>
                    <a:pt x="541050" y="98358"/>
                  </a:cubicBezTo>
                  <a:cubicBezTo>
                    <a:pt x="633277" y="73724"/>
                    <a:pt x="725028" y="46394"/>
                    <a:pt x="818418" y="26782"/>
                  </a:cubicBezTo>
                  <a:cubicBezTo>
                    <a:pt x="863686" y="18483"/>
                    <a:pt x="911492" y="16580"/>
                    <a:pt x="957076" y="13408"/>
                  </a:cubicBezTo>
                  <a:cubicBezTo>
                    <a:pt x="1010117" y="8967"/>
                    <a:pt x="1062947" y="2835"/>
                    <a:pt x="1116147" y="1249"/>
                  </a:cubicBezTo>
                  <a:cubicBezTo>
                    <a:pt x="1212657" y="-2504"/>
                    <a:pt x="1309379" y="2360"/>
                    <a:pt x="1405202" y="13672"/>
                  </a:cubicBezTo>
                  <a:cubicBezTo>
                    <a:pt x="1470671" y="22077"/>
                    <a:pt x="1534765" y="38147"/>
                    <a:pt x="1599916" y="48508"/>
                  </a:cubicBezTo>
                  <a:cubicBezTo>
                    <a:pt x="1706527" y="62887"/>
                    <a:pt x="1807427" y="101582"/>
                    <a:pt x="1908750" y="136101"/>
                  </a:cubicBezTo>
                  <a:cubicBezTo>
                    <a:pt x="1977867" y="161898"/>
                    <a:pt x="2046456" y="189968"/>
                    <a:pt x="2111501" y="224752"/>
                  </a:cubicBezTo>
                  <a:cubicBezTo>
                    <a:pt x="2164648" y="256681"/>
                    <a:pt x="2216367" y="290988"/>
                    <a:pt x="2267504" y="326036"/>
                  </a:cubicBezTo>
                  <a:cubicBezTo>
                    <a:pt x="2336146" y="377735"/>
                    <a:pt x="2405422" y="428536"/>
                    <a:pt x="2475385" y="478333"/>
                  </a:cubicBezTo>
                  <a:cubicBezTo>
                    <a:pt x="2493048" y="493927"/>
                    <a:pt x="2540008" y="507407"/>
                    <a:pt x="2522662" y="534842"/>
                  </a:cubicBezTo>
                  <a:cubicBezTo>
                    <a:pt x="2519014" y="539653"/>
                    <a:pt x="2513302" y="542190"/>
                    <a:pt x="2507538" y="542190"/>
                  </a:cubicBezTo>
                  <a:cubicBezTo>
                    <a:pt x="2503413" y="542190"/>
                    <a:pt x="2499288" y="540922"/>
                    <a:pt x="2495851" y="538331"/>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0" name="Google Shape;60;p2"/>
            <p:cNvSpPr/>
            <p:nvPr/>
          </p:nvSpPr>
          <p:spPr>
            <a:xfrm>
              <a:off x="14412730" y="338366"/>
              <a:ext cx="197387" cy="336792"/>
            </a:xfrm>
            <a:custGeom>
              <a:avLst/>
              <a:gdLst/>
              <a:ahLst/>
              <a:cxnLst/>
              <a:rect l="l" t="t" r="r" b="b"/>
              <a:pathLst>
                <a:path w="197387" h="336792" extrusionOk="0">
                  <a:moveTo>
                    <a:pt x="176491" y="336528"/>
                  </a:moveTo>
                  <a:cubicBezTo>
                    <a:pt x="161737" y="333462"/>
                    <a:pt x="155973" y="316282"/>
                    <a:pt x="147776" y="305340"/>
                  </a:cubicBezTo>
                  <a:cubicBezTo>
                    <a:pt x="133392" y="282133"/>
                    <a:pt x="122234" y="257182"/>
                    <a:pt x="110018" y="232759"/>
                  </a:cubicBezTo>
                  <a:cubicBezTo>
                    <a:pt x="91509" y="193165"/>
                    <a:pt x="65914" y="157536"/>
                    <a:pt x="46665" y="118312"/>
                  </a:cubicBezTo>
                  <a:cubicBezTo>
                    <a:pt x="42222" y="104092"/>
                    <a:pt x="-21131" y="-3958"/>
                    <a:pt x="7320" y="112"/>
                  </a:cubicBezTo>
                  <a:cubicBezTo>
                    <a:pt x="12978" y="1751"/>
                    <a:pt x="16257" y="7989"/>
                    <a:pt x="19271" y="12588"/>
                  </a:cubicBezTo>
                  <a:cubicBezTo>
                    <a:pt x="40847" y="45257"/>
                    <a:pt x="58299" y="80251"/>
                    <a:pt x="78553" y="113766"/>
                  </a:cubicBezTo>
                  <a:cubicBezTo>
                    <a:pt x="109912" y="160972"/>
                    <a:pt x="138839" y="209394"/>
                    <a:pt x="163799" y="260354"/>
                  </a:cubicBezTo>
                  <a:cubicBezTo>
                    <a:pt x="172578" y="276741"/>
                    <a:pt x="182361" y="292388"/>
                    <a:pt x="193572" y="307137"/>
                  </a:cubicBezTo>
                  <a:cubicBezTo>
                    <a:pt x="196428" y="311207"/>
                    <a:pt x="197908" y="315859"/>
                    <a:pt x="197221" y="320881"/>
                  </a:cubicBezTo>
                  <a:cubicBezTo>
                    <a:pt x="196216" y="329868"/>
                    <a:pt x="187914" y="336793"/>
                    <a:pt x="179029" y="336793"/>
                  </a:cubicBezTo>
                  <a:cubicBezTo>
                    <a:pt x="178183" y="336687"/>
                    <a:pt x="177337" y="336634"/>
                    <a:pt x="176491" y="336528"/>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1" name="Google Shape;61;p2"/>
            <p:cNvSpPr/>
            <p:nvPr/>
          </p:nvSpPr>
          <p:spPr>
            <a:xfrm>
              <a:off x="14597258" y="273364"/>
              <a:ext cx="2078080" cy="551976"/>
            </a:xfrm>
            <a:custGeom>
              <a:avLst/>
              <a:gdLst/>
              <a:ahLst/>
              <a:cxnLst/>
              <a:rect l="l" t="t" r="r" b="b"/>
              <a:pathLst>
                <a:path w="2078080" h="551976" extrusionOk="0">
                  <a:moveTo>
                    <a:pt x="2059297" y="551924"/>
                  </a:moveTo>
                  <a:cubicBezTo>
                    <a:pt x="2042163" y="550602"/>
                    <a:pt x="2033649" y="532153"/>
                    <a:pt x="2019794" y="523960"/>
                  </a:cubicBezTo>
                  <a:cubicBezTo>
                    <a:pt x="1978757" y="495308"/>
                    <a:pt x="1945282" y="458780"/>
                    <a:pt x="1909798" y="423997"/>
                  </a:cubicBezTo>
                  <a:cubicBezTo>
                    <a:pt x="1841844" y="370817"/>
                    <a:pt x="1771987" y="320228"/>
                    <a:pt x="1696946" y="277304"/>
                  </a:cubicBezTo>
                  <a:cubicBezTo>
                    <a:pt x="1600806" y="219948"/>
                    <a:pt x="1506675" y="155456"/>
                    <a:pt x="1404771" y="109201"/>
                  </a:cubicBezTo>
                  <a:cubicBezTo>
                    <a:pt x="1329783" y="79863"/>
                    <a:pt x="1254584" y="57290"/>
                    <a:pt x="1174467" y="49150"/>
                  </a:cubicBezTo>
                  <a:cubicBezTo>
                    <a:pt x="1115821" y="38049"/>
                    <a:pt x="1061405" y="36040"/>
                    <a:pt x="1002916" y="39793"/>
                  </a:cubicBezTo>
                  <a:cubicBezTo>
                    <a:pt x="841519" y="38894"/>
                    <a:pt x="686045" y="78805"/>
                    <a:pt x="534272" y="127650"/>
                  </a:cubicBezTo>
                  <a:cubicBezTo>
                    <a:pt x="442891" y="161429"/>
                    <a:pt x="355793" y="206045"/>
                    <a:pt x="266686" y="245428"/>
                  </a:cubicBezTo>
                  <a:cubicBezTo>
                    <a:pt x="202963" y="278995"/>
                    <a:pt x="137494" y="308810"/>
                    <a:pt x="76891" y="347664"/>
                  </a:cubicBezTo>
                  <a:cubicBezTo>
                    <a:pt x="59863" y="357866"/>
                    <a:pt x="3860" y="406922"/>
                    <a:pt x="106" y="379434"/>
                  </a:cubicBezTo>
                  <a:cubicBezTo>
                    <a:pt x="53" y="379434"/>
                    <a:pt x="53" y="379434"/>
                    <a:pt x="0" y="379434"/>
                  </a:cubicBezTo>
                  <a:cubicBezTo>
                    <a:pt x="47277" y="330060"/>
                    <a:pt x="107510" y="293955"/>
                    <a:pt x="167162" y="260705"/>
                  </a:cubicBezTo>
                  <a:cubicBezTo>
                    <a:pt x="234798" y="223860"/>
                    <a:pt x="303704" y="189975"/>
                    <a:pt x="373932" y="158522"/>
                  </a:cubicBezTo>
                  <a:cubicBezTo>
                    <a:pt x="491701" y="99527"/>
                    <a:pt x="617139" y="56709"/>
                    <a:pt x="746489" y="31758"/>
                  </a:cubicBezTo>
                  <a:cubicBezTo>
                    <a:pt x="830572" y="10930"/>
                    <a:pt x="916454" y="1732"/>
                    <a:pt x="1002969" y="1838"/>
                  </a:cubicBezTo>
                  <a:cubicBezTo>
                    <a:pt x="1068967" y="-3290"/>
                    <a:pt x="1134329" y="2789"/>
                    <a:pt x="1199322" y="14155"/>
                  </a:cubicBezTo>
                  <a:cubicBezTo>
                    <a:pt x="1325447" y="30013"/>
                    <a:pt x="1446389" y="77590"/>
                    <a:pt x="1553317" y="145571"/>
                  </a:cubicBezTo>
                  <a:cubicBezTo>
                    <a:pt x="1624920" y="187861"/>
                    <a:pt x="1695889" y="231155"/>
                    <a:pt x="1766540" y="275136"/>
                  </a:cubicBezTo>
                  <a:cubicBezTo>
                    <a:pt x="1811437" y="302519"/>
                    <a:pt x="1854589" y="332333"/>
                    <a:pt x="1895308" y="365531"/>
                  </a:cubicBezTo>
                  <a:cubicBezTo>
                    <a:pt x="1919582" y="382341"/>
                    <a:pt x="1942956" y="400420"/>
                    <a:pt x="1962787" y="422411"/>
                  </a:cubicBezTo>
                  <a:cubicBezTo>
                    <a:pt x="1987165" y="450058"/>
                    <a:pt x="2015722" y="473000"/>
                    <a:pt x="2045019" y="495202"/>
                  </a:cubicBezTo>
                  <a:cubicBezTo>
                    <a:pt x="2055860" y="503978"/>
                    <a:pt x="2066912" y="512964"/>
                    <a:pt x="2075585" y="523801"/>
                  </a:cubicBezTo>
                  <a:cubicBezTo>
                    <a:pt x="2082618" y="535431"/>
                    <a:pt x="2073945" y="551977"/>
                    <a:pt x="2060090" y="551977"/>
                  </a:cubicBezTo>
                  <a:cubicBezTo>
                    <a:pt x="2059773" y="551924"/>
                    <a:pt x="2059562" y="551924"/>
                    <a:pt x="2059297" y="551924"/>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2" name="Google Shape;62;p2"/>
            <p:cNvSpPr/>
            <p:nvPr/>
          </p:nvSpPr>
          <p:spPr>
            <a:xfrm>
              <a:off x="14687369" y="551606"/>
              <a:ext cx="1908418" cy="425555"/>
            </a:xfrm>
            <a:custGeom>
              <a:avLst/>
              <a:gdLst/>
              <a:ahLst/>
              <a:cxnLst/>
              <a:rect l="l" t="t" r="r" b="b"/>
              <a:pathLst>
                <a:path w="1908418" h="425555" extrusionOk="0">
                  <a:moveTo>
                    <a:pt x="1882141" y="423864"/>
                  </a:moveTo>
                  <a:cubicBezTo>
                    <a:pt x="1862681" y="413291"/>
                    <a:pt x="1846974" y="389926"/>
                    <a:pt x="1830739" y="376869"/>
                  </a:cubicBezTo>
                  <a:cubicBezTo>
                    <a:pt x="1751363" y="312113"/>
                    <a:pt x="1664371" y="261153"/>
                    <a:pt x="1573255" y="215639"/>
                  </a:cubicBezTo>
                  <a:cubicBezTo>
                    <a:pt x="1416088" y="118372"/>
                    <a:pt x="1233908" y="67413"/>
                    <a:pt x="1049929" y="57475"/>
                  </a:cubicBezTo>
                  <a:cubicBezTo>
                    <a:pt x="835544" y="24383"/>
                    <a:pt x="611692" y="28030"/>
                    <a:pt x="407143" y="105896"/>
                  </a:cubicBezTo>
                  <a:cubicBezTo>
                    <a:pt x="331468" y="134548"/>
                    <a:pt x="254365" y="159446"/>
                    <a:pt x="180436" y="192485"/>
                  </a:cubicBezTo>
                  <a:cubicBezTo>
                    <a:pt x="130885" y="215110"/>
                    <a:pt x="79642" y="239215"/>
                    <a:pt x="31466" y="263268"/>
                  </a:cubicBezTo>
                  <a:cubicBezTo>
                    <a:pt x="23639" y="266863"/>
                    <a:pt x="17452" y="271673"/>
                    <a:pt x="8726" y="271832"/>
                  </a:cubicBezTo>
                  <a:cubicBezTo>
                    <a:pt x="4020" y="271779"/>
                    <a:pt x="-52" y="267867"/>
                    <a:pt x="1" y="263109"/>
                  </a:cubicBezTo>
                  <a:cubicBezTo>
                    <a:pt x="159" y="253805"/>
                    <a:pt x="7457" y="246933"/>
                    <a:pt x="14543" y="241911"/>
                  </a:cubicBezTo>
                  <a:cubicBezTo>
                    <a:pt x="30567" y="230863"/>
                    <a:pt x="47912" y="221718"/>
                    <a:pt x="64782" y="212150"/>
                  </a:cubicBezTo>
                  <a:cubicBezTo>
                    <a:pt x="126654" y="180010"/>
                    <a:pt x="189267" y="148821"/>
                    <a:pt x="254471" y="123975"/>
                  </a:cubicBezTo>
                  <a:cubicBezTo>
                    <a:pt x="367851" y="82531"/>
                    <a:pt x="480226" y="35220"/>
                    <a:pt x="599847" y="14868"/>
                  </a:cubicBezTo>
                  <a:cubicBezTo>
                    <a:pt x="738029" y="-4956"/>
                    <a:pt x="879648" y="-4956"/>
                    <a:pt x="1017830" y="14868"/>
                  </a:cubicBezTo>
                  <a:cubicBezTo>
                    <a:pt x="1056487" y="21105"/>
                    <a:pt x="1095567" y="22797"/>
                    <a:pt x="1134489" y="26550"/>
                  </a:cubicBezTo>
                  <a:cubicBezTo>
                    <a:pt x="1194299" y="33581"/>
                    <a:pt x="1253527" y="46109"/>
                    <a:pt x="1312121" y="60171"/>
                  </a:cubicBezTo>
                  <a:cubicBezTo>
                    <a:pt x="1354321" y="72646"/>
                    <a:pt x="1394988" y="89826"/>
                    <a:pt x="1437135" y="102883"/>
                  </a:cubicBezTo>
                  <a:cubicBezTo>
                    <a:pt x="1498373" y="128944"/>
                    <a:pt x="1553900" y="160186"/>
                    <a:pt x="1611383" y="192697"/>
                  </a:cubicBezTo>
                  <a:cubicBezTo>
                    <a:pt x="1672991" y="222088"/>
                    <a:pt x="1734070" y="258827"/>
                    <a:pt x="1788909" y="298791"/>
                  </a:cubicBezTo>
                  <a:cubicBezTo>
                    <a:pt x="1821485" y="319355"/>
                    <a:pt x="1852739" y="342244"/>
                    <a:pt x="1878968" y="370631"/>
                  </a:cubicBezTo>
                  <a:cubicBezTo>
                    <a:pt x="1886266" y="379935"/>
                    <a:pt x="1896102" y="386702"/>
                    <a:pt x="1904458" y="395001"/>
                  </a:cubicBezTo>
                  <a:cubicBezTo>
                    <a:pt x="1914611" y="407265"/>
                    <a:pt x="1903664" y="425555"/>
                    <a:pt x="1889439" y="425555"/>
                  </a:cubicBezTo>
                  <a:cubicBezTo>
                    <a:pt x="1887059" y="425502"/>
                    <a:pt x="1884627" y="424974"/>
                    <a:pt x="1882141" y="423864"/>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3" name="Google Shape;63;p2"/>
            <p:cNvSpPr/>
            <p:nvPr/>
          </p:nvSpPr>
          <p:spPr>
            <a:xfrm>
              <a:off x="16357081" y="966688"/>
              <a:ext cx="230255" cy="360475"/>
            </a:xfrm>
            <a:custGeom>
              <a:avLst/>
              <a:gdLst/>
              <a:ahLst/>
              <a:cxnLst/>
              <a:rect l="l" t="t" r="r" b="b"/>
              <a:pathLst>
                <a:path w="230255" h="360475" extrusionOk="0">
                  <a:moveTo>
                    <a:pt x="14913" y="350220"/>
                  </a:moveTo>
                  <a:cubicBezTo>
                    <a:pt x="10206" y="343084"/>
                    <a:pt x="5764" y="335101"/>
                    <a:pt x="0" y="328652"/>
                  </a:cubicBezTo>
                  <a:cubicBezTo>
                    <a:pt x="21312" y="296142"/>
                    <a:pt x="43945" y="264530"/>
                    <a:pt x="64358" y="231438"/>
                  </a:cubicBezTo>
                  <a:cubicBezTo>
                    <a:pt x="95559" y="174347"/>
                    <a:pt x="135115" y="122542"/>
                    <a:pt x="170229" y="67935"/>
                  </a:cubicBezTo>
                  <a:cubicBezTo>
                    <a:pt x="181123" y="51548"/>
                    <a:pt x="206400" y="-3905"/>
                    <a:pt x="228241" y="218"/>
                  </a:cubicBezTo>
                  <a:cubicBezTo>
                    <a:pt x="233476" y="4712"/>
                    <a:pt x="227077" y="11637"/>
                    <a:pt x="225121" y="16447"/>
                  </a:cubicBezTo>
                  <a:cubicBezTo>
                    <a:pt x="189214" y="99388"/>
                    <a:pt x="135855" y="172074"/>
                    <a:pt x="93496" y="251579"/>
                  </a:cubicBezTo>
                  <a:cubicBezTo>
                    <a:pt x="72132" y="287155"/>
                    <a:pt x="48387" y="321146"/>
                    <a:pt x="26336" y="356405"/>
                  </a:cubicBezTo>
                  <a:cubicBezTo>
                    <a:pt x="25648" y="357039"/>
                    <a:pt x="24961" y="357674"/>
                    <a:pt x="24273" y="358308"/>
                  </a:cubicBezTo>
                  <a:cubicBezTo>
                    <a:pt x="23480" y="358995"/>
                    <a:pt x="22687" y="359735"/>
                    <a:pt x="21840" y="360475"/>
                  </a:cubicBezTo>
                  <a:cubicBezTo>
                    <a:pt x="19514" y="357092"/>
                    <a:pt x="17187" y="353656"/>
                    <a:pt x="14913" y="35022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4" name="Google Shape;64;p2"/>
            <p:cNvSpPr/>
            <p:nvPr/>
          </p:nvSpPr>
          <p:spPr>
            <a:xfrm>
              <a:off x="14687698" y="806472"/>
              <a:ext cx="154136" cy="399108"/>
            </a:xfrm>
            <a:custGeom>
              <a:avLst/>
              <a:gdLst/>
              <a:ahLst/>
              <a:cxnLst/>
              <a:rect l="l" t="t" r="r" b="b"/>
              <a:pathLst>
                <a:path w="154136" h="399108" extrusionOk="0">
                  <a:moveTo>
                    <a:pt x="118815" y="389910"/>
                  </a:moveTo>
                  <a:cubicBezTo>
                    <a:pt x="85287" y="321295"/>
                    <a:pt x="72648" y="247182"/>
                    <a:pt x="49274" y="175395"/>
                  </a:cubicBezTo>
                  <a:cubicBezTo>
                    <a:pt x="32563" y="123008"/>
                    <a:pt x="5699" y="72683"/>
                    <a:pt x="252" y="17442"/>
                  </a:cubicBezTo>
                  <a:cubicBezTo>
                    <a:pt x="-2075" y="2218"/>
                    <a:pt x="12310" y="-9148"/>
                    <a:pt x="18074" y="10306"/>
                  </a:cubicBezTo>
                  <a:cubicBezTo>
                    <a:pt x="36212" y="61001"/>
                    <a:pt x="58740" y="109793"/>
                    <a:pt x="78889" y="159642"/>
                  </a:cubicBezTo>
                  <a:cubicBezTo>
                    <a:pt x="99090" y="207588"/>
                    <a:pt x="107392" y="259393"/>
                    <a:pt x="126483" y="307657"/>
                  </a:cubicBezTo>
                  <a:cubicBezTo>
                    <a:pt x="134257" y="328802"/>
                    <a:pt x="142030" y="351162"/>
                    <a:pt x="151814" y="371250"/>
                  </a:cubicBezTo>
                  <a:cubicBezTo>
                    <a:pt x="153982" y="375743"/>
                    <a:pt x="154828" y="380448"/>
                    <a:pt x="153506" y="385364"/>
                  </a:cubicBezTo>
                  <a:cubicBezTo>
                    <a:pt x="151390" y="394192"/>
                    <a:pt x="143035" y="399109"/>
                    <a:pt x="134732" y="399109"/>
                  </a:cubicBezTo>
                  <a:cubicBezTo>
                    <a:pt x="128387" y="399056"/>
                    <a:pt x="122094" y="396148"/>
                    <a:pt x="118815" y="38991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5" name="Google Shape;65;p2"/>
            <p:cNvSpPr/>
            <p:nvPr/>
          </p:nvSpPr>
          <p:spPr>
            <a:xfrm>
              <a:off x="14819961" y="900814"/>
              <a:ext cx="1577661" cy="418525"/>
            </a:xfrm>
            <a:custGeom>
              <a:avLst/>
              <a:gdLst/>
              <a:ahLst/>
              <a:cxnLst/>
              <a:rect l="l" t="t" r="r" b="b"/>
              <a:pathLst>
                <a:path w="1577661" h="418525" extrusionOk="0">
                  <a:moveTo>
                    <a:pt x="1552933" y="417415"/>
                  </a:moveTo>
                  <a:cubicBezTo>
                    <a:pt x="1552615" y="416992"/>
                    <a:pt x="1552351" y="416517"/>
                    <a:pt x="1552034" y="416094"/>
                  </a:cubicBezTo>
                  <a:cubicBezTo>
                    <a:pt x="1545635" y="406367"/>
                    <a:pt x="1539606" y="394949"/>
                    <a:pt x="1530087" y="388183"/>
                  </a:cubicBezTo>
                  <a:cubicBezTo>
                    <a:pt x="1520992" y="375866"/>
                    <a:pt x="1509992" y="364712"/>
                    <a:pt x="1500156" y="353188"/>
                  </a:cubicBezTo>
                  <a:cubicBezTo>
                    <a:pt x="1464883" y="316818"/>
                    <a:pt x="1425539" y="281770"/>
                    <a:pt x="1382492" y="255604"/>
                  </a:cubicBezTo>
                  <a:cubicBezTo>
                    <a:pt x="1321942" y="214794"/>
                    <a:pt x="1260228" y="175200"/>
                    <a:pt x="1191164" y="150196"/>
                  </a:cubicBezTo>
                  <a:cubicBezTo>
                    <a:pt x="1163294" y="138355"/>
                    <a:pt x="1138334" y="120910"/>
                    <a:pt x="1109830" y="110496"/>
                  </a:cubicBezTo>
                  <a:cubicBezTo>
                    <a:pt x="1079793" y="100135"/>
                    <a:pt x="1050866" y="87025"/>
                    <a:pt x="1021675" y="74603"/>
                  </a:cubicBezTo>
                  <a:cubicBezTo>
                    <a:pt x="950866" y="56947"/>
                    <a:pt x="878099" y="45317"/>
                    <a:pt x="805227" y="40929"/>
                  </a:cubicBezTo>
                  <a:cubicBezTo>
                    <a:pt x="731033" y="34057"/>
                    <a:pt x="655728" y="39238"/>
                    <a:pt x="582909" y="45687"/>
                  </a:cubicBezTo>
                  <a:cubicBezTo>
                    <a:pt x="508292" y="57475"/>
                    <a:pt x="434997" y="80788"/>
                    <a:pt x="364769" y="106796"/>
                  </a:cubicBezTo>
                  <a:cubicBezTo>
                    <a:pt x="286503" y="142267"/>
                    <a:pt x="212679" y="183394"/>
                    <a:pt x="137216" y="223410"/>
                  </a:cubicBezTo>
                  <a:cubicBezTo>
                    <a:pt x="94645" y="245507"/>
                    <a:pt x="52339" y="269718"/>
                    <a:pt x="16855" y="302123"/>
                  </a:cubicBezTo>
                  <a:cubicBezTo>
                    <a:pt x="12254" y="304607"/>
                    <a:pt x="6543" y="304078"/>
                    <a:pt x="2735" y="300272"/>
                  </a:cubicBezTo>
                  <a:cubicBezTo>
                    <a:pt x="-14346" y="279920"/>
                    <a:pt x="53608" y="236626"/>
                    <a:pt x="67358" y="226318"/>
                  </a:cubicBezTo>
                  <a:cubicBezTo>
                    <a:pt x="123255" y="189526"/>
                    <a:pt x="182800" y="159077"/>
                    <a:pt x="241658" y="127360"/>
                  </a:cubicBezTo>
                  <a:cubicBezTo>
                    <a:pt x="342664" y="68841"/>
                    <a:pt x="454087" y="30198"/>
                    <a:pt x="568895" y="9371"/>
                  </a:cubicBezTo>
                  <a:cubicBezTo>
                    <a:pt x="714904" y="-8920"/>
                    <a:pt x="862763" y="225"/>
                    <a:pt x="1006392" y="31044"/>
                  </a:cubicBezTo>
                  <a:cubicBezTo>
                    <a:pt x="1039497" y="37176"/>
                    <a:pt x="1068582" y="54832"/>
                    <a:pt x="1099994" y="66145"/>
                  </a:cubicBezTo>
                  <a:cubicBezTo>
                    <a:pt x="1130825" y="76400"/>
                    <a:pt x="1159910" y="90620"/>
                    <a:pt x="1188096" y="106690"/>
                  </a:cubicBezTo>
                  <a:cubicBezTo>
                    <a:pt x="1229186" y="124981"/>
                    <a:pt x="1271069" y="141527"/>
                    <a:pt x="1310361" y="163835"/>
                  </a:cubicBezTo>
                  <a:cubicBezTo>
                    <a:pt x="1376358" y="205067"/>
                    <a:pt x="1443307" y="245665"/>
                    <a:pt x="1500262" y="299321"/>
                  </a:cubicBezTo>
                  <a:cubicBezTo>
                    <a:pt x="1522155" y="318986"/>
                    <a:pt x="1541140" y="341664"/>
                    <a:pt x="1559754" y="364394"/>
                  </a:cubicBezTo>
                  <a:cubicBezTo>
                    <a:pt x="1567898" y="375707"/>
                    <a:pt x="1578316" y="388024"/>
                    <a:pt x="1577629" y="402667"/>
                  </a:cubicBezTo>
                  <a:cubicBezTo>
                    <a:pt x="1576836" y="412288"/>
                    <a:pt x="1567898" y="418526"/>
                    <a:pt x="1559014" y="418526"/>
                  </a:cubicBezTo>
                  <a:cubicBezTo>
                    <a:pt x="1556952" y="418473"/>
                    <a:pt x="1554889" y="418103"/>
                    <a:pt x="1552933" y="41741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6" name="Google Shape;66;p2"/>
            <p:cNvSpPr/>
            <p:nvPr/>
          </p:nvSpPr>
          <p:spPr>
            <a:xfrm>
              <a:off x="14934148" y="1216540"/>
              <a:ext cx="1363812" cy="352309"/>
            </a:xfrm>
            <a:custGeom>
              <a:avLst/>
              <a:gdLst/>
              <a:ahLst/>
              <a:cxnLst/>
              <a:rect l="l" t="t" r="r" b="b"/>
              <a:pathLst>
                <a:path w="1363812" h="352309" extrusionOk="0">
                  <a:moveTo>
                    <a:pt x="1333086" y="348187"/>
                  </a:moveTo>
                  <a:cubicBezTo>
                    <a:pt x="1311510" y="327676"/>
                    <a:pt x="1293001" y="304311"/>
                    <a:pt x="1270844" y="284329"/>
                  </a:cubicBezTo>
                  <a:cubicBezTo>
                    <a:pt x="1238056" y="259589"/>
                    <a:pt x="1208231" y="231096"/>
                    <a:pt x="1174862" y="207097"/>
                  </a:cubicBezTo>
                  <a:cubicBezTo>
                    <a:pt x="1121821" y="172155"/>
                    <a:pt x="1064073" y="144719"/>
                    <a:pt x="1005268" y="121248"/>
                  </a:cubicBezTo>
                  <a:cubicBezTo>
                    <a:pt x="920973" y="80174"/>
                    <a:pt x="828958" y="58659"/>
                    <a:pt x="736413" y="46237"/>
                  </a:cubicBezTo>
                  <a:cubicBezTo>
                    <a:pt x="689453" y="37726"/>
                    <a:pt x="642177" y="36246"/>
                    <a:pt x="594582" y="38677"/>
                  </a:cubicBezTo>
                  <a:cubicBezTo>
                    <a:pt x="526311" y="36669"/>
                    <a:pt x="458992" y="46184"/>
                    <a:pt x="392307" y="60087"/>
                  </a:cubicBezTo>
                  <a:cubicBezTo>
                    <a:pt x="258144" y="82818"/>
                    <a:pt x="126784" y="129072"/>
                    <a:pt x="13351" y="204930"/>
                  </a:cubicBezTo>
                  <a:cubicBezTo>
                    <a:pt x="-22768" y="218568"/>
                    <a:pt x="24879" y="173318"/>
                    <a:pt x="33658" y="168560"/>
                  </a:cubicBezTo>
                  <a:cubicBezTo>
                    <a:pt x="79930" y="133883"/>
                    <a:pt x="131543" y="107398"/>
                    <a:pt x="184108" y="83716"/>
                  </a:cubicBezTo>
                  <a:cubicBezTo>
                    <a:pt x="248308" y="54748"/>
                    <a:pt x="317901" y="38836"/>
                    <a:pt x="386648" y="24827"/>
                  </a:cubicBezTo>
                  <a:cubicBezTo>
                    <a:pt x="443074" y="13304"/>
                    <a:pt x="499870" y="1515"/>
                    <a:pt x="557723" y="1885"/>
                  </a:cubicBezTo>
                  <a:cubicBezTo>
                    <a:pt x="573535" y="1991"/>
                    <a:pt x="589453" y="1462"/>
                    <a:pt x="605265" y="934"/>
                  </a:cubicBezTo>
                  <a:cubicBezTo>
                    <a:pt x="632393" y="35"/>
                    <a:pt x="659522" y="-864"/>
                    <a:pt x="686492" y="1568"/>
                  </a:cubicBezTo>
                  <a:cubicBezTo>
                    <a:pt x="771368" y="11400"/>
                    <a:pt x="856403" y="25515"/>
                    <a:pt x="937790" y="51999"/>
                  </a:cubicBezTo>
                  <a:cubicBezTo>
                    <a:pt x="1015686" y="81972"/>
                    <a:pt x="1092683" y="114852"/>
                    <a:pt x="1165449" y="155820"/>
                  </a:cubicBezTo>
                  <a:cubicBezTo>
                    <a:pt x="1201885" y="176014"/>
                    <a:pt x="1232345" y="204242"/>
                    <a:pt x="1264445" y="230409"/>
                  </a:cubicBezTo>
                  <a:cubicBezTo>
                    <a:pt x="1300564" y="256100"/>
                    <a:pt x="1329808" y="289298"/>
                    <a:pt x="1359792" y="321491"/>
                  </a:cubicBezTo>
                  <a:cubicBezTo>
                    <a:pt x="1370316" y="334812"/>
                    <a:pt x="1358417" y="352310"/>
                    <a:pt x="1344403" y="352310"/>
                  </a:cubicBezTo>
                  <a:cubicBezTo>
                    <a:pt x="1340596" y="352310"/>
                    <a:pt x="1336735" y="351041"/>
                    <a:pt x="1333086" y="348187"/>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7" name="Google Shape;67;p2"/>
            <p:cNvSpPr/>
            <p:nvPr/>
          </p:nvSpPr>
          <p:spPr>
            <a:xfrm>
              <a:off x="16101977" y="1554863"/>
              <a:ext cx="185688" cy="344905"/>
            </a:xfrm>
            <a:custGeom>
              <a:avLst/>
              <a:gdLst/>
              <a:ahLst/>
              <a:cxnLst/>
              <a:rect l="l" t="t" r="r" b="b"/>
              <a:pathLst>
                <a:path w="185688" h="344905" extrusionOk="0">
                  <a:moveTo>
                    <a:pt x="19831" y="336659"/>
                  </a:moveTo>
                  <a:cubicBezTo>
                    <a:pt x="13591" y="332060"/>
                    <a:pt x="7404" y="326563"/>
                    <a:pt x="423" y="323285"/>
                  </a:cubicBezTo>
                  <a:cubicBezTo>
                    <a:pt x="317" y="323232"/>
                    <a:pt x="159" y="323180"/>
                    <a:pt x="0" y="323074"/>
                  </a:cubicBezTo>
                  <a:cubicBezTo>
                    <a:pt x="6081" y="308589"/>
                    <a:pt x="18720" y="292784"/>
                    <a:pt x="22211" y="281947"/>
                  </a:cubicBezTo>
                  <a:cubicBezTo>
                    <a:pt x="32364" y="261489"/>
                    <a:pt x="41566" y="240556"/>
                    <a:pt x="53305" y="220944"/>
                  </a:cubicBezTo>
                  <a:cubicBezTo>
                    <a:pt x="92915" y="162689"/>
                    <a:pt x="119197" y="97193"/>
                    <a:pt x="153518" y="35872"/>
                  </a:cubicBezTo>
                  <a:cubicBezTo>
                    <a:pt x="160921" y="23661"/>
                    <a:pt x="166950" y="8754"/>
                    <a:pt x="179007" y="508"/>
                  </a:cubicBezTo>
                  <a:cubicBezTo>
                    <a:pt x="200213" y="-6417"/>
                    <a:pt x="164253" y="59661"/>
                    <a:pt x="163248" y="68647"/>
                  </a:cubicBezTo>
                  <a:cubicBezTo>
                    <a:pt x="150292" y="99730"/>
                    <a:pt x="135855" y="130073"/>
                    <a:pt x="124274" y="161685"/>
                  </a:cubicBezTo>
                  <a:cubicBezTo>
                    <a:pt x="111265" y="193508"/>
                    <a:pt x="91698" y="222054"/>
                    <a:pt x="75886" y="252450"/>
                  </a:cubicBezTo>
                  <a:cubicBezTo>
                    <a:pt x="61714" y="283638"/>
                    <a:pt x="47489" y="314774"/>
                    <a:pt x="31148" y="344853"/>
                  </a:cubicBezTo>
                  <a:lnTo>
                    <a:pt x="31148" y="344906"/>
                  </a:lnTo>
                  <a:cubicBezTo>
                    <a:pt x="27340" y="342157"/>
                    <a:pt x="23533" y="339408"/>
                    <a:pt x="19831" y="33665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8" name="Google Shape;68;p2"/>
            <p:cNvSpPr/>
            <p:nvPr/>
          </p:nvSpPr>
          <p:spPr>
            <a:xfrm>
              <a:off x="14938970" y="1408497"/>
              <a:ext cx="142102" cy="362870"/>
            </a:xfrm>
            <a:custGeom>
              <a:avLst/>
              <a:gdLst/>
              <a:ahLst/>
              <a:cxnLst/>
              <a:rect l="l" t="t" r="r" b="b"/>
              <a:pathLst>
                <a:path w="142102" h="362870" extrusionOk="0">
                  <a:moveTo>
                    <a:pt x="105567" y="351398"/>
                  </a:moveTo>
                  <a:cubicBezTo>
                    <a:pt x="83727" y="293990"/>
                    <a:pt x="68497" y="233779"/>
                    <a:pt x="46921" y="176371"/>
                  </a:cubicBezTo>
                  <a:cubicBezTo>
                    <a:pt x="27460" y="123561"/>
                    <a:pt x="2975" y="69906"/>
                    <a:pt x="14" y="13079"/>
                  </a:cubicBezTo>
                  <a:cubicBezTo>
                    <a:pt x="-462" y="3194"/>
                    <a:pt x="11436" y="-5106"/>
                    <a:pt x="18681" y="3775"/>
                  </a:cubicBezTo>
                  <a:cubicBezTo>
                    <a:pt x="23071" y="9009"/>
                    <a:pt x="24551" y="15881"/>
                    <a:pt x="26719" y="22171"/>
                  </a:cubicBezTo>
                  <a:cubicBezTo>
                    <a:pt x="44329" y="83809"/>
                    <a:pt x="71352" y="139790"/>
                    <a:pt x="93616" y="199313"/>
                  </a:cubicBezTo>
                  <a:cubicBezTo>
                    <a:pt x="110168" y="244722"/>
                    <a:pt x="122807" y="291611"/>
                    <a:pt x="140575" y="336544"/>
                  </a:cubicBezTo>
                  <a:cubicBezTo>
                    <a:pt x="146445" y="351504"/>
                    <a:pt x="134335" y="362869"/>
                    <a:pt x="122278" y="362869"/>
                  </a:cubicBezTo>
                  <a:cubicBezTo>
                    <a:pt x="115774" y="362922"/>
                    <a:pt x="109163" y="359486"/>
                    <a:pt x="105567" y="351398"/>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9" name="Google Shape;69;p2"/>
            <p:cNvSpPr/>
            <p:nvPr/>
          </p:nvSpPr>
          <p:spPr>
            <a:xfrm>
              <a:off x="15062108" y="1627686"/>
              <a:ext cx="1084240" cy="265474"/>
            </a:xfrm>
            <a:custGeom>
              <a:avLst/>
              <a:gdLst/>
              <a:ahLst/>
              <a:cxnLst/>
              <a:rect l="l" t="t" r="r" b="b"/>
              <a:pathLst>
                <a:path w="1084240" h="265474" extrusionOk="0">
                  <a:moveTo>
                    <a:pt x="1061127" y="264893"/>
                  </a:moveTo>
                  <a:cubicBezTo>
                    <a:pt x="1060704" y="264576"/>
                    <a:pt x="1060175" y="264206"/>
                    <a:pt x="1059752" y="263889"/>
                  </a:cubicBezTo>
                  <a:cubicBezTo>
                    <a:pt x="1053512" y="259290"/>
                    <a:pt x="1047325" y="253792"/>
                    <a:pt x="1040344" y="250515"/>
                  </a:cubicBezTo>
                  <a:cubicBezTo>
                    <a:pt x="1035743" y="248295"/>
                    <a:pt x="1030561" y="248030"/>
                    <a:pt x="1025801" y="249193"/>
                  </a:cubicBezTo>
                  <a:cubicBezTo>
                    <a:pt x="985611" y="224401"/>
                    <a:pt x="954516" y="182745"/>
                    <a:pt x="911681" y="161600"/>
                  </a:cubicBezTo>
                  <a:cubicBezTo>
                    <a:pt x="869957" y="138235"/>
                    <a:pt x="828074" y="114923"/>
                    <a:pt x="782965" y="98536"/>
                  </a:cubicBezTo>
                  <a:cubicBezTo>
                    <a:pt x="743832" y="87117"/>
                    <a:pt x="704117" y="73532"/>
                    <a:pt x="664826" y="63805"/>
                  </a:cubicBezTo>
                  <a:cubicBezTo>
                    <a:pt x="505861" y="34413"/>
                    <a:pt x="336161" y="15594"/>
                    <a:pt x="180157" y="68933"/>
                  </a:cubicBezTo>
                  <a:cubicBezTo>
                    <a:pt x="119025" y="88756"/>
                    <a:pt x="67253" y="130253"/>
                    <a:pt x="5064" y="146429"/>
                  </a:cubicBezTo>
                  <a:cubicBezTo>
                    <a:pt x="4323" y="151292"/>
                    <a:pt x="-1229" y="148913"/>
                    <a:pt x="516" y="144473"/>
                  </a:cubicBezTo>
                  <a:cubicBezTo>
                    <a:pt x="-3609" y="134429"/>
                    <a:pt x="18178" y="126341"/>
                    <a:pt x="24419" y="121214"/>
                  </a:cubicBezTo>
                  <a:cubicBezTo>
                    <a:pt x="64503" y="98271"/>
                    <a:pt x="100939" y="69355"/>
                    <a:pt x="143245" y="50431"/>
                  </a:cubicBezTo>
                  <a:cubicBezTo>
                    <a:pt x="196710" y="26854"/>
                    <a:pt x="254246" y="11260"/>
                    <a:pt x="311994" y="3066"/>
                  </a:cubicBezTo>
                  <a:cubicBezTo>
                    <a:pt x="542244" y="-11312"/>
                    <a:pt x="792854" y="22044"/>
                    <a:pt x="981221" y="163821"/>
                  </a:cubicBezTo>
                  <a:cubicBezTo>
                    <a:pt x="1010783" y="185071"/>
                    <a:pt x="1034580" y="218057"/>
                    <a:pt x="1070540" y="228101"/>
                  </a:cubicBezTo>
                  <a:cubicBezTo>
                    <a:pt x="1092222" y="234709"/>
                    <a:pt x="1086299" y="265475"/>
                    <a:pt x="1065833" y="265475"/>
                  </a:cubicBezTo>
                  <a:cubicBezTo>
                    <a:pt x="1064353" y="265422"/>
                    <a:pt x="1062766" y="265211"/>
                    <a:pt x="1061127" y="264893"/>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70" name="Google Shape;70;p2"/>
            <p:cNvSpPr/>
            <p:nvPr/>
          </p:nvSpPr>
          <p:spPr>
            <a:xfrm>
              <a:off x="14423856" y="-101121"/>
              <a:ext cx="2480664" cy="884490"/>
            </a:xfrm>
            <a:custGeom>
              <a:avLst/>
              <a:gdLst/>
              <a:ahLst/>
              <a:cxnLst/>
              <a:rect l="l" t="t" r="r" b="b"/>
              <a:pathLst>
                <a:path w="2480664" h="884490" extrusionOk="0">
                  <a:moveTo>
                    <a:pt x="2218368" y="869636"/>
                  </a:moveTo>
                  <a:cubicBezTo>
                    <a:pt x="2189071" y="847487"/>
                    <a:pt x="2160514" y="824492"/>
                    <a:pt x="2136135" y="796845"/>
                  </a:cubicBezTo>
                  <a:cubicBezTo>
                    <a:pt x="2116252" y="774907"/>
                    <a:pt x="2092930" y="756828"/>
                    <a:pt x="2068657" y="739965"/>
                  </a:cubicBezTo>
                  <a:cubicBezTo>
                    <a:pt x="2027885" y="706767"/>
                    <a:pt x="1984733" y="676900"/>
                    <a:pt x="1939888" y="649570"/>
                  </a:cubicBezTo>
                  <a:cubicBezTo>
                    <a:pt x="1869290" y="605589"/>
                    <a:pt x="1798322" y="562347"/>
                    <a:pt x="1726666" y="520004"/>
                  </a:cubicBezTo>
                  <a:cubicBezTo>
                    <a:pt x="1619738" y="452023"/>
                    <a:pt x="1498796" y="404447"/>
                    <a:pt x="1372671" y="388588"/>
                  </a:cubicBezTo>
                  <a:cubicBezTo>
                    <a:pt x="1307678" y="377276"/>
                    <a:pt x="1242315" y="371144"/>
                    <a:pt x="1176318" y="376272"/>
                  </a:cubicBezTo>
                  <a:cubicBezTo>
                    <a:pt x="1089802" y="376166"/>
                    <a:pt x="1003921" y="385311"/>
                    <a:pt x="919838" y="406192"/>
                  </a:cubicBezTo>
                  <a:cubicBezTo>
                    <a:pt x="790540" y="431196"/>
                    <a:pt x="665103" y="474014"/>
                    <a:pt x="547281" y="532956"/>
                  </a:cubicBezTo>
                  <a:cubicBezTo>
                    <a:pt x="477053" y="564409"/>
                    <a:pt x="408094" y="598294"/>
                    <a:pt x="340510" y="635139"/>
                  </a:cubicBezTo>
                  <a:cubicBezTo>
                    <a:pt x="284243" y="666539"/>
                    <a:pt x="227553" y="700424"/>
                    <a:pt x="181598" y="745515"/>
                  </a:cubicBezTo>
                  <a:cubicBezTo>
                    <a:pt x="170705" y="731031"/>
                    <a:pt x="161133" y="715701"/>
                    <a:pt x="152566" y="699736"/>
                  </a:cubicBezTo>
                  <a:cubicBezTo>
                    <a:pt x="127658" y="648830"/>
                    <a:pt x="98732" y="600355"/>
                    <a:pt x="67319" y="553149"/>
                  </a:cubicBezTo>
                  <a:cubicBezTo>
                    <a:pt x="47118" y="519687"/>
                    <a:pt x="29667" y="484639"/>
                    <a:pt x="8038" y="451970"/>
                  </a:cubicBezTo>
                  <a:cubicBezTo>
                    <a:pt x="5817" y="448534"/>
                    <a:pt x="3437" y="444253"/>
                    <a:pt x="0" y="441557"/>
                  </a:cubicBezTo>
                  <a:cubicBezTo>
                    <a:pt x="63988" y="374157"/>
                    <a:pt x="133423" y="312255"/>
                    <a:pt x="211160" y="260291"/>
                  </a:cubicBezTo>
                  <a:cubicBezTo>
                    <a:pt x="276311" y="208751"/>
                    <a:pt x="350822" y="171588"/>
                    <a:pt x="426392" y="137756"/>
                  </a:cubicBezTo>
                  <a:cubicBezTo>
                    <a:pt x="542892" y="86639"/>
                    <a:pt x="669069" y="62639"/>
                    <a:pt x="791598" y="30182"/>
                  </a:cubicBezTo>
                  <a:cubicBezTo>
                    <a:pt x="851778" y="16702"/>
                    <a:pt x="913651" y="16226"/>
                    <a:pt x="974889" y="10940"/>
                  </a:cubicBezTo>
                  <a:cubicBezTo>
                    <a:pt x="1081500" y="-743"/>
                    <a:pt x="1189010" y="-3439"/>
                    <a:pt x="1296044" y="4649"/>
                  </a:cubicBezTo>
                  <a:cubicBezTo>
                    <a:pt x="1389117" y="8825"/>
                    <a:pt x="1482191" y="29864"/>
                    <a:pt x="1573783" y="46675"/>
                  </a:cubicBezTo>
                  <a:cubicBezTo>
                    <a:pt x="1608527" y="52331"/>
                    <a:pt x="1640626" y="57194"/>
                    <a:pt x="1675212" y="66128"/>
                  </a:cubicBezTo>
                  <a:cubicBezTo>
                    <a:pt x="1820057" y="109211"/>
                    <a:pt x="1966277" y="155941"/>
                    <a:pt x="2098536" y="230160"/>
                  </a:cubicBezTo>
                  <a:cubicBezTo>
                    <a:pt x="2160620" y="270282"/>
                    <a:pt x="2223762" y="308872"/>
                    <a:pt x="2281880" y="354809"/>
                  </a:cubicBezTo>
                  <a:cubicBezTo>
                    <a:pt x="2346185" y="404976"/>
                    <a:pt x="2413716" y="451072"/>
                    <a:pt x="2480665" y="497644"/>
                  </a:cubicBezTo>
                  <a:cubicBezTo>
                    <a:pt x="2446238" y="536762"/>
                    <a:pt x="2388861" y="632760"/>
                    <a:pt x="2380981" y="640795"/>
                  </a:cubicBezTo>
                  <a:cubicBezTo>
                    <a:pt x="2348141" y="686679"/>
                    <a:pt x="2324503" y="738273"/>
                    <a:pt x="2295206" y="786431"/>
                  </a:cubicBezTo>
                  <a:cubicBezTo>
                    <a:pt x="2279976" y="813708"/>
                    <a:pt x="2261837" y="839240"/>
                    <a:pt x="2245602" y="865936"/>
                  </a:cubicBezTo>
                  <a:cubicBezTo>
                    <a:pt x="2242746" y="871222"/>
                    <a:pt x="2238780" y="877777"/>
                    <a:pt x="2235766" y="884491"/>
                  </a:cubicBezTo>
                  <a:cubicBezTo>
                    <a:pt x="2230319" y="879363"/>
                    <a:pt x="2224291" y="874447"/>
                    <a:pt x="2218368" y="869636"/>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71" name="Google Shape;71;p2"/>
            <p:cNvSpPr/>
            <p:nvPr/>
          </p:nvSpPr>
          <p:spPr>
            <a:xfrm>
              <a:off x="14707306" y="589275"/>
              <a:ext cx="1860300" cy="674189"/>
            </a:xfrm>
            <a:custGeom>
              <a:avLst/>
              <a:gdLst/>
              <a:ahLst/>
              <a:cxnLst/>
              <a:rect l="l" t="t" r="r" b="b"/>
              <a:pathLst>
                <a:path w="1860300" h="674189" extrusionOk="0">
                  <a:moveTo>
                    <a:pt x="1612969" y="610755"/>
                  </a:moveTo>
                  <a:cubicBezTo>
                    <a:pt x="1556014" y="557100"/>
                    <a:pt x="1489118" y="516501"/>
                    <a:pt x="1423068" y="475269"/>
                  </a:cubicBezTo>
                  <a:cubicBezTo>
                    <a:pt x="1383776" y="452961"/>
                    <a:pt x="1341893" y="436468"/>
                    <a:pt x="1300804" y="418124"/>
                  </a:cubicBezTo>
                  <a:cubicBezTo>
                    <a:pt x="1272617" y="402107"/>
                    <a:pt x="1243532" y="387834"/>
                    <a:pt x="1212701" y="377579"/>
                  </a:cubicBezTo>
                  <a:cubicBezTo>
                    <a:pt x="1181289" y="366266"/>
                    <a:pt x="1152204" y="348663"/>
                    <a:pt x="1119099" y="342478"/>
                  </a:cubicBezTo>
                  <a:cubicBezTo>
                    <a:pt x="975470" y="311660"/>
                    <a:pt x="827611" y="302514"/>
                    <a:pt x="681602" y="320805"/>
                  </a:cubicBezTo>
                  <a:cubicBezTo>
                    <a:pt x="566795" y="341633"/>
                    <a:pt x="455371" y="380328"/>
                    <a:pt x="354366" y="438794"/>
                  </a:cubicBezTo>
                  <a:cubicBezTo>
                    <a:pt x="295507" y="470511"/>
                    <a:pt x="235962" y="500960"/>
                    <a:pt x="180065" y="537752"/>
                  </a:cubicBezTo>
                  <a:cubicBezTo>
                    <a:pt x="172027" y="543831"/>
                    <a:pt x="145110" y="561329"/>
                    <a:pt x="127870" y="578879"/>
                  </a:cubicBezTo>
                  <a:cubicBezTo>
                    <a:pt x="120096" y="561381"/>
                    <a:pt x="113486" y="542615"/>
                    <a:pt x="106928" y="524748"/>
                  </a:cubicBezTo>
                  <a:cubicBezTo>
                    <a:pt x="87838" y="476485"/>
                    <a:pt x="79535" y="424679"/>
                    <a:pt x="59334" y="376733"/>
                  </a:cubicBezTo>
                  <a:cubicBezTo>
                    <a:pt x="39715" y="328206"/>
                    <a:pt x="17874" y="280577"/>
                    <a:pt x="0" y="231309"/>
                  </a:cubicBezTo>
                  <a:cubicBezTo>
                    <a:pt x="3808" y="229617"/>
                    <a:pt x="7509" y="227344"/>
                    <a:pt x="11581" y="225494"/>
                  </a:cubicBezTo>
                  <a:cubicBezTo>
                    <a:pt x="59757" y="201389"/>
                    <a:pt x="111000" y="177336"/>
                    <a:pt x="160551" y="154711"/>
                  </a:cubicBezTo>
                  <a:cubicBezTo>
                    <a:pt x="234481" y="121725"/>
                    <a:pt x="311584" y="96827"/>
                    <a:pt x="387258" y="68175"/>
                  </a:cubicBezTo>
                  <a:cubicBezTo>
                    <a:pt x="591755" y="-9691"/>
                    <a:pt x="815660" y="-13338"/>
                    <a:pt x="1030045" y="19753"/>
                  </a:cubicBezTo>
                  <a:cubicBezTo>
                    <a:pt x="1214023" y="29744"/>
                    <a:pt x="1396204" y="80651"/>
                    <a:pt x="1553370" y="177918"/>
                  </a:cubicBezTo>
                  <a:cubicBezTo>
                    <a:pt x="1644487" y="223432"/>
                    <a:pt x="1731479" y="274392"/>
                    <a:pt x="1810855" y="339148"/>
                  </a:cubicBezTo>
                  <a:cubicBezTo>
                    <a:pt x="1826561" y="351835"/>
                    <a:pt x="1841739" y="374143"/>
                    <a:pt x="1860300" y="385085"/>
                  </a:cubicBezTo>
                  <a:cubicBezTo>
                    <a:pt x="1843854" y="400151"/>
                    <a:pt x="1828095" y="433296"/>
                    <a:pt x="1820057" y="445349"/>
                  </a:cubicBezTo>
                  <a:cubicBezTo>
                    <a:pt x="1784943" y="499955"/>
                    <a:pt x="1745334" y="551761"/>
                    <a:pt x="1714186" y="608852"/>
                  </a:cubicBezTo>
                  <a:cubicBezTo>
                    <a:pt x="1700437" y="631054"/>
                    <a:pt x="1685788" y="652569"/>
                    <a:pt x="1671140" y="674190"/>
                  </a:cubicBezTo>
                  <a:cubicBezTo>
                    <a:pt x="1652948" y="651988"/>
                    <a:pt x="1634333" y="629944"/>
                    <a:pt x="1612969" y="610755"/>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72" name="Google Shape;72;p2"/>
            <p:cNvSpPr/>
            <p:nvPr/>
          </p:nvSpPr>
          <p:spPr>
            <a:xfrm>
              <a:off x="14958920" y="1254217"/>
              <a:ext cx="1310956" cy="595808"/>
            </a:xfrm>
            <a:custGeom>
              <a:avLst/>
              <a:gdLst/>
              <a:ahLst/>
              <a:cxnLst/>
              <a:rect l="l" t="t" r="r" b="b"/>
              <a:pathLst>
                <a:path w="1310956" h="595808" extrusionOk="0">
                  <a:moveTo>
                    <a:pt x="1084408" y="537184"/>
                  </a:moveTo>
                  <a:cubicBezTo>
                    <a:pt x="895988" y="395407"/>
                    <a:pt x="645378" y="362104"/>
                    <a:pt x="415128" y="376430"/>
                  </a:cubicBezTo>
                  <a:cubicBezTo>
                    <a:pt x="357380" y="384624"/>
                    <a:pt x="299844" y="400165"/>
                    <a:pt x="246380" y="423795"/>
                  </a:cubicBezTo>
                  <a:cubicBezTo>
                    <a:pt x="204074" y="442719"/>
                    <a:pt x="167585" y="471582"/>
                    <a:pt x="127553" y="494577"/>
                  </a:cubicBezTo>
                  <a:cubicBezTo>
                    <a:pt x="126283" y="495635"/>
                    <a:pt x="124380" y="496798"/>
                    <a:pt x="122159" y="498066"/>
                  </a:cubicBezTo>
                  <a:cubicBezTo>
                    <a:pt x="122106" y="495846"/>
                    <a:pt x="121630" y="493414"/>
                    <a:pt x="120678" y="490930"/>
                  </a:cubicBezTo>
                  <a:cubicBezTo>
                    <a:pt x="102856" y="445944"/>
                    <a:pt x="90270" y="399108"/>
                    <a:pt x="73718" y="353699"/>
                  </a:cubicBezTo>
                  <a:cubicBezTo>
                    <a:pt x="51508" y="294176"/>
                    <a:pt x="24432" y="238195"/>
                    <a:pt x="6822" y="176557"/>
                  </a:cubicBezTo>
                  <a:cubicBezTo>
                    <a:pt x="4865" y="170848"/>
                    <a:pt x="3437" y="164769"/>
                    <a:pt x="0" y="159800"/>
                  </a:cubicBezTo>
                  <a:cubicBezTo>
                    <a:pt x="110736" y="88383"/>
                    <a:pt x="237813" y="44401"/>
                    <a:pt x="367480" y="22463"/>
                  </a:cubicBezTo>
                  <a:cubicBezTo>
                    <a:pt x="434165" y="8561"/>
                    <a:pt x="501432" y="-955"/>
                    <a:pt x="569756" y="1054"/>
                  </a:cubicBezTo>
                  <a:cubicBezTo>
                    <a:pt x="617350" y="-1378"/>
                    <a:pt x="664680" y="103"/>
                    <a:pt x="711640" y="8613"/>
                  </a:cubicBezTo>
                  <a:cubicBezTo>
                    <a:pt x="804131" y="21036"/>
                    <a:pt x="896147" y="42604"/>
                    <a:pt x="980494" y="83625"/>
                  </a:cubicBezTo>
                  <a:cubicBezTo>
                    <a:pt x="1039300" y="107096"/>
                    <a:pt x="1096994" y="134532"/>
                    <a:pt x="1150036" y="169474"/>
                  </a:cubicBezTo>
                  <a:cubicBezTo>
                    <a:pt x="1183404" y="193473"/>
                    <a:pt x="1213283" y="221966"/>
                    <a:pt x="1246017" y="246706"/>
                  </a:cubicBezTo>
                  <a:cubicBezTo>
                    <a:pt x="1268175" y="266635"/>
                    <a:pt x="1286737" y="290053"/>
                    <a:pt x="1308313" y="310563"/>
                  </a:cubicBezTo>
                  <a:cubicBezTo>
                    <a:pt x="1309212" y="311251"/>
                    <a:pt x="1310058" y="311885"/>
                    <a:pt x="1310957" y="312361"/>
                  </a:cubicBezTo>
                  <a:cubicBezTo>
                    <a:pt x="1305404" y="319920"/>
                    <a:pt x="1301227" y="328801"/>
                    <a:pt x="1296520" y="336624"/>
                  </a:cubicBezTo>
                  <a:cubicBezTo>
                    <a:pt x="1262199" y="397945"/>
                    <a:pt x="1235917" y="463441"/>
                    <a:pt x="1196308" y="521696"/>
                  </a:cubicBezTo>
                  <a:cubicBezTo>
                    <a:pt x="1184621" y="541308"/>
                    <a:pt x="1175366" y="562241"/>
                    <a:pt x="1165213" y="582699"/>
                  </a:cubicBezTo>
                  <a:cubicBezTo>
                    <a:pt x="1163997" y="586558"/>
                    <a:pt x="1161617" y="590998"/>
                    <a:pt x="1158761" y="595809"/>
                  </a:cubicBezTo>
                  <a:cubicBezTo>
                    <a:pt x="1130734" y="582065"/>
                    <a:pt x="1109686" y="555369"/>
                    <a:pt x="1084408" y="537184"/>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73" name="Google Shape;73;p2"/>
            <p:cNvSpPr/>
            <p:nvPr/>
          </p:nvSpPr>
          <p:spPr>
            <a:xfrm>
              <a:off x="15300828" y="1969908"/>
              <a:ext cx="578312" cy="534183"/>
            </a:xfrm>
            <a:custGeom>
              <a:avLst/>
              <a:gdLst/>
              <a:ahLst/>
              <a:cxnLst/>
              <a:rect l="l" t="t" r="r" b="b"/>
              <a:pathLst>
                <a:path w="578312" h="534183" extrusionOk="0">
                  <a:moveTo>
                    <a:pt x="346094" y="533760"/>
                  </a:moveTo>
                  <a:cubicBezTo>
                    <a:pt x="244718" y="532545"/>
                    <a:pt x="134934" y="511188"/>
                    <a:pt x="63014" y="434115"/>
                  </a:cubicBezTo>
                  <a:cubicBezTo>
                    <a:pt x="28006" y="400706"/>
                    <a:pt x="11136" y="354081"/>
                    <a:pt x="1089" y="307721"/>
                  </a:cubicBezTo>
                  <a:cubicBezTo>
                    <a:pt x="-2613" y="260832"/>
                    <a:pt x="2940" y="211353"/>
                    <a:pt x="20602" y="167530"/>
                  </a:cubicBezTo>
                  <a:cubicBezTo>
                    <a:pt x="61428" y="57047"/>
                    <a:pt x="185649" y="12907"/>
                    <a:pt x="293899" y="749"/>
                  </a:cubicBezTo>
                  <a:cubicBezTo>
                    <a:pt x="355824" y="-3639"/>
                    <a:pt x="420605" y="11427"/>
                    <a:pt x="474651" y="41347"/>
                  </a:cubicBezTo>
                  <a:cubicBezTo>
                    <a:pt x="492737" y="54880"/>
                    <a:pt x="510612" y="69259"/>
                    <a:pt x="524096" y="87496"/>
                  </a:cubicBezTo>
                  <a:cubicBezTo>
                    <a:pt x="531923" y="97011"/>
                    <a:pt x="537106" y="108218"/>
                    <a:pt x="542394" y="119319"/>
                  </a:cubicBezTo>
                  <a:cubicBezTo>
                    <a:pt x="549692" y="133698"/>
                    <a:pt x="559739" y="146861"/>
                    <a:pt x="565133" y="162138"/>
                  </a:cubicBezTo>
                  <a:cubicBezTo>
                    <a:pt x="589830" y="240744"/>
                    <a:pt x="578090" y="328443"/>
                    <a:pt x="544298" y="402609"/>
                  </a:cubicBezTo>
                  <a:cubicBezTo>
                    <a:pt x="513361" y="480845"/>
                    <a:pt x="443504" y="534130"/>
                    <a:pt x="359473" y="534183"/>
                  </a:cubicBezTo>
                  <a:cubicBezTo>
                    <a:pt x="355031" y="534183"/>
                    <a:pt x="350589" y="534025"/>
                    <a:pt x="346094" y="533760"/>
                  </a:cubicBezTo>
                  <a:close/>
                  <a:moveTo>
                    <a:pt x="254131" y="37435"/>
                  </a:moveTo>
                  <a:cubicBezTo>
                    <a:pt x="182899" y="51602"/>
                    <a:pt x="110714" y="80835"/>
                    <a:pt x="67403" y="141839"/>
                  </a:cubicBezTo>
                  <a:cubicBezTo>
                    <a:pt x="38318" y="187829"/>
                    <a:pt x="29804" y="242436"/>
                    <a:pt x="30438" y="295932"/>
                  </a:cubicBezTo>
                  <a:cubicBezTo>
                    <a:pt x="35833" y="327439"/>
                    <a:pt x="46145" y="359315"/>
                    <a:pt x="63014" y="386591"/>
                  </a:cubicBezTo>
                  <a:cubicBezTo>
                    <a:pt x="131920" y="484123"/>
                    <a:pt x="259949" y="506272"/>
                    <a:pt x="372007" y="502783"/>
                  </a:cubicBezTo>
                  <a:cubicBezTo>
                    <a:pt x="417697" y="499611"/>
                    <a:pt x="461854" y="475717"/>
                    <a:pt x="489141" y="438925"/>
                  </a:cubicBezTo>
                  <a:cubicBezTo>
                    <a:pt x="519602" y="392248"/>
                    <a:pt x="540490" y="338328"/>
                    <a:pt x="546043" y="282664"/>
                  </a:cubicBezTo>
                  <a:cubicBezTo>
                    <a:pt x="547100" y="246770"/>
                    <a:pt x="548846" y="209661"/>
                    <a:pt x="537158" y="175195"/>
                  </a:cubicBezTo>
                  <a:cubicBezTo>
                    <a:pt x="529861" y="156059"/>
                    <a:pt x="517010" y="139724"/>
                    <a:pt x="509078" y="120852"/>
                  </a:cubicBezTo>
                  <a:cubicBezTo>
                    <a:pt x="498925" y="100976"/>
                    <a:pt x="482055" y="85752"/>
                    <a:pt x="464657" y="72325"/>
                  </a:cubicBezTo>
                  <a:cubicBezTo>
                    <a:pt x="451806" y="60378"/>
                    <a:pt x="435148" y="55567"/>
                    <a:pt x="418596" y="51444"/>
                  </a:cubicBezTo>
                  <a:cubicBezTo>
                    <a:pt x="412144" y="50387"/>
                    <a:pt x="405217" y="47955"/>
                    <a:pt x="402784" y="41294"/>
                  </a:cubicBezTo>
                  <a:cubicBezTo>
                    <a:pt x="375285" y="33841"/>
                    <a:pt x="346782" y="29612"/>
                    <a:pt x="318437" y="29612"/>
                  </a:cubicBezTo>
                  <a:cubicBezTo>
                    <a:pt x="296755" y="29665"/>
                    <a:pt x="275179" y="32096"/>
                    <a:pt x="254131" y="3743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74" name="Google Shape;74;p2"/>
            <p:cNvSpPr/>
            <p:nvPr/>
          </p:nvSpPr>
          <p:spPr>
            <a:xfrm>
              <a:off x="15331234" y="1999524"/>
              <a:ext cx="516454" cy="473484"/>
            </a:xfrm>
            <a:custGeom>
              <a:avLst/>
              <a:gdLst/>
              <a:ahLst/>
              <a:cxnLst/>
              <a:rect l="l" t="t" r="r" b="b"/>
              <a:pathLst>
                <a:path w="516454" h="473484" extrusionOk="0">
                  <a:moveTo>
                    <a:pt x="32608" y="356976"/>
                  </a:moveTo>
                  <a:cubicBezTo>
                    <a:pt x="15686" y="329699"/>
                    <a:pt x="5427" y="297823"/>
                    <a:pt x="33" y="266317"/>
                  </a:cubicBezTo>
                  <a:cubicBezTo>
                    <a:pt x="-602" y="212820"/>
                    <a:pt x="7859" y="158213"/>
                    <a:pt x="36998" y="112223"/>
                  </a:cubicBezTo>
                  <a:cubicBezTo>
                    <a:pt x="80361" y="51220"/>
                    <a:pt x="152546" y="21934"/>
                    <a:pt x="223726" y="7820"/>
                  </a:cubicBezTo>
                  <a:cubicBezTo>
                    <a:pt x="272325" y="-4550"/>
                    <a:pt x="323885" y="-1484"/>
                    <a:pt x="372378" y="11679"/>
                  </a:cubicBezTo>
                  <a:cubicBezTo>
                    <a:pt x="374811" y="18339"/>
                    <a:pt x="381739" y="20771"/>
                    <a:pt x="388190" y="21828"/>
                  </a:cubicBezTo>
                  <a:cubicBezTo>
                    <a:pt x="404795" y="25951"/>
                    <a:pt x="421400" y="30762"/>
                    <a:pt x="434251" y="42709"/>
                  </a:cubicBezTo>
                  <a:cubicBezTo>
                    <a:pt x="451649" y="56189"/>
                    <a:pt x="468572" y="71413"/>
                    <a:pt x="478672" y="91237"/>
                  </a:cubicBezTo>
                  <a:cubicBezTo>
                    <a:pt x="486657" y="110056"/>
                    <a:pt x="499508" y="126443"/>
                    <a:pt x="506806" y="145526"/>
                  </a:cubicBezTo>
                  <a:cubicBezTo>
                    <a:pt x="518493" y="180045"/>
                    <a:pt x="516748" y="217102"/>
                    <a:pt x="515690" y="253048"/>
                  </a:cubicBezTo>
                  <a:cubicBezTo>
                    <a:pt x="510137" y="308712"/>
                    <a:pt x="489249" y="362632"/>
                    <a:pt x="458735" y="409310"/>
                  </a:cubicBezTo>
                  <a:cubicBezTo>
                    <a:pt x="431395" y="446102"/>
                    <a:pt x="387291" y="469995"/>
                    <a:pt x="341601" y="473167"/>
                  </a:cubicBezTo>
                  <a:cubicBezTo>
                    <a:pt x="334514" y="473379"/>
                    <a:pt x="327322" y="473484"/>
                    <a:pt x="320130" y="473484"/>
                  </a:cubicBezTo>
                  <a:cubicBezTo>
                    <a:pt x="213572" y="473537"/>
                    <a:pt x="97125" y="448322"/>
                    <a:pt x="32608" y="356976"/>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sp>
        <p:nvSpPr>
          <p:cNvPr id="75" name="Google Shape;75;p2"/>
          <p:cNvSpPr/>
          <p:nvPr/>
        </p:nvSpPr>
        <p:spPr>
          <a:xfrm>
            <a:off x="705114" y="-57812"/>
            <a:ext cx="1593553" cy="1751301"/>
          </a:xfrm>
          <a:custGeom>
            <a:avLst/>
            <a:gdLst/>
            <a:ahLst/>
            <a:cxnLst/>
            <a:rect l="l" t="t" r="r" b="b"/>
            <a:pathLst>
              <a:path w="2390329" h="2626951" extrusionOk="0">
                <a:moveTo>
                  <a:pt x="1632629" y="1302823"/>
                </a:moveTo>
                <a:cubicBezTo>
                  <a:pt x="1637789" y="1199385"/>
                  <a:pt x="1634671" y="1095893"/>
                  <a:pt x="1633220" y="992401"/>
                </a:cubicBezTo>
                <a:cubicBezTo>
                  <a:pt x="1634940" y="975268"/>
                  <a:pt x="1629458" y="962325"/>
                  <a:pt x="1611237" y="959264"/>
                </a:cubicBezTo>
                <a:cubicBezTo>
                  <a:pt x="1584953" y="954645"/>
                  <a:pt x="1558025" y="953839"/>
                  <a:pt x="1531473" y="951262"/>
                </a:cubicBezTo>
                <a:cubicBezTo>
                  <a:pt x="1470145" y="948254"/>
                  <a:pt x="1409033" y="943044"/>
                  <a:pt x="1347597" y="941809"/>
                </a:cubicBezTo>
                <a:cubicBezTo>
                  <a:pt x="1279014" y="936761"/>
                  <a:pt x="1209677" y="935633"/>
                  <a:pt x="1140825" y="934935"/>
                </a:cubicBezTo>
                <a:cubicBezTo>
                  <a:pt x="1092236" y="933646"/>
                  <a:pt x="1043539" y="926825"/>
                  <a:pt x="995218" y="935579"/>
                </a:cubicBezTo>
                <a:cubicBezTo>
                  <a:pt x="983394" y="940359"/>
                  <a:pt x="971300" y="958673"/>
                  <a:pt x="982695" y="968609"/>
                </a:cubicBezTo>
                <a:cubicBezTo>
                  <a:pt x="982104" y="971401"/>
                  <a:pt x="981674" y="974140"/>
                  <a:pt x="980975" y="976665"/>
                </a:cubicBezTo>
                <a:cubicBezTo>
                  <a:pt x="974525" y="1009748"/>
                  <a:pt x="973181" y="1043475"/>
                  <a:pt x="970548" y="1076988"/>
                </a:cubicBezTo>
                <a:cubicBezTo>
                  <a:pt x="966409" y="1129620"/>
                  <a:pt x="961571" y="1182199"/>
                  <a:pt x="957164" y="1234777"/>
                </a:cubicBezTo>
                <a:cubicBezTo>
                  <a:pt x="949747" y="1328763"/>
                  <a:pt x="940556" y="1420493"/>
                  <a:pt x="935987" y="1515070"/>
                </a:cubicBezTo>
                <a:cubicBezTo>
                  <a:pt x="934751" y="1528443"/>
                  <a:pt x="933031" y="1546220"/>
                  <a:pt x="931579" y="1560828"/>
                </a:cubicBezTo>
                <a:cubicBezTo>
                  <a:pt x="929645" y="1573288"/>
                  <a:pt x="923356" y="1590366"/>
                  <a:pt x="940824" y="1593857"/>
                </a:cubicBezTo>
                <a:cubicBezTo>
                  <a:pt x="942867" y="1594878"/>
                  <a:pt x="945500" y="1595522"/>
                  <a:pt x="948564" y="1595468"/>
                </a:cubicBezTo>
                <a:cubicBezTo>
                  <a:pt x="999357" y="1595844"/>
                  <a:pt x="1044506" y="1601591"/>
                  <a:pt x="1094600" y="1607445"/>
                </a:cubicBezTo>
                <a:cubicBezTo>
                  <a:pt x="1200271" y="1615125"/>
                  <a:pt x="1305727" y="1625383"/>
                  <a:pt x="1411505" y="1632526"/>
                </a:cubicBezTo>
                <a:cubicBezTo>
                  <a:pt x="1438057" y="1634298"/>
                  <a:pt x="1464126" y="1639776"/>
                  <a:pt x="1490409" y="1643374"/>
                </a:cubicBezTo>
                <a:cubicBezTo>
                  <a:pt x="1520831" y="1647402"/>
                  <a:pt x="1551575" y="1646113"/>
                  <a:pt x="1582105" y="1648262"/>
                </a:cubicBezTo>
                <a:cubicBezTo>
                  <a:pt x="1616020" y="1647886"/>
                  <a:pt x="1608657" y="1577531"/>
                  <a:pt x="1612097" y="1552987"/>
                </a:cubicBezTo>
                <a:cubicBezTo>
                  <a:pt x="1613978" y="1527584"/>
                  <a:pt x="1615483" y="1501268"/>
                  <a:pt x="1616934" y="1475274"/>
                </a:cubicBezTo>
                <a:cubicBezTo>
                  <a:pt x="1620267" y="1417647"/>
                  <a:pt x="1630264" y="1360450"/>
                  <a:pt x="1632629" y="1302823"/>
                </a:cubicBezTo>
                <a:close/>
                <a:moveTo>
                  <a:pt x="2374904" y="801797"/>
                </a:moveTo>
                <a:cubicBezTo>
                  <a:pt x="2380333" y="836545"/>
                  <a:pt x="2387374" y="871239"/>
                  <a:pt x="2390330" y="906202"/>
                </a:cubicBezTo>
                <a:cubicBezTo>
                  <a:pt x="2309384" y="920595"/>
                  <a:pt x="2227793" y="930370"/>
                  <a:pt x="2145610" y="933646"/>
                </a:cubicBezTo>
                <a:cubicBezTo>
                  <a:pt x="2076489" y="938318"/>
                  <a:pt x="2006561" y="956686"/>
                  <a:pt x="1937870" y="967481"/>
                </a:cubicBezTo>
                <a:cubicBezTo>
                  <a:pt x="1898042" y="972798"/>
                  <a:pt x="1857945" y="979726"/>
                  <a:pt x="1820805" y="995784"/>
                </a:cubicBezTo>
                <a:cubicBezTo>
                  <a:pt x="1812635" y="999221"/>
                  <a:pt x="1803605" y="1003142"/>
                  <a:pt x="1798015" y="1010338"/>
                </a:cubicBezTo>
                <a:cubicBezTo>
                  <a:pt x="1791081" y="1023443"/>
                  <a:pt x="1794038" y="1039662"/>
                  <a:pt x="1791081" y="1054002"/>
                </a:cubicBezTo>
                <a:cubicBezTo>
                  <a:pt x="1785008" y="1127794"/>
                  <a:pt x="1777537" y="1202500"/>
                  <a:pt x="1769528" y="1276561"/>
                </a:cubicBezTo>
                <a:cubicBezTo>
                  <a:pt x="1760391" y="1344284"/>
                  <a:pt x="1751952" y="1412169"/>
                  <a:pt x="1751737" y="1480591"/>
                </a:cubicBezTo>
                <a:cubicBezTo>
                  <a:pt x="1750554" y="1506692"/>
                  <a:pt x="1748673" y="1532740"/>
                  <a:pt x="1748136" y="1558894"/>
                </a:cubicBezTo>
                <a:cubicBezTo>
                  <a:pt x="1747975" y="1576940"/>
                  <a:pt x="1745771" y="1595791"/>
                  <a:pt x="1753350" y="1612708"/>
                </a:cubicBezTo>
                <a:cubicBezTo>
                  <a:pt x="1759047" y="1624470"/>
                  <a:pt x="1772484" y="1629572"/>
                  <a:pt x="1785061" y="1628927"/>
                </a:cubicBezTo>
                <a:cubicBezTo>
                  <a:pt x="1802154" y="1631398"/>
                  <a:pt x="1819138" y="1631129"/>
                  <a:pt x="1836231" y="1629035"/>
                </a:cubicBezTo>
                <a:cubicBezTo>
                  <a:pt x="1885357" y="1628390"/>
                  <a:pt x="1934269" y="1625168"/>
                  <a:pt x="1983181" y="1619958"/>
                </a:cubicBezTo>
                <a:cubicBezTo>
                  <a:pt x="2106212" y="1614212"/>
                  <a:pt x="2229513" y="1618079"/>
                  <a:pt x="2352544" y="1619314"/>
                </a:cubicBezTo>
                <a:cubicBezTo>
                  <a:pt x="2350825" y="1663085"/>
                  <a:pt x="2349158" y="1706801"/>
                  <a:pt x="2349803" y="1750626"/>
                </a:cubicBezTo>
                <a:cubicBezTo>
                  <a:pt x="2349266" y="1769316"/>
                  <a:pt x="2351039" y="1788489"/>
                  <a:pt x="2347170" y="1806856"/>
                </a:cubicBezTo>
                <a:cubicBezTo>
                  <a:pt x="2346740" y="1807930"/>
                  <a:pt x="2345557" y="1810616"/>
                  <a:pt x="2344751" y="1811421"/>
                </a:cubicBezTo>
                <a:cubicBezTo>
                  <a:pt x="2193178" y="1810992"/>
                  <a:pt x="2041982" y="1824096"/>
                  <a:pt x="1890410" y="1823290"/>
                </a:cubicBezTo>
                <a:cubicBezTo>
                  <a:pt x="1862890" y="1823935"/>
                  <a:pt x="1835209" y="1825063"/>
                  <a:pt x="1808120" y="1829843"/>
                </a:cubicBezTo>
                <a:cubicBezTo>
                  <a:pt x="1789576" y="1832582"/>
                  <a:pt x="1780439" y="1843645"/>
                  <a:pt x="1782535" y="1862174"/>
                </a:cubicBezTo>
                <a:cubicBezTo>
                  <a:pt x="1782535" y="1894666"/>
                  <a:pt x="1782535" y="1927158"/>
                  <a:pt x="1782481" y="1959651"/>
                </a:cubicBezTo>
                <a:cubicBezTo>
                  <a:pt x="1781568" y="2021574"/>
                  <a:pt x="1783503" y="2083551"/>
                  <a:pt x="1780547" y="2145367"/>
                </a:cubicBezTo>
                <a:cubicBezTo>
                  <a:pt x="1776408" y="2222382"/>
                  <a:pt x="1766840" y="2299021"/>
                  <a:pt x="1760821" y="2375928"/>
                </a:cubicBezTo>
                <a:cubicBezTo>
                  <a:pt x="1756843" y="2427379"/>
                  <a:pt x="1751522" y="2478668"/>
                  <a:pt x="1748028" y="2530172"/>
                </a:cubicBezTo>
                <a:cubicBezTo>
                  <a:pt x="1743836" y="2558046"/>
                  <a:pt x="1748405" y="2589249"/>
                  <a:pt x="1735612" y="2614867"/>
                </a:cubicBezTo>
                <a:cubicBezTo>
                  <a:pt x="1685518" y="2612182"/>
                  <a:pt x="1635531" y="2621742"/>
                  <a:pt x="1585599" y="2617123"/>
                </a:cubicBezTo>
                <a:cubicBezTo>
                  <a:pt x="1587211" y="2523513"/>
                  <a:pt x="1590490" y="2432481"/>
                  <a:pt x="1597101" y="2338602"/>
                </a:cubicBezTo>
                <a:cubicBezTo>
                  <a:pt x="1607152" y="2230223"/>
                  <a:pt x="1613011" y="2120877"/>
                  <a:pt x="1612581" y="2011907"/>
                </a:cubicBezTo>
                <a:cubicBezTo>
                  <a:pt x="1614731" y="1964806"/>
                  <a:pt x="1618009" y="1916525"/>
                  <a:pt x="1615752" y="1868780"/>
                </a:cubicBezTo>
                <a:cubicBezTo>
                  <a:pt x="1615322" y="1847136"/>
                  <a:pt x="1613387" y="1821464"/>
                  <a:pt x="1585169" y="1824902"/>
                </a:cubicBezTo>
                <a:cubicBezTo>
                  <a:pt x="1555983" y="1823344"/>
                  <a:pt x="1526797" y="1823935"/>
                  <a:pt x="1497611" y="1822109"/>
                </a:cubicBezTo>
                <a:cubicBezTo>
                  <a:pt x="1462782" y="1817598"/>
                  <a:pt x="1423653" y="1813301"/>
                  <a:pt x="1387533" y="1813140"/>
                </a:cubicBezTo>
                <a:cubicBezTo>
                  <a:pt x="1347544" y="1810777"/>
                  <a:pt x="1307501" y="1811690"/>
                  <a:pt x="1267565" y="1809273"/>
                </a:cubicBezTo>
                <a:cubicBezTo>
                  <a:pt x="1216718" y="1803527"/>
                  <a:pt x="1165603" y="1805675"/>
                  <a:pt x="1114595" y="1805782"/>
                </a:cubicBezTo>
                <a:cubicBezTo>
                  <a:pt x="1051494" y="1805299"/>
                  <a:pt x="988446" y="1799337"/>
                  <a:pt x="925345" y="1803741"/>
                </a:cubicBezTo>
                <a:cubicBezTo>
                  <a:pt x="902555" y="1806319"/>
                  <a:pt x="877239" y="1802828"/>
                  <a:pt x="856492" y="1813892"/>
                </a:cubicBezTo>
                <a:cubicBezTo>
                  <a:pt x="849451" y="1817920"/>
                  <a:pt x="846065" y="1825653"/>
                  <a:pt x="845258" y="1833495"/>
                </a:cubicBezTo>
                <a:cubicBezTo>
                  <a:pt x="843055" y="1853044"/>
                  <a:pt x="841657" y="1872646"/>
                  <a:pt x="838594" y="1892035"/>
                </a:cubicBezTo>
                <a:cubicBezTo>
                  <a:pt x="827951" y="1975333"/>
                  <a:pt x="820211" y="2059061"/>
                  <a:pt x="805645" y="2141822"/>
                </a:cubicBezTo>
                <a:cubicBezTo>
                  <a:pt x="790381" y="2243864"/>
                  <a:pt x="774256" y="2345638"/>
                  <a:pt x="757271" y="2447357"/>
                </a:cubicBezTo>
                <a:cubicBezTo>
                  <a:pt x="752380" y="2486241"/>
                  <a:pt x="747757" y="2525178"/>
                  <a:pt x="743619" y="2564115"/>
                </a:cubicBezTo>
                <a:cubicBezTo>
                  <a:pt x="740716" y="2585168"/>
                  <a:pt x="741146" y="2608423"/>
                  <a:pt x="729590" y="2626951"/>
                </a:cubicBezTo>
                <a:cubicBezTo>
                  <a:pt x="721582" y="2626038"/>
                  <a:pt x="713519" y="2625179"/>
                  <a:pt x="705457" y="2624803"/>
                </a:cubicBezTo>
                <a:cubicBezTo>
                  <a:pt x="675196" y="2622279"/>
                  <a:pt x="643377" y="2628777"/>
                  <a:pt x="614030" y="2620345"/>
                </a:cubicBezTo>
                <a:cubicBezTo>
                  <a:pt x="624135" y="2527219"/>
                  <a:pt x="629563" y="2433716"/>
                  <a:pt x="638916" y="2340482"/>
                </a:cubicBezTo>
                <a:cubicBezTo>
                  <a:pt x="646709" y="2262071"/>
                  <a:pt x="657083" y="2183928"/>
                  <a:pt x="662888" y="2105356"/>
                </a:cubicBezTo>
                <a:cubicBezTo>
                  <a:pt x="666381" y="2059061"/>
                  <a:pt x="667886" y="2015666"/>
                  <a:pt x="673208" y="1968727"/>
                </a:cubicBezTo>
                <a:cubicBezTo>
                  <a:pt x="676755" y="1935966"/>
                  <a:pt x="683474" y="1903581"/>
                  <a:pt x="687344" y="1870820"/>
                </a:cubicBezTo>
                <a:cubicBezTo>
                  <a:pt x="689332" y="1850251"/>
                  <a:pt x="693740" y="1819800"/>
                  <a:pt x="669875" y="1810508"/>
                </a:cubicBezTo>
                <a:cubicBezTo>
                  <a:pt x="628273" y="1807286"/>
                  <a:pt x="585758" y="1810670"/>
                  <a:pt x="543995" y="1812925"/>
                </a:cubicBezTo>
                <a:cubicBezTo>
                  <a:pt x="452137" y="1818833"/>
                  <a:pt x="359689" y="1819585"/>
                  <a:pt x="268154" y="1831293"/>
                </a:cubicBezTo>
                <a:cubicBezTo>
                  <a:pt x="214459" y="1839939"/>
                  <a:pt x="160334" y="1840476"/>
                  <a:pt x="106154" y="1838382"/>
                </a:cubicBezTo>
                <a:cubicBezTo>
                  <a:pt x="70841" y="1837415"/>
                  <a:pt x="34991" y="1841228"/>
                  <a:pt x="0" y="1835643"/>
                </a:cubicBezTo>
                <a:cubicBezTo>
                  <a:pt x="645" y="1810616"/>
                  <a:pt x="1666" y="1785535"/>
                  <a:pt x="2042" y="1760508"/>
                </a:cubicBezTo>
                <a:cubicBezTo>
                  <a:pt x="4354" y="1725867"/>
                  <a:pt x="-860" y="1689078"/>
                  <a:pt x="9890" y="1655834"/>
                </a:cubicBezTo>
                <a:cubicBezTo>
                  <a:pt x="9944" y="1655834"/>
                  <a:pt x="9944" y="1655780"/>
                  <a:pt x="9944" y="1655780"/>
                </a:cubicBezTo>
                <a:cubicBezTo>
                  <a:pt x="99382" y="1655082"/>
                  <a:pt x="187584" y="1639937"/>
                  <a:pt x="276915" y="1636231"/>
                </a:cubicBezTo>
                <a:cubicBezTo>
                  <a:pt x="359635" y="1630539"/>
                  <a:pt x="442785" y="1630754"/>
                  <a:pt x="524430" y="1614588"/>
                </a:cubicBezTo>
                <a:cubicBezTo>
                  <a:pt x="565118" y="1609378"/>
                  <a:pt x="606129" y="1607713"/>
                  <a:pt x="647032" y="1604276"/>
                </a:cubicBezTo>
                <a:cubicBezTo>
                  <a:pt x="666113" y="1602289"/>
                  <a:pt x="685946" y="1602665"/>
                  <a:pt x="703791" y="1594824"/>
                </a:cubicBezTo>
                <a:cubicBezTo>
                  <a:pt x="710671" y="1592085"/>
                  <a:pt x="716368" y="1585962"/>
                  <a:pt x="717228" y="1578443"/>
                </a:cubicBezTo>
                <a:cubicBezTo>
                  <a:pt x="719485" y="1560291"/>
                  <a:pt x="722657" y="1542353"/>
                  <a:pt x="726419" y="1524469"/>
                </a:cubicBezTo>
                <a:cubicBezTo>
                  <a:pt x="730397" y="1496004"/>
                  <a:pt x="734213" y="1469151"/>
                  <a:pt x="740824" y="1440741"/>
                </a:cubicBezTo>
                <a:cubicBezTo>
                  <a:pt x="744963" y="1416197"/>
                  <a:pt x="745393" y="1391116"/>
                  <a:pt x="747919" y="1366411"/>
                </a:cubicBezTo>
                <a:cubicBezTo>
                  <a:pt x="754261" y="1285905"/>
                  <a:pt x="764473" y="1205722"/>
                  <a:pt x="770762" y="1125163"/>
                </a:cubicBezTo>
                <a:cubicBezTo>
                  <a:pt x="774525" y="1084507"/>
                  <a:pt x="776298" y="1043636"/>
                  <a:pt x="781781" y="1003195"/>
                </a:cubicBezTo>
                <a:cubicBezTo>
                  <a:pt x="783823" y="976826"/>
                  <a:pt x="797744" y="945408"/>
                  <a:pt x="780921" y="921723"/>
                </a:cubicBezTo>
                <a:cubicBezTo>
                  <a:pt x="774041" y="914312"/>
                  <a:pt x="763237" y="915547"/>
                  <a:pt x="754046" y="915869"/>
                </a:cubicBezTo>
                <a:cubicBezTo>
                  <a:pt x="733783" y="916621"/>
                  <a:pt x="713573" y="918662"/>
                  <a:pt x="693417" y="920434"/>
                </a:cubicBezTo>
                <a:cubicBezTo>
                  <a:pt x="603387" y="924032"/>
                  <a:pt x="513626" y="931390"/>
                  <a:pt x="424134" y="941541"/>
                </a:cubicBezTo>
                <a:cubicBezTo>
                  <a:pt x="335663" y="945676"/>
                  <a:pt x="247085" y="941648"/>
                  <a:pt x="158506" y="943206"/>
                </a:cubicBezTo>
                <a:cubicBezTo>
                  <a:pt x="123945" y="941863"/>
                  <a:pt x="89869" y="948254"/>
                  <a:pt x="55362" y="946482"/>
                </a:cubicBezTo>
                <a:cubicBezTo>
                  <a:pt x="56544" y="892668"/>
                  <a:pt x="52244" y="838156"/>
                  <a:pt x="61005" y="784879"/>
                </a:cubicBezTo>
                <a:cubicBezTo>
                  <a:pt x="129052" y="785041"/>
                  <a:pt x="196668" y="776985"/>
                  <a:pt x="264392" y="770862"/>
                </a:cubicBezTo>
                <a:cubicBezTo>
                  <a:pt x="333298" y="763988"/>
                  <a:pt x="402581" y="761464"/>
                  <a:pt x="471111" y="751582"/>
                </a:cubicBezTo>
                <a:cubicBezTo>
                  <a:pt x="528354" y="744492"/>
                  <a:pt x="587155" y="743365"/>
                  <a:pt x="645150" y="734181"/>
                </a:cubicBezTo>
                <a:cubicBezTo>
                  <a:pt x="672831" y="730260"/>
                  <a:pt x="700835" y="730207"/>
                  <a:pt x="728515" y="726501"/>
                </a:cubicBezTo>
                <a:cubicBezTo>
                  <a:pt x="748134" y="723278"/>
                  <a:pt x="767268" y="717747"/>
                  <a:pt x="786833" y="713880"/>
                </a:cubicBezTo>
                <a:cubicBezTo>
                  <a:pt x="803227" y="710604"/>
                  <a:pt x="805430" y="694438"/>
                  <a:pt x="804785" y="680421"/>
                </a:cubicBezTo>
                <a:cubicBezTo>
                  <a:pt x="805753" y="639873"/>
                  <a:pt x="809085" y="599432"/>
                  <a:pt x="813600" y="559098"/>
                </a:cubicBezTo>
                <a:cubicBezTo>
                  <a:pt x="821931" y="459688"/>
                  <a:pt x="841335" y="361781"/>
                  <a:pt x="850633" y="262532"/>
                </a:cubicBezTo>
                <a:cubicBezTo>
                  <a:pt x="858319" y="179986"/>
                  <a:pt x="865253" y="100339"/>
                  <a:pt x="877508" y="18276"/>
                </a:cubicBezTo>
                <a:cubicBezTo>
                  <a:pt x="877830" y="17846"/>
                  <a:pt x="878153" y="17470"/>
                  <a:pt x="878475" y="17041"/>
                </a:cubicBezTo>
                <a:cubicBezTo>
                  <a:pt x="902286" y="12959"/>
                  <a:pt x="928731" y="14517"/>
                  <a:pt x="953294" y="10327"/>
                </a:cubicBezTo>
                <a:cubicBezTo>
                  <a:pt x="982587" y="7535"/>
                  <a:pt x="1011612" y="-2669"/>
                  <a:pt x="1041228" y="660"/>
                </a:cubicBezTo>
                <a:cubicBezTo>
                  <a:pt x="1031123" y="73755"/>
                  <a:pt x="1026554" y="147440"/>
                  <a:pt x="1016933" y="220641"/>
                </a:cubicBezTo>
                <a:cubicBezTo>
                  <a:pt x="999518" y="325959"/>
                  <a:pt x="988930" y="432459"/>
                  <a:pt x="979792" y="538744"/>
                </a:cubicBezTo>
                <a:cubicBezTo>
                  <a:pt x="977696" y="573760"/>
                  <a:pt x="971999" y="608723"/>
                  <a:pt x="964796" y="643149"/>
                </a:cubicBezTo>
                <a:cubicBezTo>
                  <a:pt x="961679" y="670378"/>
                  <a:pt x="954477" y="701420"/>
                  <a:pt x="993176" y="697714"/>
                </a:cubicBezTo>
                <a:cubicBezTo>
                  <a:pt x="1029242" y="700238"/>
                  <a:pt x="1065361" y="700990"/>
                  <a:pt x="1101480" y="702226"/>
                </a:cubicBezTo>
                <a:cubicBezTo>
                  <a:pt x="1123518" y="704159"/>
                  <a:pt x="1149801" y="707274"/>
                  <a:pt x="1172805" y="706791"/>
                </a:cubicBezTo>
                <a:cubicBezTo>
                  <a:pt x="1207850" y="706629"/>
                  <a:pt x="1242733" y="706576"/>
                  <a:pt x="1277562" y="711248"/>
                </a:cubicBezTo>
                <a:cubicBezTo>
                  <a:pt x="1342223" y="717800"/>
                  <a:pt x="1406560" y="725427"/>
                  <a:pt x="1471758" y="722741"/>
                </a:cubicBezTo>
                <a:cubicBezTo>
                  <a:pt x="1497289" y="722526"/>
                  <a:pt x="1522927" y="723117"/>
                  <a:pt x="1548404" y="721345"/>
                </a:cubicBezTo>
                <a:cubicBezTo>
                  <a:pt x="1561143" y="720217"/>
                  <a:pt x="1575171" y="719949"/>
                  <a:pt x="1586136" y="712698"/>
                </a:cubicBezTo>
                <a:cubicBezTo>
                  <a:pt x="1601831" y="702226"/>
                  <a:pt x="1596241" y="680421"/>
                  <a:pt x="1598767" y="664255"/>
                </a:cubicBezTo>
                <a:cubicBezTo>
                  <a:pt x="1603604" y="608078"/>
                  <a:pt x="1611398" y="549216"/>
                  <a:pt x="1617311" y="492664"/>
                </a:cubicBezTo>
                <a:cubicBezTo>
                  <a:pt x="1621879" y="436433"/>
                  <a:pt x="1632360" y="380847"/>
                  <a:pt x="1635639" y="324456"/>
                </a:cubicBezTo>
                <a:cubicBezTo>
                  <a:pt x="1638649" y="269138"/>
                  <a:pt x="1652892" y="218439"/>
                  <a:pt x="1662943" y="163283"/>
                </a:cubicBezTo>
                <a:cubicBezTo>
                  <a:pt x="1671651" y="123755"/>
                  <a:pt x="1670307" y="80790"/>
                  <a:pt x="1689711" y="44431"/>
                </a:cubicBezTo>
                <a:cubicBezTo>
                  <a:pt x="1723895" y="47170"/>
                  <a:pt x="1757757" y="54367"/>
                  <a:pt x="1792210" y="53024"/>
                </a:cubicBezTo>
                <a:cubicBezTo>
                  <a:pt x="1806131" y="53078"/>
                  <a:pt x="1819891" y="48781"/>
                  <a:pt x="1833758" y="50500"/>
                </a:cubicBezTo>
                <a:cubicBezTo>
                  <a:pt x="1833758" y="50553"/>
                  <a:pt x="1833758" y="50553"/>
                  <a:pt x="1833758" y="50553"/>
                </a:cubicBezTo>
                <a:cubicBezTo>
                  <a:pt x="1829136" y="135839"/>
                  <a:pt x="1822578" y="220641"/>
                  <a:pt x="1811398" y="305658"/>
                </a:cubicBezTo>
                <a:cubicBezTo>
                  <a:pt x="1808174" y="361191"/>
                  <a:pt x="1802637" y="417904"/>
                  <a:pt x="1794790" y="473759"/>
                </a:cubicBezTo>
                <a:cubicBezTo>
                  <a:pt x="1789738" y="517530"/>
                  <a:pt x="1786674" y="561569"/>
                  <a:pt x="1778558" y="604963"/>
                </a:cubicBezTo>
                <a:cubicBezTo>
                  <a:pt x="1771033" y="650345"/>
                  <a:pt x="1747652" y="690947"/>
                  <a:pt x="1738192" y="735738"/>
                </a:cubicBezTo>
                <a:cubicBezTo>
                  <a:pt x="1736365" y="747554"/>
                  <a:pt x="1731689" y="760282"/>
                  <a:pt x="1735720" y="772097"/>
                </a:cubicBezTo>
                <a:cubicBezTo>
                  <a:pt x="1747383" y="800293"/>
                  <a:pt x="1834134" y="783053"/>
                  <a:pt x="1861493" y="783376"/>
                </a:cubicBezTo>
                <a:cubicBezTo>
                  <a:pt x="1922390" y="783107"/>
                  <a:pt x="1982052" y="768445"/>
                  <a:pt x="2042305" y="762054"/>
                </a:cubicBezTo>
                <a:cubicBezTo>
                  <a:pt x="2118790" y="754965"/>
                  <a:pt x="2194146" y="747983"/>
                  <a:pt x="2270953" y="741216"/>
                </a:cubicBezTo>
                <a:cubicBezTo>
                  <a:pt x="2302074" y="738961"/>
                  <a:pt x="2332980" y="731979"/>
                  <a:pt x="2364262" y="733214"/>
                </a:cubicBezTo>
                <a:cubicBezTo>
                  <a:pt x="2364531" y="756415"/>
                  <a:pt x="2369744" y="779187"/>
                  <a:pt x="2374904" y="801797"/>
                </a:cubicBezTo>
                <a:close/>
              </a:path>
            </a:pathLst>
          </a:custGeom>
          <a:solidFill>
            <a:schemeClr val="lt1"/>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112151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76"/>
        <p:cNvGrpSpPr/>
        <p:nvPr/>
      </p:nvGrpSpPr>
      <p:grpSpPr>
        <a:xfrm>
          <a:off x="0" y="0"/>
          <a:ext cx="0" cy="0"/>
          <a:chOff x="0" y="0"/>
          <a:chExt cx="0" cy="0"/>
        </a:xfrm>
      </p:grpSpPr>
      <p:sp>
        <p:nvSpPr>
          <p:cNvPr id="77" name="Google Shape;77;p3"/>
          <p:cNvSpPr>
            <a:spLocks noGrp="1"/>
          </p:cNvSpPr>
          <p:nvPr>
            <p:ph type="pic" idx="2"/>
          </p:nvPr>
        </p:nvSpPr>
        <p:spPr>
          <a:xfrm>
            <a:off x="1190833" y="685800"/>
            <a:ext cx="4702000" cy="5474400"/>
          </a:xfrm>
          <a:prstGeom prst="rect">
            <a:avLst/>
          </a:prstGeom>
          <a:noFill/>
          <a:ln>
            <a:noFill/>
          </a:ln>
        </p:spPr>
      </p:sp>
      <p:sp>
        <p:nvSpPr>
          <p:cNvPr id="78" name="Google Shape;78;p3"/>
          <p:cNvSpPr/>
          <p:nvPr/>
        </p:nvSpPr>
        <p:spPr>
          <a:xfrm rot="-5400000">
            <a:off x="-3168600" y="3168600"/>
            <a:ext cx="6858000" cy="520800"/>
          </a:xfrm>
          <a:prstGeom prst="rect">
            <a:avLst/>
          </a:prstGeom>
          <a:solidFill>
            <a:schemeClr val="accent4"/>
          </a:solidFill>
          <a:ln>
            <a:noFill/>
          </a:ln>
        </p:spPr>
        <p:txBody>
          <a:bodyPr spcFirstLastPara="1" wrap="square" lIns="60967" tIns="60967" rIns="60967" bIns="60967"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4538528" y="4440203"/>
            <a:ext cx="1842149" cy="2153003"/>
          </a:xfrm>
          <a:custGeom>
            <a:avLst/>
            <a:gdLst/>
            <a:ahLst/>
            <a:cxnLst/>
            <a:rect l="l" t="t" r="r" b="b"/>
            <a:pathLst>
              <a:path w="2763224" h="3229504" extrusionOk="0">
                <a:moveTo>
                  <a:pt x="2531282" y="1693977"/>
                </a:moveTo>
                <a:cubicBezTo>
                  <a:pt x="2533285" y="1690748"/>
                  <a:pt x="2537162" y="1684870"/>
                  <a:pt x="2537033" y="1680736"/>
                </a:cubicBezTo>
                <a:cubicBezTo>
                  <a:pt x="2580455" y="1622413"/>
                  <a:pt x="2613797" y="1556726"/>
                  <a:pt x="2641129" y="1489296"/>
                </a:cubicBezTo>
                <a:cubicBezTo>
                  <a:pt x="2691207" y="1385632"/>
                  <a:pt x="2724420" y="1274733"/>
                  <a:pt x="2743933" y="1161380"/>
                </a:cubicBezTo>
                <a:cubicBezTo>
                  <a:pt x="2768100" y="1004172"/>
                  <a:pt x="2774497" y="840892"/>
                  <a:pt x="2733918" y="685815"/>
                </a:cubicBezTo>
                <a:cubicBezTo>
                  <a:pt x="2720413" y="616899"/>
                  <a:pt x="2696376" y="549598"/>
                  <a:pt x="2658447" y="490305"/>
                </a:cubicBezTo>
                <a:cubicBezTo>
                  <a:pt x="2624846" y="430238"/>
                  <a:pt x="2583621" y="374369"/>
                  <a:pt x="2531993" y="328447"/>
                </a:cubicBezTo>
                <a:cubicBezTo>
                  <a:pt x="2490251" y="287110"/>
                  <a:pt x="2446571" y="248034"/>
                  <a:pt x="2397721" y="215223"/>
                </a:cubicBezTo>
                <a:cubicBezTo>
                  <a:pt x="2370195" y="194490"/>
                  <a:pt x="2343444" y="172465"/>
                  <a:pt x="2312493" y="156835"/>
                </a:cubicBezTo>
                <a:cubicBezTo>
                  <a:pt x="2210464" y="100514"/>
                  <a:pt x="2096934" y="70609"/>
                  <a:pt x="1984244" y="43870"/>
                </a:cubicBezTo>
                <a:cubicBezTo>
                  <a:pt x="1913037" y="26366"/>
                  <a:pt x="1841313" y="8669"/>
                  <a:pt x="1768039" y="2985"/>
                </a:cubicBezTo>
                <a:cubicBezTo>
                  <a:pt x="1687786" y="854"/>
                  <a:pt x="1602622" y="-2957"/>
                  <a:pt x="1522950" y="3954"/>
                </a:cubicBezTo>
                <a:cubicBezTo>
                  <a:pt x="1465894" y="10542"/>
                  <a:pt x="1408645" y="14288"/>
                  <a:pt x="1352364" y="26237"/>
                </a:cubicBezTo>
                <a:cubicBezTo>
                  <a:pt x="1336727" y="29014"/>
                  <a:pt x="1321413" y="33083"/>
                  <a:pt x="1306228" y="37734"/>
                </a:cubicBezTo>
                <a:cubicBezTo>
                  <a:pt x="1256086" y="46905"/>
                  <a:pt x="1206332" y="58337"/>
                  <a:pt x="1158129" y="75324"/>
                </a:cubicBezTo>
                <a:cubicBezTo>
                  <a:pt x="1099910" y="89986"/>
                  <a:pt x="1044792" y="112204"/>
                  <a:pt x="988964" y="134164"/>
                </a:cubicBezTo>
                <a:cubicBezTo>
                  <a:pt x="970613" y="141398"/>
                  <a:pt x="954459" y="152960"/>
                  <a:pt x="937013" y="161808"/>
                </a:cubicBezTo>
                <a:cubicBezTo>
                  <a:pt x="918662" y="171238"/>
                  <a:pt x="897145" y="176018"/>
                  <a:pt x="881055" y="189452"/>
                </a:cubicBezTo>
                <a:cubicBezTo>
                  <a:pt x="861864" y="204372"/>
                  <a:pt x="841252" y="217613"/>
                  <a:pt x="820963" y="230982"/>
                </a:cubicBezTo>
                <a:cubicBezTo>
                  <a:pt x="817602" y="233889"/>
                  <a:pt x="810107" y="235762"/>
                  <a:pt x="809526" y="240542"/>
                </a:cubicBezTo>
                <a:cubicBezTo>
                  <a:pt x="697869" y="315271"/>
                  <a:pt x="616324" y="421002"/>
                  <a:pt x="546862" y="573043"/>
                </a:cubicBezTo>
                <a:cubicBezTo>
                  <a:pt x="460470" y="744655"/>
                  <a:pt x="399214" y="929959"/>
                  <a:pt x="376986" y="1121142"/>
                </a:cubicBezTo>
                <a:cubicBezTo>
                  <a:pt x="369297" y="1197356"/>
                  <a:pt x="375629" y="1274346"/>
                  <a:pt x="378796" y="1350689"/>
                </a:cubicBezTo>
                <a:cubicBezTo>
                  <a:pt x="379700" y="1356244"/>
                  <a:pt x="379829" y="1362186"/>
                  <a:pt x="380734" y="1367870"/>
                </a:cubicBezTo>
                <a:cubicBezTo>
                  <a:pt x="380992" y="1403845"/>
                  <a:pt x="389069" y="1433750"/>
                  <a:pt x="403802" y="1457777"/>
                </a:cubicBezTo>
                <a:cubicBezTo>
                  <a:pt x="409423" y="1484969"/>
                  <a:pt x="421959" y="1510933"/>
                  <a:pt x="420408" y="1539869"/>
                </a:cubicBezTo>
                <a:cubicBezTo>
                  <a:pt x="420279" y="1545682"/>
                  <a:pt x="420731" y="1551753"/>
                  <a:pt x="419051" y="1557437"/>
                </a:cubicBezTo>
                <a:cubicBezTo>
                  <a:pt x="417177" y="1561183"/>
                  <a:pt x="415368" y="1565704"/>
                  <a:pt x="415304" y="1569838"/>
                </a:cubicBezTo>
                <a:cubicBezTo>
                  <a:pt x="375242" y="1583079"/>
                  <a:pt x="338281" y="1604135"/>
                  <a:pt x="301192" y="1623963"/>
                </a:cubicBezTo>
                <a:cubicBezTo>
                  <a:pt x="254991" y="1645342"/>
                  <a:pt x="220422" y="1684806"/>
                  <a:pt x="191086" y="1725367"/>
                </a:cubicBezTo>
                <a:cubicBezTo>
                  <a:pt x="172606" y="1749459"/>
                  <a:pt x="157292" y="1775746"/>
                  <a:pt x="146630" y="1803971"/>
                </a:cubicBezTo>
                <a:cubicBezTo>
                  <a:pt x="97587" y="1805715"/>
                  <a:pt x="70060" y="1820764"/>
                  <a:pt x="48091" y="1877279"/>
                </a:cubicBezTo>
                <a:cubicBezTo>
                  <a:pt x="23925" y="1944968"/>
                  <a:pt x="13651" y="2016855"/>
                  <a:pt x="6091" y="2088096"/>
                </a:cubicBezTo>
                <a:cubicBezTo>
                  <a:pt x="-6768" y="2191503"/>
                  <a:pt x="-48" y="2297299"/>
                  <a:pt x="33746" y="2396313"/>
                </a:cubicBezTo>
                <a:cubicBezTo>
                  <a:pt x="72322" y="2495715"/>
                  <a:pt x="76522" y="2541378"/>
                  <a:pt x="188178" y="2575804"/>
                </a:cubicBezTo>
                <a:cubicBezTo>
                  <a:pt x="189923" y="2576321"/>
                  <a:pt x="191538" y="2576515"/>
                  <a:pt x="193089" y="2576515"/>
                </a:cubicBezTo>
                <a:cubicBezTo>
                  <a:pt x="193348" y="2576515"/>
                  <a:pt x="193542" y="2576450"/>
                  <a:pt x="193800" y="2576450"/>
                </a:cubicBezTo>
                <a:cubicBezTo>
                  <a:pt x="210859" y="2605967"/>
                  <a:pt x="229533" y="2634644"/>
                  <a:pt x="254087" y="2658348"/>
                </a:cubicBezTo>
                <a:cubicBezTo>
                  <a:pt x="289884" y="2693549"/>
                  <a:pt x="336407" y="2713895"/>
                  <a:pt x="383189" y="2730171"/>
                </a:cubicBezTo>
                <a:cubicBezTo>
                  <a:pt x="431070" y="2748708"/>
                  <a:pt x="478692" y="2756523"/>
                  <a:pt x="528898" y="2768407"/>
                </a:cubicBezTo>
                <a:cubicBezTo>
                  <a:pt x="530643" y="2768859"/>
                  <a:pt x="532258" y="2769053"/>
                  <a:pt x="533809" y="2769053"/>
                </a:cubicBezTo>
                <a:cubicBezTo>
                  <a:pt x="535102" y="2769053"/>
                  <a:pt x="536329" y="2768859"/>
                  <a:pt x="537492" y="2768601"/>
                </a:cubicBezTo>
                <a:cubicBezTo>
                  <a:pt x="619684" y="2835386"/>
                  <a:pt x="709823" y="2859412"/>
                  <a:pt x="834984" y="2868520"/>
                </a:cubicBezTo>
                <a:cubicBezTo>
                  <a:pt x="845000" y="2869165"/>
                  <a:pt x="855080" y="2869488"/>
                  <a:pt x="865289" y="2869488"/>
                </a:cubicBezTo>
                <a:cubicBezTo>
                  <a:pt x="995619" y="2869488"/>
                  <a:pt x="1137904" y="2816590"/>
                  <a:pt x="1233665" y="2731010"/>
                </a:cubicBezTo>
                <a:cubicBezTo>
                  <a:pt x="1261320" y="2703108"/>
                  <a:pt x="1283871" y="2669522"/>
                  <a:pt x="1301511" y="2634128"/>
                </a:cubicBezTo>
                <a:cubicBezTo>
                  <a:pt x="1299961" y="2726166"/>
                  <a:pt x="1320444" y="2782617"/>
                  <a:pt x="1369164" y="2895582"/>
                </a:cubicBezTo>
                <a:cubicBezTo>
                  <a:pt x="1393072" y="2967340"/>
                  <a:pt x="1467574" y="2985618"/>
                  <a:pt x="1528830" y="3014489"/>
                </a:cubicBezTo>
                <a:cubicBezTo>
                  <a:pt x="1551187" y="3025728"/>
                  <a:pt x="1572123" y="3039421"/>
                  <a:pt x="1594028" y="3051499"/>
                </a:cubicBezTo>
                <a:cubicBezTo>
                  <a:pt x="1632281" y="3072167"/>
                  <a:pt x="1675250" y="3081597"/>
                  <a:pt x="1715377" y="3097486"/>
                </a:cubicBezTo>
                <a:cubicBezTo>
                  <a:pt x="1716798" y="3097938"/>
                  <a:pt x="1718284" y="3098132"/>
                  <a:pt x="1719706" y="3098132"/>
                </a:cubicBezTo>
                <a:cubicBezTo>
                  <a:pt x="1721644" y="3098132"/>
                  <a:pt x="1723583" y="3097744"/>
                  <a:pt x="1725392" y="3097034"/>
                </a:cubicBezTo>
                <a:cubicBezTo>
                  <a:pt x="1750463" y="3118800"/>
                  <a:pt x="1778765" y="3136626"/>
                  <a:pt x="1808488" y="3151676"/>
                </a:cubicBezTo>
                <a:cubicBezTo>
                  <a:pt x="1887966" y="3193658"/>
                  <a:pt x="1972677" y="3232540"/>
                  <a:pt x="2064626" y="3229246"/>
                </a:cubicBezTo>
                <a:cubicBezTo>
                  <a:pt x="2068309" y="3229440"/>
                  <a:pt x="2071927" y="3229505"/>
                  <a:pt x="2075611" y="3229505"/>
                </a:cubicBezTo>
                <a:cubicBezTo>
                  <a:pt x="2146753" y="3229505"/>
                  <a:pt x="2213566" y="3201925"/>
                  <a:pt x="2279022" y="3176478"/>
                </a:cubicBezTo>
                <a:cubicBezTo>
                  <a:pt x="2330198" y="3154776"/>
                  <a:pt x="2384023" y="3132622"/>
                  <a:pt x="2429835" y="3100198"/>
                </a:cubicBezTo>
                <a:cubicBezTo>
                  <a:pt x="2431257" y="3099359"/>
                  <a:pt x="2432614" y="3098390"/>
                  <a:pt x="2433906" y="3097292"/>
                </a:cubicBezTo>
                <a:cubicBezTo>
                  <a:pt x="2457362" y="3080176"/>
                  <a:pt x="2478556" y="3060347"/>
                  <a:pt x="2496002" y="3036127"/>
                </a:cubicBezTo>
                <a:cubicBezTo>
                  <a:pt x="2521267" y="2998665"/>
                  <a:pt x="2549827" y="2963142"/>
                  <a:pt x="2569923" y="2922451"/>
                </a:cubicBezTo>
                <a:cubicBezTo>
                  <a:pt x="2572443" y="2917284"/>
                  <a:pt x="2574769" y="2911987"/>
                  <a:pt x="2576966" y="2906756"/>
                </a:cubicBezTo>
                <a:cubicBezTo>
                  <a:pt x="2668914" y="2761819"/>
                  <a:pt x="2693985" y="2575998"/>
                  <a:pt x="2677638" y="2407809"/>
                </a:cubicBezTo>
                <a:cubicBezTo>
                  <a:pt x="2664004" y="2318548"/>
                  <a:pt x="2638545" y="2230579"/>
                  <a:pt x="2600874" y="2148487"/>
                </a:cubicBezTo>
                <a:cubicBezTo>
                  <a:pt x="2573994" y="2092811"/>
                  <a:pt x="2535870" y="2043595"/>
                  <a:pt x="2505630" y="1989793"/>
                </a:cubicBezTo>
                <a:cubicBezTo>
                  <a:pt x="2489864" y="1960017"/>
                  <a:pt x="2472676" y="1930823"/>
                  <a:pt x="2458719" y="1900208"/>
                </a:cubicBezTo>
                <a:cubicBezTo>
                  <a:pt x="2442048" y="1848473"/>
                  <a:pt x="2471900" y="1798934"/>
                  <a:pt x="2499104" y="1756563"/>
                </a:cubicBezTo>
                <a:cubicBezTo>
                  <a:pt x="2511058" y="1735895"/>
                  <a:pt x="2519716" y="1714839"/>
                  <a:pt x="2531282" y="1693977"/>
                </a:cubicBezTo>
                <a:close/>
                <a:moveTo>
                  <a:pt x="707174" y="1373360"/>
                </a:moveTo>
                <a:cubicBezTo>
                  <a:pt x="707368" y="1342745"/>
                  <a:pt x="706980" y="1311936"/>
                  <a:pt x="710405" y="1281256"/>
                </a:cubicBezTo>
                <a:cubicBezTo>
                  <a:pt x="715639" y="1213309"/>
                  <a:pt x="729079" y="1146331"/>
                  <a:pt x="743940" y="1079870"/>
                </a:cubicBezTo>
                <a:cubicBezTo>
                  <a:pt x="763907" y="1001717"/>
                  <a:pt x="782451" y="922790"/>
                  <a:pt x="812627" y="847738"/>
                </a:cubicBezTo>
                <a:cubicBezTo>
                  <a:pt x="827230" y="814604"/>
                  <a:pt x="843643" y="782246"/>
                  <a:pt x="859538" y="749693"/>
                </a:cubicBezTo>
                <a:cubicBezTo>
                  <a:pt x="900505" y="661853"/>
                  <a:pt x="946641" y="576273"/>
                  <a:pt x="1001629" y="496312"/>
                </a:cubicBezTo>
                <a:cubicBezTo>
                  <a:pt x="1025989" y="462403"/>
                  <a:pt x="1053838" y="431207"/>
                  <a:pt x="1078845" y="397815"/>
                </a:cubicBezTo>
                <a:cubicBezTo>
                  <a:pt x="1119747" y="344142"/>
                  <a:pt x="1173313" y="302353"/>
                  <a:pt x="1224812" y="259531"/>
                </a:cubicBezTo>
                <a:cubicBezTo>
                  <a:pt x="1246329" y="239379"/>
                  <a:pt x="1270367" y="222198"/>
                  <a:pt x="1294598" y="205535"/>
                </a:cubicBezTo>
                <a:cubicBezTo>
                  <a:pt x="1331429" y="178020"/>
                  <a:pt x="1367743" y="149601"/>
                  <a:pt x="1406771" y="125057"/>
                </a:cubicBezTo>
                <a:cubicBezTo>
                  <a:pt x="1452067" y="126866"/>
                  <a:pt x="1497298" y="131193"/>
                  <a:pt x="1542141" y="137975"/>
                </a:cubicBezTo>
                <a:cubicBezTo>
                  <a:pt x="1622653" y="147663"/>
                  <a:pt x="1703229" y="160516"/>
                  <a:pt x="1779993" y="187514"/>
                </a:cubicBezTo>
                <a:cubicBezTo>
                  <a:pt x="1836790" y="206956"/>
                  <a:pt x="1886997" y="234277"/>
                  <a:pt x="1940822" y="261985"/>
                </a:cubicBezTo>
                <a:cubicBezTo>
                  <a:pt x="2002659" y="295248"/>
                  <a:pt x="2066047" y="327349"/>
                  <a:pt x="2120519" y="372108"/>
                </a:cubicBezTo>
                <a:cubicBezTo>
                  <a:pt x="2190756" y="427590"/>
                  <a:pt x="2249234" y="497539"/>
                  <a:pt x="2296856" y="573043"/>
                </a:cubicBezTo>
                <a:cubicBezTo>
                  <a:pt x="2404894" y="769457"/>
                  <a:pt x="2407478" y="1003461"/>
                  <a:pt x="2345770" y="1215182"/>
                </a:cubicBezTo>
                <a:cubicBezTo>
                  <a:pt x="2315530" y="1334219"/>
                  <a:pt x="2257182" y="1444149"/>
                  <a:pt x="2213630" y="1558729"/>
                </a:cubicBezTo>
                <a:cubicBezTo>
                  <a:pt x="2202452" y="1589279"/>
                  <a:pt x="2186298" y="1618796"/>
                  <a:pt x="2179449" y="1650380"/>
                </a:cubicBezTo>
                <a:cubicBezTo>
                  <a:pt x="2173762" y="1663879"/>
                  <a:pt x="2168141" y="1677443"/>
                  <a:pt x="2161485" y="1690489"/>
                </a:cubicBezTo>
                <a:cubicBezTo>
                  <a:pt x="2139451" y="1733441"/>
                  <a:pt x="2111537" y="1773033"/>
                  <a:pt x="2080392" y="1810043"/>
                </a:cubicBezTo>
                <a:cubicBezTo>
                  <a:pt x="2068826" y="1823735"/>
                  <a:pt x="2057841" y="1837945"/>
                  <a:pt x="2046986" y="1852219"/>
                </a:cubicBezTo>
                <a:cubicBezTo>
                  <a:pt x="2044853" y="1854932"/>
                  <a:pt x="2044078" y="1858290"/>
                  <a:pt x="2044401" y="1861455"/>
                </a:cubicBezTo>
                <a:cubicBezTo>
                  <a:pt x="2029927" y="1869400"/>
                  <a:pt x="2014484" y="1875988"/>
                  <a:pt x="1999622" y="1882705"/>
                </a:cubicBezTo>
                <a:cubicBezTo>
                  <a:pt x="1997748" y="1883609"/>
                  <a:pt x="1995939" y="1884513"/>
                  <a:pt x="1994065" y="1885417"/>
                </a:cubicBezTo>
                <a:cubicBezTo>
                  <a:pt x="1915428" y="1866428"/>
                  <a:pt x="1834593" y="1848860"/>
                  <a:pt x="1753306" y="1853898"/>
                </a:cubicBezTo>
                <a:cubicBezTo>
                  <a:pt x="1697607" y="1858032"/>
                  <a:pt x="1644299" y="1884126"/>
                  <a:pt x="1602105" y="1920101"/>
                </a:cubicBezTo>
                <a:cubicBezTo>
                  <a:pt x="1552997" y="1965184"/>
                  <a:pt x="1507766" y="2014724"/>
                  <a:pt x="1467381" y="2067816"/>
                </a:cubicBezTo>
                <a:cubicBezTo>
                  <a:pt x="1436947" y="2110379"/>
                  <a:pt x="1415752" y="2158692"/>
                  <a:pt x="1392491" y="2205324"/>
                </a:cubicBezTo>
                <a:cubicBezTo>
                  <a:pt x="1381506" y="2227220"/>
                  <a:pt x="1371426" y="2249503"/>
                  <a:pt x="1362444" y="2272238"/>
                </a:cubicBezTo>
                <a:cubicBezTo>
                  <a:pt x="1361604" y="2218888"/>
                  <a:pt x="1356241" y="2165603"/>
                  <a:pt x="1346290" y="2112963"/>
                </a:cubicBezTo>
                <a:cubicBezTo>
                  <a:pt x="1338666" y="2062390"/>
                  <a:pt x="1328586" y="2011623"/>
                  <a:pt x="1312108" y="1963117"/>
                </a:cubicBezTo>
                <a:cubicBezTo>
                  <a:pt x="1294533" y="1914612"/>
                  <a:pt x="1270173" y="1868431"/>
                  <a:pt x="1244068" y="1823994"/>
                </a:cubicBezTo>
                <a:cubicBezTo>
                  <a:pt x="1234246" y="1807265"/>
                  <a:pt x="1222292" y="1792216"/>
                  <a:pt x="1209628" y="1777684"/>
                </a:cubicBezTo>
                <a:cubicBezTo>
                  <a:pt x="1210920" y="1768641"/>
                  <a:pt x="1200581" y="1758566"/>
                  <a:pt x="1195477" y="1751526"/>
                </a:cubicBezTo>
                <a:cubicBezTo>
                  <a:pt x="1162458" y="1719296"/>
                  <a:pt x="1123882" y="1687970"/>
                  <a:pt x="1078716" y="1675440"/>
                </a:cubicBezTo>
                <a:cubicBezTo>
                  <a:pt x="1024697" y="1645471"/>
                  <a:pt x="954136" y="1623382"/>
                  <a:pt x="889132" y="1611950"/>
                </a:cubicBezTo>
                <a:cubicBezTo>
                  <a:pt x="888163" y="1611498"/>
                  <a:pt x="887129" y="1611045"/>
                  <a:pt x="885966" y="1610722"/>
                </a:cubicBezTo>
                <a:cubicBezTo>
                  <a:pt x="865418" y="1605685"/>
                  <a:pt x="847584" y="1593477"/>
                  <a:pt x="827359" y="1587535"/>
                </a:cubicBezTo>
                <a:cubicBezTo>
                  <a:pt x="804098" y="1578687"/>
                  <a:pt x="779479" y="1573584"/>
                  <a:pt x="756540" y="1563831"/>
                </a:cubicBezTo>
                <a:cubicBezTo>
                  <a:pt x="754473" y="1562539"/>
                  <a:pt x="751759" y="1561312"/>
                  <a:pt x="748916" y="1560473"/>
                </a:cubicBezTo>
                <a:cubicBezTo>
                  <a:pt x="748463" y="1558277"/>
                  <a:pt x="747494" y="1556081"/>
                  <a:pt x="745814" y="1553949"/>
                </a:cubicBezTo>
                <a:cubicBezTo>
                  <a:pt x="731211" y="1537350"/>
                  <a:pt x="725072" y="1515584"/>
                  <a:pt x="721002" y="1494269"/>
                </a:cubicBezTo>
                <a:cubicBezTo>
                  <a:pt x="717771" y="1477541"/>
                  <a:pt x="714605" y="1460813"/>
                  <a:pt x="711826" y="1444020"/>
                </a:cubicBezTo>
                <a:cubicBezTo>
                  <a:pt x="710598" y="1440144"/>
                  <a:pt x="709694" y="1430004"/>
                  <a:pt x="708014" y="1420057"/>
                </a:cubicBezTo>
                <a:cubicBezTo>
                  <a:pt x="709888" y="1405460"/>
                  <a:pt x="709629" y="1390088"/>
                  <a:pt x="706915" y="1374393"/>
                </a:cubicBezTo>
                <a:cubicBezTo>
                  <a:pt x="706980" y="1374070"/>
                  <a:pt x="707109" y="1373747"/>
                  <a:pt x="707174" y="1373360"/>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nvGrpSpPr>
          <p:cNvPr id="80" name="Google Shape;80;p3"/>
          <p:cNvGrpSpPr/>
          <p:nvPr/>
        </p:nvGrpSpPr>
        <p:grpSpPr>
          <a:xfrm>
            <a:off x="4538528" y="4440203"/>
            <a:ext cx="1842149" cy="2153003"/>
            <a:chOff x="6807792" y="6660303"/>
            <a:chExt cx="2763224" cy="3229504"/>
          </a:xfrm>
        </p:grpSpPr>
        <p:grpSp>
          <p:nvGrpSpPr>
            <p:cNvPr id="81" name="Google Shape;81;p3"/>
            <p:cNvGrpSpPr/>
            <p:nvPr/>
          </p:nvGrpSpPr>
          <p:grpSpPr>
            <a:xfrm>
              <a:off x="6807792" y="6660303"/>
              <a:ext cx="2763224" cy="3229504"/>
              <a:chOff x="6807792" y="6660303"/>
              <a:chExt cx="2763224" cy="3229504"/>
            </a:xfrm>
          </p:grpSpPr>
          <p:sp>
            <p:nvSpPr>
              <p:cNvPr id="82" name="Google Shape;82;p3"/>
              <p:cNvSpPr/>
              <p:nvPr/>
            </p:nvSpPr>
            <p:spPr>
              <a:xfrm>
                <a:off x="6807792" y="6660303"/>
                <a:ext cx="2763224" cy="3229504"/>
              </a:xfrm>
              <a:custGeom>
                <a:avLst/>
                <a:gdLst/>
                <a:ahLst/>
                <a:cxnLst/>
                <a:rect l="l" t="t" r="r" b="b"/>
                <a:pathLst>
                  <a:path w="2763224" h="3229504" extrusionOk="0">
                    <a:moveTo>
                      <a:pt x="2531282" y="1693977"/>
                    </a:moveTo>
                    <a:cubicBezTo>
                      <a:pt x="2533285" y="1690748"/>
                      <a:pt x="2537162" y="1684870"/>
                      <a:pt x="2537033" y="1680736"/>
                    </a:cubicBezTo>
                    <a:cubicBezTo>
                      <a:pt x="2580455" y="1622413"/>
                      <a:pt x="2613797" y="1556726"/>
                      <a:pt x="2641129" y="1489296"/>
                    </a:cubicBezTo>
                    <a:cubicBezTo>
                      <a:pt x="2691207" y="1385632"/>
                      <a:pt x="2724420" y="1274733"/>
                      <a:pt x="2743933" y="1161380"/>
                    </a:cubicBezTo>
                    <a:cubicBezTo>
                      <a:pt x="2768100" y="1004172"/>
                      <a:pt x="2774497" y="840892"/>
                      <a:pt x="2733918" y="685815"/>
                    </a:cubicBezTo>
                    <a:cubicBezTo>
                      <a:pt x="2720413" y="616899"/>
                      <a:pt x="2696376" y="549598"/>
                      <a:pt x="2658447" y="490305"/>
                    </a:cubicBezTo>
                    <a:cubicBezTo>
                      <a:pt x="2624846" y="430238"/>
                      <a:pt x="2583621" y="374369"/>
                      <a:pt x="2531993" y="328447"/>
                    </a:cubicBezTo>
                    <a:cubicBezTo>
                      <a:pt x="2490251" y="287110"/>
                      <a:pt x="2446571" y="248034"/>
                      <a:pt x="2397721" y="215223"/>
                    </a:cubicBezTo>
                    <a:cubicBezTo>
                      <a:pt x="2370195" y="194490"/>
                      <a:pt x="2343444" y="172465"/>
                      <a:pt x="2312493" y="156835"/>
                    </a:cubicBezTo>
                    <a:cubicBezTo>
                      <a:pt x="2210464" y="100514"/>
                      <a:pt x="2096934" y="70609"/>
                      <a:pt x="1984244" y="43870"/>
                    </a:cubicBezTo>
                    <a:cubicBezTo>
                      <a:pt x="1913037" y="26366"/>
                      <a:pt x="1841313" y="8669"/>
                      <a:pt x="1768039" y="2985"/>
                    </a:cubicBezTo>
                    <a:cubicBezTo>
                      <a:pt x="1687786" y="854"/>
                      <a:pt x="1602622" y="-2957"/>
                      <a:pt x="1522950" y="3954"/>
                    </a:cubicBezTo>
                    <a:cubicBezTo>
                      <a:pt x="1465894" y="10542"/>
                      <a:pt x="1408645" y="14288"/>
                      <a:pt x="1352364" y="26237"/>
                    </a:cubicBezTo>
                    <a:cubicBezTo>
                      <a:pt x="1336727" y="29014"/>
                      <a:pt x="1321413" y="33083"/>
                      <a:pt x="1306228" y="37734"/>
                    </a:cubicBezTo>
                    <a:cubicBezTo>
                      <a:pt x="1256086" y="46905"/>
                      <a:pt x="1206332" y="58337"/>
                      <a:pt x="1158129" y="75324"/>
                    </a:cubicBezTo>
                    <a:cubicBezTo>
                      <a:pt x="1099910" y="89986"/>
                      <a:pt x="1044792" y="112204"/>
                      <a:pt x="988964" y="134164"/>
                    </a:cubicBezTo>
                    <a:cubicBezTo>
                      <a:pt x="970613" y="141398"/>
                      <a:pt x="954459" y="152960"/>
                      <a:pt x="937013" y="161808"/>
                    </a:cubicBezTo>
                    <a:cubicBezTo>
                      <a:pt x="918662" y="171238"/>
                      <a:pt x="897145" y="176018"/>
                      <a:pt x="881055" y="189452"/>
                    </a:cubicBezTo>
                    <a:cubicBezTo>
                      <a:pt x="861864" y="204372"/>
                      <a:pt x="841252" y="217613"/>
                      <a:pt x="820963" y="230982"/>
                    </a:cubicBezTo>
                    <a:cubicBezTo>
                      <a:pt x="817602" y="233889"/>
                      <a:pt x="810107" y="235762"/>
                      <a:pt x="809526" y="240542"/>
                    </a:cubicBezTo>
                    <a:cubicBezTo>
                      <a:pt x="697869" y="315271"/>
                      <a:pt x="616324" y="421002"/>
                      <a:pt x="546862" y="573043"/>
                    </a:cubicBezTo>
                    <a:cubicBezTo>
                      <a:pt x="460470" y="744655"/>
                      <a:pt x="399214" y="929959"/>
                      <a:pt x="376986" y="1121142"/>
                    </a:cubicBezTo>
                    <a:cubicBezTo>
                      <a:pt x="369297" y="1197356"/>
                      <a:pt x="375629" y="1274346"/>
                      <a:pt x="378796" y="1350689"/>
                    </a:cubicBezTo>
                    <a:cubicBezTo>
                      <a:pt x="379700" y="1356244"/>
                      <a:pt x="379829" y="1362186"/>
                      <a:pt x="380734" y="1367870"/>
                    </a:cubicBezTo>
                    <a:cubicBezTo>
                      <a:pt x="380992" y="1403845"/>
                      <a:pt x="389069" y="1433750"/>
                      <a:pt x="403802" y="1457777"/>
                    </a:cubicBezTo>
                    <a:cubicBezTo>
                      <a:pt x="409423" y="1484969"/>
                      <a:pt x="421959" y="1510933"/>
                      <a:pt x="420408" y="1539869"/>
                    </a:cubicBezTo>
                    <a:cubicBezTo>
                      <a:pt x="420279" y="1545682"/>
                      <a:pt x="420731" y="1551753"/>
                      <a:pt x="419051" y="1557437"/>
                    </a:cubicBezTo>
                    <a:cubicBezTo>
                      <a:pt x="417177" y="1561183"/>
                      <a:pt x="415368" y="1565704"/>
                      <a:pt x="415304" y="1569838"/>
                    </a:cubicBezTo>
                    <a:cubicBezTo>
                      <a:pt x="375242" y="1583079"/>
                      <a:pt x="338281" y="1604135"/>
                      <a:pt x="301192" y="1623963"/>
                    </a:cubicBezTo>
                    <a:cubicBezTo>
                      <a:pt x="254991" y="1645342"/>
                      <a:pt x="220422" y="1684806"/>
                      <a:pt x="191086" y="1725367"/>
                    </a:cubicBezTo>
                    <a:cubicBezTo>
                      <a:pt x="172606" y="1749459"/>
                      <a:pt x="157292" y="1775746"/>
                      <a:pt x="146630" y="1803971"/>
                    </a:cubicBezTo>
                    <a:cubicBezTo>
                      <a:pt x="97587" y="1805715"/>
                      <a:pt x="70060" y="1820764"/>
                      <a:pt x="48091" y="1877279"/>
                    </a:cubicBezTo>
                    <a:cubicBezTo>
                      <a:pt x="23925" y="1944968"/>
                      <a:pt x="13651" y="2016855"/>
                      <a:pt x="6091" y="2088096"/>
                    </a:cubicBezTo>
                    <a:cubicBezTo>
                      <a:pt x="-6768" y="2191503"/>
                      <a:pt x="-48" y="2297299"/>
                      <a:pt x="33746" y="2396313"/>
                    </a:cubicBezTo>
                    <a:cubicBezTo>
                      <a:pt x="72322" y="2495715"/>
                      <a:pt x="76522" y="2541378"/>
                      <a:pt x="188178" y="2575804"/>
                    </a:cubicBezTo>
                    <a:cubicBezTo>
                      <a:pt x="189923" y="2576321"/>
                      <a:pt x="191538" y="2576515"/>
                      <a:pt x="193089" y="2576515"/>
                    </a:cubicBezTo>
                    <a:cubicBezTo>
                      <a:pt x="193348" y="2576515"/>
                      <a:pt x="193542" y="2576450"/>
                      <a:pt x="193800" y="2576450"/>
                    </a:cubicBezTo>
                    <a:cubicBezTo>
                      <a:pt x="210859" y="2605967"/>
                      <a:pt x="229533" y="2634644"/>
                      <a:pt x="254087" y="2658348"/>
                    </a:cubicBezTo>
                    <a:cubicBezTo>
                      <a:pt x="289884" y="2693549"/>
                      <a:pt x="336407" y="2713895"/>
                      <a:pt x="383189" y="2730171"/>
                    </a:cubicBezTo>
                    <a:cubicBezTo>
                      <a:pt x="431070" y="2748708"/>
                      <a:pt x="478692" y="2756523"/>
                      <a:pt x="528898" y="2768407"/>
                    </a:cubicBezTo>
                    <a:cubicBezTo>
                      <a:pt x="530643" y="2768859"/>
                      <a:pt x="532258" y="2769053"/>
                      <a:pt x="533809" y="2769053"/>
                    </a:cubicBezTo>
                    <a:cubicBezTo>
                      <a:pt x="535102" y="2769053"/>
                      <a:pt x="536329" y="2768859"/>
                      <a:pt x="537492" y="2768601"/>
                    </a:cubicBezTo>
                    <a:cubicBezTo>
                      <a:pt x="619684" y="2835386"/>
                      <a:pt x="709823" y="2859412"/>
                      <a:pt x="834984" y="2868520"/>
                    </a:cubicBezTo>
                    <a:cubicBezTo>
                      <a:pt x="845000" y="2869165"/>
                      <a:pt x="855080" y="2869488"/>
                      <a:pt x="865289" y="2869488"/>
                    </a:cubicBezTo>
                    <a:cubicBezTo>
                      <a:pt x="995619" y="2869488"/>
                      <a:pt x="1137904" y="2816590"/>
                      <a:pt x="1233665" y="2731010"/>
                    </a:cubicBezTo>
                    <a:cubicBezTo>
                      <a:pt x="1261320" y="2703108"/>
                      <a:pt x="1283871" y="2669522"/>
                      <a:pt x="1301511" y="2634128"/>
                    </a:cubicBezTo>
                    <a:cubicBezTo>
                      <a:pt x="1299961" y="2726166"/>
                      <a:pt x="1320444" y="2782617"/>
                      <a:pt x="1369164" y="2895582"/>
                    </a:cubicBezTo>
                    <a:cubicBezTo>
                      <a:pt x="1393072" y="2967340"/>
                      <a:pt x="1467574" y="2985618"/>
                      <a:pt x="1528830" y="3014489"/>
                    </a:cubicBezTo>
                    <a:cubicBezTo>
                      <a:pt x="1551187" y="3025728"/>
                      <a:pt x="1572123" y="3039421"/>
                      <a:pt x="1594028" y="3051499"/>
                    </a:cubicBezTo>
                    <a:cubicBezTo>
                      <a:pt x="1632281" y="3072167"/>
                      <a:pt x="1675250" y="3081597"/>
                      <a:pt x="1715377" y="3097486"/>
                    </a:cubicBezTo>
                    <a:cubicBezTo>
                      <a:pt x="1716798" y="3097938"/>
                      <a:pt x="1718284" y="3098132"/>
                      <a:pt x="1719706" y="3098132"/>
                    </a:cubicBezTo>
                    <a:cubicBezTo>
                      <a:pt x="1721644" y="3098132"/>
                      <a:pt x="1723583" y="3097744"/>
                      <a:pt x="1725392" y="3097034"/>
                    </a:cubicBezTo>
                    <a:cubicBezTo>
                      <a:pt x="1750463" y="3118800"/>
                      <a:pt x="1778765" y="3136626"/>
                      <a:pt x="1808488" y="3151676"/>
                    </a:cubicBezTo>
                    <a:cubicBezTo>
                      <a:pt x="1887966" y="3193658"/>
                      <a:pt x="1972677" y="3232540"/>
                      <a:pt x="2064626" y="3229246"/>
                    </a:cubicBezTo>
                    <a:cubicBezTo>
                      <a:pt x="2068309" y="3229440"/>
                      <a:pt x="2071927" y="3229505"/>
                      <a:pt x="2075611" y="3229505"/>
                    </a:cubicBezTo>
                    <a:cubicBezTo>
                      <a:pt x="2146753" y="3229505"/>
                      <a:pt x="2213566" y="3201925"/>
                      <a:pt x="2279022" y="3176478"/>
                    </a:cubicBezTo>
                    <a:cubicBezTo>
                      <a:pt x="2330198" y="3154776"/>
                      <a:pt x="2384023" y="3132622"/>
                      <a:pt x="2429835" y="3100198"/>
                    </a:cubicBezTo>
                    <a:cubicBezTo>
                      <a:pt x="2431257" y="3099359"/>
                      <a:pt x="2432614" y="3098390"/>
                      <a:pt x="2433906" y="3097292"/>
                    </a:cubicBezTo>
                    <a:cubicBezTo>
                      <a:pt x="2457362" y="3080176"/>
                      <a:pt x="2478556" y="3060347"/>
                      <a:pt x="2496002" y="3036127"/>
                    </a:cubicBezTo>
                    <a:cubicBezTo>
                      <a:pt x="2521267" y="2998665"/>
                      <a:pt x="2549827" y="2963142"/>
                      <a:pt x="2569923" y="2922451"/>
                    </a:cubicBezTo>
                    <a:cubicBezTo>
                      <a:pt x="2572443" y="2917284"/>
                      <a:pt x="2574769" y="2911987"/>
                      <a:pt x="2576966" y="2906756"/>
                    </a:cubicBezTo>
                    <a:cubicBezTo>
                      <a:pt x="2668914" y="2761819"/>
                      <a:pt x="2693985" y="2575998"/>
                      <a:pt x="2677638" y="2407809"/>
                    </a:cubicBezTo>
                    <a:cubicBezTo>
                      <a:pt x="2664004" y="2318548"/>
                      <a:pt x="2638545" y="2230579"/>
                      <a:pt x="2600874" y="2148487"/>
                    </a:cubicBezTo>
                    <a:cubicBezTo>
                      <a:pt x="2573994" y="2092811"/>
                      <a:pt x="2535870" y="2043595"/>
                      <a:pt x="2505630" y="1989793"/>
                    </a:cubicBezTo>
                    <a:cubicBezTo>
                      <a:pt x="2489864" y="1960017"/>
                      <a:pt x="2472676" y="1930823"/>
                      <a:pt x="2458719" y="1900208"/>
                    </a:cubicBezTo>
                    <a:cubicBezTo>
                      <a:pt x="2442048" y="1848473"/>
                      <a:pt x="2471900" y="1798934"/>
                      <a:pt x="2499104" y="1756563"/>
                    </a:cubicBezTo>
                    <a:cubicBezTo>
                      <a:pt x="2511058" y="1735895"/>
                      <a:pt x="2519716" y="1714839"/>
                      <a:pt x="2531282" y="1693977"/>
                    </a:cubicBezTo>
                    <a:close/>
                    <a:moveTo>
                      <a:pt x="1401472" y="51749"/>
                    </a:moveTo>
                    <a:cubicBezTo>
                      <a:pt x="1451937" y="43740"/>
                      <a:pt x="1502919" y="40446"/>
                      <a:pt x="1553708" y="34569"/>
                    </a:cubicBezTo>
                    <a:cubicBezTo>
                      <a:pt x="1574126" y="33600"/>
                      <a:pt x="1596613" y="33858"/>
                      <a:pt x="1618840" y="34117"/>
                    </a:cubicBezTo>
                    <a:cubicBezTo>
                      <a:pt x="1631247" y="34246"/>
                      <a:pt x="1643524" y="34375"/>
                      <a:pt x="1655348" y="34310"/>
                    </a:cubicBezTo>
                    <a:cubicBezTo>
                      <a:pt x="1692503" y="34375"/>
                      <a:pt x="1729721" y="34181"/>
                      <a:pt x="1766940" y="36442"/>
                    </a:cubicBezTo>
                    <a:cubicBezTo>
                      <a:pt x="1860375" y="44580"/>
                      <a:pt x="1950837" y="70545"/>
                      <a:pt x="2041687" y="92311"/>
                    </a:cubicBezTo>
                    <a:cubicBezTo>
                      <a:pt x="2142553" y="118598"/>
                      <a:pt x="2241544" y="149601"/>
                      <a:pt x="2330262" y="206439"/>
                    </a:cubicBezTo>
                    <a:cubicBezTo>
                      <a:pt x="2371035" y="237635"/>
                      <a:pt x="2413746" y="266248"/>
                      <a:pt x="2452903" y="299446"/>
                    </a:cubicBezTo>
                    <a:cubicBezTo>
                      <a:pt x="2485922" y="331418"/>
                      <a:pt x="2523335" y="363841"/>
                      <a:pt x="2554350" y="398848"/>
                    </a:cubicBezTo>
                    <a:cubicBezTo>
                      <a:pt x="2622456" y="480036"/>
                      <a:pt x="2677573" y="577177"/>
                      <a:pt x="2698896" y="681940"/>
                    </a:cubicBezTo>
                    <a:cubicBezTo>
                      <a:pt x="2715567" y="753956"/>
                      <a:pt x="2730041" y="824809"/>
                      <a:pt x="2729460" y="899538"/>
                    </a:cubicBezTo>
                    <a:cubicBezTo>
                      <a:pt x="2729330" y="995517"/>
                      <a:pt x="2724807" y="1092077"/>
                      <a:pt x="2705099" y="1186182"/>
                    </a:cubicBezTo>
                    <a:cubicBezTo>
                      <a:pt x="2685779" y="1293399"/>
                      <a:pt x="2649142" y="1396289"/>
                      <a:pt x="2602166" y="1494528"/>
                    </a:cubicBezTo>
                    <a:cubicBezTo>
                      <a:pt x="2570246" y="1572292"/>
                      <a:pt x="2528439" y="1647990"/>
                      <a:pt x="2469510" y="1708574"/>
                    </a:cubicBezTo>
                    <a:cubicBezTo>
                      <a:pt x="2449220" y="1734474"/>
                      <a:pt x="2420272" y="1749975"/>
                      <a:pt x="2391389" y="1764379"/>
                    </a:cubicBezTo>
                    <a:cubicBezTo>
                      <a:pt x="2378401" y="1770773"/>
                      <a:pt x="2364832" y="1776650"/>
                      <a:pt x="2350164" y="1777361"/>
                    </a:cubicBezTo>
                    <a:cubicBezTo>
                      <a:pt x="2316693" y="1776844"/>
                      <a:pt x="2282059" y="1775165"/>
                      <a:pt x="2252723" y="1756757"/>
                    </a:cubicBezTo>
                    <a:cubicBezTo>
                      <a:pt x="2224098" y="1734926"/>
                      <a:pt x="2204649" y="1696302"/>
                      <a:pt x="2211369" y="1660004"/>
                    </a:cubicBezTo>
                    <a:cubicBezTo>
                      <a:pt x="2221513" y="1624415"/>
                      <a:pt x="2237603" y="1590635"/>
                      <a:pt x="2251108" y="1556145"/>
                    </a:cubicBezTo>
                    <a:cubicBezTo>
                      <a:pt x="2265582" y="1517586"/>
                      <a:pt x="2280573" y="1479285"/>
                      <a:pt x="2298794" y="1442276"/>
                    </a:cubicBezTo>
                    <a:cubicBezTo>
                      <a:pt x="2349195" y="1331377"/>
                      <a:pt x="2386155" y="1214343"/>
                      <a:pt x="2407349" y="1094402"/>
                    </a:cubicBezTo>
                    <a:cubicBezTo>
                      <a:pt x="2437331" y="921111"/>
                      <a:pt x="2416525" y="738519"/>
                      <a:pt x="2338533" y="580083"/>
                    </a:cubicBezTo>
                    <a:cubicBezTo>
                      <a:pt x="2283416" y="479261"/>
                      <a:pt x="2204132" y="391033"/>
                      <a:pt x="2111472" y="323215"/>
                    </a:cubicBezTo>
                    <a:cubicBezTo>
                      <a:pt x="2059715" y="287175"/>
                      <a:pt x="2003693" y="257658"/>
                      <a:pt x="1947929" y="228334"/>
                    </a:cubicBezTo>
                    <a:cubicBezTo>
                      <a:pt x="1890292" y="198494"/>
                      <a:pt x="1832525" y="168138"/>
                      <a:pt x="1770106" y="149472"/>
                    </a:cubicBezTo>
                    <a:cubicBezTo>
                      <a:pt x="1684619" y="121505"/>
                      <a:pt x="1594933" y="111042"/>
                      <a:pt x="1506021" y="100320"/>
                    </a:cubicBezTo>
                    <a:cubicBezTo>
                      <a:pt x="1458205" y="94055"/>
                      <a:pt x="1410066" y="90890"/>
                      <a:pt x="1361927" y="90890"/>
                    </a:cubicBezTo>
                    <a:cubicBezTo>
                      <a:pt x="1314887" y="90890"/>
                      <a:pt x="1267911" y="93926"/>
                      <a:pt x="1221194" y="100191"/>
                    </a:cubicBezTo>
                    <a:cubicBezTo>
                      <a:pt x="1280511" y="80943"/>
                      <a:pt x="1339183" y="59565"/>
                      <a:pt x="1401472" y="51749"/>
                    </a:cubicBezTo>
                    <a:close/>
                    <a:moveTo>
                      <a:pt x="2179449" y="1650380"/>
                    </a:moveTo>
                    <a:cubicBezTo>
                      <a:pt x="2173762" y="1663879"/>
                      <a:pt x="2168141" y="1677443"/>
                      <a:pt x="2161485" y="1690489"/>
                    </a:cubicBezTo>
                    <a:cubicBezTo>
                      <a:pt x="2139451" y="1733441"/>
                      <a:pt x="2111537" y="1773033"/>
                      <a:pt x="2080392" y="1810043"/>
                    </a:cubicBezTo>
                    <a:cubicBezTo>
                      <a:pt x="2068826" y="1823735"/>
                      <a:pt x="2057841" y="1837945"/>
                      <a:pt x="2046986" y="1852219"/>
                    </a:cubicBezTo>
                    <a:cubicBezTo>
                      <a:pt x="2044853" y="1854932"/>
                      <a:pt x="2044078" y="1858290"/>
                      <a:pt x="2044401" y="1861455"/>
                    </a:cubicBezTo>
                    <a:cubicBezTo>
                      <a:pt x="2029927" y="1869400"/>
                      <a:pt x="2014484" y="1875988"/>
                      <a:pt x="1999622" y="1882705"/>
                    </a:cubicBezTo>
                    <a:cubicBezTo>
                      <a:pt x="1997748" y="1883609"/>
                      <a:pt x="1995939" y="1884513"/>
                      <a:pt x="1994065" y="1885417"/>
                    </a:cubicBezTo>
                    <a:cubicBezTo>
                      <a:pt x="1915428" y="1866428"/>
                      <a:pt x="1834593" y="1848860"/>
                      <a:pt x="1753306" y="1853898"/>
                    </a:cubicBezTo>
                    <a:cubicBezTo>
                      <a:pt x="1697607" y="1858032"/>
                      <a:pt x="1644299" y="1884126"/>
                      <a:pt x="1602105" y="1920101"/>
                    </a:cubicBezTo>
                    <a:cubicBezTo>
                      <a:pt x="1552997" y="1965184"/>
                      <a:pt x="1507766" y="2014724"/>
                      <a:pt x="1467381" y="2067816"/>
                    </a:cubicBezTo>
                    <a:cubicBezTo>
                      <a:pt x="1436947" y="2110379"/>
                      <a:pt x="1415752" y="2158692"/>
                      <a:pt x="1392491" y="2205324"/>
                    </a:cubicBezTo>
                    <a:cubicBezTo>
                      <a:pt x="1381506" y="2227220"/>
                      <a:pt x="1371426" y="2249503"/>
                      <a:pt x="1362444" y="2272238"/>
                    </a:cubicBezTo>
                    <a:cubicBezTo>
                      <a:pt x="1361604" y="2218888"/>
                      <a:pt x="1356241" y="2165603"/>
                      <a:pt x="1346290" y="2112963"/>
                    </a:cubicBezTo>
                    <a:cubicBezTo>
                      <a:pt x="1338666" y="2062390"/>
                      <a:pt x="1328586" y="2011623"/>
                      <a:pt x="1312108" y="1963117"/>
                    </a:cubicBezTo>
                    <a:cubicBezTo>
                      <a:pt x="1294533" y="1914612"/>
                      <a:pt x="1270173" y="1868431"/>
                      <a:pt x="1244068" y="1823994"/>
                    </a:cubicBezTo>
                    <a:cubicBezTo>
                      <a:pt x="1234246" y="1807265"/>
                      <a:pt x="1222292" y="1792216"/>
                      <a:pt x="1209628" y="1777684"/>
                    </a:cubicBezTo>
                    <a:cubicBezTo>
                      <a:pt x="1210920" y="1768641"/>
                      <a:pt x="1200581" y="1758566"/>
                      <a:pt x="1195477" y="1751526"/>
                    </a:cubicBezTo>
                    <a:cubicBezTo>
                      <a:pt x="1162458" y="1719296"/>
                      <a:pt x="1123882" y="1687970"/>
                      <a:pt x="1078716" y="1675440"/>
                    </a:cubicBezTo>
                    <a:cubicBezTo>
                      <a:pt x="1024697" y="1645471"/>
                      <a:pt x="954136" y="1623382"/>
                      <a:pt x="889132" y="1611950"/>
                    </a:cubicBezTo>
                    <a:cubicBezTo>
                      <a:pt x="888163" y="1611498"/>
                      <a:pt x="887129" y="1611045"/>
                      <a:pt x="885966" y="1610722"/>
                    </a:cubicBezTo>
                    <a:cubicBezTo>
                      <a:pt x="865418" y="1605685"/>
                      <a:pt x="847584" y="1593477"/>
                      <a:pt x="827359" y="1587535"/>
                    </a:cubicBezTo>
                    <a:cubicBezTo>
                      <a:pt x="804098" y="1578687"/>
                      <a:pt x="779479" y="1573584"/>
                      <a:pt x="756540" y="1563831"/>
                    </a:cubicBezTo>
                    <a:cubicBezTo>
                      <a:pt x="754473" y="1562539"/>
                      <a:pt x="751759" y="1561312"/>
                      <a:pt x="748916" y="1560473"/>
                    </a:cubicBezTo>
                    <a:cubicBezTo>
                      <a:pt x="748463" y="1558277"/>
                      <a:pt x="747494" y="1556081"/>
                      <a:pt x="745814" y="1553949"/>
                    </a:cubicBezTo>
                    <a:cubicBezTo>
                      <a:pt x="731211" y="1537350"/>
                      <a:pt x="725072" y="1515584"/>
                      <a:pt x="721002" y="1494269"/>
                    </a:cubicBezTo>
                    <a:cubicBezTo>
                      <a:pt x="717771" y="1477541"/>
                      <a:pt x="714605" y="1460813"/>
                      <a:pt x="711826" y="1444020"/>
                    </a:cubicBezTo>
                    <a:cubicBezTo>
                      <a:pt x="710598" y="1440144"/>
                      <a:pt x="709694" y="1430004"/>
                      <a:pt x="708014" y="1420057"/>
                    </a:cubicBezTo>
                    <a:cubicBezTo>
                      <a:pt x="709888" y="1405460"/>
                      <a:pt x="709629" y="1390088"/>
                      <a:pt x="706915" y="1374393"/>
                    </a:cubicBezTo>
                    <a:cubicBezTo>
                      <a:pt x="706980" y="1374070"/>
                      <a:pt x="707109" y="1373747"/>
                      <a:pt x="707174" y="1373360"/>
                    </a:cubicBezTo>
                    <a:cubicBezTo>
                      <a:pt x="707368" y="1342745"/>
                      <a:pt x="706980" y="1311936"/>
                      <a:pt x="710405" y="1281256"/>
                    </a:cubicBezTo>
                    <a:cubicBezTo>
                      <a:pt x="715639" y="1213309"/>
                      <a:pt x="729079" y="1146331"/>
                      <a:pt x="743940" y="1079870"/>
                    </a:cubicBezTo>
                    <a:cubicBezTo>
                      <a:pt x="763907" y="1001717"/>
                      <a:pt x="782451" y="922790"/>
                      <a:pt x="812627" y="847738"/>
                    </a:cubicBezTo>
                    <a:cubicBezTo>
                      <a:pt x="827230" y="814604"/>
                      <a:pt x="843643" y="782246"/>
                      <a:pt x="859538" y="749693"/>
                    </a:cubicBezTo>
                    <a:cubicBezTo>
                      <a:pt x="900505" y="661853"/>
                      <a:pt x="946641" y="576273"/>
                      <a:pt x="1001629" y="496312"/>
                    </a:cubicBezTo>
                    <a:cubicBezTo>
                      <a:pt x="1025989" y="462403"/>
                      <a:pt x="1053838" y="431207"/>
                      <a:pt x="1078845" y="397815"/>
                    </a:cubicBezTo>
                    <a:cubicBezTo>
                      <a:pt x="1119747" y="344142"/>
                      <a:pt x="1173313" y="302353"/>
                      <a:pt x="1224812" y="259531"/>
                    </a:cubicBezTo>
                    <a:cubicBezTo>
                      <a:pt x="1246329" y="239379"/>
                      <a:pt x="1270367" y="222198"/>
                      <a:pt x="1294598" y="205535"/>
                    </a:cubicBezTo>
                    <a:cubicBezTo>
                      <a:pt x="1331429" y="178020"/>
                      <a:pt x="1367743" y="149601"/>
                      <a:pt x="1406771" y="125057"/>
                    </a:cubicBezTo>
                    <a:cubicBezTo>
                      <a:pt x="1452067" y="126866"/>
                      <a:pt x="1497298" y="131193"/>
                      <a:pt x="1542141" y="137975"/>
                    </a:cubicBezTo>
                    <a:cubicBezTo>
                      <a:pt x="1622653" y="147663"/>
                      <a:pt x="1703229" y="160516"/>
                      <a:pt x="1779993" y="187514"/>
                    </a:cubicBezTo>
                    <a:cubicBezTo>
                      <a:pt x="1836790" y="206956"/>
                      <a:pt x="1886997" y="234277"/>
                      <a:pt x="1940822" y="261985"/>
                    </a:cubicBezTo>
                    <a:cubicBezTo>
                      <a:pt x="2002659" y="295248"/>
                      <a:pt x="2066047" y="327349"/>
                      <a:pt x="2120519" y="372108"/>
                    </a:cubicBezTo>
                    <a:cubicBezTo>
                      <a:pt x="2190756" y="427590"/>
                      <a:pt x="2249234" y="497539"/>
                      <a:pt x="2296856" y="573043"/>
                    </a:cubicBezTo>
                    <a:cubicBezTo>
                      <a:pt x="2404894" y="769457"/>
                      <a:pt x="2407478" y="1003461"/>
                      <a:pt x="2345770" y="1215182"/>
                    </a:cubicBezTo>
                    <a:cubicBezTo>
                      <a:pt x="2315530" y="1334219"/>
                      <a:pt x="2257182" y="1444149"/>
                      <a:pt x="2213630" y="1558729"/>
                    </a:cubicBezTo>
                    <a:cubicBezTo>
                      <a:pt x="2202452" y="1589279"/>
                      <a:pt x="2186298" y="1618796"/>
                      <a:pt x="2179449" y="1650380"/>
                    </a:cubicBezTo>
                    <a:close/>
                    <a:moveTo>
                      <a:pt x="464993" y="850064"/>
                    </a:moveTo>
                    <a:cubicBezTo>
                      <a:pt x="490517" y="764290"/>
                      <a:pt x="527348" y="682715"/>
                      <a:pt x="566957" y="602625"/>
                    </a:cubicBezTo>
                    <a:cubicBezTo>
                      <a:pt x="628665" y="467699"/>
                      <a:pt x="712214" y="334324"/>
                      <a:pt x="843255" y="257399"/>
                    </a:cubicBezTo>
                    <a:cubicBezTo>
                      <a:pt x="932748" y="203597"/>
                      <a:pt x="1033291" y="169365"/>
                      <a:pt x="1135513" y="148438"/>
                    </a:cubicBezTo>
                    <a:cubicBezTo>
                      <a:pt x="1218609" y="130031"/>
                      <a:pt x="1303385" y="122668"/>
                      <a:pt x="1388161" y="124670"/>
                    </a:cubicBezTo>
                    <a:cubicBezTo>
                      <a:pt x="1339183" y="148245"/>
                      <a:pt x="1295244" y="180926"/>
                      <a:pt x="1249173" y="209539"/>
                    </a:cubicBezTo>
                    <a:cubicBezTo>
                      <a:pt x="1194895" y="251328"/>
                      <a:pt x="1139261" y="292277"/>
                      <a:pt x="1091186" y="341300"/>
                    </a:cubicBezTo>
                    <a:cubicBezTo>
                      <a:pt x="1053709" y="381603"/>
                      <a:pt x="1021207" y="426234"/>
                      <a:pt x="986573" y="469056"/>
                    </a:cubicBezTo>
                    <a:cubicBezTo>
                      <a:pt x="954782" y="513428"/>
                      <a:pt x="926351" y="560449"/>
                      <a:pt x="898566" y="607404"/>
                    </a:cubicBezTo>
                    <a:cubicBezTo>
                      <a:pt x="854951" y="691111"/>
                      <a:pt x="808750" y="773914"/>
                      <a:pt x="772759" y="861173"/>
                    </a:cubicBezTo>
                    <a:cubicBezTo>
                      <a:pt x="741291" y="949982"/>
                      <a:pt x="717448" y="1041568"/>
                      <a:pt x="698838" y="1133866"/>
                    </a:cubicBezTo>
                    <a:cubicBezTo>
                      <a:pt x="688241" y="1186053"/>
                      <a:pt x="680035" y="1238757"/>
                      <a:pt x="676352" y="1291914"/>
                    </a:cubicBezTo>
                    <a:cubicBezTo>
                      <a:pt x="674866" y="1319493"/>
                      <a:pt x="670860" y="1348106"/>
                      <a:pt x="676094" y="1375362"/>
                    </a:cubicBezTo>
                    <a:cubicBezTo>
                      <a:pt x="677386" y="1379883"/>
                      <a:pt x="680423" y="1382919"/>
                      <a:pt x="684106" y="1384598"/>
                    </a:cubicBezTo>
                    <a:cubicBezTo>
                      <a:pt x="678420" y="1458358"/>
                      <a:pt x="631121" y="1510804"/>
                      <a:pt x="553000" y="1499630"/>
                    </a:cubicBezTo>
                    <a:cubicBezTo>
                      <a:pt x="410651" y="1488586"/>
                      <a:pt x="408971" y="1399260"/>
                      <a:pt x="394562" y="1284938"/>
                    </a:cubicBezTo>
                    <a:cubicBezTo>
                      <a:pt x="395402" y="1239403"/>
                      <a:pt x="395790" y="1193739"/>
                      <a:pt x="398503" y="1148333"/>
                    </a:cubicBezTo>
                    <a:cubicBezTo>
                      <a:pt x="409488" y="1047575"/>
                      <a:pt x="434947" y="947269"/>
                      <a:pt x="464993" y="850064"/>
                    </a:cubicBezTo>
                    <a:close/>
                    <a:moveTo>
                      <a:pt x="67605" y="2391662"/>
                    </a:moveTo>
                    <a:cubicBezTo>
                      <a:pt x="34263" y="2296782"/>
                      <a:pt x="26703" y="2194990"/>
                      <a:pt x="38463" y="2095459"/>
                    </a:cubicBezTo>
                    <a:cubicBezTo>
                      <a:pt x="45248" y="2026221"/>
                      <a:pt x="55005" y="1956788"/>
                      <a:pt x="76328" y="1890391"/>
                    </a:cubicBezTo>
                    <a:cubicBezTo>
                      <a:pt x="85245" y="1866493"/>
                      <a:pt x="98362" y="1839301"/>
                      <a:pt x="124984" y="1831874"/>
                    </a:cubicBezTo>
                    <a:cubicBezTo>
                      <a:pt x="127116" y="1831163"/>
                      <a:pt x="132415" y="1829742"/>
                      <a:pt x="138812" y="1827805"/>
                    </a:cubicBezTo>
                    <a:cubicBezTo>
                      <a:pt x="138683" y="1828257"/>
                      <a:pt x="138553" y="1828709"/>
                      <a:pt x="138424" y="1829161"/>
                    </a:cubicBezTo>
                    <a:cubicBezTo>
                      <a:pt x="125049" y="1878571"/>
                      <a:pt x="109412" y="1927723"/>
                      <a:pt x="99848" y="1978102"/>
                    </a:cubicBezTo>
                    <a:cubicBezTo>
                      <a:pt x="93839" y="2015628"/>
                      <a:pt x="91578" y="2053735"/>
                      <a:pt x="85633" y="2091261"/>
                    </a:cubicBezTo>
                    <a:cubicBezTo>
                      <a:pt x="77297" y="2154945"/>
                      <a:pt x="74519" y="2220567"/>
                      <a:pt x="82984" y="2284316"/>
                    </a:cubicBezTo>
                    <a:cubicBezTo>
                      <a:pt x="89574" y="2335341"/>
                      <a:pt x="105341" y="2384170"/>
                      <a:pt x="122658" y="2432353"/>
                    </a:cubicBezTo>
                    <a:cubicBezTo>
                      <a:pt x="134870" y="2467619"/>
                      <a:pt x="150701" y="2501463"/>
                      <a:pt x="169763" y="2533499"/>
                    </a:cubicBezTo>
                    <a:cubicBezTo>
                      <a:pt x="99848" y="2504434"/>
                      <a:pt x="99978" y="2470202"/>
                      <a:pt x="67605" y="2391662"/>
                    </a:cubicBezTo>
                    <a:close/>
                    <a:moveTo>
                      <a:pt x="192572" y="2505467"/>
                    </a:moveTo>
                    <a:cubicBezTo>
                      <a:pt x="159747" y="2446821"/>
                      <a:pt x="138101" y="2381716"/>
                      <a:pt x="122658" y="2316288"/>
                    </a:cubicBezTo>
                    <a:cubicBezTo>
                      <a:pt x="109476" y="2259773"/>
                      <a:pt x="110833" y="2198801"/>
                      <a:pt x="113676" y="2140801"/>
                    </a:cubicBezTo>
                    <a:cubicBezTo>
                      <a:pt x="117424" y="2096945"/>
                      <a:pt x="125372" y="2053606"/>
                      <a:pt x="129055" y="2009750"/>
                    </a:cubicBezTo>
                    <a:cubicBezTo>
                      <a:pt x="133190" y="1968672"/>
                      <a:pt x="145790" y="1929273"/>
                      <a:pt x="156129" y="1889487"/>
                    </a:cubicBezTo>
                    <a:cubicBezTo>
                      <a:pt x="165434" y="1854867"/>
                      <a:pt x="173898" y="1819795"/>
                      <a:pt x="189600" y="1787372"/>
                    </a:cubicBezTo>
                    <a:cubicBezTo>
                      <a:pt x="214477" y="1744033"/>
                      <a:pt x="245299" y="1703795"/>
                      <a:pt x="282259" y="1670015"/>
                    </a:cubicBezTo>
                    <a:cubicBezTo>
                      <a:pt x="323161" y="1641790"/>
                      <a:pt x="365614" y="1615115"/>
                      <a:pt x="408907" y="1590571"/>
                    </a:cubicBezTo>
                    <a:cubicBezTo>
                      <a:pt x="414140" y="1587212"/>
                      <a:pt x="420731" y="1584435"/>
                      <a:pt x="426159" y="1580689"/>
                    </a:cubicBezTo>
                    <a:cubicBezTo>
                      <a:pt x="432944" y="1580624"/>
                      <a:pt x="438307" y="1573132"/>
                      <a:pt x="441344" y="1567061"/>
                    </a:cubicBezTo>
                    <a:cubicBezTo>
                      <a:pt x="452070" y="1543421"/>
                      <a:pt x="445221" y="1516875"/>
                      <a:pt x="434559" y="1492461"/>
                    </a:cubicBezTo>
                    <a:cubicBezTo>
                      <a:pt x="467061" y="1518684"/>
                      <a:pt x="512744" y="1532377"/>
                      <a:pt x="567862" y="1534314"/>
                    </a:cubicBezTo>
                    <a:cubicBezTo>
                      <a:pt x="570123" y="1534379"/>
                      <a:pt x="572385" y="1534443"/>
                      <a:pt x="574647" y="1534443"/>
                    </a:cubicBezTo>
                    <a:cubicBezTo>
                      <a:pt x="627050" y="1534443"/>
                      <a:pt x="668017" y="1509319"/>
                      <a:pt x="690309" y="1471663"/>
                    </a:cubicBezTo>
                    <a:cubicBezTo>
                      <a:pt x="693863" y="1507123"/>
                      <a:pt x="698968" y="1544067"/>
                      <a:pt x="721195" y="1572938"/>
                    </a:cubicBezTo>
                    <a:cubicBezTo>
                      <a:pt x="724556" y="1577136"/>
                      <a:pt x="728691" y="1578880"/>
                      <a:pt x="732762" y="1578880"/>
                    </a:cubicBezTo>
                    <a:cubicBezTo>
                      <a:pt x="734829" y="1578880"/>
                      <a:pt x="736897" y="1578428"/>
                      <a:pt x="738771" y="1577589"/>
                    </a:cubicBezTo>
                    <a:cubicBezTo>
                      <a:pt x="740257" y="1578945"/>
                      <a:pt x="741873" y="1580172"/>
                      <a:pt x="743230" y="1581270"/>
                    </a:cubicBezTo>
                    <a:cubicBezTo>
                      <a:pt x="756153" y="1591152"/>
                      <a:pt x="771144" y="1597353"/>
                      <a:pt x="786199" y="1603489"/>
                    </a:cubicBezTo>
                    <a:cubicBezTo>
                      <a:pt x="782710" y="1603618"/>
                      <a:pt x="779285" y="1603812"/>
                      <a:pt x="775990" y="1604070"/>
                    </a:cubicBezTo>
                    <a:cubicBezTo>
                      <a:pt x="708337" y="1608591"/>
                      <a:pt x="646499" y="1640627"/>
                      <a:pt x="589767" y="1675634"/>
                    </a:cubicBezTo>
                    <a:cubicBezTo>
                      <a:pt x="519464" y="1723042"/>
                      <a:pt x="462796" y="1789568"/>
                      <a:pt x="414140" y="1858355"/>
                    </a:cubicBezTo>
                    <a:cubicBezTo>
                      <a:pt x="384934" y="1900015"/>
                      <a:pt x="368974" y="1948585"/>
                      <a:pt x="351204" y="1995735"/>
                    </a:cubicBezTo>
                    <a:cubicBezTo>
                      <a:pt x="327167" y="2058321"/>
                      <a:pt x="305715" y="2122651"/>
                      <a:pt x="299706" y="2189823"/>
                    </a:cubicBezTo>
                    <a:cubicBezTo>
                      <a:pt x="291758" y="2258158"/>
                      <a:pt x="299383" y="2327009"/>
                      <a:pt x="314955" y="2393729"/>
                    </a:cubicBezTo>
                    <a:cubicBezTo>
                      <a:pt x="337506" y="2503594"/>
                      <a:pt x="376857" y="2601446"/>
                      <a:pt x="454848" y="2683990"/>
                    </a:cubicBezTo>
                    <a:cubicBezTo>
                      <a:pt x="466932" y="2698975"/>
                      <a:pt x="479015" y="2712732"/>
                      <a:pt x="491098" y="2725456"/>
                    </a:cubicBezTo>
                    <a:cubicBezTo>
                      <a:pt x="455688" y="2717512"/>
                      <a:pt x="420150" y="2708921"/>
                      <a:pt x="386291" y="2695745"/>
                    </a:cubicBezTo>
                    <a:cubicBezTo>
                      <a:pt x="277607" y="2660157"/>
                      <a:pt x="243425" y="2601252"/>
                      <a:pt x="192572" y="2505467"/>
                    </a:cubicBezTo>
                    <a:close/>
                    <a:moveTo>
                      <a:pt x="1198966" y="2717188"/>
                    </a:moveTo>
                    <a:cubicBezTo>
                      <a:pt x="1115999" y="2783198"/>
                      <a:pt x="1012226" y="2823630"/>
                      <a:pt x="906708" y="2834481"/>
                    </a:cubicBezTo>
                    <a:cubicBezTo>
                      <a:pt x="789495" y="2838486"/>
                      <a:pt x="660715" y="2822597"/>
                      <a:pt x="565277" y="2748385"/>
                    </a:cubicBezTo>
                    <a:cubicBezTo>
                      <a:pt x="533938" y="2723518"/>
                      <a:pt x="508092" y="2692774"/>
                      <a:pt x="481341" y="2663193"/>
                    </a:cubicBezTo>
                    <a:cubicBezTo>
                      <a:pt x="443864" y="2620499"/>
                      <a:pt x="409036" y="2574512"/>
                      <a:pt x="388165" y="2521227"/>
                    </a:cubicBezTo>
                    <a:cubicBezTo>
                      <a:pt x="347198" y="2411620"/>
                      <a:pt x="318703" y="2292325"/>
                      <a:pt x="335374" y="2175032"/>
                    </a:cubicBezTo>
                    <a:cubicBezTo>
                      <a:pt x="343321" y="2111542"/>
                      <a:pt x="365872" y="2051345"/>
                      <a:pt x="388488" y="1991859"/>
                    </a:cubicBezTo>
                    <a:cubicBezTo>
                      <a:pt x="402897" y="1953558"/>
                      <a:pt x="416144" y="1915257"/>
                      <a:pt x="439341" y="1880832"/>
                    </a:cubicBezTo>
                    <a:cubicBezTo>
                      <a:pt x="483667" y="1816824"/>
                      <a:pt x="537298" y="1754303"/>
                      <a:pt x="600687" y="1707993"/>
                    </a:cubicBezTo>
                    <a:cubicBezTo>
                      <a:pt x="654447" y="1674342"/>
                      <a:pt x="712343" y="1641854"/>
                      <a:pt x="776636" y="1636235"/>
                    </a:cubicBezTo>
                    <a:cubicBezTo>
                      <a:pt x="786264" y="1635460"/>
                      <a:pt x="795892" y="1635137"/>
                      <a:pt x="805455" y="1635137"/>
                    </a:cubicBezTo>
                    <a:cubicBezTo>
                      <a:pt x="826326" y="1635137"/>
                      <a:pt x="847067" y="1636881"/>
                      <a:pt x="867680" y="1639852"/>
                    </a:cubicBezTo>
                    <a:cubicBezTo>
                      <a:pt x="870781" y="1640950"/>
                      <a:pt x="873883" y="1641983"/>
                      <a:pt x="877114" y="1642823"/>
                    </a:cubicBezTo>
                    <a:cubicBezTo>
                      <a:pt x="878794" y="1643275"/>
                      <a:pt x="880409" y="1643469"/>
                      <a:pt x="881895" y="1643469"/>
                    </a:cubicBezTo>
                    <a:cubicBezTo>
                      <a:pt x="883446" y="1643469"/>
                      <a:pt x="884868" y="1643210"/>
                      <a:pt x="886289" y="1642758"/>
                    </a:cubicBezTo>
                    <a:cubicBezTo>
                      <a:pt x="905739" y="1646182"/>
                      <a:pt x="925123" y="1650509"/>
                      <a:pt x="944379" y="1655547"/>
                    </a:cubicBezTo>
                    <a:cubicBezTo>
                      <a:pt x="1012161" y="1671629"/>
                      <a:pt x="1081688" y="1694171"/>
                      <a:pt x="1134867" y="1740933"/>
                    </a:cubicBezTo>
                    <a:cubicBezTo>
                      <a:pt x="1137516" y="1749975"/>
                      <a:pt x="1145141" y="1756499"/>
                      <a:pt x="1151409" y="1763216"/>
                    </a:cubicBezTo>
                    <a:cubicBezTo>
                      <a:pt x="1169695" y="1784272"/>
                      <a:pt x="1190889" y="1804746"/>
                      <a:pt x="1207818" y="1829613"/>
                    </a:cubicBezTo>
                    <a:cubicBezTo>
                      <a:pt x="1236185" y="1875019"/>
                      <a:pt x="1261256" y="1923008"/>
                      <a:pt x="1280059" y="1973129"/>
                    </a:cubicBezTo>
                    <a:cubicBezTo>
                      <a:pt x="1303967" y="2042174"/>
                      <a:pt x="1312044" y="2114061"/>
                      <a:pt x="1323416" y="2186465"/>
                    </a:cubicBezTo>
                    <a:cubicBezTo>
                      <a:pt x="1336598" y="2285350"/>
                      <a:pt x="1326712" y="2388304"/>
                      <a:pt x="1307262" y="2486220"/>
                    </a:cubicBezTo>
                    <a:cubicBezTo>
                      <a:pt x="1299573" y="2520517"/>
                      <a:pt x="1296019" y="2555782"/>
                      <a:pt x="1284776" y="2589174"/>
                    </a:cubicBezTo>
                    <a:cubicBezTo>
                      <a:pt x="1265843" y="2636840"/>
                      <a:pt x="1237542" y="2683086"/>
                      <a:pt x="1198966" y="2717188"/>
                    </a:cubicBezTo>
                    <a:close/>
                    <a:moveTo>
                      <a:pt x="1549572" y="2987233"/>
                    </a:moveTo>
                    <a:cubicBezTo>
                      <a:pt x="1506603" y="2963271"/>
                      <a:pt x="1453553" y="2954616"/>
                      <a:pt x="1419694" y="2916767"/>
                    </a:cubicBezTo>
                    <a:cubicBezTo>
                      <a:pt x="1400438" y="2892159"/>
                      <a:pt x="1392103" y="2861027"/>
                      <a:pt x="1379891" y="2832737"/>
                    </a:cubicBezTo>
                    <a:cubicBezTo>
                      <a:pt x="1368260" y="2802898"/>
                      <a:pt x="1355337" y="2773445"/>
                      <a:pt x="1346678" y="2742636"/>
                    </a:cubicBezTo>
                    <a:cubicBezTo>
                      <a:pt x="1324127" y="2657573"/>
                      <a:pt x="1340216" y="2568700"/>
                      <a:pt x="1348875" y="2482797"/>
                    </a:cubicBezTo>
                    <a:cubicBezTo>
                      <a:pt x="1353592" y="2368669"/>
                      <a:pt x="1398694" y="2262227"/>
                      <a:pt x="1451097" y="2162373"/>
                    </a:cubicBezTo>
                    <a:cubicBezTo>
                      <a:pt x="1491095" y="2077504"/>
                      <a:pt x="1557520" y="2008265"/>
                      <a:pt x="1625044" y="1944451"/>
                    </a:cubicBezTo>
                    <a:cubicBezTo>
                      <a:pt x="1665105" y="1910736"/>
                      <a:pt x="1715829" y="1887484"/>
                      <a:pt x="1768620" y="1885676"/>
                    </a:cubicBezTo>
                    <a:cubicBezTo>
                      <a:pt x="1821799" y="1883996"/>
                      <a:pt x="1874655" y="1890585"/>
                      <a:pt x="1927317" y="1898141"/>
                    </a:cubicBezTo>
                    <a:cubicBezTo>
                      <a:pt x="1938108" y="1899239"/>
                      <a:pt x="1949028" y="1900983"/>
                      <a:pt x="1960013" y="1902469"/>
                    </a:cubicBezTo>
                    <a:cubicBezTo>
                      <a:pt x="1933197" y="1916484"/>
                      <a:pt x="1906898" y="1931534"/>
                      <a:pt x="1881117" y="1947422"/>
                    </a:cubicBezTo>
                    <a:cubicBezTo>
                      <a:pt x="1868517" y="1954721"/>
                      <a:pt x="1856563" y="1962988"/>
                      <a:pt x="1844996" y="1971772"/>
                    </a:cubicBezTo>
                    <a:cubicBezTo>
                      <a:pt x="1829747" y="1964216"/>
                      <a:pt x="1813593" y="1957950"/>
                      <a:pt x="1798279" y="1950781"/>
                    </a:cubicBezTo>
                    <a:cubicBezTo>
                      <a:pt x="1784322" y="1946131"/>
                      <a:pt x="1762352" y="1928175"/>
                      <a:pt x="1752531" y="1947681"/>
                    </a:cubicBezTo>
                    <a:cubicBezTo>
                      <a:pt x="1745358" y="1968414"/>
                      <a:pt x="1773531" y="1971578"/>
                      <a:pt x="1787100" y="1977327"/>
                    </a:cubicBezTo>
                    <a:cubicBezTo>
                      <a:pt x="1798925" y="1981331"/>
                      <a:pt x="1810491" y="1985917"/>
                      <a:pt x="1822187" y="1990180"/>
                    </a:cubicBezTo>
                    <a:cubicBezTo>
                      <a:pt x="1805904" y="2004131"/>
                      <a:pt x="1790331" y="2018922"/>
                      <a:pt x="1774823" y="2033648"/>
                    </a:cubicBezTo>
                    <a:cubicBezTo>
                      <a:pt x="1758411" y="2048568"/>
                      <a:pt x="1742709" y="2064328"/>
                      <a:pt x="1727783" y="2080733"/>
                    </a:cubicBezTo>
                    <a:cubicBezTo>
                      <a:pt x="1713761" y="2076470"/>
                      <a:pt x="1699287" y="2073499"/>
                      <a:pt x="1685136" y="2069882"/>
                    </a:cubicBezTo>
                    <a:cubicBezTo>
                      <a:pt x="1671632" y="2067234"/>
                      <a:pt x="1647465" y="2056900"/>
                      <a:pt x="1645656" y="2078666"/>
                    </a:cubicBezTo>
                    <a:cubicBezTo>
                      <a:pt x="1645785" y="2093974"/>
                      <a:pt x="1662973" y="2092940"/>
                      <a:pt x="1674022" y="2093393"/>
                    </a:cubicBezTo>
                    <a:cubicBezTo>
                      <a:pt x="1685847" y="2094168"/>
                      <a:pt x="1699352" y="2096364"/>
                      <a:pt x="1712598" y="2097914"/>
                    </a:cubicBezTo>
                    <a:cubicBezTo>
                      <a:pt x="1687656" y="2126979"/>
                      <a:pt x="1664976" y="2157981"/>
                      <a:pt x="1645074" y="2190728"/>
                    </a:cubicBezTo>
                    <a:cubicBezTo>
                      <a:pt x="1617548" y="2236456"/>
                      <a:pt x="1599520" y="2287029"/>
                      <a:pt x="1584271" y="2337925"/>
                    </a:cubicBezTo>
                    <a:cubicBezTo>
                      <a:pt x="1580652" y="2348840"/>
                      <a:pt x="1577292" y="2359820"/>
                      <a:pt x="1574255" y="2370865"/>
                    </a:cubicBezTo>
                    <a:cubicBezTo>
                      <a:pt x="1573868" y="2370865"/>
                      <a:pt x="1573545" y="2370865"/>
                      <a:pt x="1573157" y="2370865"/>
                    </a:cubicBezTo>
                    <a:cubicBezTo>
                      <a:pt x="1546535" y="2371963"/>
                      <a:pt x="1520107" y="2369315"/>
                      <a:pt x="1494261" y="2363308"/>
                    </a:cubicBezTo>
                    <a:cubicBezTo>
                      <a:pt x="1486313" y="2361758"/>
                      <a:pt x="1478495" y="2368346"/>
                      <a:pt x="1477461" y="2376096"/>
                    </a:cubicBezTo>
                    <a:cubicBezTo>
                      <a:pt x="1476168" y="2398767"/>
                      <a:pt x="1505892" y="2393342"/>
                      <a:pt x="1520818" y="2395796"/>
                    </a:cubicBezTo>
                    <a:cubicBezTo>
                      <a:pt x="1525535" y="2396184"/>
                      <a:pt x="1530317" y="2396377"/>
                      <a:pt x="1535034" y="2396377"/>
                    </a:cubicBezTo>
                    <a:cubicBezTo>
                      <a:pt x="1546147" y="2396377"/>
                      <a:pt x="1557261" y="2395344"/>
                      <a:pt x="1568311" y="2394052"/>
                    </a:cubicBezTo>
                    <a:cubicBezTo>
                      <a:pt x="1551640" y="2462581"/>
                      <a:pt x="1544661" y="2533047"/>
                      <a:pt x="1543821" y="2603771"/>
                    </a:cubicBezTo>
                    <a:cubicBezTo>
                      <a:pt x="1533160" y="2603125"/>
                      <a:pt x="1522498" y="2603254"/>
                      <a:pt x="1511836" y="2603577"/>
                    </a:cubicBezTo>
                    <a:cubicBezTo>
                      <a:pt x="1496006" y="2604029"/>
                      <a:pt x="1480110" y="2604417"/>
                      <a:pt x="1464473" y="2601833"/>
                    </a:cubicBezTo>
                    <a:cubicBezTo>
                      <a:pt x="1445476" y="2600089"/>
                      <a:pt x="1444442" y="2628250"/>
                      <a:pt x="1463374" y="2628315"/>
                    </a:cubicBezTo>
                    <a:cubicBezTo>
                      <a:pt x="1466088" y="2628444"/>
                      <a:pt x="1468867" y="2628573"/>
                      <a:pt x="1471581" y="2628509"/>
                    </a:cubicBezTo>
                    <a:cubicBezTo>
                      <a:pt x="1495553" y="2628509"/>
                      <a:pt x="1519267" y="2623083"/>
                      <a:pt x="1543175" y="2620499"/>
                    </a:cubicBezTo>
                    <a:cubicBezTo>
                      <a:pt x="1540074" y="2693743"/>
                      <a:pt x="1548280" y="2766986"/>
                      <a:pt x="1567277" y="2837711"/>
                    </a:cubicBezTo>
                    <a:cubicBezTo>
                      <a:pt x="1555904" y="2837388"/>
                      <a:pt x="1544532" y="2837065"/>
                      <a:pt x="1533224" y="2836290"/>
                    </a:cubicBezTo>
                    <a:cubicBezTo>
                      <a:pt x="1529606" y="2836548"/>
                      <a:pt x="1524824" y="2835902"/>
                      <a:pt x="1519720" y="2835256"/>
                    </a:cubicBezTo>
                    <a:cubicBezTo>
                      <a:pt x="1505439" y="2833577"/>
                      <a:pt x="1488639" y="2831833"/>
                      <a:pt x="1487476" y="2848561"/>
                    </a:cubicBezTo>
                    <a:cubicBezTo>
                      <a:pt x="1487476" y="2855796"/>
                      <a:pt x="1493615" y="2862836"/>
                      <a:pt x="1501046" y="2862836"/>
                    </a:cubicBezTo>
                    <a:cubicBezTo>
                      <a:pt x="1501239" y="2862836"/>
                      <a:pt x="1501498" y="2862836"/>
                      <a:pt x="1501692" y="2862836"/>
                    </a:cubicBezTo>
                    <a:cubicBezTo>
                      <a:pt x="1519461" y="2861931"/>
                      <a:pt x="1537166" y="2860317"/>
                      <a:pt x="1554871" y="2858960"/>
                    </a:cubicBezTo>
                    <a:cubicBezTo>
                      <a:pt x="1557972" y="2858250"/>
                      <a:pt x="1565015" y="2857992"/>
                      <a:pt x="1572898" y="2857475"/>
                    </a:cubicBezTo>
                    <a:cubicBezTo>
                      <a:pt x="1579166" y="2878466"/>
                      <a:pt x="1586339" y="2899199"/>
                      <a:pt x="1594545" y="2919609"/>
                    </a:cubicBezTo>
                    <a:cubicBezTo>
                      <a:pt x="1615287" y="2967405"/>
                      <a:pt x="1645915" y="3010162"/>
                      <a:pt x="1679967" y="3049496"/>
                    </a:cubicBezTo>
                    <a:cubicBezTo>
                      <a:pt x="1674992" y="3047882"/>
                      <a:pt x="1670016" y="3046267"/>
                      <a:pt x="1665170" y="3044523"/>
                    </a:cubicBezTo>
                    <a:cubicBezTo>
                      <a:pt x="1623170" y="3032510"/>
                      <a:pt x="1587308" y="3007901"/>
                      <a:pt x="1549572" y="2987233"/>
                    </a:cubicBezTo>
                    <a:close/>
                    <a:moveTo>
                      <a:pt x="2441402" y="1936378"/>
                    </a:moveTo>
                    <a:cubicBezTo>
                      <a:pt x="2465503" y="1983850"/>
                      <a:pt x="2490251" y="2030935"/>
                      <a:pt x="2519910" y="2075308"/>
                    </a:cubicBezTo>
                    <a:cubicBezTo>
                      <a:pt x="2587821" y="2173676"/>
                      <a:pt x="2624394" y="2290388"/>
                      <a:pt x="2643843" y="2407422"/>
                    </a:cubicBezTo>
                    <a:cubicBezTo>
                      <a:pt x="2656508" y="2524973"/>
                      <a:pt x="2646299" y="2647175"/>
                      <a:pt x="2608757" y="2759946"/>
                    </a:cubicBezTo>
                    <a:cubicBezTo>
                      <a:pt x="2608628" y="2759817"/>
                      <a:pt x="2608563" y="2759623"/>
                      <a:pt x="2608369" y="2759494"/>
                    </a:cubicBezTo>
                    <a:lnTo>
                      <a:pt x="2608369" y="2759494"/>
                    </a:lnTo>
                    <a:cubicBezTo>
                      <a:pt x="2607465" y="2764015"/>
                      <a:pt x="2606302" y="2768407"/>
                      <a:pt x="2605009" y="2772735"/>
                    </a:cubicBezTo>
                    <a:cubicBezTo>
                      <a:pt x="2602425" y="2781325"/>
                      <a:pt x="2599517" y="2789851"/>
                      <a:pt x="2595963" y="2798118"/>
                    </a:cubicBezTo>
                    <a:cubicBezTo>
                      <a:pt x="2593895" y="2802768"/>
                      <a:pt x="2591957" y="2807419"/>
                      <a:pt x="2589760" y="2812005"/>
                    </a:cubicBezTo>
                    <a:cubicBezTo>
                      <a:pt x="2587821" y="2816203"/>
                      <a:pt x="2585624" y="2820272"/>
                      <a:pt x="2583492" y="2824405"/>
                    </a:cubicBezTo>
                    <a:cubicBezTo>
                      <a:pt x="2579227" y="2832673"/>
                      <a:pt x="2574575" y="2840682"/>
                      <a:pt x="2570052" y="2848691"/>
                    </a:cubicBezTo>
                    <a:cubicBezTo>
                      <a:pt x="2566886" y="2854245"/>
                      <a:pt x="2563849" y="2859929"/>
                      <a:pt x="2560812" y="2865548"/>
                    </a:cubicBezTo>
                    <a:cubicBezTo>
                      <a:pt x="2560747" y="2865678"/>
                      <a:pt x="2560683" y="2865807"/>
                      <a:pt x="2560618" y="2865936"/>
                    </a:cubicBezTo>
                    <a:cubicBezTo>
                      <a:pt x="2558227" y="2870845"/>
                      <a:pt x="2555901" y="2875882"/>
                      <a:pt x="2553575" y="2880856"/>
                    </a:cubicBezTo>
                    <a:cubicBezTo>
                      <a:pt x="2553446" y="2881049"/>
                      <a:pt x="2553316" y="2881243"/>
                      <a:pt x="2553252" y="2881437"/>
                    </a:cubicBezTo>
                    <a:cubicBezTo>
                      <a:pt x="2551830" y="2884473"/>
                      <a:pt x="2550409" y="2887444"/>
                      <a:pt x="2549052" y="2890480"/>
                    </a:cubicBezTo>
                    <a:cubicBezTo>
                      <a:pt x="2548793" y="2891061"/>
                      <a:pt x="2548470" y="2891707"/>
                      <a:pt x="2548212" y="2892288"/>
                    </a:cubicBezTo>
                    <a:cubicBezTo>
                      <a:pt x="2546209" y="2896615"/>
                      <a:pt x="2544076" y="2900878"/>
                      <a:pt x="2541879" y="2905141"/>
                    </a:cubicBezTo>
                    <a:cubicBezTo>
                      <a:pt x="2541039" y="2906756"/>
                      <a:pt x="2540135" y="2908435"/>
                      <a:pt x="2539166" y="2910050"/>
                    </a:cubicBezTo>
                    <a:cubicBezTo>
                      <a:pt x="2538649" y="2910890"/>
                      <a:pt x="2538132" y="2911729"/>
                      <a:pt x="2537550" y="2912504"/>
                    </a:cubicBezTo>
                    <a:cubicBezTo>
                      <a:pt x="2536387" y="2914183"/>
                      <a:pt x="2535159" y="2915798"/>
                      <a:pt x="2533479" y="2916961"/>
                    </a:cubicBezTo>
                    <a:cubicBezTo>
                      <a:pt x="2531929" y="2918059"/>
                      <a:pt x="2530055" y="2918511"/>
                      <a:pt x="2528310" y="2918253"/>
                    </a:cubicBezTo>
                    <a:cubicBezTo>
                      <a:pt x="2498587" y="2959654"/>
                      <a:pt x="2465374" y="2998859"/>
                      <a:pt x="2436103" y="3040583"/>
                    </a:cubicBezTo>
                    <a:cubicBezTo>
                      <a:pt x="2427897" y="3051563"/>
                      <a:pt x="2419691" y="3062543"/>
                      <a:pt x="2410838" y="3073071"/>
                    </a:cubicBezTo>
                    <a:cubicBezTo>
                      <a:pt x="2409094" y="3074298"/>
                      <a:pt x="2407414" y="3075590"/>
                      <a:pt x="2405604" y="3076817"/>
                    </a:cubicBezTo>
                    <a:cubicBezTo>
                      <a:pt x="2348872" y="3111695"/>
                      <a:pt x="2288068" y="3137983"/>
                      <a:pt x="2225067" y="3160912"/>
                    </a:cubicBezTo>
                    <a:cubicBezTo>
                      <a:pt x="2184036" y="3177575"/>
                      <a:pt x="2141131" y="3191010"/>
                      <a:pt x="2096417" y="3194885"/>
                    </a:cubicBezTo>
                    <a:cubicBezTo>
                      <a:pt x="2001302" y="3203346"/>
                      <a:pt x="1918658" y="3172538"/>
                      <a:pt x="1836209" y="3127971"/>
                    </a:cubicBezTo>
                    <a:cubicBezTo>
                      <a:pt x="1775082" y="3100715"/>
                      <a:pt x="1724294" y="3055955"/>
                      <a:pt x="1684426" y="3002605"/>
                    </a:cubicBezTo>
                    <a:cubicBezTo>
                      <a:pt x="1647465" y="2957522"/>
                      <a:pt x="1621037" y="2905141"/>
                      <a:pt x="1605077" y="2849337"/>
                    </a:cubicBezTo>
                    <a:cubicBezTo>
                      <a:pt x="1606563" y="2847593"/>
                      <a:pt x="1607016" y="2845397"/>
                      <a:pt x="1605917" y="2842749"/>
                    </a:cubicBezTo>
                    <a:cubicBezTo>
                      <a:pt x="1605013" y="2841651"/>
                      <a:pt x="1603850" y="2840875"/>
                      <a:pt x="1602622" y="2840294"/>
                    </a:cubicBezTo>
                    <a:cubicBezTo>
                      <a:pt x="1600942" y="2833835"/>
                      <a:pt x="1599262" y="2827441"/>
                      <a:pt x="1597840" y="2820918"/>
                    </a:cubicBezTo>
                    <a:cubicBezTo>
                      <a:pt x="1579295" y="2752648"/>
                      <a:pt x="1573028" y="2682569"/>
                      <a:pt x="1576905" y="2611974"/>
                    </a:cubicBezTo>
                    <a:cubicBezTo>
                      <a:pt x="1578197" y="2568247"/>
                      <a:pt x="1579683" y="2524327"/>
                      <a:pt x="1584917" y="2480859"/>
                    </a:cubicBezTo>
                    <a:cubicBezTo>
                      <a:pt x="1589376" y="2449534"/>
                      <a:pt x="1596096" y="2418596"/>
                      <a:pt x="1604237" y="2388045"/>
                    </a:cubicBezTo>
                    <a:cubicBezTo>
                      <a:pt x="1604819" y="2387593"/>
                      <a:pt x="1605465" y="2387206"/>
                      <a:pt x="1605982" y="2386560"/>
                    </a:cubicBezTo>
                    <a:cubicBezTo>
                      <a:pt x="1608050" y="2384170"/>
                      <a:pt x="1608243" y="2380618"/>
                      <a:pt x="1607016" y="2377711"/>
                    </a:cubicBezTo>
                    <a:cubicBezTo>
                      <a:pt x="1615739" y="2346257"/>
                      <a:pt x="1625884" y="2315190"/>
                      <a:pt x="1636674" y="2284510"/>
                    </a:cubicBezTo>
                    <a:cubicBezTo>
                      <a:pt x="1669305" y="2195636"/>
                      <a:pt x="1729463" y="2119293"/>
                      <a:pt x="1797956" y="2054962"/>
                    </a:cubicBezTo>
                    <a:cubicBezTo>
                      <a:pt x="1856821" y="1992828"/>
                      <a:pt x="1929772" y="1948133"/>
                      <a:pt x="2004339" y="1907313"/>
                    </a:cubicBezTo>
                    <a:cubicBezTo>
                      <a:pt x="2023272" y="1897625"/>
                      <a:pt x="2043238" y="1886774"/>
                      <a:pt x="2060167" y="1873017"/>
                    </a:cubicBezTo>
                    <a:cubicBezTo>
                      <a:pt x="2065143" y="1871789"/>
                      <a:pt x="2068891" y="1867397"/>
                      <a:pt x="2072186" y="1862166"/>
                    </a:cubicBezTo>
                    <a:cubicBezTo>
                      <a:pt x="2081878" y="1852413"/>
                      <a:pt x="2089826" y="1841174"/>
                      <a:pt x="2095189" y="1828127"/>
                    </a:cubicBezTo>
                    <a:cubicBezTo>
                      <a:pt x="2122845" y="1790149"/>
                      <a:pt x="2150307" y="1751590"/>
                      <a:pt x="2170532" y="1709026"/>
                    </a:cubicBezTo>
                    <a:cubicBezTo>
                      <a:pt x="2173116" y="1703665"/>
                      <a:pt x="2175507" y="1698240"/>
                      <a:pt x="2177769" y="1692814"/>
                    </a:cubicBezTo>
                    <a:cubicBezTo>
                      <a:pt x="2182873" y="1726401"/>
                      <a:pt x="2202322" y="1758243"/>
                      <a:pt x="2227523" y="1780138"/>
                    </a:cubicBezTo>
                    <a:cubicBezTo>
                      <a:pt x="2259572" y="1804424"/>
                      <a:pt x="2300991" y="1809526"/>
                      <a:pt x="2340019" y="1811076"/>
                    </a:cubicBezTo>
                    <a:cubicBezTo>
                      <a:pt x="2341893" y="1811205"/>
                      <a:pt x="2343767" y="1811270"/>
                      <a:pt x="2345641" y="1811270"/>
                    </a:cubicBezTo>
                    <a:cubicBezTo>
                      <a:pt x="2372586" y="1811270"/>
                      <a:pt x="2397527" y="1799644"/>
                      <a:pt x="2420918" y="1786920"/>
                    </a:cubicBezTo>
                    <a:cubicBezTo>
                      <a:pt x="2440626" y="1776328"/>
                      <a:pt x="2460916" y="1765670"/>
                      <a:pt x="2476940" y="1749782"/>
                    </a:cubicBezTo>
                    <a:cubicBezTo>
                      <a:pt x="2478297" y="1748425"/>
                      <a:pt x="2479590" y="1747069"/>
                      <a:pt x="2480947" y="1745712"/>
                    </a:cubicBezTo>
                    <a:cubicBezTo>
                      <a:pt x="2477199" y="1751203"/>
                      <a:pt x="2473322" y="1756693"/>
                      <a:pt x="2469057" y="1762247"/>
                    </a:cubicBezTo>
                    <a:cubicBezTo>
                      <a:pt x="2432549" y="1810882"/>
                      <a:pt x="2406574" y="1880057"/>
                      <a:pt x="2441402" y="1936378"/>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3" name="Google Shape;83;p3"/>
              <p:cNvSpPr/>
              <p:nvPr/>
            </p:nvSpPr>
            <p:spPr>
              <a:xfrm>
                <a:off x="7332137" y="8464230"/>
                <a:ext cx="685907" cy="913971"/>
              </a:xfrm>
              <a:custGeom>
                <a:avLst/>
                <a:gdLst/>
                <a:ahLst/>
                <a:cxnLst/>
                <a:rect l="l" t="t" r="r" b="b"/>
                <a:pathLst>
                  <a:path w="685907" h="913971" extrusionOk="0">
                    <a:moveTo>
                      <a:pt x="670744" y="347531"/>
                    </a:moveTo>
                    <a:cubicBezTo>
                      <a:pt x="664024" y="348176"/>
                      <a:pt x="612267" y="350502"/>
                      <a:pt x="587842" y="358317"/>
                    </a:cubicBezTo>
                    <a:cubicBezTo>
                      <a:pt x="583383" y="291532"/>
                      <a:pt x="566325" y="226104"/>
                      <a:pt x="532014" y="174175"/>
                    </a:cubicBezTo>
                    <a:cubicBezTo>
                      <a:pt x="545971" y="167716"/>
                      <a:pt x="558700" y="158674"/>
                      <a:pt x="568392" y="146596"/>
                    </a:cubicBezTo>
                    <a:cubicBezTo>
                      <a:pt x="579506" y="133226"/>
                      <a:pt x="587777" y="117789"/>
                      <a:pt x="595466" y="102288"/>
                    </a:cubicBezTo>
                    <a:cubicBezTo>
                      <a:pt x="598697" y="95765"/>
                      <a:pt x="594756" y="87562"/>
                      <a:pt x="588423" y="84914"/>
                    </a:cubicBezTo>
                    <a:cubicBezTo>
                      <a:pt x="581962" y="82201"/>
                      <a:pt x="573562" y="85237"/>
                      <a:pt x="571042" y="91954"/>
                    </a:cubicBezTo>
                    <a:cubicBezTo>
                      <a:pt x="566002" y="105259"/>
                      <a:pt x="560122" y="118177"/>
                      <a:pt x="552174" y="130061"/>
                    </a:cubicBezTo>
                    <a:cubicBezTo>
                      <a:pt x="544549" y="142204"/>
                      <a:pt x="533047" y="150923"/>
                      <a:pt x="521610" y="159449"/>
                    </a:cubicBezTo>
                    <a:cubicBezTo>
                      <a:pt x="512370" y="147435"/>
                      <a:pt x="502096" y="136197"/>
                      <a:pt x="490659" y="126121"/>
                    </a:cubicBezTo>
                    <a:cubicBezTo>
                      <a:pt x="461001" y="99382"/>
                      <a:pt x="424493" y="79553"/>
                      <a:pt x="385271" y="70769"/>
                    </a:cubicBezTo>
                    <a:cubicBezTo>
                      <a:pt x="382622" y="70381"/>
                      <a:pt x="379908" y="69865"/>
                      <a:pt x="377194" y="69348"/>
                    </a:cubicBezTo>
                    <a:cubicBezTo>
                      <a:pt x="379197" y="68766"/>
                      <a:pt x="381135" y="68185"/>
                      <a:pt x="383138" y="67669"/>
                    </a:cubicBezTo>
                    <a:cubicBezTo>
                      <a:pt x="400649" y="62631"/>
                      <a:pt x="418483" y="58562"/>
                      <a:pt x="436059" y="53717"/>
                    </a:cubicBezTo>
                    <a:cubicBezTo>
                      <a:pt x="441293" y="52167"/>
                      <a:pt x="454151" y="49584"/>
                      <a:pt x="448853" y="41898"/>
                    </a:cubicBezTo>
                    <a:cubicBezTo>
                      <a:pt x="437545" y="33953"/>
                      <a:pt x="421391" y="38345"/>
                      <a:pt x="408403" y="39443"/>
                    </a:cubicBezTo>
                    <a:cubicBezTo>
                      <a:pt x="351218" y="45644"/>
                      <a:pt x="299719" y="70962"/>
                      <a:pt x="253713" y="104226"/>
                    </a:cubicBezTo>
                    <a:cubicBezTo>
                      <a:pt x="254036" y="95442"/>
                      <a:pt x="253325" y="86528"/>
                      <a:pt x="252162" y="78326"/>
                    </a:cubicBezTo>
                    <a:cubicBezTo>
                      <a:pt x="248543" y="61274"/>
                      <a:pt x="223149" y="-16103"/>
                      <a:pt x="198724" y="3015"/>
                    </a:cubicBezTo>
                    <a:cubicBezTo>
                      <a:pt x="192328" y="7989"/>
                      <a:pt x="191487" y="16967"/>
                      <a:pt x="196075" y="23361"/>
                    </a:cubicBezTo>
                    <a:cubicBezTo>
                      <a:pt x="217334" y="51069"/>
                      <a:pt x="235233" y="88401"/>
                      <a:pt x="228383" y="123538"/>
                    </a:cubicBezTo>
                    <a:cubicBezTo>
                      <a:pt x="181730" y="160159"/>
                      <a:pt x="153041" y="213962"/>
                      <a:pt x="127195" y="266860"/>
                    </a:cubicBezTo>
                    <a:cubicBezTo>
                      <a:pt x="98182" y="244447"/>
                      <a:pt x="40997" y="202723"/>
                      <a:pt x="32791" y="224166"/>
                    </a:cubicBezTo>
                    <a:cubicBezTo>
                      <a:pt x="30465" y="229656"/>
                      <a:pt x="33049" y="236826"/>
                      <a:pt x="38800" y="238957"/>
                    </a:cubicBezTo>
                    <a:cubicBezTo>
                      <a:pt x="68329" y="248129"/>
                      <a:pt x="93982" y="265180"/>
                      <a:pt x="120604" y="280294"/>
                    </a:cubicBezTo>
                    <a:cubicBezTo>
                      <a:pt x="119764" y="282038"/>
                      <a:pt x="118924" y="283846"/>
                      <a:pt x="118019" y="285590"/>
                    </a:cubicBezTo>
                    <a:cubicBezTo>
                      <a:pt x="96761" y="340943"/>
                      <a:pt x="88425" y="400881"/>
                      <a:pt x="85000" y="459850"/>
                    </a:cubicBezTo>
                    <a:cubicBezTo>
                      <a:pt x="81123" y="508614"/>
                      <a:pt x="83837" y="557573"/>
                      <a:pt x="92690" y="605562"/>
                    </a:cubicBezTo>
                    <a:cubicBezTo>
                      <a:pt x="85711" y="618932"/>
                      <a:pt x="75825" y="630557"/>
                      <a:pt x="62449" y="638502"/>
                    </a:cubicBezTo>
                    <a:cubicBezTo>
                      <a:pt x="44098" y="650322"/>
                      <a:pt x="24714" y="660333"/>
                      <a:pt x="6363" y="672153"/>
                    </a:cubicBezTo>
                    <a:cubicBezTo>
                      <a:pt x="483" y="675899"/>
                      <a:pt x="-1908" y="683520"/>
                      <a:pt x="1710" y="689721"/>
                    </a:cubicBezTo>
                    <a:cubicBezTo>
                      <a:pt x="4295" y="694113"/>
                      <a:pt x="8107" y="695856"/>
                      <a:pt x="12178" y="695856"/>
                    </a:cubicBezTo>
                    <a:cubicBezTo>
                      <a:pt x="16895" y="695856"/>
                      <a:pt x="21935" y="693467"/>
                      <a:pt x="25748" y="690108"/>
                    </a:cubicBezTo>
                    <a:cubicBezTo>
                      <a:pt x="41578" y="679774"/>
                      <a:pt x="57603" y="669763"/>
                      <a:pt x="73046" y="658783"/>
                    </a:cubicBezTo>
                    <a:cubicBezTo>
                      <a:pt x="83579" y="652195"/>
                      <a:pt x="92044" y="643604"/>
                      <a:pt x="98634" y="633787"/>
                    </a:cubicBezTo>
                    <a:cubicBezTo>
                      <a:pt x="99604" y="637920"/>
                      <a:pt x="100508" y="642054"/>
                      <a:pt x="101542" y="646123"/>
                    </a:cubicBezTo>
                    <a:cubicBezTo>
                      <a:pt x="126613" y="723565"/>
                      <a:pt x="188774" y="787766"/>
                      <a:pt x="263534" y="822837"/>
                    </a:cubicBezTo>
                    <a:cubicBezTo>
                      <a:pt x="269156" y="838855"/>
                      <a:pt x="274390" y="854938"/>
                      <a:pt x="270384" y="872119"/>
                    </a:cubicBezTo>
                    <a:cubicBezTo>
                      <a:pt x="269931" y="885617"/>
                      <a:pt x="249513" y="901571"/>
                      <a:pt x="264504" y="912422"/>
                    </a:cubicBezTo>
                    <a:cubicBezTo>
                      <a:pt x="266765" y="913455"/>
                      <a:pt x="268768" y="913972"/>
                      <a:pt x="270577" y="913972"/>
                    </a:cubicBezTo>
                    <a:cubicBezTo>
                      <a:pt x="282402" y="913972"/>
                      <a:pt x="286408" y="894531"/>
                      <a:pt x="289510" y="884584"/>
                    </a:cubicBezTo>
                    <a:cubicBezTo>
                      <a:pt x="294098" y="866887"/>
                      <a:pt x="291125" y="848479"/>
                      <a:pt x="284341" y="831751"/>
                    </a:cubicBezTo>
                    <a:cubicBezTo>
                      <a:pt x="317812" y="844668"/>
                      <a:pt x="353157" y="851773"/>
                      <a:pt x="388502" y="851773"/>
                    </a:cubicBezTo>
                    <a:cubicBezTo>
                      <a:pt x="389406" y="851773"/>
                      <a:pt x="390375" y="851773"/>
                      <a:pt x="391280" y="851773"/>
                    </a:cubicBezTo>
                    <a:cubicBezTo>
                      <a:pt x="400455" y="851902"/>
                      <a:pt x="408080" y="844087"/>
                      <a:pt x="408080" y="834980"/>
                    </a:cubicBezTo>
                    <a:cubicBezTo>
                      <a:pt x="408080" y="825679"/>
                      <a:pt x="400455" y="818381"/>
                      <a:pt x="391280" y="818187"/>
                    </a:cubicBezTo>
                    <a:cubicBezTo>
                      <a:pt x="373769" y="817864"/>
                      <a:pt x="356323" y="816443"/>
                      <a:pt x="339135" y="813278"/>
                    </a:cubicBezTo>
                    <a:cubicBezTo>
                      <a:pt x="329055" y="811405"/>
                      <a:pt x="319104" y="808822"/>
                      <a:pt x="309412" y="805592"/>
                    </a:cubicBezTo>
                    <a:cubicBezTo>
                      <a:pt x="388178" y="799973"/>
                      <a:pt x="453247" y="747721"/>
                      <a:pt x="500804" y="682551"/>
                    </a:cubicBezTo>
                    <a:cubicBezTo>
                      <a:pt x="525487" y="686362"/>
                      <a:pt x="550688" y="692433"/>
                      <a:pt x="567875" y="710776"/>
                    </a:cubicBezTo>
                    <a:cubicBezTo>
                      <a:pt x="570331" y="714070"/>
                      <a:pt x="573820" y="715491"/>
                      <a:pt x="577309" y="715491"/>
                    </a:cubicBezTo>
                    <a:cubicBezTo>
                      <a:pt x="584353" y="715491"/>
                      <a:pt x="591460" y="709614"/>
                      <a:pt x="590103" y="701411"/>
                    </a:cubicBezTo>
                    <a:cubicBezTo>
                      <a:pt x="579571" y="679257"/>
                      <a:pt x="541189" y="670086"/>
                      <a:pt x="510755" y="668342"/>
                    </a:cubicBezTo>
                    <a:cubicBezTo>
                      <a:pt x="534211" y="633529"/>
                      <a:pt x="552885" y="595809"/>
                      <a:pt x="566131" y="560091"/>
                    </a:cubicBezTo>
                    <a:cubicBezTo>
                      <a:pt x="582156" y="505385"/>
                      <a:pt x="591266" y="439505"/>
                      <a:pt x="588746" y="374012"/>
                    </a:cubicBezTo>
                    <a:cubicBezTo>
                      <a:pt x="616402" y="373237"/>
                      <a:pt x="643864" y="371687"/>
                      <a:pt x="672553" y="373883"/>
                    </a:cubicBezTo>
                    <a:cubicBezTo>
                      <a:pt x="676560" y="374141"/>
                      <a:pt x="680695" y="371816"/>
                      <a:pt x="683086" y="368716"/>
                    </a:cubicBezTo>
                    <a:cubicBezTo>
                      <a:pt x="690517" y="359867"/>
                      <a:pt x="682181" y="345722"/>
                      <a:pt x="670744" y="347531"/>
                    </a:cubicBezTo>
                    <a:close/>
                    <a:moveTo>
                      <a:pt x="553789" y="446093"/>
                    </a:moveTo>
                    <a:cubicBezTo>
                      <a:pt x="549008" y="509454"/>
                      <a:pt x="533177" y="573590"/>
                      <a:pt x="496604" y="626682"/>
                    </a:cubicBezTo>
                    <a:cubicBezTo>
                      <a:pt x="471533" y="669892"/>
                      <a:pt x="440001" y="708968"/>
                      <a:pt x="398905" y="738097"/>
                    </a:cubicBezTo>
                    <a:cubicBezTo>
                      <a:pt x="359618" y="765095"/>
                      <a:pt x="312255" y="779757"/>
                      <a:pt x="264633" y="769100"/>
                    </a:cubicBezTo>
                    <a:cubicBezTo>
                      <a:pt x="248220" y="765354"/>
                      <a:pt x="232454" y="759347"/>
                      <a:pt x="216817" y="753276"/>
                    </a:cubicBezTo>
                    <a:cubicBezTo>
                      <a:pt x="215654" y="752371"/>
                      <a:pt x="214491" y="751403"/>
                      <a:pt x="213392" y="750498"/>
                    </a:cubicBezTo>
                    <a:cubicBezTo>
                      <a:pt x="180244" y="721886"/>
                      <a:pt x="152330" y="688493"/>
                      <a:pt x="137016" y="646834"/>
                    </a:cubicBezTo>
                    <a:cubicBezTo>
                      <a:pt x="122219" y="596261"/>
                      <a:pt x="114918" y="542782"/>
                      <a:pt x="117050" y="490077"/>
                    </a:cubicBezTo>
                    <a:cubicBezTo>
                      <a:pt x="118924" y="401785"/>
                      <a:pt x="131589" y="310586"/>
                      <a:pt x="180180" y="234824"/>
                    </a:cubicBezTo>
                    <a:cubicBezTo>
                      <a:pt x="196851" y="204402"/>
                      <a:pt x="214555" y="173723"/>
                      <a:pt x="242017" y="151246"/>
                    </a:cubicBezTo>
                    <a:cubicBezTo>
                      <a:pt x="272645" y="126186"/>
                      <a:pt x="304695" y="100996"/>
                      <a:pt x="340427" y="83686"/>
                    </a:cubicBezTo>
                    <a:cubicBezTo>
                      <a:pt x="344498" y="85043"/>
                      <a:pt x="349215" y="85882"/>
                      <a:pt x="352058" y="86722"/>
                    </a:cubicBezTo>
                    <a:cubicBezTo>
                      <a:pt x="412022" y="99575"/>
                      <a:pt x="466622" y="133872"/>
                      <a:pt x="501967" y="184315"/>
                    </a:cubicBezTo>
                    <a:cubicBezTo>
                      <a:pt x="553401" y="261499"/>
                      <a:pt x="558506" y="355281"/>
                      <a:pt x="553789" y="446093"/>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4" name="Google Shape;84;p3"/>
              <p:cNvSpPr/>
              <p:nvPr/>
            </p:nvSpPr>
            <p:spPr>
              <a:xfrm>
                <a:off x="8569828" y="8759205"/>
                <a:ext cx="849719" cy="951950"/>
              </a:xfrm>
              <a:custGeom>
                <a:avLst/>
                <a:gdLst/>
                <a:ahLst/>
                <a:cxnLst/>
                <a:rect l="l" t="t" r="r" b="b"/>
                <a:pathLst>
                  <a:path w="849719" h="951950" extrusionOk="0">
                    <a:moveTo>
                      <a:pt x="484484" y="6181"/>
                    </a:moveTo>
                    <a:cubicBezTo>
                      <a:pt x="437314" y="2241"/>
                      <a:pt x="388464" y="-5122"/>
                      <a:pt x="341747" y="5470"/>
                    </a:cubicBezTo>
                    <a:cubicBezTo>
                      <a:pt x="269054" y="19874"/>
                      <a:pt x="206183" y="64633"/>
                      <a:pt x="163859" y="124830"/>
                    </a:cubicBezTo>
                    <a:cubicBezTo>
                      <a:pt x="125283" y="173336"/>
                      <a:pt x="82572" y="220421"/>
                      <a:pt x="59698" y="278938"/>
                    </a:cubicBezTo>
                    <a:cubicBezTo>
                      <a:pt x="26615" y="357930"/>
                      <a:pt x="10267" y="443574"/>
                      <a:pt x="1221" y="528444"/>
                    </a:cubicBezTo>
                    <a:cubicBezTo>
                      <a:pt x="-2915" y="612990"/>
                      <a:pt x="1608" y="704641"/>
                      <a:pt x="44126" y="779822"/>
                    </a:cubicBezTo>
                    <a:cubicBezTo>
                      <a:pt x="62024" y="812052"/>
                      <a:pt x="93298" y="833108"/>
                      <a:pt x="122957" y="853518"/>
                    </a:cubicBezTo>
                    <a:cubicBezTo>
                      <a:pt x="151453" y="874961"/>
                      <a:pt x="181112" y="895113"/>
                      <a:pt x="214841" y="907320"/>
                    </a:cubicBezTo>
                    <a:cubicBezTo>
                      <a:pt x="260395" y="923015"/>
                      <a:pt x="308211" y="936578"/>
                      <a:pt x="356738" y="936449"/>
                    </a:cubicBezTo>
                    <a:cubicBezTo>
                      <a:pt x="381486" y="945104"/>
                      <a:pt x="403907" y="950013"/>
                      <a:pt x="430982" y="951563"/>
                    </a:cubicBezTo>
                    <a:cubicBezTo>
                      <a:pt x="436345" y="951821"/>
                      <a:pt x="441643" y="951950"/>
                      <a:pt x="447071" y="951950"/>
                    </a:cubicBezTo>
                    <a:cubicBezTo>
                      <a:pt x="500573" y="951950"/>
                      <a:pt x="555949" y="940002"/>
                      <a:pt x="601568" y="912099"/>
                    </a:cubicBezTo>
                    <a:cubicBezTo>
                      <a:pt x="643374" y="885037"/>
                      <a:pt x="674325" y="845379"/>
                      <a:pt x="708830" y="810114"/>
                    </a:cubicBezTo>
                    <a:cubicBezTo>
                      <a:pt x="770861" y="748561"/>
                      <a:pt x="802135" y="663434"/>
                      <a:pt x="821585" y="579921"/>
                    </a:cubicBezTo>
                    <a:cubicBezTo>
                      <a:pt x="845299" y="487365"/>
                      <a:pt x="857641" y="390224"/>
                      <a:pt x="844136" y="295150"/>
                    </a:cubicBezTo>
                    <a:cubicBezTo>
                      <a:pt x="830696" y="237020"/>
                      <a:pt x="818613" y="174434"/>
                      <a:pt x="778938" y="127801"/>
                    </a:cubicBezTo>
                    <a:cubicBezTo>
                      <a:pt x="736680" y="83558"/>
                      <a:pt x="683824" y="46226"/>
                      <a:pt x="623989" y="30466"/>
                    </a:cubicBezTo>
                    <a:cubicBezTo>
                      <a:pt x="578112" y="19421"/>
                      <a:pt x="531136" y="12963"/>
                      <a:pt x="484484" y="6181"/>
                    </a:cubicBezTo>
                    <a:close/>
                    <a:moveTo>
                      <a:pt x="155459" y="835497"/>
                    </a:moveTo>
                    <a:cubicBezTo>
                      <a:pt x="128062" y="815217"/>
                      <a:pt x="96465" y="798230"/>
                      <a:pt x="76951" y="769488"/>
                    </a:cubicBezTo>
                    <a:cubicBezTo>
                      <a:pt x="50652" y="730089"/>
                      <a:pt x="41670" y="682616"/>
                      <a:pt x="35790" y="636436"/>
                    </a:cubicBezTo>
                    <a:cubicBezTo>
                      <a:pt x="25193" y="566745"/>
                      <a:pt x="33141" y="497054"/>
                      <a:pt x="47615" y="426781"/>
                    </a:cubicBezTo>
                    <a:cubicBezTo>
                      <a:pt x="77532" y="277259"/>
                      <a:pt x="119533" y="228624"/>
                      <a:pt x="214841" y="115464"/>
                    </a:cubicBezTo>
                    <a:cubicBezTo>
                      <a:pt x="269958" y="53653"/>
                      <a:pt x="334962" y="33889"/>
                      <a:pt x="407203" y="33889"/>
                    </a:cubicBezTo>
                    <a:cubicBezTo>
                      <a:pt x="433049" y="33889"/>
                      <a:pt x="459800" y="36408"/>
                      <a:pt x="487391" y="40413"/>
                    </a:cubicBezTo>
                    <a:cubicBezTo>
                      <a:pt x="422000" y="42996"/>
                      <a:pt x="363199" y="74709"/>
                      <a:pt x="313703" y="115594"/>
                    </a:cubicBezTo>
                    <a:cubicBezTo>
                      <a:pt x="199656" y="192971"/>
                      <a:pt x="140727" y="338747"/>
                      <a:pt x="119080" y="470637"/>
                    </a:cubicBezTo>
                    <a:cubicBezTo>
                      <a:pt x="109259" y="545495"/>
                      <a:pt x="114880" y="621128"/>
                      <a:pt x="137043" y="693403"/>
                    </a:cubicBezTo>
                    <a:cubicBezTo>
                      <a:pt x="143893" y="717882"/>
                      <a:pt x="150807" y="741521"/>
                      <a:pt x="161921" y="764773"/>
                    </a:cubicBezTo>
                    <a:cubicBezTo>
                      <a:pt x="183761" y="808306"/>
                      <a:pt x="207862" y="853001"/>
                      <a:pt x="247537" y="882841"/>
                    </a:cubicBezTo>
                    <a:cubicBezTo>
                      <a:pt x="214130" y="873153"/>
                      <a:pt x="182792" y="857005"/>
                      <a:pt x="155459" y="835497"/>
                    </a:cubicBezTo>
                    <a:close/>
                    <a:moveTo>
                      <a:pt x="765498" y="165521"/>
                    </a:moveTo>
                    <a:cubicBezTo>
                      <a:pt x="783009" y="192648"/>
                      <a:pt x="792120" y="225717"/>
                      <a:pt x="800714" y="256784"/>
                    </a:cubicBezTo>
                    <a:cubicBezTo>
                      <a:pt x="812345" y="296635"/>
                      <a:pt x="817256" y="337714"/>
                      <a:pt x="815446" y="379180"/>
                    </a:cubicBezTo>
                    <a:cubicBezTo>
                      <a:pt x="816739" y="446997"/>
                      <a:pt x="803816" y="513911"/>
                      <a:pt x="787145" y="579469"/>
                    </a:cubicBezTo>
                    <a:cubicBezTo>
                      <a:pt x="773834" y="636436"/>
                      <a:pt x="753544" y="692434"/>
                      <a:pt x="721430" y="742813"/>
                    </a:cubicBezTo>
                    <a:cubicBezTo>
                      <a:pt x="702433" y="770069"/>
                      <a:pt x="678461" y="793063"/>
                      <a:pt x="655845" y="817219"/>
                    </a:cubicBezTo>
                    <a:cubicBezTo>
                      <a:pt x="629288" y="845961"/>
                      <a:pt x="603829" y="874057"/>
                      <a:pt x="568355" y="892723"/>
                    </a:cubicBezTo>
                    <a:cubicBezTo>
                      <a:pt x="531136" y="909064"/>
                      <a:pt x="489976" y="918300"/>
                      <a:pt x="449268" y="918687"/>
                    </a:cubicBezTo>
                    <a:cubicBezTo>
                      <a:pt x="443452" y="918752"/>
                      <a:pt x="437701" y="918365"/>
                      <a:pt x="431886" y="918042"/>
                    </a:cubicBezTo>
                    <a:cubicBezTo>
                      <a:pt x="430529" y="913585"/>
                      <a:pt x="426329" y="910485"/>
                      <a:pt x="421547" y="910420"/>
                    </a:cubicBezTo>
                    <a:cubicBezTo>
                      <a:pt x="407849" y="910097"/>
                      <a:pt x="393957" y="909839"/>
                      <a:pt x="380387" y="907062"/>
                    </a:cubicBezTo>
                    <a:cubicBezTo>
                      <a:pt x="333153" y="896017"/>
                      <a:pt x="284691" y="874380"/>
                      <a:pt x="249540" y="840019"/>
                    </a:cubicBezTo>
                    <a:cubicBezTo>
                      <a:pt x="190804" y="775301"/>
                      <a:pt x="165927" y="688365"/>
                      <a:pt x="151388" y="603948"/>
                    </a:cubicBezTo>
                    <a:cubicBezTo>
                      <a:pt x="138659" y="509132"/>
                      <a:pt x="158237" y="413347"/>
                      <a:pt x="194358" y="325636"/>
                    </a:cubicBezTo>
                    <a:cubicBezTo>
                      <a:pt x="216586" y="270735"/>
                      <a:pt x="248183" y="218742"/>
                      <a:pt x="289343" y="176049"/>
                    </a:cubicBezTo>
                    <a:cubicBezTo>
                      <a:pt x="321264" y="148986"/>
                      <a:pt x="354347" y="122569"/>
                      <a:pt x="389757" y="100286"/>
                    </a:cubicBezTo>
                    <a:cubicBezTo>
                      <a:pt x="441772" y="69607"/>
                      <a:pt x="501994" y="64440"/>
                      <a:pt x="561506" y="64440"/>
                    </a:cubicBezTo>
                    <a:cubicBezTo>
                      <a:pt x="562087" y="64440"/>
                      <a:pt x="562669" y="64440"/>
                      <a:pt x="563186" y="64440"/>
                    </a:cubicBezTo>
                    <a:cubicBezTo>
                      <a:pt x="597820" y="64633"/>
                      <a:pt x="634199" y="64310"/>
                      <a:pt x="665085" y="82072"/>
                    </a:cubicBezTo>
                    <a:cubicBezTo>
                      <a:pt x="702821" y="103968"/>
                      <a:pt x="739846" y="129157"/>
                      <a:pt x="765498" y="165521"/>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sp>
          <p:nvSpPr>
            <p:cNvPr id="85" name="Google Shape;85;p3"/>
            <p:cNvSpPr/>
            <p:nvPr/>
          </p:nvSpPr>
          <p:spPr>
            <a:xfrm>
              <a:off x="7202354" y="6784670"/>
              <a:ext cx="993276" cy="1376765"/>
            </a:xfrm>
            <a:custGeom>
              <a:avLst/>
              <a:gdLst/>
              <a:ahLst/>
              <a:cxnLst/>
              <a:rect l="l" t="t" r="r" b="b"/>
              <a:pathLst>
                <a:path w="993276" h="1376765" extrusionOk="0">
                  <a:moveTo>
                    <a:pt x="740951" y="24071"/>
                  </a:moveTo>
                  <a:cubicBezTo>
                    <a:pt x="823918" y="5664"/>
                    <a:pt x="908630" y="-1635"/>
                    <a:pt x="993277" y="303"/>
                  </a:cubicBezTo>
                  <a:cubicBezTo>
                    <a:pt x="944362" y="23813"/>
                    <a:pt x="900553" y="56559"/>
                    <a:pt x="854611" y="85172"/>
                  </a:cubicBezTo>
                  <a:cubicBezTo>
                    <a:pt x="800333" y="126961"/>
                    <a:pt x="744699" y="167910"/>
                    <a:pt x="696625" y="216933"/>
                  </a:cubicBezTo>
                  <a:cubicBezTo>
                    <a:pt x="659147" y="257236"/>
                    <a:pt x="626646" y="301867"/>
                    <a:pt x="592011" y="344689"/>
                  </a:cubicBezTo>
                  <a:cubicBezTo>
                    <a:pt x="560220" y="389061"/>
                    <a:pt x="531789" y="436082"/>
                    <a:pt x="504004" y="483037"/>
                  </a:cubicBezTo>
                  <a:cubicBezTo>
                    <a:pt x="460389" y="566744"/>
                    <a:pt x="414188" y="649547"/>
                    <a:pt x="378197" y="736806"/>
                  </a:cubicBezTo>
                  <a:cubicBezTo>
                    <a:pt x="346729" y="825615"/>
                    <a:pt x="322886" y="917201"/>
                    <a:pt x="304277" y="1009498"/>
                  </a:cubicBezTo>
                  <a:cubicBezTo>
                    <a:pt x="293680" y="1061686"/>
                    <a:pt x="285473" y="1114390"/>
                    <a:pt x="281790" y="1167547"/>
                  </a:cubicBezTo>
                  <a:cubicBezTo>
                    <a:pt x="280304" y="1195126"/>
                    <a:pt x="276298" y="1223739"/>
                    <a:pt x="281532" y="1250995"/>
                  </a:cubicBezTo>
                  <a:cubicBezTo>
                    <a:pt x="282824" y="1255581"/>
                    <a:pt x="285861" y="1258616"/>
                    <a:pt x="289544" y="1260231"/>
                  </a:cubicBezTo>
                  <a:cubicBezTo>
                    <a:pt x="283858" y="1333991"/>
                    <a:pt x="236494" y="1386437"/>
                    <a:pt x="158438" y="1375263"/>
                  </a:cubicBezTo>
                  <a:cubicBezTo>
                    <a:pt x="16154" y="1364219"/>
                    <a:pt x="14409" y="1274893"/>
                    <a:pt x="0" y="1160700"/>
                  </a:cubicBezTo>
                  <a:cubicBezTo>
                    <a:pt x="840" y="1115101"/>
                    <a:pt x="1228" y="1069437"/>
                    <a:pt x="3942" y="1024031"/>
                  </a:cubicBezTo>
                  <a:cubicBezTo>
                    <a:pt x="14862" y="923273"/>
                    <a:pt x="40256" y="822967"/>
                    <a:pt x="70302" y="725761"/>
                  </a:cubicBezTo>
                  <a:cubicBezTo>
                    <a:pt x="95825" y="639987"/>
                    <a:pt x="132657" y="558412"/>
                    <a:pt x="172266" y="478322"/>
                  </a:cubicBezTo>
                  <a:cubicBezTo>
                    <a:pt x="233974" y="343397"/>
                    <a:pt x="317523" y="210022"/>
                    <a:pt x="448564" y="133097"/>
                  </a:cubicBezTo>
                  <a:cubicBezTo>
                    <a:pt x="538186" y="79295"/>
                    <a:pt x="638729" y="45063"/>
                    <a:pt x="740951" y="24071"/>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6" name="Google Shape;86;p3"/>
            <p:cNvSpPr/>
            <p:nvPr/>
          </p:nvSpPr>
          <p:spPr>
            <a:xfrm>
              <a:off x="8028921" y="6694182"/>
              <a:ext cx="1508282" cy="1743416"/>
            </a:xfrm>
            <a:custGeom>
              <a:avLst/>
              <a:gdLst/>
              <a:ahLst/>
              <a:cxnLst/>
              <a:rect l="l" t="t" r="r" b="b"/>
              <a:pathLst>
                <a:path w="1508282" h="1743416" extrusionOk="0">
                  <a:moveTo>
                    <a:pt x="1477703" y="647995"/>
                  </a:moveTo>
                  <a:cubicBezTo>
                    <a:pt x="1494373" y="720012"/>
                    <a:pt x="1508847" y="790865"/>
                    <a:pt x="1508266" y="865594"/>
                  </a:cubicBezTo>
                  <a:cubicBezTo>
                    <a:pt x="1508137" y="961573"/>
                    <a:pt x="1503613" y="1058132"/>
                    <a:pt x="1483906" y="1152238"/>
                  </a:cubicBezTo>
                  <a:cubicBezTo>
                    <a:pt x="1464585" y="1259455"/>
                    <a:pt x="1427948" y="1362344"/>
                    <a:pt x="1380972" y="1460584"/>
                  </a:cubicBezTo>
                  <a:cubicBezTo>
                    <a:pt x="1349052" y="1538348"/>
                    <a:pt x="1307246" y="1614046"/>
                    <a:pt x="1248316" y="1674630"/>
                  </a:cubicBezTo>
                  <a:cubicBezTo>
                    <a:pt x="1228026" y="1700530"/>
                    <a:pt x="1199078" y="1716031"/>
                    <a:pt x="1170195" y="1730434"/>
                  </a:cubicBezTo>
                  <a:cubicBezTo>
                    <a:pt x="1157207" y="1736829"/>
                    <a:pt x="1143638" y="1742706"/>
                    <a:pt x="1128970" y="1743417"/>
                  </a:cubicBezTo>
                  <a:cubicBezTo>
                    <a:pt x="1095499" y="1742900"/>
                    <a:pt x="1060865" y="1741221"/>
                    <a:pt x="1031529" y="1722813"/>
                  </a:cubicBezTo>
                  <a:cubicBezTo>
                    <a:pt x="1002904" y="1700982"/>
                    <a:pt x="983455" y="1662358"/>
                    <a:pt x="990175" y="1626059"/>
                  </a:cubicBezTo>
                  <a:cubicBezTo>
                    <a:pt x="1000320" y="1590471"/>
                    <a:pt x="1016409" y="1556691"/>
                    <a:pt x="1029914" y="1522201"/>
                  </a:cubicBezTo>
                  <a:cubicBezTo>
                    <a:pt x="1044388" y="1483642"/>
                    <a:pt x="1059379" y="1445341"/>
                    <a:pt x="1077600" y="1408331"/>
                  </a:cubicBezTo>
                  <a:cubicBezTo>
                    <a:pt x="1128001" y="1297433"/>
                    <a:pt x="1164961" y="1180399"/>
                    <a:pt x="1186155" y="1060458"/>
                  </a:cubicBezTo>
                  <a:cubicBezTo>
                    <a:pt x="1216137" y="887167"/>
                    <a:pt x="1195331" y="704575"/>
                    <a:pt x="1117339" y="546139"/>
                  </a:cubicBezTo>
                  <a:cubicBezTo>
                    <a:pt x="1062222" y="445317"/>
                    <a:pt x="982938" y="357089"/>
                    <a:pt x="890279" y="289271"/>
                  </a:cubicBezTo>
                  <a:cubicBezTo>
                    <a:pt x="838521" y="253230"/>
                    <a:pt x="782499" y="223713"/>
                    <a:pt x="726736" y="194390"/>
                  </a:cubicBezTo>
                  <a:cubicBezTo>
                    <a:pt x="669098" y="164550"/>
                    <a:pt x="611332" y="134194"/>
                    <a:pt x="548913" y="115528"/>
                  </a:cubicBezTo>
                  <a:cubicBezTo>
                    <a:pt x="463426" y="87561"/>
                    <a:pt x="373739" y="77097"/>
                    <a:pt x="284827" y="66376"/>
                  </a:cubicBezTo>
                  <a:cubicBezTo>
                    <a:pt x="237011" y="60111"/>
                    <a:pt x="188873" y="56946"/>
                    <a:pt x="140734" y="56946"/>
                  </a:cubicBezTo>
                  <a:cubicBezTo>
                    <a:pt x="93693" y="56946"/>
                    <a:pt x="46717" y="59981"/>
                    <a:pt x="0" y="66247"/>
                  </a:cubicBezTo>
                  <a:cubicBezTo>
                    <a:pt x="59318" y="47128"/>
                    <a:pt x="117989" y="25685"/>
                    <a:pt x="180214" y="17870"/>
                  </a:cubicBezTo>
                  <a:cubicBezTo>
                    <a:pt x="230679" y="9861"/>
                    <a:pt x="281661" y="6567"/>
                    <a:pt x="332449" y="689"/>
                  </a:cubicBezTo>
                  <a:cubicBezTo>
                    <a:pt x="352868" y="-280"/>
                    <a:pt x="375354" y="-21"/>
                    <a:pt x="397582" y="237"/>
                  </a:cubicBezTo>
                  <a:cubicBezTo>
                    <a:pt x="409988" y="366"/>
                    <a:pt x="422265" y="495"/>
                    <a:pt x="434090" y="431"/>
                  </a:cubicBezTo>
                  <a:cubicBezTo>
                    <a:pt x="471244" y="495"/>
                    <a:pt x="508463" y="302"/>
                    <a:pt x="545682" y="2562"/>
                  </a:cubicBezTo>
                  <a:cubicBezTo>
                    <a:pt x="639117" y="10700"/>
                    <a:pt x="729579" y="36665"/>
                    <a:pt x="820429" y="58431"/>
                  </a:cubicBezTo>
                  <a:cubicBezTo>
                    <a:pt x="921294" y="84719"/>
                    <a:pt x="1020286" y="115721"/>
                    <a:pt x="1109004" y="172559"/>
                  </a:cubicBezTo>
                  <a:cubicBezTo>
                    <a:pt x="1149777" y="203756"/>
                    <a:pt x="1192488" y="232368"/>
                    <a:pt x="1231645" y="265567"/>
                  </a:cubicBezTo>
                  <a:cubicBezTo>
                    <a:pt x="1264664" y="297538"/>
                    <a:pt x="1302076" y="329961"/>
                    <a:pt x="1333092" y="364968"/>
                  </a:cubicBezTo>
                  <a:cubicBezTo>
                    <a:pt x="1401262" y="446092"/>
                    <a:pt x="1456379" y="543233"/>
                    <a:pt x="1477703" y="647995"/>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7" name="Google Shape;87;p3"/>
            <p:cNvSpPr/>
            <p:nvPr/>
          </p:nvSpPr>
          <p:spPr>
            <a:xfrm>
              <a:off x="8717325" y="8823645"/>
              <a:ext cx="668315" cy="854254"/>
            </a:xfrm>
            <a:custGeom>
              <a:avLst/>
              <a:gdLst/>
              <a:ahLst/>
              <a:cxnLst/>
              <a:rect l="l" t="t" r="r" b="b"/>
              <a:pathLst>
                <a:path w="668315" h="854254" extrusionOk="0">
                  <a:moveTo>
                    <a:pt x="653217" y="192345"/>
                  </a:moveTo>
                  <a:cubicBezTo>
                    <a:pt x="664848" y="232196"/>
                    <a:pt x="669759" y="273274"/>
                    <a:pt x="667950" y="314740"/>
                  </a:cubicBezTo>
                  <a:cubicBezTo>
                    <a:pt x="669242" y="382558"/>
                    <a:pt x="656319" y="449472"/>
                    <a:pt x="639648" y="515029"/>
                  </a:cubicBezTo>
                  <a:cubicBezTo>
                    <a:pt x="626337" y="571996"/>
                    <a:pt x="606048" y="627994"/>
                    <a:pt x="573934" y="678373"/>
                  </a:cubicBezTo>
                  <a:cubicBezTo>
                    <a:pt x="554937" y="705630"/>
                    <a:pt x="530964" y="728623"/>
                    <a:pt x="508349" y="752779"/>
                  </a:cubicBezTo>
                  <a:cubicBezTo>
                    <a:pt x="481791" y="781521"/>
                    <a:pt x="456333" y="809617"/>
                    <a:pt x="420858" y="828283"/>
                  </a:cubicBezTo>
                  <a:cubicBezTo>
                    <a:pt x="383640" y="844624"/>
                    <a:pt x="342479" y="853860"/>
                    <a:pt x="301771" y="854248"/>
                  </a:cubicBezTo>
                  <a:cubicBezTo>
                    <a:pt x="295956" y="854313"/>
                    <a:pt x="290205" y="853925"/>
                    <a:pt x="284390" y="853602"/>
                  </a:cubicBezTo>
                  <a:cubicBezTo>
                    <a:pt x="283033" y="849145"/>
                    <a:pt x="278833" y="846045"/>
                    <a:pt x="274051" y="845981"/>
                  </a:cubicBezTo>
                  <a:cubicBezTo>
                    <a:pt x="260352" y="845658"/>
                    <a:pt x="246460" y="845399"/>
                    <a:pt x="232891" y="842622"/>
                  </a:cubicBezTo>
                  <a:cubicBezTo>
                    <a:pt x="185656" y="831577"/>
                    <a:pt x="137194" y="809940"/>
                    <a:pt x="102043" y="775579"/>
                  </a:cubicBezTo>
                  <a:cubicBezTo>
                    <a:pt x="43307" y="710861"/>
                    <a:pt x="18430" y="623925"/>
                    <a:pt x="3892" y="539508"/>
                  </a:cubicBezTo>
                  <a:cubicBezTo>
                    <a:pt x="-8838" y="444692"/>
                    <a:pt x="10741" y="348907"/>
                    <a:pt x="46861" y="261196"/>
                  </a:cubicBezTo>
                  <a:cubicBezTo>
                    <a:pt x="69089" y="206296"/>
                    <a:pt x="100686" y="154302"/>
                    <a:pt x="141847" y="111609"/>
                  </a:cubicBezTo>
                  <a:cubicBezTo>
                    <a:pt x="173767" y="84546"/>
                    <a:pt x="206850" y="58130"/>
                    <a:pt x="242260" y="35847"/>
                  </a:cubicBezTo>
                  <a:cubicBezTo>
                    <a:pt x="294276" y="5167"/>
                    <a:pt x="354498" y="0"/>
                    <a:pt x="414009" y="0"/>
                  </a:cubicBezTo>
                  <a:cubicBezTo>
                    <a:pt x="414591" y="0"/>
                    <a:pt x="415172" y="0"/>
                    <a:pt x="415689" y="0"/>
                  </a:cubicBezTo>
                  <a:cubicBezTo>
                    <a:pt x="450323" y="194"/>
                    <a:pt x="486702" y="-129"/>
                    <a:pt x="517589" y="17633"/>
                  </a:cubicBezTo>
                  <a:cubicBezTo>
                    <a:pt x="555260" y="39593"/>
                    <a:pt x="592285" y="64782"/>
                    <a:pt x="617937" y="101146"/>
                  </a:cubicBezTo>
                  <a:cubicBezTo>
                    <a:pt x="635513" y="128208"/>
                    <a:pt x="644559" y="161278"/>
                    <a:pt x="653217" y="192345"/>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8" name="Google Shape;88;p3"/>
            <p:cNvSpPr/>
            <p:nvPr/>
          </p:nvSpPr>
          <p:spPr>
            <a:xfrm>
              <a:off x="8600684" y="8793159"/>
              <a:ext cx="456470" cy="849016"/>
            </a:xfrm>
            <a:custGeom>
              <a:avLst/>
              <a:gdLst/>
              <a:ahLst/>
              <a:cxnLst/>
              <a:rect l="l" t="t" r="r" b="b"/>
              <a:pathLst>
                <a:path w="456470" h="849016" extrusionOk="0">
                  <a:moveTo>
                    <a:pt x="376283" y="0"/>
                  </a:moveTo>
                  <a:cubicBezTo>
                    <a:pt x="402129" y="0"/>
                    <a:pt x="428880" y="2519"/>
                    <a:pt x="456471" y="6588"/>
                  </a:cubicBezTo>
                  <a:cubicBezTo>
                    <a:pt x="391080" y="9172"/>
                    <a:pt x="332279" y="40885"/>
                    <a:pt x="282783" y="81769"/>
                  </a:cubicBezTo>
                  <a:cubicBezTo>
                    <a:pt x="168736" y="159146"/>
                    <a:pt x="109806" y="304923"/>
                    <a:pt x="88160" y="436812"/>
                  </a:cubicBezTo>
                  <a:cubicBezTo>
                    <a:pt x="78338" y="511670"/>
                    <a:pt x="83960" y="587304"/>
                    <a:pt x="106123" y="659578"/>
                  </a:cubicBezTo>
                  <a:cubicBezTo>
                    <a:pt x="112973" y="684057"/>
                    <a:pt x="119886" y="707696"/>
                    <a:pt x="131000" y="730948"/>
                  </a:cubicBezTo>
                  <a:cubicBezTo>
                    <a:pt x="152841" y="774481"/>
                    <a:pt x="176942" y="819176"/>
                    <a:pt x="216617" y="849016"/>
                  </a:cubicBezTo>
                  <a:cubicBezTo>
                    <a:pt x="183210" y="839263"/>
                    <a:pt x="151871" y="823116"/>
                    <a:pt x="124539" y="801608"/>
                  </a:cubicBezTo>
                  <a:cubicBezTo>
                    <a:pt x="97142" y="781327"/>
                    <a:pt x="65544" y="764341"/>
                    <a:pt x="46030" y="735599"/>
                  </a:cubicBezTo>
                  <a:cubicBezTo>
                    <a:pt x="19732" y="696200"/>
                    <a:pt x="10750" y="648727"/>
                    <a:pt x="4870" y="602546"/>
                  </a:cubicBezTo>
                  <a:cubicBezTo>
                    <a:pt x="-5727" y="532855"/>
                    <a:pt x="2221" y="463164"/>
                    <a:pt x="16695" y="392892"/>
                  </a:cubicBezTo>
                  <a:cubicBezTo>
                    <a:pt x="46612" y="243370"/>
                    <a:pt x="88612" y="194735"/>
                    <a:pt x="183921" y="81575"/>
                  </a:cubicBezTo>
                  <a:cubicBezTo>
                    <a:pt x="239103" y="19700"/>
                    <a:pt x="304042" y="0"/>
                    <a:pt x="376283" y="0"/>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9" name="Google Shape;89;p3"/>
            <p:cNvSpPr/>
            <p:nvPr/>
          </p:nvSpPr>
          <p:spPr>
            <a:xfrm>
              <a:off x="6840991" y="8488172"/>
              <a:ext cx="136563" cy="705758"/>
            </a:xfrm>
            <a:custGeom>
              <a:avLst/>
              <a:gdLst/>
              <a:ahLst/>
              <a:cxnLst/>
              <a:rect l="l" t="t" r="r" b="b"/>
              <a:pathLst>
                <a:path w="136563" h="705758" extrusionOk="0">
                  <a:moveTo>
                    <a:pt x="105612" y="0"/>
                  </a:moveTo>
                  <a:cubicBezTo>
                    <a:pt x="105483" y="452"/>
                    <a:pt x="105354" y="904"/>
                    <a:pt x="105225" y="1357"/>
                  </a:cubicBezTo>
                  <a:cubicBezTo>
                    <a:pt x="91849" y="50767"/>
                    <a:pt x="76212" y="99918"/>
                    <a:pt x="66649" y="150298"/>
                  </a:cubicBezTo>
                  <a:cubicBezTo>
                    <a:pt x="60640" y="187824"/>
                    <a:pt x="58378" y="225931"/>
                    <a:pt x="52433" y="263457"/>
                  </a:cubicBezTo>
                  <a:cubicBezTo>
                    <a:pt x="44098" y="327141"/>
                    <a:pt x="41320" y="392763"/>
                    <a:pt x="49784" y="456512"/>
                  </a:cubicBezTo>
                  <a:cubicBezTo>
                    <a:pt x="56375" y="507537"/>
                    <a:pt x="72141" y="556366"/>
                    <a:pt x="89458" y="604549"/>
                  </a:cubicBezTo>
                  <a:cubicBezTo>
                    <a:pt x="101735" y="639879"/>
                    <a:pt x="117502" y="673723"/>
                    <a:pt x="136563" y="705759"/>
                  </a:cubicBezTo>
                  <a:cubicBezTo>
                    <a:pt x="66520" y="676565"/>
                    <a:pt x="66714" y="642333"/>
                    <a:pt x="34341" y="563793"/>
                  </a:cubicBezTo>
                  <a:cubicBezTo>
                    <a:pt x="999" y="468913"/>
                    <a:pt x="-6561" y="367121"/>
                    <a:pt x="5199" y="267590"/>
                  </a:cubicBezTo>
                  <a:cubicBezTo>
                    <a:pt x="11984" y="198351"/>
                    <a:pt x="21741" y="128919"/>
                    <a:pt x="43064" y="62522"/>
                  </a:cubicBezTo>
                  <a:cubicBezTo>
                    <a:pt x="51981" y="38624"/>
                    <a:pt x="65098" y="11432"/>
                    <a:pt x="91720" y="4005"/>
                  </a:cubicBezTo>
                  <a:cubicBezTo>
                    <a:pt x="93917" y="3294"/>
                    <a:pt x="99215" y="1873"/>
                    <a:pt x="105612" y="0"/>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90" name="Google Shape;90;p3"/>
            <p:cNvSpPr/>
            <p:nvPr/>
          </p:nvSpPr>
          <p:spPr>
            <a:xfrm>
              <a:off x="8143230" y="8545850"/>
              <a:ext cx="624380" cy="1164077"/>
            </a:xfrm>
            <a:custGeom>
              <a:avLst/>
              <a:gdLst/>
              <a:ahLst/>
              <a:cxnLst/>
              <a:rect l="l" t="t" r="r" b="b"/>
              <a:pathLst>
                <a:path w="624380" h="1164077" extrusionOk="0">
                  <a:moveTo>
                    <a:pt x="591879" y="12658"/>
                  </a:moveTo>
                  <a:cubicBezTo>
                    <a:pt x="602605" y="13756"/>
                    <a:pt x="613460" y="15500"/>
                    <a:pt x="624380" y="16986"/>
                  </a:cubicBezTo>
                  <a:cubicBezTo>
                    <a:pt x="597629" y="31001"/>
                    <a:pt x="571395" y="46115"/>
                    <a:pt x="545743" y="61939"/>
                  </a:cubicBezTo>
                  <a:cubicBezTo>
                    <a:pt x="533078" y="69238"/>
                    <a:pt x="521124" y="77441"/>
                    <a:pt x="509558" y="86225"/>
                  </a:cubicBezTo>
                  <a:cubicBezTo>
                    <a:pt x="494309" y="78732"/>
                    <a:pt x="478155" y="72467"/>
                    <a:pt x="462905" y="65298"/>
                  </a:cubicBezTo>
                  <a:cubicBezTo>
                    <a:pt x="448948" y="60648"/>
                    <a:pt x="426979" y="42692"/>
                    <a:pt x="417157" y="62198"/>
                  </a:cubicBezTo>
                  <a:cubicBezTo>
                    <a:pt x="409985" y="82931"/>
                    <a:pt x="438157" y="86095"/>
                    <a:pt x="451727" y="91844"/>
                  </a:cubicBezTo>
                  <a:cubicBezTo>
                    <a:pt x="463487" y="95848"/>
                    <a:pt x="475118" y="100434"/>
                    <a:pt x="486813" y="104762"/>
                  </a:cubicBezTo>
                  <a:cubicBezTo>
                    <a:pt x="470530" y="118648"/>
                    <a:pt x="455022" y="133503"/>
                    <a:pt x="439514" y="148165"/>
                  </a:cubicBezTo>
                  <a:cubicBezTo>
                    <a:pt x="423102" y="163085"/>
                    <a:pt x="407335" y="178780"/>
                    <a:pt x="392345" y="195186"/>
                  </a:cubicBezTo>
                  <a:cubicBezTo>
                    <a:pt x="378388" y="190923"/>
                    <a:pt x="363849" y="188016"/>
                    <a:pt x="349763" y="184399"/>
                  </a:cubicBezTo>
                  <a:cubicBezTo>
                    <a:pt x="336258" y="181751"/>
                    <a:pt x="312092" y="171417"/>
                    <a:pt x="310282" y="193183"/>
                  </a:cubicBezTo>
                  <a:cubicBezTo>
                    <a:pt x="310412" y="208491"/>
                    <a:pt x="327599" y="207457"/>
                    <a:pt x="338649" y="207909"/>
                  </a:cubicBezTo>
                  <a:cubicBezTo>
                    <a:pt x="350409" y="208685"/>
                    <a:pt x="363849" y="210881"/>
                    <a:pt x="377030" y="212431"/>
                  </a:cubicBezTo>
                  <a:cubicBezTo>
                    <a:pt x="352153" y="241495"/>
                    <a:pt x="329538" y="272498"/>
                    <a:pt x="309636" y="305244"/>
                  </a:cubicBezTo>
                  <a:cubicBezTo>
                    <a:pt x="282110" y="350973"/>
                    <a:pt x="264082" y="401546"/>
                    <a:pt x="248832" y="452442"/>
                  </a:cubicBezTo>
                  <a:cubicBezTo>
                    <a:pt x="245214" y="463357"/>
                    <a:pt x="241854" y="474337"/>
                    <a:pt x="238817" y="485382"/>
                  </a:cubicBezTo>
                  <a:cubicBezTo>
                    <a:pt x="238429" y="485446"/>
                    <a:pt x="238106" y="485382"/>
                    <a:pt x="237719" y="485382"/>
                  </a:cubicBezTo>
                  <a:cubicBezTo>
                    <a:pt x="211097" y="486480"/>
                    <a:pt x="184669" y="483831"/>
                    <a:pt x="158822" y="477825"/>
                  </a:cubicBezTo>
                  <a:cubicBezTo>
                    <a:pt x="150875" y="476275"/>
                    <a:pt x="143056" y="482863"/>
                    <a:pt x="142022" y="490613"/>
                  </a:cubicBezTo>
                  <a:cubicBezTo>
                    <a:pt x="140730" y="513284"/>
                    <a:pt x="170453" y="507858"/>
                    <a:pt x="185380" y="510313"/>
                  </a:cubicBezTo>
                  <a:cubicBezTo>
                    <a:pt x="190161" y="510765"/>
                    <a:pt x="194878" y="510894"/>
                    <a:pt x="199595" y="510894"/>
                  </a:cubicBezTo>
                  <a:cubicBezTo>
                    <a:pt x="210644" y="510894"/>
                    <a:pt x="221694" y="509925"/>
                    <a:pt x="232808" y="508634"/>
                  </a:cubicBezTo>
                  <a:cubicBezTo>
                    <a:pt x="216137" y="577097"/>
                    <a:pt x="209223" y="647563"/>
                    <a:pt x="208383" y="718223"/>
                  </a:cubicBezTo>
                  <a:cubicBezTo>
                    <a:pt x="197786" y="717513"/>
                    <a:pt x="187060" y="717836"/>
                    <a:pt x="176398" y="718094"/>
                  </a:cubicBezTo>
                  <a:cubicBezTo>
                    <a:pt x="160567" y="718546"/>
                    <a:pt x="144672" y="718934"/>
                    <a:pt x="129034" y="716350"/>
                  </a:cubicBezTo>
                  <a:cubicBezTo>
                    <a:pt x="110037" y="714606"/>
                    <a:pt x="109004" y="742767"/>
                    <a:pt x="127936" y="742831"/>
                  </a:cubicBezTo>
                  <a:cubicBezTo>
                    <a:pt x="130650" y="743025"/>
                    <a:pt x="133364" y="743090"/>
                    <a:pt x="136142" y="743090"/>
                  </a:cubicBezTo>
                  <a:cubicBezTo>
                    <a:pt x="160050" y="743090"/>
                    <a:pt x="183764" y="737600"/>
                    <a:pt x="207672" y="735081"/>
                  </a:cubicBezTo>
                  <a:cubicBezTo>
                    <a:pt x="204571" y="808389"/>
                    <a:pt x="212777" y="881568"/>
                    <a:pt x="231774" y="952357"/>
                  </a:cubicBezTo>
                  <a:cubicBezTo>
                    <a:pt x="220401" y="952034"/>
                    <a:pt x="209094" y="951711"/>
                    <a:pt x="197786" y="950936"/>
                  </a:cubicBezTo>
                  <a:cubicBezTo>
                    <a:pt x="194167" y="951194"/>
                    <a:pt x="189386" y="950548"/>
                    <a:pt x="184281" y="949902"/>
                  </a:cubicBezTo>
                  <a:cubicBezTo>
                    <a:pt x="170001" y="948223"/>
                    <a:pt x="153201" y="946479"/>
                    <a:pt x="152038" y="963207"/>
                  </a:cubicBezTo>
                  <a:cubicBezTo>
                    <a:pt x="152038" y="970442"/>
                    <a:pt x="158241" y="977482"/>
                    <a:pt x="165672" y="977482"/>
                  </a:cubicBezTo>
                  <a:cubicBezTo>
                    <a:pt x="165866" y="977482"/>
                    <a:pt x="166124" y="977482"/>
                    <a:pt x="166318" y="977417"/>
                  </a:cubicBezTo>
                  <a:cubicBezTo>
                    <a:pt x="184087" y="976513"/>
                    <a:pt x="201792" y="974898"/>
                    <a:pt x="219497" y="973542"/>
                  </a:cubicBezTo>
                  <a:cubicBezTo>
                    <a:pt x="222598" y="972831"/>
                    <a:pt x="229577" y="972573"/>
                    <a:pt x="237460" y="972056"/>
                  </a:cubicBezTo>
                  <a:cubicBezTo>
                    <a:pt x="243728" y="993048"/>
                    <a:pt x="250965" y="1013780"/>
                    <a:pt x="259106" y="1034190"/>
                  </a:cubicBezTo>
                  <a:cubicBezTo>
                    <a:pt x="279848" y="1081986"/>
                    <a:pt x="310412" y="1124743"/>
                    <a:pt x="344529" y="1164078"/>
                  </a:cubicBezTo>
                  <a:cubicBezTo>
                    <a:pt x="339553" y="1162528"/>
                    <a:pt x="334642" y="1160913"/>
                    <a:pt x="329796" y="1159105"/>
                  </a:cubicBezTo>
                  <a:cubicBezTo>
                    <a:pt x="287925" y="1147156"/>
                    <a:pt x="252128" y="1122547"/>
                    <a:pt x="214392" y="1101879"/>
                  </a:cubicBezTo>
                  <a:cubicBezTo>
                    <a:pt x="171423" y="1077917"/>
                    <a:pt x="118373" y="1069262"/>
                    <a:pt x="84514" y="1031413"/>
                  </a:cubicBezTo>
                  <a:cubicBezTo>
                    <a:pt x="65259" y="1006805"/>
                    <a:pt x="56923" y="975673"/>
                    <a:pt x="44711" y="947383"/>
                  </a:cubicBezTo>
                  <a:cubicBezTo>
                    <a:pt x="33080" y="917544"/>
                    <a:pt x="20157" y="888091"/>
                    <a:pt x="11498" y="857282"/>
                  </a:cubicBezTo>
                  <a:cubicBezTo>
                    <a:pt x="-11053" y="772219"/>
                    <a:pt x="5036" y="683346"/>
                    <a:pt x="13695" y="597443"/>
                  </a:cubicBezTo>
                  <a:cubicBezTo>
                    <a:pt x="18412" y="483315"/>
                    <a:pt x="63514" y="376873"/>
                    <a:pt x="115917" y="277019"/>
                  </a:cubicBezTo>
                  <a:cubicBezTo>
                    <a:pt x="155915" y="192150"/>
                    <a:pt x="222340" y="122911"/>
                    <a:pt x="289864" y="59097"/>
                  </a:cubicBezTo>
                  <a:cubicBezTo>
                    <a:pt x="329926" y="25382"/>
                    <a:pt x="380649" y="2130"/>
                    <a:pt x="433440" y="322"/>
                  </a:cubicBezTo>
                  <a:cubicBezTo>
                    <a:pt x="486361" y="-1551"/>
                    <a:pt x="539217" y="5037"/>
                    <a:pt x="591879" y="12658"/>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91" name="Google Shape;91;p3"/>
            <p:cNvSpPr/>
            <p:nvPr/>
          </p:nvSpPr>
          <p:spPr>
            <a:xfrm>
              <a:off x="7138256" y="8295440"/>
              <a:ext cx="998898" cy="1199914"/>
            </a:xfrm>
            <a:custGeom>
              <a:avLst/>
              <a:gdLst/>
              <a:ahLst/>
              <a:cxnLst/>
              <a:rect l="l" t="t" r="r" b="b"/>
              <a:pathLst>
                <a:path w="998898" h="1199914" extrusionOk="0">
                  <a:moveTo>
                    <a:pt x="876966" y="537635"/>
                  </a:moveTo>
                  <a:cubicBezTo>
                    <a:pt x="884332" y="528657"/>
                    <a:pt x="875997" y="514512"/>
                    <a:pt x="864624" y="516321"/>
                  </a:cubicBezTo>
                  <a:cubicBezTo>
                    <a:pt x="857904" y="516967"/>
                    <a:pt x="806147" y="519292"/>
                    <a:pt x="781787" y="527107"/>
                  </a:cubicBezTo>
                  <a:cubicBezTo>
                    <a:pt x="777328" y="460387"/>
                    <a:pt x="760399" y="394894"/>
                    <a:pt x="726023" y="343030"/>
                  </a:cubicBezTo>
                  <a:cubicBezTo>
                    <a:pt x="739980" y="336571"/>
                    <a:pt x="752645" y="327529"/>
                    <a:pt x="762273" y="315386"/>
                  </a:cubicBezTo>
                  <a:cubicBezTo>
                    <a:pt x="773387" y="302016"/>
                    <a:pt x="781657" y="286579"/>
                    <a:pt x="789347" y="271078"/>
                  </a:cubicBezTo>
                  <a:cubicBezTo>
                    <a:pt x="792577" y="264555"/>
                    <a:pt x="788636" y="256352"/>
                    <a:pt x="782304" y="253704"/>
                  </a:cubicBezTo>
                  <a:cubicBezTo>
                    <a:pt x="775842" y="250991"/>
                    <a:pt x="767442" y="254027"/>
                    <a:pt x="764922" y="260744"/>
                  </a:cubicBezTo>
                  <a:cubicBezTo>
                    <a:pt x="759882" y="274049"/>
                    <a:pt x="754002" y="286967"/>
                    <a:pt x="746054" y="298851"/>
                  </a:cubicBezTo>
                  <a:cubicBezTo>
                    <a:pt x="738429" y="310994"/>
                    <a:pt x="726928" y="319713"/>
                    <a:pt x="715555" y="328239"/>
                  </a:cubicBezTo>
                  <a:cubicBezTo>
                    <a:pt x="706315" y="316226"/>
                    <a:pt x="695977" y="305052"/>
                    <a:pt x="684540" y="294976"/>
                  </a:cubicBezTo>
                  <a:cubicBezTo>
                    <a:pt x="654881" y="268236"/>
                    <a:pt x="618373" y="248408"/>
                    <a:pt x="579151" y="239623"/>
                  </a:cubicBezTo>
                  <a:cubicBezTo>
                    <a:pt x="576502" y="239236"/>
                    <a:pt x="573788" y="238719"/>
                    <a:pt x="570945" y="238203"/>
                  </a:cubicBezTo>
                  <a:cubicBezTo>
                    <a:pt x="572948" y="237621"/>
                    <a:pt x="574951" y="237040"/>
                    <a:pt x="577019" y="236523"/>
                  </a:cubicBezTo>
                  <a:cubicBezTo>
                    <a:pt x="594530" y="231485"/>
                    <a:pt x="612364" y="227416"/>
                    <a:pt x="629939" y="222572"/>
                  </a:cubicBezTo>
                  <a:cubicBezTo>
                    <a:pt x="635173" y="221022"/>
                    <a:pt x="648032" y="218438"/>
                    <a:pt x="642733" y="210752"/>
                  </a:cubicBezTo>
                  <a:cubicBezTo>
                    <a:pt x="631425" y="202808"/>
                    <a:pt x="615271" y="207200"/>
                    <a:pt x="602283" y="208298"/>
                  </a:cubicBezTo>
                  <a:cubicBezTo>
                    <a:pt x="545163" y="214499"/>
                    <a:pt x="493599" y="239753"/>
                    <a:pt x="447657" y="273080"/>
                  </a:cubicBezTo>
                  <a:cubicBezTo>
                    <a:pt x="447981" y="264296"/>
                    <a:pt x="447205" y="255448"/>
                    <a:pt x="446042" y="247180"/>
                  </a:cubicBezTo>
                  <a:cubicBezTo>
                    <a:pt x="442424" y="230129"/>
                    <a:pt x="417029" y="152752"/>
                    <a:pt x="392605" y="171870"/>
                  </a:cubicBezTo>
                  <a:cubicBezTo>
                    <a:pt x="386208" y="176843"/>
                    <a:pt x="385368" y="185821"/>
                    <a:pt x="389955" y="192216"/>
                  </a:cubicBezTo>
                  <a:cubicBezTo>
                    <a:pt x="411214" y="219924"/>
                    <a:pt x="429177" y="257127"/>
                    <a:pt x="422328" y="292263"/>
                  </a:cubicBezTo>
                  <a:cubicBezTo>
                    <a:pt x="375611" y="328885"/>
                    <a:pt x="346921" y="382816"/>
                    <a:pt x="321010" y="435714"/>
                  </a:cubicBezTo>
                  <a:cubicBezTo>
                    <a:pt x="291998" y="413302"/>
                    <a:pt x="234813" y="371578"/>
                    <a:pt x="226606" y="393021"/>
                  </a:cubicBezTo>
                  <a:cubicBezTo>
                    <a:pt x="224280" y="398511"/>
                    <a:pt x="226865" y="405680"/>
                    <a:pt x="232616" y="407812"/>
                  </a:cubicBezTo>
                  <a:cubicBezTo>
                    <a:pt x="262145" y="416983"/>
                    <a:pt x="287798" y="434035"/>
                    <a:pt x="314419" y="449149"/>
                  </a:cubicBezTo>
                  <a:cubicBezTo>
                    <a:pt x="313579" y="450892"/>
                    <a:pt x="312739" y="452636"/>
                    <a:pt x="311835" y="454445"/>
                  </a:cubicBezTo>
                  <a:cubicBezTo>
                    <a:pt x="290576" y="509797"/>
                    <a:pt x="282241" y="569736"/>
                    <a:pt x="278816" y="628705"/>
                  </a:cubicBezTo>
                  <a:cubicBezTo>
                    <a:pt x="274939" y="677534"/>
                    <a:pt x="277588" y="726556"/>
                    <a:pt x="286441" y="774610"/>
                  </a:cubicBezTo>
                  <a:cubicBezTo>
                    <a:pt x="279527" y="787916"/>
                    <a:pt x="269576" y="799412"/>
                    <a:pt x="256265" y="807421"/>
                  </a:cubicBezTo>
                  <a:cubicBezTo>
                    <a:pt x="237914" y="819241"/>
                    <a:pt x="218529" y="829252"/>
                    <a:pt x="200178" y="841072"/>
                  </a:cubicBezTo>
                  <a:cubicBezTo>
                    <a:pt x="194298" y="844818"/>
                    <a:pt x="191907" y="852439"/>
                    <a:pt x="195526" y="858640"/>
                  </a:cubicBezTo>
                  <a:cubicBezTo>
                    <a:pt x="198111" y="863096"/>
                    <a:pt x="201923" y="864840"/>
                    <a:pt x="205994" y="864840"/>
                  </a:cubicBezTo>
                  <a:cubicBezTo>
                    <a:pt x="210711" y="864840"/>
                    <a:pt x="215751" y="862451"/>
                    <a:pt x="219563" y="859092"/>
                  </a:cubicBezTo>
                  <a:cubicBezTo>
                    <a:pt x="235394" y="848758"/>
                    <a:pt x="251419" y="838747"/>
                    <a:pt x="266862" y="827767"/>
                  </a:cubicBezTo>
                  <a:cubicBezTo>
                    <a:pt x="277330" y="821179"/>
                    <a:pt x="285794" y="812653"/>
                    <a:pt x="292385" y="802900"/>
                  </a:cubicBezTo>
                  <a:cubicBezTo>
                    <a:pt x="293355" y="807034"/>
                    <a:pt x="294324" y="811103"/>
                    <a:pt x="295422" y="815172"/>
                  </a:cubicBezTo>
                  <a:cubicBezTo>
                    <a:pt x="320493" y="892613"/>
                    <a:pt x="382718" y="956814"/>
                    <a:pt x="457414" y="991886"/>
                  </a:cubicBezTo>
                  <a:cubicBezTo>
                    <a:pt x="463036" y="1007839"/>
                    <a:pt x="468205" y="1023922"/>
                    <a:pt x="464199" y="1041102"/>
                  </a:cubicBezTo>
                  <a:cubicBezTo>
                    <a:pt x="463747" y="1054601"/>
                    <a:pt x="443328" y="1070555"/>
                    <a:pt x="458319" y="1081406"/>
                  </a:cubicBezTo>
                  <a:cubicBezTo>
                    <a:pt x="460581" y="1082439"/>
                    <a:pt x="462584" y="1082956"/>
                    <a:pt x="464393" y="1082956"/>
                  </a:cubicBezTo>
                  <a:cubicBezTo>
                    <a:pt x="476218" y="1082956"/>
                    <a:pt x="480224" y="1063450"/>
                    <a:pt x="483325" y="1053568"/>
                  </a:cubicBezTo>
                  <a:cubicBezTo>
                    <a:pt x="487913" y="1035871"/>
                    <a:pt x="484941" y="1017528"/>
                    <a:pt x="478156" y="1000735"/>
                  </a:cubicBezTo>
                  <a:cubicBezTo>
                    <a:pt x="511627" y="1013652"/>
                    <a:pt x="546972" y="1020757"/>
                    <a:pt x="582317" y="1020757"/>
                  </a:cubicBezTo>
                  <a:cubicBezTo>
                    <a:pt x="583222" y="1020757"/>
                    <a:pt x="584126" y="1020757"/>
                    <a:pt x="585096" y="1020757"/>
                  </a:cubicBezTo>
                  <a:cubicBezTo>
                    <a:pt x="594271" y="1020886"/>
                    <a:pt x="601896" y="1013071"/>
                    <a:pt x="601896" y="1003964"/>
                  </a:cubicBezTo>
                  <a:cubicBezTo>
                    <a:pt x="601896" y="994663"/>
                    <a:pt x="594271" y="987365"/>
                    <a:pt x="585096" y="987171"/>
                  </a:cubicBezTo>
                  <a:cubicBezTo>
                    <a:pt x="567585" y="986848"/>
                    <a:pt x="550138" y="985427"/>
                    <a:pt x="532951" y="982262"/>
                  </a:cubicBezTo>
                  <a:cubicBezTo>
                    <a:pt x="522806" y="980454"/>
                    <a:pt x="512855" y="977806"/>
                    <a:pt x="503163" y="974576"/>
                  </a:cubicBezTo>
                  <a:cubicBezTo>
                    <a:pt x="581994" y="969022"/>
                    <a:pt x="647127" y="916769"/>
                    <a:pt x="694684" y="851535"/>
                  </a:cubicBezTo>
                  <a:cubicBezTo>
                    <a:pt x="719368" y="855346"/>
                    <a:pt x="744568" y="861417"/>
                    <a:pt x="761756" y="879760"/>
                  </a:cubicBezTo>
                  <a:cubicBezTo>
                    <a:pt x="764211" y="883054"/>
                    <a:pt x="767636" y="884475"/>
                    <a:pt x="771190" y="884475"/>
                  </a:cubicBezTo>
                  <a:cubicBezTo>
                    <a:pt x="778233" y="884475"/>
                    <a:pt x="785276" y="878662"/>
                    <a:pt x="783984" y="870460"/>
                  </a:cubicBezTo>
                  <a:cubicBezTo>
                    <a:pt x="773451" y="848370"/>
                    <a:pt x="735069" y="839134"/>
                    <a:pt x="704635" y="837390"/>
                  </a:cubicBezTo>
                  <a:cubicBezTo>
                    <a:pt x="728091" y="802577"/>
                    <a:pt x="746700" y="764922"/>
                    <a:pt x="760011" y="729140"/>
                  </a:cubicBezTo>
                  <a:cubicBezTo>
                    <a:pt x="776036" y="674433"/>
                    <a:pt x="785147" y="608553"/>
                    <a:pt x="782627" y="543060"/>
                  </a:cubicBezTo>
                  <a:cubicBezTo>
                    <a:pt x="810282" y="542285"/>
                    <a:pt x="837744" y="540671"/>
                    <a:pt x="866433" y="542931"/>
                  </a:cubicBezTo>
                  <a:cubicBezTo>
                    <a:pt x="870440" y="543060"/>
                    <a:pt x="874575" y="540735"/>
                    <a:pt x="876966" y="537635"/>
                  </a:cubicBezTo>
                  <a:close/>
                  <a:moveTo>
                    <a:pt x="992887" y="551328"/>
                  </a:moveTo>
                  <a:cubicBezTo>
                    <a:pt x="1006069" y="650213"/>
                    <a:pt x="996182" y="753167"/>
                    <a:pt x="976733" y="851083"/>
                  </a:cubicBezTo>
                  <a:cubicBezTo>
                    <a:pt x="969044" y="885380"/>
                    <a:pt x="965490" y="920645"/>
                    <a:pt x="954247" y="954037"/>
                  </a:cubicBezTo>
                  <a:cubicBezTo>
                    <a:pt x="935314" y="1001639"/>
                    <a:pt x="907077" y="1047949"/>
                    <a:pt x="868437" y="1082052"/>
                  </a:cubicBezTo>
                  <a:cubicBezTo>
                    <a:pt x="785470" y="1148061"/>
                    <a:pt x="681696" y="1188493"/>
                    <a:pt x="576179" y="1199344"/>
                  </a:cubicBezTo>
                  <a:cubicBezTo>
                    <a:pt x="458965" y="1203349"/>
                    <a:pt x="330186" y="1187460"/>
                    <a:pt x="234748" y="1113248"/>
                  </a:cubicBezTo>
                  <a:cubicBezTo>
                    <a:pt x="203409" y="1088381"/>
                    <a:pt x="177563" y="1057637"/>
                    <a:pt x="150812" y="1028056"/>
                  </a:cubicBezTo>
                  <a:cubicBezTo>
                    <a:pt x="113334" y="985362"/>
                    <a:pt x="78506" y="939375"/>
                    <a:pt x="57636" y="886090"/>
                  </a:cubicBezTo>
                  <a:cubicBezTo>
                    <a:pt x="16669" y="776483"/>
                    <a:pt x="-11827" y="657188"/>
                    <a:pt x="4844" y="539895"/>
                  </a:cubicBezTo>
                  <a:cubicBezTo>
                    <a:pt x="12792" y="476405"/>
                    <a:pt x="35343" y="416208"/>
                    <a:pt x="57959" y="356722"/>
                  </a:cubicBezTo>
                  <a:cubicBezTo>
                    <a:pt x="72368" y="318422"/>
                    <a:pt x="85614" y="280120"/>
                    <a:pt x="108811" y="245695"/>
                  </a:cubicBezTo>
                  <a:cubicBezTo>
                    <a:pt x="153138" y="181688"/>
                    <a:pt x="206769" y="119166"/>
                    <a:pt x="270157" y="72856"/>
                  </a:cubicBezTo>
                  <a:cubicBezTo>
                    <a:pt x="323918" y="39205"/>
                    <a:pt x="381814" y="6717"/>
                    <a:pt x="446107" y="1098"/>
                  </a:cubicBezTo>
                  <a:cubicBezTo>
                    <a:pt x="455734" y="323"/>
                    <a:pt x="465298" y="0"/>
                    <a:pt x="474925" y="0"/>
                  </a:cubicBezTo>
                  <a:cubicBezTo>
                    <a:pt x="495667" y="0"/>
                    <a:pt x="516344" y="1679"/>
                    <a:pt x="536827" y="4586"/>
                  </a:cubicBezTo>
                  <a:cubicBezTo>
                    <a:pt x="539994" y="5748"/>
                    <a:pt x="543289" y="6782"/>
                    <a:pt x="546584" y="7686"/>
                  </a:cubicBezTo>
                  <a:cubicBezTo>
                    <a:pt x="548265" y="8138"/>
                    <a:pt x="549815" y="8332"/>
                    <a:pt x="551366" y="8332"/>
                  </a:cubicBezTo>
                  <a:cubicBezTo>
                    <a:pt x="552981" y="8332"/>
                    <a:pt x="554532" y="8074"/>
                    <a:pt x="555954" y="7621"/>
                  </a:cubicBezTo>
                  <a:cubicBezTo>
                    <a:pt x="575339" y="11045"/>
                    <a:pt x="594659" y="15437"/>
                    <a:pt x="613850" y="20410"/>
                  </a:cubicBezTo>
                  <a:cubicBezTo>
                    <a:pt x="681632" y="36492"/>
                    <a:pt x="751159" y="59034"/>
                    <a:pt x="804338" y="105796"/>
                  </a:cubicBezTo>
                  <a:cubicBezTo>
                    <a:pt x="806987" y="114838"/>
                    <a:pt x="814612" y="121362"/>
                    <a:pt x="820879" y="128014"/>
                  </a:cubicBezTo>
                  <a:cubicBezTo>
                    <a:pt x="839166" y="149070"/>
                    <a:pt x="860360" y="169545"/>
                    <a:pt x="877289" y="194411"/>
                  </a:cubicBezTo>
                  <a:cubicBezTo>
                    <a:pt x="905655" y="239817"/>
                    <a:pt x="930726" y="287806"/>
                    <a:pt x="949530" y="337927"/>
                  </a:cubicBezTo>
                  <a:cubicBezTo>
                    <a:pt x="973502" y="407037"/>
                    <a:pt x="981579" y="478989"/>
                    <a:pt x="992887" y="551328"/>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92" name="Google Shape;92;p3"/>
            <p:cNvSpPr/>
            <p:nvPr/>
          </p:nvSpPr>
          <p:spPr>
            <a:xfrm>
              <a:off x="7448822" y="8547981"/>
              <a:ext cx="438488" cy="688909"/>
            </a:xfrm>
            <a:custGeom>
              <a:avLst/>
              <a:gdLst/>
              <a:ahLst/>
              <a:cxnLst/>
              <a:rect l="l" t="t" r="r" b="b"/>
              <a:pathLst>
                <a:path w="438488" h="688909" extrusionOk="0">
                  <a:moveTo>
                    <a:pt x="385282" y="100564"/>
                  </a:moveTo>
                  <a:cubicBezTo>
                    <a:pt x="436781" y="177748"/>
                    <a:pt x="441821" y="271595"/>
                    <a:pt x="437104" y="362406"/>
                  </a:cubicBezTo>
                  <a:cubicBezTo>
                    <a:pt x="432322" y="425768"/>
                    <a:pt x="416491" y="489904"/>
                    <a:pt x="379918" y="542996"/>
                  </a:cubicBezTo>
                  <a:cubicBezTo>
                    <a:pt x="354847" y="586206"/>
                    <a:pt x="323315" y="625281"/>
                    <a:pt x="282219" y="654411"/>
                  </a:cubicBezTo>
                  <a:cubicBezTo>
                    <a:pt x="242933" y="681409"/>
                    <a:pt x="195569" y="696070"/>
                    <a:pt x="147947" y="685413"/>
                  </a:cubicBezTo>
                  <a:cubicBezTo>
                    <a:pt x="131535" y="681667"/>
                    <a:pt x="115768" y="675661"/>
                    <a:pt x="100131" y="669589"/>
                  </a:cubicBezTo>
                  <a:cubicBezTo>
                    <a:pt x="98968" y="668685"/>
                    <a:pt x="97805" y="667781"/>
                    <a:pt x="96707" y="666812"/>
                  </a:cubicBezTo>
                  <a:cubicBezTo>
                    <a:pt x="63559" y="638199"/>
                    <a:pt x="35645" y="604807"/>
                    <a:pt x="20331" y="563147"/>
                  </a:cubicBezTo>
                  <a:cubicBezTo>
                    <a:pt x="5534" y="512575"/>
                    <a:pt x="-1768" y="459095"/>
                    <a:pt x="364" y="406391"/>
                  </a:cubicBezTo>
                  <a:cubicBezTo>
                    <a:pt x="2238" y="318098"/>
                    <a:pt x="14903" y="226900"/>
                    <a:pt x="63494" y="151137"/>
                  </a:cubicBezTo>
                  <a:cubicBezTo>
                    <a:pt x="80165" y="120716"/>
                    <a:pt x="97870" y="90036"/>
                    <a:pt x="125332" y="67560"/>
                  </a:cubicBezTo>
                  <a:cubicBezTo>
                    <a:pt x="155960" y="42499"/>
                    <a:pt x="187944" y="17310"/>
                    <a:pt x="223742" y="0"/>
                  </a:cubicBezTo>
                  <a:cubicBezTo>
                    <a:pt x="227813" y="1421"/>
                    <a:pt x="232529" y="2261"/>
                    <a:pt x="235437" y="3036"/>
                  </a:cubicBezTo>
                  <a:cubicBezTo>
                    <a:pt x="295401" y="15824"/>
                    <a:pt x="349937" y="50121"/>
                    <a:pt x="385282" y="100564"/>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93" name="Google Shape;93;p3"/>
            <p:cNvSpPr/>
            <p:nvPr/>
          </p:nvSpPr>
          <p:spPr>
            <a:xfrm>
              <a:off x="6919648" y="8132031"/>
              <a:ext cx="674407" cy="1253792"/>
            </a:xfrm>
            <a:custGeom>
              <a:avLst/>
              <a:gdLst/>
              <a:ahLst/>
              <a:cxnLst/>
              <a:rect l="l" t="t" r="r" b="b"/>
              <a:pathLst>
                <a:path w="674407" h="1253792" extrusionOk="0">
                  <a:moveTo>
                    <a:pt x="674407" y="131825"/>
                  </a:moveTo>
                  <a:cubicBezTo>
                    <a:pt x="670918" y="131954"/>
                    <a:pt x="667558" y="132148"/>
                    <a:pt x="664263" y="132406"/>
                  </a:cubicBezTo>
                  <a:cubicBezTo>
                    <a:pt x="596610" y="136928"/>
                    <a:pt x="534772" y="168964"/>
                    <a:pt x="478040" y="203970"/>
                  </a:cubicBezTo>
                  <a:cubicBezTo>
                    <a:pt x="407737" y="251378"/>
                    <a:pt x="351069" y="317905"/>
                    <a:pt x="302413" y="386691"/>
                  </a:cubicBezTo>
                  <a:cubicBezTo>
                    <a:pt x="273207" y="428351"/>
                    <a:pt x="257247" y="476922"/>
                    <a:pt x="239477" y="524071"/>
                  </a:cubicBezTo>
                  <a:cubicBezTo>
                    <a:pt x="215440" y="586657"/>
                    <a:pt x="193988" y="650988"/>
                    <a:pt x="187979" y="718160"/>
                  </a:cubicBezTo>
                  <a:cubicBezTo>
                    <a:pt x="180031" y="786494"/>
                    <a:pt x="187655" y="855346"/>
                    <a:pt x="203228" y="922066"/>
                  </a:cubicBezTo>
                  <a:cubicBezTo>
                    <a:pt x="225779" y="1031931"/>
                    <a:pt x="265130" y="1129782"/>
                    <a:pt x="343121" y="1212326"/>
                  </a:cubicBezTo>
                  <a:cubicBezTo>
                    <a:pt x="355205" y="1227311"/>
                    <a:pt x="367223" y="1241068"/>
                    <a:pt x="379306" y="1253792"/>
                  </a:cubicBezTo>
                  <a:cubicBezTo>
                    <a:pt x="343897" y="1245848"/>
                    <a:pt x="308423" y="1237193"/>
                    <a:pt x="274564" y="1224082"/>
                  </a:cubicBezTo>
                  <a:cubicBezTo>
                    <a:pt x="165815" y="1188493"/>
                    <a:pt x="131633" y="1129524"/>
                    <a:pt x="80781" y="1033804"/>
                  </a:cubicBezTo>
                  <a:cubicBezTo>
                    <a:pt x="47956" y="975157"/>
                    <a:pt x="26309" y="910052"/>
                    <a:pt x="10866" y="844624"/>
                  </a:cubicBezTo>
                  <a:cubicBezTo>
                    <a:pt x="-2315" y="788109"/>
                    <a:pt x="-959" y="727138"/>
                    <a:pt x="1885" y="669137"/>
                  </a:cubicBezTo>
                  <a:cubicBezTo>
                    <a:pt x="5632" y="625281"/>
                    <a:pt x="13580" y="581943"/>
                    <a:pt x="17263" y="538087"/>
                  </a:cubicBezTo>
                  <a:cubicBezTo>
                    <a:pt x="21399" y="497009"/>
                    <a:pt x="33999" y="457610"/>
                    <a:pt x="44337" y="417823"/>
                  </a:cubicBezTo>
                  <a:cubicBezTo>
                    <a:pt x="53642" y="383204"/>
                    <a:pt x="62107" y="348132"/>
                    <a:pt x="77808" y="315709"/>
                  </a:cubicBezTo>
                  <a:cubicBezTo>
                    <a:pt x="102685" y="272370"/>
                    <a:pt x="133507" y="232131"/>
                    <a:pt x="170468" y="198351"/>
                  </a:cubicBezTo>
                  <a:cubicBezTo>
                    <a:pt x="211370" y="170126"/>
                    <a:pt x="253822" y="143451"/>
                    <a:pt x="297115" y="118907"/>
                  </a:cubicBezTo>
                  <a:cubicBezTo>
                    <a:pt x="302349" y="115549"/>
                    <a:pt x="308940" y="112772"/>
                    <a:pt x="314432" y="109090"/>
                  </a:cubicBezTo>
                  <a:cubicBezTo>
                    <a:pt x="321217" y="108961"/>
                    <a:pt x="326580" y="101533"/>
                    <a:pt x="329552" y="95462"/>
                  </a:cubicBezTo>
                  <a:cubicBezTo>
                    <a:pt x="340278" y="71887"/>
                    <a:pt x="333494" y="45406"/>
                    <a:pt x="322832" y="20991"/>
                  </a:cubicBezTo>
                  <a:cubicBezTo>
                    <a:pt x="355334" y="47150"/>
                    <a:pt x="401017" y="60713"/>
                    <a:pt x="456070" y="62651"/>
                  </a:cubicBezTo>
                  <a:cubicBezTo>
                    <a:pt x="458332" y="62780"/>
                    <a:pt x="460593" y="62780"/>
                    <a:pt x="462855" y="62780"/>
                  </a:cubicBezTo>
                  <a:cubicBezTo>
                    <a:pt x="515258" y="62780"/>
                    <a:pt x="556290" y="37720"/>
                    <a:pt x="578582" y="0"/>
                  </a:cubicBezTo>
                  <a:cubicBezTo>
                    <a:pt x="582136" y="35459"/>
                    <a:pt x="587241" y="72404"/>
                    <a:pt x="609468" y="101275"/>
                  </a:cubicBezTo>
                  <a:cubicBezTo>
                    <a:pt x="612764" y="105473"/>
                    <a:pt x="616964" y="107217"/>
                    <a:pt x="621035" y="107217"/>
                  </a:cubicBezTo>
                  <a:cubicBezTo>
                    <a:pt x="623102" y="107217"/>
                    <a:pt x="625170" y="106765"/>
                    <a:pt x="627044" y="105990"/>
                  </a:cubicBezTo>
                  <a:cubicBezTo>
                    <a:pt x="628530" y="107346"/>
                    <a:pt x="630146" y="108638"/>
                    <a:pt x="631567" y="109671"/>
                  </a:cubicBezTo>
                  <a:cubicBezTo>
                    <a:pt x="644426" y="119489"/>
                    <a:pt x="659417" y="125754"/>
                    <a:pt x="674407" y="131825"/>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94" name="Google Shape;94;p3"/>
            <p:cNvSpPr/>
            <p:nvPr/>
          </p:nvSpPr>
          <p:spPr>
            <a:xfrm>
              <a:off x="8383535" y="8353117"/>
              <a:ext cx="1073279" cy="1503407"/>
            </a:xfrm>
            <a:custGeom>
              <a:avLst/>
              <a:gdLst/>
              <a:ahLst/>
              <a:cxnLst/>
              <a:rect l="l" t="t" r="r" b="b"/>
              <a:pathLst>
                <a:path w="1073279" h="1503407" extrusionOk="0">
                  <a:moveTo>
                    <a:pt x="1007878" y="985944"/>
                  </a:moveTo>
                  <a:cubicBezTo>
                    <a:pt x="1031592" y="893388"/>
                    <a:pt x="1043934" y="796247"/>
                    <a:pt x="1030429" y="701173"/>
                  </a:cubicBezTo>
                  <a:cubicBezTo>
                    <a:pt x="1016989" y="643044"/>
                    <a:pt x="1004906" y="580457"/>
                    <a:pt x="965231" y="533824"/>
                  </a:cubicBezTo>
                  <a:cubicBezTo>
                    <a:pt x="922973" y="489581"/>
                    <a:pt x="870117" y="452249"/>
                    <a:pt x="810283" y="436489"/>
                  </a:cubicBezTo>
                  <a:cubicBezTo>
                    <a:pt x="764405" y="425574"/>
                    <a:pt x="717494" y="419115"/>
                    <a:pt x="670841" y="412333"/>
                  </a:cubicBezTo>
                  <a:cubicBezTo>
                    <a:pt x="623672" y="408393"/>
                    <a:pt x="574822" y="401030"/>
                    <a:pt x="528105" y="411623"/>
                  </a:cubicBezTo>
                  <a:cubicBezTo>
                    <a:pt x="455412" y="426026"/>
                    <a:pt x="392540" y="470786"/>
                    <a:pt x="350217" y="530982"/>
                  </a:cubicBezTo>
                  <a:cubicBezTo>
                    <a:pt x="311641" y="579488"/>
                    <a:pt x="268930" y="626573"/>
                    <a:pt x="246056" y="685091"/>
                  </a:cubicBezTo>
                  <a:cubicBezTo>
                    <a:pt x="212973" y="764082"/>
                    <a:pt x="196625" y="849727"/>
                    <a:pt x="187579" y="934596"/>
                  </a:cubicBezTo>
                  <a:cubicBezTo>
                    <a:pt x="183443" y="1019142"/>
                    <a:pt x="187966" y="1110794"/>
                    <a:pt x="230483" y="1185975"/>
                  </a:cubicBezTo>
                  <a:cubicBezTo>
                    <a:pt x="248382" y="1218204"/>
                    <a:pt x="279656" y="1239260"/>
                    <a:pt x="309315" y="1259670"/>
                  </a:cubicBezTo>
                  <a:cubicBezTo>
                    <a:pt x="337811" y="1281113"/>
                    <a:pt x="367469" y="1301265"/>
                    <a:pt x="401199" y="1313472"/>
                  </a:cubicBezTo>
                  <a:cubicBezTo>
                    <a:pt x="446753" y="1329167"/>
                    <a:pt x="494569" y="1342731"/>
                    <a:pt x="543096" y="1342602"/>
                  </a:cubicBezTo>
                  <a:cubicBezTo>
                    <a:pt x="567843" y="1351257"/>
                    <a:pt x="590265" y="1356165"/>
                    <a:pt x="617339" y="1357715"/>
                  </a:cubicBezTo>
                  <a:cubicBezTo>
                    <a:pt x="622638" y="1357974"/>
                    <a:pt x="628065" y="1358103"/>
                    <a:pt x="633364" y="1358103"/>
                  </a:cubicBezTo>
                  <a:cubicBezTo>
                    <a:pt x="686931" y="1358103"/>
                    <a:pt x="742306" y="1346154"/>
                    <a:pt x="787925" y="1318252"/>
                  </a:cubicBezTo>
                  <a:cubicBezTo>
                    <a:pt x="829732" y="1291189"/>
                    <a:pt x="860683" y="1251532"/>
                    <a:pt x="895188" y="1216267"/>
                  </a:cubicBezTo>
                  <a:cubicBezTo>
                    <a:pt x="957154" y="1154585"/>
                    <a:pt x="988429" y="1069522"/>
                    <a:pt x="1007878" y="985944"/>
                  </a:cubicBezTo>
                  <a:close/>
                  <a:moveTo>
                    <a:pt x="1068100" y="714608"/>
                  </a:moveTo>
                  <a:cubicBezTo>
                    <a:pt x="1080765" y="832223"/>
                    <a:pt x="1070620" y="954360"/>
                    <a:pt x="1033078" y="1067132"/>
                  </a:cubicBezTo>
                  <a:cubicBezTo>
                    <a:pt x="1032949" y="1066938"/>
                    <a:pt x="1032820" y="1066809"/>
                    <a:pt x="1032626" y="1066680"/>
                  </a:cubicBezTo>
                  <a:cubicBezTo>
                    <a:pt x="1032174" y="1068940"/>
                    <a:pt x="1031657" y="1071136"/>
                    <a:pt x="1031075" y="1073332"/>
                  </a:cubicBezTo>
                  <a:cubicBezTo>
                    <a:pt x="1030752" y="1074430"/>
                    <a:pt x="1030494" y="1075593"/>
                    <a:pt x="1030171" y="1076626"/>
                  </a:cubicBezTo>
                  <a:cubicBezTo>
                    <a:pt x="1029847" y="1077724"/>
                    <a:pt x="1029524" y="1078822"/>
                    <a:pt x="1029201" y="1079920"/>
                  </a:cubicBezTo>
                  <a:cubicBezTo>
                    <a:pt x="1026617" y="1088511"/>
                    <a:pt x="1023709" y="1097036"/>
                    <a:pt x="1020155" y="1105303"/>
                  </a:cubicBezTo>
                  <a:cubicBezTo>
                    <a:pt x="1018087" y="1109954"/>
                    <a:pt x="1016149" y="1114604"/>
                    <a:pt x="1013952" y="1119190"/>
                  </a:cubicBezTo>
                  <a:cubicBezTo>
                    <a:pt x="1012660" y="1122032"/>
                    <a:pt x="1011238" y="1124809"/>
                    <a:pt x="1009817" y="1127522"/>
                  </a:cubicBezTo>
                  <a:cubicBezTo>
                    <a:pt x="1009106" y="1128878"/>
                    <a:pt x="1008395" y="1130235"/>
                    <a:pt x="1007684" y="1131526"/>
                  </a:cubicBezTo>
                  <a:cubicBezTo>
                    <a:pt x="1003420" y="1139794"/>
                    <a:pt x="998767" y="1147803"/>
                    <a:pt x="994244" y="1155812"/>
                  </a:cubicBezTo>
                  <a:cubicBezTo>
                    <a:pt x="991078" y="1161366"/>
                    <a:pt x="987976" y="1167050"/>
                    <a:pt x="985004" y="1172669"/>
                  </a:cubicBezTo>
                  <a:cubicBezTo>
                    <a:pt x="984939" y="1172799"/>
                    <a:pt x="984875" y="1172928"/>
                    <a:pt x="984810" y="1173057"/>
                  </a:cubicBezTo>
                  <a:cubicBezTo>
                    <a:pt x="982290" y="1178224"/>
                    <a:pt x="979835" y="1183391"/>
                    <a:pt x="977379" y="1188558"/>
                  </a:cubicBezTo>
                  <a:cubicBezTo>
                    <a:pt x="975699" y="1192175"/>
                    <a:pt x="974019" y="1195792"/>
                    <a:pt x="972339" y="1199409"/>
                  </a:cubicBezTo>
                  <a:cubicBezTo>
                    <a:pt x="970336" y="1203736"/>
                    <a:pt x="968204" y="1207999"/>
                    <a:pt x="966007" y="1212262"/>
                  </a:cubicBezTo>
                  <a:cubicBezTo>
                    <a:pt x="965167" y="1213877"/>
                    <a:pt x="964262" y="1215556"/>
                    <a:pt x="963293" y="1217171"/>
                  </a:cubicBezTo>
                  <a:cubicBezTo>
                    <a:pt x="962776" y="1218010"/>
                    <a:pt x="962195" y="1218850"/>
                    <a:pt x="961678" y="1219754"/>
                  </a:cubicBezTo>
                  <a:cubicBezTo>
                    <a:pt x="960579" y="1221369"/>
                    <a:pt x="959287" y="1222984"/>
                    <a:pt x="957672" y="1224082"/>
                  </a:cubicBezTo>
                  <a:cubicBezTo>
                    <a:pt x="956121" y="1225180"/>
                    <a:pt x="954311" y="1225632"/>
                    <a:pt x="952502" y="1225373"/>
                  </a:cubicBezTo>
                  <a:cubicBezTo>
                    <a:pt x="922779" y="1266775"/>
                    <a:pt x="889566" y="1305980"/>
                    <a:pt x="860295" y="1347704"/>
                  </a:cubicBezTo>
                  <a:cubicBezTo>
                    <a:pt x="852024" y="1358749"/>
                    <a:pt x="843818" y="1369794"/>
                    <a:pt x="834966" y="1380386"/>
                  </a:cubicBezTo>
                  <a:cubicBezTo>
                    <a:pt x="833286" y="1381613"/>
                    <a:pt x="831606" y="1382776"/>
                    <a:pt x="829861" y="1383938"/>
                  </a:cubicBezTo>
                  <a:cubicBezTo>
                    <a:pt x="773128" y="1418816"/>
                    <a:pt x="712325" y="1445104"/>
                    <a:pt x="649324" y="1468033"/>
                  </a:cubicBezTo>
                  <a:cubicBezTo>
                    <a:pt x="608293" y="1484697"/>
                    <a:pt x="565388" y="1498131"/>
                    <a:pt x="520674" y="1502006"/>
                  </a:cubicBezTo>
                  <a:cubicBezTo>
                    <a:pt x="425559" y="1510467"/>
                    <a:pt x="342915" y="1479659"/>
                    <a:pt x="260465" y="1435092"/>
                  </a:cubicBezTo>
                  <a:cubicBezTo>
                    <a:pt x="199339" y="1407836"/>
                    <a:pt x="148550" y="1363076"/>
                    <a:pt x="108682" y="1309726"/>
                  </a:cubicBezTo>
                  <a:cubicBezTo>
                    <a:pt x="71722" y="1264643"/>
                    <a:pt x="45230" y="1212391"/>
                    <a:pt x="29269" y="1156651"/>
                  </a:cubicBezTo>
                  <a:cubicBezTo>
                    <a:pt x="30820" y="1154843"/>
                    <a:pt x="31208" y="1152647"/>
                    <a:pt x="30109" y="1149870"/>
                  </a:cubicBezTo>
                  <a:cubicBezTo>
                    <a:pt x="29140" y="1148707"/>
                    <a:pt x="27977" y="1147932"/>
                    <a:pt x="26685" y="1147286"/>
                  </a:cubicBezTo>
                  <a:cubicBezTo>
                    <a:pt x="25005" y="1140892"/>
                    <a:pt x="23454" y="1134433"/>
                    <a:pt x="22032" y="1127974"/>
                  </a:cubicBezTo>
                  <a:cubicBezTo>
                    <a:pt x="3488" y="1059704"/>
                    <a:pt x="-2780" y="989625"/>
                    <a:pt x="1097" y="919030"/>
                  </a:cubicBezTo>
                  <a:cubicBezTo>
                    <a:pt x="2389" y="875304"/>
                    <a:pt x="3875" y="831383"/>
                    <a:pt x="9109" y="787916"/>
                  </a:cubicBezTo>
                  <a:cubicBezTo>
                    <a:pt x="13503" y="756719"/>
                    <a:pt x="20158" y="725846"/>
                    <a:pt x="28300" y="695360"/>
                  </a:cubicBezTo>
                  <a:cubicBezTo>
                    <a:pt x="29011" y="694908"/>
                    <a:pt x="29592" y="694327"/>
                    <a:pt x="30174" y="693681"/>
                  </a:cubicBezTo>
                  <a:cubicBezTo>
                    <a:pt x="32242" y="691291"/>
                    <a:pt x="32500" y="687674"/>
                    <a:pt x="31208" y="684768"/>
                  </a:cubicBezTo>
                  <a:cubicBezTo>
                    <a:pt x="39931" y="653313"/>
                    <a:pt x="50076" y="622310"/>
                    <a:pt x="60867" y="591631"/>
                  </a:cubicBezTo>
                  <a:cubicBezTo>
                    <a:pt x="93498" y="502757"/>
                    <a:pt x="153655" y="426414"/>
                    <a:pt x="222148" y="362083"/>
                  </a:cubicBezTo>
                  <a:cubicBezTo>
                    <a:pt x="281013" y="299949"/>
                    <a:pt x="353965" y="255254"/>
                    <a:pt x="428531" y="214434"/>
                  </a:cubicBezTo>
                  <a:cubicBezTo>
                    <a:pt x="447399" y="204746"/>
                    <a:pt x="467430" y="193960"/>
                    <a:pt x="484360" y="180202"/>
                  </a:cubicBezTo>
                  <a:cubicBezTo>
                    <a:pt x="489335" y="179039"/>
                    <a:pt x="493083" y="174583"/>
                    <a:pt x="496378" y="169351"/>
                  </a:cubicBezTo>
                  <a:cubicBezTo>
                    <a:pt x="506135" y="159534"/>
                    <a:pt x="514212" y="148231"/>
                    <a:pt x="519511" y="135055"/>
                  </a:cubicBezTo>
                  <a:cubicBezTo>
                    <a:pt x="547102" y="97141"/>
                    <a:pt x="574563" y="58646"/>
                    <a:pt x="594724" y="16147"/>
                  </a:cubicBezTo>
                  <a:cubicBezTo>
                    <a:pt x="597308" y="10786"/>
                    <a:pt x="599699" y="5426"/>
                    <a:pt x="601961" y="0"/>
                  </a:cubicBezTo>
                  <a:cubicBezTo>
                    <a:pt x="607001" y="33586"/>
                    <a:pt x="626515" y="65364"/>
                    <a:pt x="651715" y="87259"/>
                  </a:cubicBezTo>
                  <a:cubicBezTo>
                    <a:pt x="683764" y="111545"/>
                    <a:pt x="725183" y="116647"/>
                    <a:pt x="764211" y="118197"/>
                  </a:cubicBezTo>
                  <a:cubicBezTo>
                    <a:pt x="766085" y="118326"/>
                    <a:pt x="767959" y="118391"/>
                    <a:pt x="769833" y="118391"/>
                  </a:cubicBezTo>
                  <a:cubicBezTo>
                    <a:pt x="796778" y="118391"/>
                    <a:pt x="821719" y="106765"/>
                    <a:pt x="845110" y="94041"/>
                  </a:cubicBezTo>
                  <a:cubicBezTo>
                    <a:pt x="864818" y="83448"/>
                    <a:pt x="885108" y="72791"/>
                    <a:pt x="901133" y="56903"/>
                  </a:cubicBezTo>
                  <a:cubicBezTo>
                    <a:pt x="902489" y="55611"/>
                    <a:pt x="903846" y="54255"/>
                    <a:pt x="905139" y="52963"/>
                  </a:cubicBezTo>
                  <a:cubicBezTo>
                    <a:pt x="901391" y="58388"/>
                    <a:pt x="897514" y="63813"/>
                    <a:pt x="893314" y="69368"/>
                  </a:cubicBezTo>
                  <a:cubicBezTo>
                    <a:pt x="856741" y="118068"/>
                    <a:pt x="830766" y="187242"/>
                    <a:pt x="865594" y="243628"/>
                  </a:cubicBezTo>
                  <a:cubicBezTo>
                    <a:pt x="889695" y="291101"/>
                    <a:pt x="914443" y="338186"/>
                    <a:pt x="944102" y="382558"/>
                  </a:cubicBezTo>
                  <a:cubicBezTo>
                    <a:pt x="1012014" y="480926"/>
                    <a:pt x="1048651" y="597573"/>
                    <a:pt x="1068100" y="714608"/>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sp>
        <p:nvSpPr>
          <p:cNvPr id="95" name="Google Shape;95;p3"/>
          <p:cNvSpPr txBox="1">
            <a:spLocks noGrp="1"/>
          </p:cNvSpPr>
          <p:nvPr>
            <p:ph type="ctrTitle"/>
          </p:nvPr>
        </p:nvSpPr>
        <p:spPr>
          <a:xfrm>
            <a:off x="6343433" y="1317517"/>
            <a:ext cx="5303600" cy="3194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4800"/>
              <a:buNone/>
              <a:defRPr sz="6400"/>
            </a:lvl1pPr>
            <a:lvl2pPr lvl="1" algn="ctr" rtl="0">
              <a:lnSpc>
                <a:spcPct val="100000"/>
              </a:lnSpc>
              <a:spcBef>
                <a:spcPts val="0"/>
              </a:spcBef>
              <a:spcAft>
                <a:spcPts val="0"/>
              </a:spcAft>
              <a:buSzPts val="4800"/>
              <a:buNone/>
              <a:defRPr sz="6400"/>
            </a:lvl2pPr>
            <a:lvl3pPr lvl="2" algn="ctr" rtl="0">
              <a:lnSpc>
                <a:spcPct val="100000"/>
              </a:lnSpc>
              <a:spcBef>
                <a:spcPts val="0"/>
              </a:spcBef>
              <a:spcAft>
                <a:spcPts val="0"/>
              </a:spcAft>
              <a:buSzPts val="4800"/>
              <a:buNone/>
              <a:defRPr sz="6400"/>
            </a:lvl3pPr>
            <a:lvl4pPr lvl="3" algn="ctr" rtl="0">
              <a:lnSpc>
                <a:spcPct val="100000"/>
              </a:lnSpc>
              <a:spcBef>
                <a:spcPts val="0"/>
              </a:spcBef>
              <a:spcAft>
                <a:spcPts val="0"/>
              </a:spcAft>
              <a:buSzPts val="4800"/>
              <a:buNone/>
              <a:defRPr sz="6400"/>
            </a:lvl4pPr>
            <a:lvl5pPr lvl="4" algn="ctr" rtl="0">
              <a:lnSpc>
                <a:spcPct val="100000"/>
              </a:lnSpc>
              <a:spcBef>
                <a:spcPts val="0"/>
              </a:spcBef>
              <a:spcAft>
                <a:spcPts val="0"/>
              </a:spcAft>
              <a:buSzPts val="4800"/>
              <a:buNone/>
              <a:defRPr sz="6400"/>
            </a:lvl5pPr>
            <a:lvl6pPr lvl="5" algn="ctr" rtl="0">
              <a:lnSpc>
                <a:spcPct val="100000"/>
              </a:lnSpc>
              <a:spcBef>
                <a:spcPts val="0"/>
              </a:spcBef>
              <a:spcAft>
                <a:spcPts val="0"/>
              </a:spcAft>
              <a:buSzPts val="4800"/>
              <a:buNone/>
              <a:defRPr sz="6400"/>
            </a:lvl6pPr>
            <a:lvl7pPr lvl="6" algn="ctr" rtl="0">
              <a:lnSpc>
                <a:spcPct val="100000"/>
              </a:lnSpc>
              <a:spcBef>
                <a:spcPts val="0"/>
              </a:spcBef>
              <a:spcAft>
                <a:spcPts val="0"/>
              </a:spcAft>
              <a:buSzPts val="4800"/>
              <a:buNone/>
              <a:defRPr sz="6400"/>
            </a:lvl7pPr>
            <a:lvl8pPr lvl="7" algn="ctr" rtl="0">
              <a:lnSpc>
                <a:spcPct val="100000"/>
              </a:lnSpc>
              <a:spcBef>
                <a:spcPts val="0"/>
              </a:spcBef>
              <a:spcAft>
                <a:spcPts val="0"/>
              </a:spcAft>
              <a:buSzPts val="4800"/>
              <a:buNone/>
              <a:defRPr sz="6400"/>
            </a:lvl8pPr>
            <a:lvl9pPr lvl="8" algn="ctr" rtl="0">
              <a:lnSpc>
                <a:spcPct val="100000"/>
              </a:lnSpc>
              <a:spcBef>
                <a:spcPts val="0"/>
              </a:spcBef>
              <a:spcAft>
                <a:spcPts val="0"/>
              </a:spcAft>
              <a:buSzPts val="4800"/>
              <a:buNone/>
              <a:defRPr sz="6400"/>
            </a:lvl9pPr>
          </a:lstStyle>
          <a:p>
            <a:endParaRPr/>
          </a:p>
        </p:txBody>
      </p:sp>
      <p:sp>
        <p:nvSpPr>
          <p:cNvPr id="96" name="Google Shape;96;p3"/>
          <p:cNvSpPr txBox="1">
            <a:spLocks noGrp="1"/>
          </p:cNvSpPr>
          <p:nvPr>
            <p:ph type="subTitle" idx="1"/>
          </p:nvPr>
        </p:nvSpPr>
        <p:spPr>
          <a:xfrm>
            <a:off x="6824033" y="4924217"/>
            <a:ext cx="4342400" cy="604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dk2"/>
              </a:buClr>
              <a:buSzPts val="1600"/>
              <a:buNone/>
              <a:defRPr sz="2133">
                <a:solidFill>
                  <a:schemeClr val="dk2"/>
                </a:solidFill>
              </a:defRPr>
            </a:lvl1pPr>
            <a:lvl2pPr lvl="1" algn="ctr" rtl="0">
              <a:spcBef>
                <a:spcPts val="1067"/>
              </a:spcBef>
              <a:spcAft>
                <a:spcPts val="0"/>
              </a:spcAft>
              <a:buClr>
                <a:schemeClr val="dk2"/>
              </a:buClr>
              <a:buSzPts val="3000"/>
              <a:buNone/>
              <a:defRPr sz="4000">
                <a:solidFill>
                  <a:schemeClr val="dk2"/>
                </a:solidFill>
              </a:defRPr>
            </a:lvl2pPr>
            <a:lvl3pPr lvl="2" algn="ctr" rtl="0">
              <a:spcBef>
                <a:spcPts val="1067"/>
              </a:spcBef>
              <a:spcAft>
                <a:spcPts val="0"/>
              </a:spcAft>
              <a:buClr>
                <a:schemeClr val="dk2"/>
              </a:buClr>
              <a:buSzPts val="3000"/>
              <a:buNone/>
              <a:defRPr sz="4000">
                <a:solidFill>
                  <a:schemeClr val="dk2"/>
                </a:solidFill>
              </a:defRPr>
            </a:lvl3pPr>
            <a:lvl4pPr lvl="3" algn="ctr" rtl="0">
              <a:spcBef>
                <a:spcPts val="1067"/>
              </a:spcBef>
              <a:spcAft>
                <a:spcPts val="0"/>
              </a:spcAft>
              <a:buClr>
                <a:schemeClr val="dk2"/>
              </a:buClr>
              <a:buSzPts val="3000"/>
              <a:buNone/>
              <a:defRPr sz="4000">
                <a:solidFill>
                  <a:schemeClr val="dk2"/>
                </a:solidFill>
              </a:defRPr>
            </a:lvl4pPr>
            <a:lvl5pPr lvl="4" algn="ctr" rtl="0">
              <a:spcBef>
                <a:spcPts val="1067"/>
              </a:spcBef>
              <a:spcAft>
                <a:spcPts val="0"/>
              </a:spcAft>
              <a:buClr>
                <a:schemeClr val="dk2"/>
              </a:buClr>
              <a:buSzPts val="3000"/>
              <a:buNone/>
              <a:defRPr sz="4000">
                <a:solidFill>
                  <a:schemeClr val="dk2"/>
                </a:solidFill>
              </a:defRPr>
            </a:lvl5pPr>
            <a:lvl6pPr lvl="5" algn="ctr" rtl="0">
              <a:spcBef>
                <a:spcPts val="1067"/>
              </a:spcBef>
              <a:spcAft>
                <a:spcPts val="0"/>
              </a:spcAft>
              <a:buClr>
                <a:schemeClr val="dk2"/>
              </a:buClr>
              <a:buSzPts val="3000"/>
              <a:buNone/>
              <a:defRPr sz="4000">
                <a:solidFill>
                  <a:schemeClr val="dk2"/>
                </a:solidFill>
              </a:defRPr>
            </a:lvl6pPr>
            <a:lvl7pPr lvl="6" algn="ctr" rtl="0">
              <a:spcBef>
                <a:spcPts val="1067"/>
              </a:spcBef>
              <a:spcAft>
                <a:spcPts val="0"/>
              </a:spcAft>
              <a:buClr>
                <a:schemeClr val="dk2"/>
              </a:buClr>
              <a:buSzPts val="3000"/>
              <a:buNone/>
              <a:defRPr sz="4000">
                <a:solidFill>
                  <a:schemeClr val="dk2"/>
                </a:solidFill>
              </a:defRPr>
            </a:lvl7pPr>
            <a:lvl8pPr lvl="7" algn="ctr" rtl="0">
              <a:spcBef>
                <a:spcPts val="1067"/>
              </a:spcBef>
              <a:spcAft>
                <a:spcPts val="0"/>
              </a:spcAft>
              <a:buClr>
                <a:schemeClr val="dk2"/>
              </a:buClr>
              <a:buSzPts val="3000"/>
              <a:buNone/>
              <a:defRPr sz="4000">
                <a:solidFill>
                  <a:schemeClr val="dk2"/>
                </a:solidFill>
              </a:defRPr>
            </a:lvl8pPr>
            <a:lvl9pPr lvl="8" algn="ctr" rtl="0">
              <a:spcBef>
                <a:spcPts val="1067"/>
              </a:spcBef>
              <a:spcAft>
                <a:spcPts val="1067"/>
              </a:spcAft>
              <a:buClr>
                <a:schemeClr val="dk2"/>
              </a:buClr>
              <a:buSzPts val="3000"/>
              <a:buNone/>
              <a:defRPr sz="4000">
                <a:solidFill>
                  <a:schemeClr val="dk2"/>
                </a:solidFill>
              </a:defRPr>
            </a:lvl9pPr>
          </a:lstStyle>
          <a:p>
            <a:endParaRPr/>
          </a:p>
        </p:txBody>
      </p:sp>
    </p:spTree>
    <p:extLst>
      <p:ext uri="{BB962C8B-B14F-4D97-AF65-F5344CB8AC3E}">
        <p14:creationId xmlns:p14="http://schemas.microsoft.com/office/powerpoint/2010/main" val="168274482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2"/>
        </a:solidFill>
        <a:effectLst/>
      </p:bgPr>
    </p:bg>
    <p:spTree>
      <p:nvGrpSpPr>
        <p:cNvPr id="1" name="Shape 97"/>
        <p:cNvGrpSpPr/>
        <p:nvPr/>
      </p:nvGrpSpPr>
      <p:grpSpPr>
        <a:xfrm>
          <a:off x="0" y="0"/>
          <a:ext cx="0" cy="0"/>
          <a:chOff x="0" y="0"/>
          <a:chExt cx="0" cy="0"/>
        </a:xfrm>
      </p:grpSpPr>
      <p:sp>
        <p:nvSpPr>
          <p:cNvPr id="98" name="Google Shape;98;p4"/>
          <p:cNvSpPr>
            <a:spLocks noGrp="1"/>
          </p:cNvSpPr>
          <p:nvPr>
            <p:ph type="pic" idx="2"/>
          </p:nvPr>
        </p:nvSpPr>
        <p:spPr>
          <a:xfrm>
            <a:off x="0" y="0"/>
            <a:ext cx="5334000" cy="6858000"/>
          </a:xfrm>
          <a:prstGeom prst="rect">
            <a:avLst/>
          </a:prstGeom>
          <a:noFill/>
          <a:ln>
            <a:noFill/>
          </a:ln>
        </p:spPr>
      </p:sp>
      <p:sp>
        <p:nvSpPr>
          <p:cNvPr id="99" name="Google Shape;99;p4"/>
          <p:cNvSpPr txBox="1">
            <a:spLocks noGrp="1"/>
          </p:cNvSpPr>
          <p:nvPr>
            <p:ph type="body" idx="1"/>
          </p:nvPr>
        </p:nvSpPr>
        <p:spPr>
          <a:xfrm>
            <a:off x="6096000" y="2435400"/>
            <a:ext cx="5294000" cy="3556400"/>
          </a:xfrm>
          <a:prstGeom prst="rect">
            <a:avLst/>
          </a:prstGeom>
        </p:spPr>
        <p:txBody>
          <a:bodyPr spcFirstLastPara="1" wrap="square" lIns="0" tIns="0" rIns="0" bIns="0" anchor="t" anchorCtr="0">
            <a:noAutofit/>
          </a:bodyPr>
          <a:lstStyle>
            <a:lvl1pPr marL="609585" lvl="0" indent="-431789" algn="ctr" rtl="0">
              <a:lnSpc>
                <a:spcPct val="100000"/>
              </a:lnSpc>
              <a:spcBef>
                <a:spcPts val="0"/>
              </a:spcBef>
              <a:spcAft>
                <a:spcPts val="0"/>
              </a:spcAft>
              <a:buClr>
                <a:schemeClr val="lt1"/>
              </a:buClr>
              <a:buSzPts val="1500"/>
              <a:buChar char="●"/>
              <a:defRPr sz="2000">
                <a:solidFill>
                  <a:schemeClr val="lt1"/>
                </a:solidFill>
              </a:defRPr>
            </a:lvl1pPr>
            <a:lvl2pPr marL="1219170" lvl="1" indent="-431789" algn="ctr" rtl="0">
              <a:lnSpc>
                <a:spcPct val="100000"/>
              </a:lnSpc>
              <a:spcBef>
                <a:spcPts val="1067"/>
              </a:spcBef>
              <a:spcAft>
                <a:spcPts val="0"/>
              </a:spcAft>
              <a:buClr>
                <a:schemeClr val="lt1"/>
              </a:buClr>
              <a:buSzPts val="1500"/>
              <a:buChar char="○"/>
              <a:defRPr sz="2000">
                <a:solidFill>
                  <a:schemeClr val="lt1"/>
                </a:solidFill>
              </a:defRPr>
            </a:lvl2pPr>
            <a:lvl3pPr marL="1828754" lvl="2" indent="-431789" algn="ctr" rtl="0">
              <a:lnSpc>
                <a:spcPct val="100000"/>
              </a:lnSpc>
              <a:spcBef>
                <a:spcPts val="1067"/>
              </a:spcBef>
              <a:spcAft>
                <a:spcPts val="0"/>
              </a:spcAft>
              <a:buClr>
                <a:schemeClr val="lt1"/>
              </a:buClr>
              <a:buSzPts val="1500"/>
              <a:buChar char="■"/>
              <a:defRPr sz="2000">
                <a:solidFill>
                  <a:schemeClr val="lt1"/>
                </a:solidFill>
              </a:defRPr>
            </a:lvl3pPr>
            <a:lvl4pPr marL="2438339" lvl="3" indent="-431789" algn="ctr" rtl="0">
              <a:lnSpc>
                <a:spcPct val="100000"/>
              </a:lnSpc>
              <a:spcBef>
                <a:spcPts val="1067"/>
              </a:spcBef>
              <a:spcAft>
                <a:spcPts val="0"/>
              </a:spcAft>
              <a:buClr>
                <a:schemeClr val="lt1"/>
              </a:buClr>
              <a:buSzPts val="1500"/>
              <a:buChar char="●"/>
              <a:defRPr sz="2000">
                <a:solidFill>
                  <a:schemeClr val="lt1"/>
                </a:solidFill>
              </a:defRPr>
            </a:lvl4pPr>
            <a:lvl5pPr marL="3047924" lvl="4" indent="-431789" algn="ctr" rtl="0">
              <a:lnSpc>
                <a:spcPct val="100000"/>
              </a:lnSpc>
              <a:spcBef>
                <a:spcPts val="1067"/>
              </a:spcBef>
              <a:spcAft>
                <a:spcPts val="0"/>
              </a:spcAft>
              <a:buClr>
                <a:schemeClr val="lt1"/>
              </a:buClr>
              <a:buSzPts val="1500"/>
              <a:buChar char="○"/>
              <a:defRPr sz="2000">
                <a:solidFill>
                  <a:schemeClr val="lt1"/>
                </a:solidFill>
              </a:defRPr>
            </a:lvl5pPr>
            <a:lvl6pPr marL="3657509" lvl="5" indent="-431789" algn="ctr" rtl="0">
              <a:lnSpc>
                <a:spcPct val="100000"/>
              </a:lnSpc>
              <a:spcBef>
                <a:spcPts val="1067"/>
              </a:spcBef>
              <a:spcAft>
                <a:spcPts val="0"/>
              </a:spcAft>
              <a:buClr>
                <a:schemeClr val="lt1"/>
              </a:buClr>
              <a:buSzPts val="1500"/>
              <a:buChar char="■"/>
              <a:defRPr sz="2000">
                <a:solidFill>
                  <a:schemeClr val="lt1"/>
                </a:solidFill>
              </a:defRPr>
            </a:lvl6pPr>
            <a:lvl7pPr marL="4267093" lvl="6" indent="-431789" algn="ctr" rtl="0">
              <a:lnSpc>
                <a:spcPct val="100000"/>
              </a:lnSpc>
              <a:spcBef>
                <a:spcPts val="1067"/>
              </a:spcBef>
              <a:spcAft>
                <a:spcPts val="0"/>
              </a:spcAft>
              <a:buClr>
                <a:schemeClr val="lt1"/>
              </a:buClr>
              <a:buSzPts val="1500"/>
              <a:buChar char="●"/>
              <a:defRPr sz="2000">
                <a:solidFill>
                  <a:schemeClr val="lt1"/>
                </a:solidFill>
              </a:defRPr>
            </a:lvl7pPr>
            <a:lvl8pPr marL="4876678" lvl="7" indent="-431789" algn="ctr" rtl="0">
              <a:lnSpc>
                <a:spcPct val="100000"/>
              </a:lnSpc>
              <a:spcBef>
                <a:spcPts val="1067"/>
              </a:spcBef>
              <a:spcAft>
                <a:spcPts val="0"/>
              </a:spcAft>
              <a:buClr>
                <a:schemeClr val="lt1"/>
              </a:buClr>
              <a:buSzPts val="1500"/>
              <a:buChar char="○"/>
              <a:defRPr sz="2000">
                <a:solidFill>
                  <a:schemeClr val="lt1"/>
                </a:solidFill>
              </a:defRPr>
            </a:lvl8pPr>
            <a:lvl9pPr marL="5486263" lvl="8" indent="-431789" algn="ctr" rtl="0">
              <a:lnSpc>
                <a:spcPct val="100000"/>
              </a:lnSpc>
              <a:spcBef>
                <a:spcPts val="1067"/>
              </a:spcBef>
              <a:spcAft>
                <a:spcPts val="1067"/>
              </a:spcAft>
              <a:buClr>
                <a:schemeClr val="lt1"/>
              </a:buClr>
              <a:buSzPts val="1500"/>
              <a:buChar char="■"/>
              <a:defRPr sz="2000">
                <a:solidFill>
                  <a:schemeClr val="lt1"/>
                </a:solidFill>
              </a:defRPr>
            </a:lvl9pPr>
          </a:lstStyle>
          <a:p>
            <a:endParaRPr/>
          </a:p>
        </p:txBody>
      </p:sp>
      <p:sp>
        <p:nvSpPr>
          <p:cNvPr id="100" name="Google Shape;100;p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101" name="Google Shape;101;p4"/>
          <p:cNvSpPr/>
          <p:nvPr/>
        </p:nvSpPr>
        <p:spPr>
          <a:xfrm>
            <a:off x="0" y="6337291"/>
            <a:ext cx="12192000" cy="520800"/>
          </a:xfrm>
          <a:prstGeom prst="rect">
            <a:avLst/>
          </a:prstGeom>
          <a:solidFill>
            <a:schemeClr val="lt1"/>
          </a:solidFill>
          <a:ln>
            <a:noFill/>
          </a:ln>
        </p:spPr>
        <p:txBody>
          <a:bodyPr spcFirstLastPara="1" wrap="square" lIns="60967" tIns="60967" rIns="60967" bIns="60967" anchor="ctr" anchorCtr="0">
            <a:noAutofit/>
          </a:bodyPr>
          <a:lstStyle/>
          <a:p>
            <a:pPr marL="0" lvl="0" indent="0" algn="l" rtl="0">
              <a:spcBef>
                <a:spcPts val="0"/>
              </a:spcBef>
              <a:spcAft>
                <a:spcPts val="0"/>
              </a:spcAft>
              <a:buNone/>
            </a:pPr>
            <a:endParaRPr sz="2400"/>
          </a:p>
        </p:txBody>
      </p:sp>
      <p:sp>
        <p:nvSpPr>
          <p:cNvPr id="102" name="Google Shape;102;p4"/>
          <p:cNvSpPr/>
          <p:nvPr/>
        </p:nvSpPr>
        <p:spPr>
          <a:xfrm>
            <a:off x="8263057" y="1028522"/>
            <a:ext cx="959691" cy="770881"/>
          </a:xfrm>
          <a:custGeom>
            <a:avLst/>
            <a:gdLst/>
            <a:ahLst/>
            <a:cxnLst/>
            <a:rect l="l" t="t" r="r" b="b"/>
            <a:pathLst>
              <a:path w="1919381" h="1541763" extrusionOk="0">
                <a:moveTo>
                  <a:pt x="1904850" y="691153"/>
                </a:moveTo>
                <a:cubicBezTo>
                  <a:pt x="1903276" y="633829"/>
                  <a:pt x="1895906" y="576812"/>
                  <a:pt x="1889802" y="519872"/>
                </a:cubicBezTo>
                <a:cubicBezTo>
                  <a:pt x="1883353" y="452955"/>
                  <a:pt x="1877212" y="386768"/>
                  <a:pt x="1873296" y="319545"/>
                </a:cubicBezTo>
                <a:cubicBezTo>
                  <a:pt x="1867001" y="264063"/>
                  <a:pt x="1870763" y="206010"/>
                  <a:pt x="1853527" y="152024"/>
                </a:cubicBezTo>
                <a:cubicBezTo>
                  <a:pt x="1844775" y="128504"/>
                  <a:pt x="1833489" y="104677"/>
                  <a:pt x="1816215" y="86106"/>
                </a:cubicBezTo>
                <a:cubicBezTo>
                  <a:pt x="1798595" y="67266"/>
                  <a:pt x="1775448" y="54451"/>
                  <a:pt x="1749767" y="51075"/>
                </a:cubicBezTo>
                <a:cubicBezTo>
                  <a:pt x="1722359" y="47314"/>
                  <a:pt x="1694759" y="44283"/>
                  <a:pt x="1667236" y="41099"/>
                </a:cubicBezTo>
                <a:cubicBezTo>
                  <a:pt x="1601825" y="37607"/>
                  <a:pt x="1536414" y="41981"/>
                  <a:pt x="1471080" y="44590"/>
                </a:cubicBezTo>
                <a:cubicBezTo>
                  <a:pt x="1432693" y="45703"/>
                  <a:pt x="1394345" y="43247"/>
                  <a:pt x="1355958" y="42595"/>
                </a:cubicBezTo>
                <a:cubicBezTo>
                  <a:pt x="1188246" y="39487"/>
                  <a:pt x="1021110" y="33041"/>
                  <a:pt x="853821" y="19650"/>
                </a:cubicBezTo>
                <a:cubicBezTo>
                  <a:pt x="797546" y="16274"/>
                  <a:pt x="741118" y="15506"/>
                  <a:pt x="684766" y="13856"/>
                </a:cubicBezTo>
                <a:cubicBezTo>
                  <a:pt x="626456" y="11094"/>
                  <a:pt x="568147" y="7871"/>
                  <a:pt x="509722" y="6720"/>
                </a:cubicBezTo>
                <a:cubicBezTo>
                  <a:pt x="450914" y="6796"/>
                  <a:pt x="392374" y="389"/>
                  <a:pt x="333565" y="235"/>
                </a:cubicBezTo>
                <a:cubicBezTo>
                  <a:pt x="301129" y="-878"/>
                  <a:pt x="268730" y="2307"/>
                  <a:pt x="236332" y="2537"/>
                </a:cubicBezTo>
                <a:cubicBezTo>
                  <a:pt x="224739" y="2652"/>
                  <a:pt x="213146" y="2844"/>
                  <a:pt x="201553" y="2499"/>
                </a:cubicBezTo>
                <a:cubicBezTo>
                  <a:pt x="198790" y="3113"/>
                  <a:pt x="195987" y="3727"/>
                  <a:pt x="193224" y="4379"/>
                </a:cubicBezTo>
                <a:cubicBezTo>
                  <a:pt x="162783" y="1501"/>
                  <a:pt x="131920" y="7218"/>
                  <a:pt x="102285" y="13818"/>
                </a:cubicBezTo>
                <a:cubicBezTo>
                  <a:pt x="89810" y="15775"/>
                  <a:pt x="77910" y="20034"/>
                  <a:pt x="67085" y="26134"/>
                </a:cubicBezTo>
                <a:cubicBezTo>
                  <a:pt x="66202" y="26288"/>
                  <a:pt x="65281" y="26441"/>
                  <a:pt x="64398" y="26595"/>
                </a:cubicBezTo>
                <a:cubicBezTo>
                  <a:pt x="63937" y="27170"/>
                  <a:pt x="63361" y="27708"/>
                  <a:pt x="62709" y="28130"/>
                </a:cubicBezTo>
                <a:cubicBezTo>
                  <a:pt x="60904" y="29319"/>
                  <a:pt x="59062" y="30509"/>
                  <a:pt x="57296" y="31736"/>
                </a:cubicBezTo>
                <a:cubicBezTo>
                  <a:pt x="56989" y="31967"/>
                  <a:pt x="56720" y="32197"/>
                  <a:pt x="56413" y="32389"/>
                </a:cubicBezTo>
                <a:cubicBezTo>
                  <a:pt x="55377" y="33194"/>
                  <a:pt x="54340" y="33962"/>
                  <a:pt x="53381" y="34806"/>
                </a:cubicBezTo>
                <a:cubicBezTo>
                  <a:pt x="52805" y="35305"/>
                  <a:pt x="52191" y="35804"/>
                  <a:pt x="51615" y="36302"/>
                </a:cubicBezTo>
                <a:cubicBezTo>
                  <a:pt x="50578" y="37185"/>
                  <a:pt x="49504" y="37837"/>
                  <a:pt x="48237" y="38336"/>
                </a:cubicBezTo>
                <a:cubicBezTo>
                  <a:pt x="48237" y="38336"/>
                  <a:pt x="48198" y="38336"/>
                  <a:pt x="48198" y="38374"/>
                </a:cubicBezTo>
                <a:cubicBezTo>
                  <a:pt x="47623" y="39372"/>
                  <a:pt x="47162" y="40370"/>
                  <a:pt x="46625" y="41406"/>
                </a:cubicBezTo>
                <a:cubicBezTo>
                  <a:pt x="39024" y="48696"/>
                  <a:pt x="32498" y="57175"/>
                  <a:pt x="27470" y="66653"/>
                </a:cubicBezTo>
                <a:cubicBezTo>
                  <a:pt x="25128" y="71717"/>
                  <a:pt x="18026" y="86144"/>
                  <a:pt x="12422" y="101147"/>
                </a:cubicBezTo>
                <a:cubicBezTo>
                  <a:pt x="12000" y="103871"/>
                  <a:pt x="11616" y="106595"/>
                  <a:pt x="11232" y="109281"/>
                </a:cubicBezTo>
                <a:cubicBezTo>
                  <a:pt x="11386" y="110931"/>
                  <a:pt x="11117" y="112619"/>
                  <a:pt x="10963" y="114307"/>
                </a:cubicBezTo>
                <a:cubicBezTo>
                  <a:pt x="10810" y="115612"/>
                  <a:pt x="10656" y="116955"/>
                  <a:pt x="10503" y="118259"/>
                </a:cubicBezTo>
                <a:cubicBezTo>
                  <a:pt x="10196" y="120715"/>
                  <a:pt x="9850" y="123209"/>
                  <a:pt x="9543" y="125626"/>
                </a:cubicBezTo>
                <a:cubicBezTo>
                  <a:pt x="9121" y="128044"/>
                  <a:pt x="8814" y="130461"/>
                  <a:pt x="8545" y="132840"/>
                </a:cubicBezTo>
                <a:cubicBezTo>
                  <a:pt x="8391" y="133952"/>
                  <a:pt x="8276" y="135065"/>
                  <a:pt x="8123" y="136178"/>
                </a:cubicBezTo>
                <a:cubicBezTo>
                  <a:pt x="7931" y="137636"/>
                  <a:pt x="7816" y="139132"/>
                  <a:pt x="7317" y="140514"/>
                </a:cubicBezTo>
                <a:cubicBezTo>
                  <a:pt x="7432" y="140667"/>
                  <a:pt x="7585" y="140821"/>
                  <a:pt x="7739" y="140974"/>
                </a:cubicBezTo>
                <a:cubicBezTo>
                  <a:pt x="6664" y="148648"/>
                  <a:pt x="5858" y="156360"/>
                  <a:pt x="5244" y="164034"/>
                </a:cubicBezTo>
                <a:cubicBezTo>
                  <a:pt x="1098" y="200638"/>
                  <a:pt x="637" y="237473"/>
                  <a:pt x="407" y="274269"/>
                </a:cubicBezTo>
                <a:cubicBezTo>
                  <a:pt x="-1704" y="372572"/>
                  <a:pt x="4860" y="470682"/>
                  <a:pt x="9505" y="568793"/>
                </a:cubicBezTo>
                <a:cubicBezTo>
                  <a:pt x="11424" y="693455"/>
                  <a:pt x="24015" y="818117"/>
                  <a:pt x="26625" y="942932"/>
                </a:cubicBezTo>
                <a:cubicBezTo>
                  <a:pt x="26855" y="970904"/>
                  <a:pt x="28967" y="998837"/>
                  <a:pt x="32153" y="1026616"/>
                </a:cubicBezTo>
                <a:cubicBezTo>
                  <a:pt x="35915" y="1061762"/>
                  <a:pt x="36337" y="1098635"/>
                  <a:pt x="52843" y="1130751"/>
                </a:cubicBezTo>
                <a:cubicBezTo>
                  <a:pt x="68467" y="1165321"/>
                  <a:pt x="104051" y="1182741"/>
                  <a:pt x="134185" y="1202808"/>
                </a:cubicBezTo>
                <a:cubicBezTo>
                  <a:pt x="174452" y="1224602"/>
                  <a:pt x="220286" y="1231470"/>
                  <a:pt x="265160" y="1237034"/>
                </a:cubicBezTo>
                <a:cubicBezTo>
                  <a:pt x="300323" y="1242367"/>
                  <a:pt x="335715" y="1245398"/>
                  <a:pt x="371261" y="1247086"/>
                </a:cubicBezTo>
                <a:cubicBezTo>
                  <a:pt x="461470" y="1254837"/>
                  <a:pt x="552754" y="1254338"/>
                  <a:pt x="643231" y="1262856"/>
                </a:cubicBezTo>
                <a:cubicBezTo>
                  <a:pt x="667684" y="1264928"/>
                  <a:pt x="692136" y="1267000"/>
                  <a:pt x="716588" y="1268842"/>
                </a:cubicBezTo>
                <a:cubicBezTo>
                  <a:pt x="719084" y="1268612"/>
                  <a:pt x="720274" y="1272142"/>
                  <a:pt x="722078" y="1273293"/>
                </a:cubicBezTo>
                <a:cubicBezTo>
                  <a:pt x="761616" y="1316919"/>
                  <a:pt x="798698" y="1363576"/>
                  <a:pt x="839234" y="1406626"/>
                </a:cubicBezTo>
                <a:cubicBezTo>
                  <a:pt x="863725" y="1437475"/>
                  <a:pt x="887716" y="1468862"/>
                  <a:pt x="915470" y="1497025"/>
                </a:cubicBezTo>
                <a:cubicBezTo>
                  <a:pt x="926026" y="1509111"/>
                  <a:pt x="935508" y="1522118"/>
                  <a:pt x="945258" y="1534819"/>
                </a:cubicBezTo>
                <a:cubicBezTo>
                  <a:pt x="947715" y="1538118"/>
                  <a:pt x="950978" y="1541188"/>
                  <a:pt x="955239" y="1541763"/>
                </a:cubicBezTo>
                <a:cubicBezTo>
                  <a:pt x="955431" y="1541763"/>
                  <a:pt x="955584" y="1541763"/>
                  <a:pt x="955738" y="1541763"/>
                </a:cubicBezTo>
                <a:cubicBezTo>
                  <a:pt x="972513" y="1541763"/>
                  <a:pt x="984413" y="1515634"/>
                  <a:pt x="992973" y="1503356"/>
                </a:cubicBezTo>
                <a:cubicBezTo>
                  <a:pt x="1001879" y="1488852"/>
                  <a:pt x="1011782" y="1475001"/>
                  <a:pt x="1020228" y="1460190"/>
                </a:cubicBezTo>
                <a:cubicBezTo>
                  <a:pt x="1051359" y="1405782"/>
                  <a:pt x="1085562" y="1352986"/>
                  <a:pt x="1113699" y="1296928"/>
                </a:cubicBezTo>
                <a:cubicBezTo>
                  <a:pt x="1133392" y="1293322"/>
                  <a:pt x="1153660" y="1293590"/>
                  <a:pt x="1173851" y="1293820"/>
                </a:cubicBezTo>
                <a:cubicBezTo>
                  <a:pt x="1183947" y="1293936"/>
                  <a:pt x="1194004" y="1294051"/>
                  <a:pt x="1203985" y="1293705"/>
                </a:cubicBezTo>
                <a:cubicBezTo>
                  <a:pt x="1221374" y="1293859"/>
                  <a:pt x="1238802" y="1293629"/>
                  <a:pt x="1256191" y="1293398"/>
                </a:cubicBezTo>
                <a:cubicBezTo>
                  <a:pt x="1278954" y="1293091"/>
                  <a:pt x="1301717" y="1292784"/>
                  <a:pt x="1324519" y="1293360"/>
                </a:cubicBezTo>
                <a:cubicBezTo>
                  <a:pt x="1397646" y="1294473"/>
                  <a:pt x="1470696" y="1305101"/>
                  <a:pt x="1543823" y="1308708"/>
                </a:cubicBezTo>
                <a:cubicBezTo>
                  <a:pt x="1599100" y="1310933"/>
                  <a:pt x="1654146" y="1315346"/>
                  <a:pt x="1709423" y="1318530"/>
                </a:cubicBezTo>
                <a:cubicBezTo>
                  <a:pt x="1763664" y="1325245"/>
                  <a:pt x="1821973" y="1314885"/>
                  <a:pt x="1862126" y="1274828"/>
                </a:cubicBezTo>
                <a:cubicBezTo>
                  <a:pt x="1884927" y="1246051"/>
                  <a:pt x="1899975" y="1211326"/>
                  <a:pt x="1910416" y="1176295"/>
                </a:cubicBezTo>
                <a:cubicBezTo>
                  <a:pt x="1919782" y="1131595"/>
                  <a:pt x="1919015" y="1085398"/>
                  <a:pt x="1919322" y="1039892"/>
                </a:cubicBezTo>
                <a:cubicBezTo>
                  <a:pt x="1920281" y="923556"/>
                  <a:pt x="1909456" y="807412"/>
                  <a:pt x="1904850" y="691153"/>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nvGrpSpPr>
          <p:cNvPr id="103" name="Google Shape;103;p4"/>
          <p:cNvGrpSpPr/>
          <p:nvPr/>
        </p:nvGrpSpPr>
        <p:grpSpPr>
          <a:xfrm>
            <a:off x="8263057" y="1028522"/>
            <a:ext cx="959691" cy="770881"/>
            <a:chOff x="4334115" y="-4"/>
            <a:chExt cx="1919381" cy="1541763"/>
          </a:xfrm>
        </p:grpSpPr>
        <p:sp>
          <p:nvSpPr>
            <p:cNvPr id="104" name="Google Shape;104;p4"/>
            <p:cNvSpPr/>
            <p:nvPr/>
          </p:nvSpPr>
          <p:spPr>
            <a:xfrm>
              <a:off x="4334115" y="-4"/>
              <a:ext cx="1919381" cy="1541763"/>
            </a:xfrm>
            <a:custGeom>
              <a:avLst/>
              <a:gdLst/>
              <a:ahLst/>
              <a:cxnLst/>
              <a:rect l="l" t="t" r="r" b="b"/>
              <a:pathLst>
                <a:path w="1919381" h="1541763" extrusionOk="0">
                  <a:moveTo>
                    <a:pt x="1904850" y="691153"/>
                  </a:moveTo>
                  <a:cubicBezTo>
                    <a:pt x="1903276" y="633829"/>
                    <a:pt x="1895906" y="576812"/>
                    <a:pt x="1889802" y="519872"/>
                  </a:cubicBezTo>
                  <a:cubicBezTo>
                    <a:pt x="1883353" y="452955"/>
                    <a:pt x="1877212" y="386768"/>
                    <a:pt x="1873296" y="319545"/>
                  </a:cubicBezTo>
                  <a:cubicBezTo>
                    <a:pt x="1867001" y="264063"/>
                    <a:pt x="1870763" y="206010"/>
                    <a:pt x="1853527" y="152024"/>
                  </a:cubicBezTo>
                  <a:cubicBezTo>
                    <a:pt x="1844775" y="128504"/>
                    <a:pt x="1833489" y="104677"/>
                    <a:pt x="1816215" y="86106"/>
                  </a:cubicBezTo>
                  <a:cubicBezTo>
                    <a:pt x="1798595" y="67266"/>
                    <a:pt x="1775448" y="54451"/>
                    <a:pt x="1749767" y="51075"/>
                  </a:cubicBezTo>
                  <a:cubicBezTo>
                    <a:pt x="1722359" y="47314"/>
                    <a:pt x="1694759" y="44283"/>
                    <a:pt x="1667236" y="41099"/>
                  </a:cubicBezTo>
                  <a:cubicBezTo>
                    <a:pt x="1601825" y="37607"/>
                    <a:pt x="1536414" y="41981"/>
                    <a:pt x="1471080" y="44590"/>
                  </a:cubicBezTo>
                  <a:cubicBezTo>
                    <a:pt x="1432693" y="45703"/>
                    <a:pt x="1394345" y="43247"/>
                    <a:pt x="1355958" y="42595"/>
                  </a:cubicBezTo>
                  <a:cubicBezTo>
                    <a:pt x="1188246" y="39487"/>
                    <a:pt x="1021110" y="33041"/>
                    <a:pt x="853821" y="19650"/>
                  </a:cubicBezTo>
                  <a:cubicBezTo>
                    <a:pt x="797546" y="16274"/>
                    <a:pt x="741118" y="15506"/>
                    <a:pt x="684766" y="13856"/>
                  </a:cubicBezTo>
                  <a:cubicBezTo>
                    <a:pt x="626456" y="11094"/>
                    <a:pt x="568147" y="7871"/>
                    <a:pt x="509722" y="6720"/>
                  </a:cubicBezTo>
                  <a:cubicBezTo>
                    <a:pt x="450914" y="6796"/>
                    <a:pt x="392374" y="389"/>
                    <a:pt x="333565" y="235"/>
                  </a:cubicBezTo>
                  <a:cubicBezTo>
                    <a:pt x="301129" y="-878"/>
                    <a:pt x="268730" y="2307"/>
                    <a:pt x="236332" y="2537"/>
                  </a:cubicBezTo>
                  <a:cubicBezTo>
                    <a:pt x="224739" y="2652"/>
                    <a:pt x="213146" y="2844"/>
                    <a:pt x="201553" y="2499"/>
                  </a:cubicBezTo>
                  <a:cubicBezTo>
                    <a:pt x="198790" y="3113"/>
                    <a:pt x="195987" y="3727"/>
                    <a:pt x="193224" y="4379"/>
                  </a:cubicBezTo>
                  <a:cubicBezTo>
                    <a:pt x="162783" y="1501"/>
                    <a:pt x="131920" y="7218"/>
                    <a:pt x="102285" y="13818"/>
                  </a:cubicBezTo>
                  <a:cubicBezTo>
                    <a:pt x="89810" y="15775"/>
                    <a:pt x="77910" y="20034"/>
                    <a:pt x="67085" y="26134"/>
                  </a:cubicBezTo>
                  <a:cubicBezTo>
                    <a:pt x="66202" y="26288"/>
                    <a:pt x="65281" y="26441"/>
                    <a:pt x="64398" y="26595"/>
                  </a:cubicBezTo>
                  <a:cubicBezTo>
                    <a:pt x="63937" y="27170"/>
                    <a:pt x="63361" y="27708"/>
                    <a:pt x="62709" y="28130"/>
                  </a:cubicBezTo>
                  <a:cubicBezTo>
                    <a:pt x="60904" y="29319"/>
                    <a:pt x="59062" y="30509"/>
                    <a:pt x="57296" y="31736"/>
                  </a:cubicBezTo>
                  <a:cubicBezTo>
                    <a:pt x="56989" y="31967"/>
                    <a:pt x="56720" y="32197"/>
                    <a:pt x="56413" y="32389"/>
                  </a:cubicBezTo>
                  <a:cubicBezTo>
                    <a:pt x="55377" y="33194"/>
                    <a:pt x="54340" y="33962"/>
                    <a:pt x="53381" y="34806"/>
                  </a:cubicBezTo>
                  <a:cubicBezTo>
                    <a:pt x="52805" y="35305"/>
                    <a:pt x="52191" y="35804"/>
                    <a:pt x="51615" y="36302"/>
                  </a:cubicBezTo>
                  <a:cubicBezTo>
                    <a:pt x="50578" y="37185"/>
                    <a:pt x="49504" y="37837"/>
                    <a:pt x="48237" y="38336"/>
                  </a:cubicBezTo>
                  <a:cubicBezTo>
                    <a:pt x="48237" y="38336"/>
                    <a:pt x="48198" y="38336"/>
                    <a:pt x="48198" y="38374"/>
                  </a:cubicBezTo>
                  <a:cubicBezTo>
                    <a:pt x="47623" y="39372"/>
                    <a:pt x="47162" y="40370"/>
                    <a:pt x="46625" y="41406"/>
                  </a:cubicBezTo>
                  <a:cubicBezTo>
                    <a:pt x="39024" y="48696"/>
                    <a:pt x="32498" y="57175"/>
                    <a:pt x="27470" y="66653"/>
                  </a:cubicBezTo>
                  <a:cubicBezTo>
                    <a:pt x="25128" y="71717"/>
                    <a:pt x="18026" y="86144"/>
                    <a:pt x="12422" y="101147"/>
                  </a:cubicBezTo>
                  <a:cubicBezTo>
                    <a:pt x="12000" y="103871"/>
                    <a:pt x="11616" y="106595"/>
                    <a:pt x="11232" y="109281"/>
                  </a:cubicBezTo>
                  <a:cubicBezTo>
                    <a:pt x="11386" y="110931"/>
                    <a:pt x="11117" y="112619"/>
                    <a:pt x="10963" y="114307"/>
                  </a:cubicBezTo>
                  <a:cubicBezTo>
                    <a:pt x="10810" y="115612"/>
                    <a:pt x="10656" y="116955"/>
                    <a:pt x="10503" y="118259"/>
                  </a:cubicBezTo>
                  <a:cubicBezTo>
                    <a:pt x="10196" y="120715"/>
                    <a:pt x="9850" y="123209"/>
                    <a:pt x="9543" y="125626"/>
                  </a:cubicBezTo>
                  <a:cubicBezTo>
                    <a:pt x="9121" y="128044"/>
                    <a:pt x="8814" y="130461"/>
                    <a:pt x="8545" y="132840"/>
                  </a:cubicBezTo>
                  <a:cubicBezTo>
                    <a:pt x="8391" y="133952"/>
                    <a:pt x="8276" y="135065"/>
                    <a:pt x="8123" y="136178"/>
                  </a:cubicBezTo>
                  <a:cubicBezTo>
                    <a:pt x="7931" y="137636"/>
                    <a:pt x="7816" y="139132"/>
                    <a:pt x="7317" y="140514"/>
                  </a:cubicBezTo>
                  <a:cubicBezTo>
                    <a:pt x="7432" y="140667"/>
                    <a:pt x="7585" y="140821"/>
                    <a:pt x="7739" y="140974"/>
                  </a:cubicBezTo>
                  <a:cubicBezTo>
                    <a:pt x="6664" y="148648"/>
                    <a:pt x="5858" y="156360"/>
                    <a:pt x="5244" y="164034"/>
                  </a:cubicBezTo>
                  <a:cubicBezTo>
                    <a:pt x="1098" y="200638"/>
                    <a:pt x="637" y="237473"/>
                    <a:pt x="407" y="274269"/>
                  </a:cubicBezTo>
                  <a:cubicBezTo>
                    <a:pt x="-1704" y="372572"/>
                    <a:pt x="4860" y="470682"/>
                    <a:pt x="9505" y="568793"/>
                  </a:cubicBezTo>
                  <a:cubicBezTo>
                    <a:pt x="11424" y="693455"/>
                    <a:pt x="24015" y="818117"/>
                    <a:pt x="26625" y="942932"/>
                  </a:cubicBezTo>
                  <a:cubicBezTo>
                    <a:pt x="26855" y="970904"/>
                    <a:pt x="28967" y="998837"/>
                    <a:pt x="32153" y="1026616"/>
                  </a:cubicBezTo>
                  <a:cubicBezTo>
                    <a:pt x="35915" y="1061762"/>
                    <a:pt x="36337" y="1098635"/>
                    <a:pt x="52843" y="1130751"/>
                  </a:cubicBezTo>
                  <a:cubicBezTo>
                    <a:pt x="68467" y="1165321"/>
                    <a:pt x="104051" y="1182741"/>
                    <a:pt x="134185" y="1202808"/>
                  </a:cubicBezTo>
                  <a:cubicBezTo>
                    <a:pt x="174452" y="1224602"/>
                    <a:pt x="220286" y="1231470"/>
                    <a:pt x="265160" y="1237034"/>
                  </a:cubicBezTo>
                  <a:cubicBezTo>
                    <a:pt x="300323" y="1242367"/>
                    <a:pt x="335715" y="1245398"/>
                    <a:pt x="371261" y="1247086"/>
                  </a:cubicBezTo>
                  <a:cubicBezTo>
                    <a:pt x="461470" y="1254837"/>
                    <a:pt x="552754" y="1254338"/>
                    <a:pt x="643231" y="1262856"/>
                  </a:cubicBezTo>
                  <a:cubicBezTo>
                    <a:pt x="667684" y="1264928"/>
                    <a:pt x="692136" y="1267000"/>
                    <a:pt x="716588" y="1268842"/>
                  </a:cubicBezTo>
                  <a:cubicBezTo>
                    <a:pt x="719084" y="1268612"/>
                    <a:pt x="720274" y="1272142"/>
                    <a:pt x="722078" y="1273293"/>
                  </a:cubicBezTo>
                  <a:cubicBezTo>
                    <a:pt x="761616" y="1316919"/>
                    <a:pt x="798698" y="1363576"/>
                    <a:pt x="839234" y="1406626"/>
                  </a:cubicBezTo>
                  <a:cubicBezTo>
                    <a:pt x="863725" y="1437475"/>
                    <a:pt x="887716" y="1468862"/>
                    <a:pt x="915470" y="1497025"/>
                  </a:cubicBezTo>
                  <a:cubicBezTo>
                    <a:pt x="926026" y="1509111"/>
                    <a:pt x="935508" y="1522118"/>
                    <a:pt x="945258" y="1534819"/>
                  </a:cubicBezTo>
                  <a:cubicBezTo>
                    <a:pt x="947715" y="1538118"/>
                    <a:pt x="950978" y="1541188"/>
                    <a:pt x="955239" y="1541763"/>
                  </a:cubicBezTo>
                  <a:cubicBezTo>
                    <a:pt x="955431" y="1541763"/>
                    <a:pt x="955584" y="1541763"/>
                    <a:pt x="955738" y="1541763"/>
                  </a:cubicBezTo>
                  <a:cubicBezTo>
                    <a:pt x="972513" y="1541763"/>
                    <a:pt x="984413" y="1515634"/>
                    <a:pt x="992973" y="1503356"/>
                  </a:cubicBezTo>
                  <a:cubicBezTo>
                    <a:pt x="1001879" y="1488852"/>
                    <a:pt x="1011782" y="1475001"/>
                    <a:pt x="1020228" y="1460190"/>
                  </a:cubicBezTo>
                  <a:cubicBezTo>
                    <a:pt x="1051359" y="1405782"/>
                    <a:pt x="1085562" y="1352986"/>
                    <a:pt x="1113699" y="1296928"/>
                  </a:cubicBezTo>
                  <a:cubicBezTo>
                    <a:pt x="1133392" y="1293322"/>
                    <a:pt x="1153660" y="1293590"/>
                    <a:pt x="1173851" y="1293820"/>
                  </a:cubicBezTo>
                  <a:cubicBezTo>
                    <a:pt x="1183947" y="1293936"/>
                    <a:pt x="1194004" y="1294051"/>
                    <a:pt x="1203985" y="1293705"/>
                  </a:cubicBezTo>
                  <a:cubicBezTo>
                    <a:pt x="1221374" y="1293859"/>
                    <a:pt x="1238802" y="1293629"/>
                    <a:pt x="1256191" y="1293398"/>
                  </a:cubicBezTo>
                  <a:cubicBezTo>
                    <a:pt x="1278954" y="1293091"/>
                    <a:pt x="1301717" y="1292784"/>
                    <a:pt x="1324519" y="1293360"/>
                  </a:cubicBezTo>
                  <a:cubicBezTo>
                    <a:pt x="1397646" y="1294473"/>
                    <a:pt x="1470696" y="1305101"/>
                    <a:pt x="1543823" y="1308708"/>
                  </a:cubicBezTo>
                  <a:cubicBezTo>
                    <a:pt x="1599100" y="1310933"/>
                    <a:pt x="1654146" y="1315346"/>
                    <a:pt x="1709423" y="1318530"/>
                  </a:cubicBezTo>
                  <a:cubicBezTo>
                    <a:pt x="1763664" y="1325245"/>
                    <a:pt x="1821973" y="1314885"/>
                    <a:pt x="1862126" y="1274828"/>
                  </a:cubicBezTo>
                  <a:cubicBezTo>
                    <a:pt x="1884927" y="1246051"/>
                    <a:pt x="1899975" y="1211326"/>
                    <a:pt x="1910416" y="1176295"/>
                  </a:cubicBezTo>
                  <a:cubicBezTo>
                    <a:pt x="1919782" y="1131595"/>
                    <a:pt x="1919015" y="1085398"/>
                    <a:pt x="1919322" y="1039892"/>
                  </a:cubicBezTo>
                  <a:cubicBezTo>
                    <a:pt x="1920281" y="923556"/>
                    <a:pt x="1909456" y="807412"/>
                    <a:pt x="1904850" y="691153"/>
                  </a:cubicBezTo>
                  <a:close/>
                  <a:moveTo>
                    <a:pt x="1899054" y="1033024"/>
                  </a:moveTo>
                  <a:cubicBezTo>
                    <a:pt x="1898247" y="1081101"/>
                    <a:pt x="1900819" y="1128909"/>
                    <a:pt x="1889303" y="1176372"/>
                  </a:cubicBezTo>
                  <a:cubicBezTo>
                    <a:pt x="1878632" y="1207259"/>
                    <a:pt x="1866348" y="1238991"/>
                    <a:pt x="1844429" y="1263777"/>
                  </a:cubicBezTo>
                  <a:cubicBezTo>
                    <a:pt x="1791033" y="1311125"/>
                    <a:pt x="1732762" y="1299461"/>
                    <a:pt x="1667620" y="1295931"/>
                  </a:cubicBezTo>
                  <a:cubicBezTo>
                    <a:pt x="1619176" y="1291633"/>
                    <a:pt x="1570540" y="1289907"/>
                    <a:pt x="1521942" y="1287566"/>
                  </a:cubicBezTo>
                  <a:cubicBezTo>
                    <a:pt x="1470466" y="1282885"/>
                    <a:pt x="1418989" y="1278012"/>
                    <a:pt x="1367397" y="1274674"/>
                  </a:cubicBezTo>
                  <a:cubicBezTo>
                    <a:pt x="1289203" y="1271451"/>
                    <a:pt x="1210856" y="1273446"/>
                    <a:pt x="1132624" y="1274252"/>
                  </a:cubicBezTo>
                  <a:cubicBezTo>
                    <a:pt x="1116271" y="1274751"/>
                    <a:pt x="1098306" y="1275442"/>
                    <a:pt x="1092587" y="1293897"/>
                  </a:cubicBezTo>
                  <a:cubicBezTo>
                    <a:pt x="1072203" y="1333916"/>
                    <a:pt x="1047943" y="1372286"/>
                    <a:pt x="1025563" y="1411269"/>
                  </a:cubicBezTo>
                  <a:cubicBezTo>
                    <a:pt x="1003644" y="1447260"/>
                    <a:pt x="983491" y="1484670"/>
                    <a:pt x="958079" y="1518320"/>
                  </a:cubicBezTo>
                  <a:cubicBezTo>
                    <a:pt x="946295" y="1502396"/>
                    <a:pt x="933972" y="1486818"/>
                    <a:pt x="920307" y="1472507"/>
                  </a:cubicBezTo>
                  <a:cubicBezTo>
                    <a:pt x="896891" y="1448948"/>
                    <a:pt x="877736" y="1421897"/>
                    <a:pt x="856892" y="1396152"/>
                  </a:cubicBezTo>
                  <a:cubicBezTo>
                    <a:pt x="815665" y="1352065"/>
                    <a:pt x="777892" y="1304948"/>
                    <a:pt x="737432" y="1260170"/>
                  </a:cubicBezTo>
                  <a:cubicBezTo>
                    <a:pt x="731367" y="1251346"/>
                    <a:pt x="721963" y="1248123"/>
                    <a:pt x="711828" y="1248123"/>
                  </a:cubicBezTo>
                  <a:cubicBezTo>
                    <a:pt x="711214" y="1248123"/>
                    <a:pt x="710600" y="1248161"/>
                    <a:pt x="709947" y="1248161"/>
                  </a:cubicBezTo>
                  <a:cubicBezTo>
                    <a:pt x="690025" y="1246357"/>
                    <a:pt x="667146" y="1244631"/>
                    <a:pt x="646571" y="1242866"/>
                  </a:cubicBezTo>
                  <a:cubicBezTo>
                    <a:pt x="592676" y="1237648"/>
                    <a:pt x="538589" y="1235652"/>
                    <a:pt x="484387" y="1233849"/>
                  </a:cubicBezTo>
                  <a:cubicBezTo>
                    <a:pt x="403122" y="1228477"/>
                    <a:pt x="320591" y="1226444"/>
                    <a:pt x="239748" y="1213053"/>
                  </a:cubicBezTo>
                  <a:cubicBezTo>
                    <a:pt x="195987" y="1207720"/>
                    <a:pt x="152610" y="1194866"/>
                    <a:pt x="117333" y="1167547"/>
                  </a:cubicBezTo>
                  <a:cubicBezTo>
                    <a:pt x="99291" y="1156305"/>
                    <a:pt x="80520" y="1142875"/>
                    <a:pt x="71346" y="1122616"/>
                  </a:cubicBezTo>
                  <a:cubicBezTo>
                    <a:pt x="57450" y="1095643"/>
                    <a:pt x="56183" y="1064794"/>
                    <a:pt x="53265" y="1035211"/>
                  </a:cubicBezTo>
                  <a:cubicBezTo>
                    <a:pt x="45742" y="975393"/>
                    <a:pt x="46932" y="914577"/>
                    <a:pt x="43438" y="854184"/>
                  </a:cubicBezTo>
                  <a:cubicBezTo>
                    <a:pt x="40406" y="791489"/>
                    <a:pt x="36874" y="729407"/>
                    <a:pt x="32844" y="666635"/>
                  </a:cubicBezTo>
                  <a:cubicBezTo>
                    <a:pt x="30080" y="587939"/>
                    <a:pt x="27431" y="509243"/>
                    <a:pt x="22786" y="430625"/>
                  </a:cubicBezTo>
                  <a:cubicBezTo>
                    <a:pt x="19792" y="371536"/>
                    <a:pt x="20291" y="312370"/>
                    <a:pt x="20714" y="253204"/>
                  </a:cubicBezTo>
                  <a:cubicBezTo>
                    <a:pt x="22211" y="199602"/>
                    <a:pt x="21443" y="143890"/>
                    <a:pt x="39216" y="92705"/>
                  </a:cubicBezTo>
                  <a:cubicBezTo>
                    <a:pt x="48429" y="82653"/>
                    <a:pt x="51461" y="67957"/>
                    <a:pt x="59024" y="56408"/>
                  </a:cubicBezTo>
                  <a:cubicBezTo>
                    <a:pt x="67661" y="48043"/>
                    <a:pt x="77871" y="41367"/>
                    <a:pt x="89695" y="37300"/>
                  </a:cubicBezTo>
                  <a:cubicBezTo>
                    <a:pt x="116604" y="29319"/>
                    <a:pt x="144165" y="23794"/>
                    <a:pt x="171919" y="19919"/>
                  </a:cubicBezTo>
                  <a:cubicBezTo>
                    <a:pt x="216102" y="26748"/>
                    <a:pt x="261360" y="21031"/>
                    <a:pt x="305850" y="20379"/>
                  </a:cubicBezTo>
                  <a:cubicBezTo>
                    <a:pt x="369073" y="19075"/>
                    <a:pt x="432066" y="25981"/>
                    <a:pt x="495289" y="26672"/>
                  </a:cubicBezTo>
                  <a:cubicBezTo>
                    <a:pt x="601351" y="29204"/>
                    <a:pt x="707222" y="35228"/>
                    <a:pt x="813323" y="38029"/>
                  </a:cubicBezTo>
                  <a:cubicBezTo>
                    <a:pt x="909520" y="41981"/>
                    <a:pt x="1005986" y="52801"/>
                    <a:pt x="1102490" y="54643"/>
                  </a:cubicBezTo>
                  <a:cubicBezTo>
                    <a:pt x="1205213" y="61434"/>
                    <a:pt x="1308205" y="60322"/>
                    <a:pt x="1411043" y="64504"/>
                  </a:cubicBezTo>
                  <a:cubicBezTo>
                    <a:pt x="1449737" y="65924"/>
                    <a:pt x="1488469" y="64197"/>
                    <a:pt x="1527240" y="62470"/>
                  </a:cubicBezTo>
                  <a:cubicBezTo>
                    <a:pt x="1587891" y="59784"/>
                    <a:pt x="1648542" y="57099"/>
                    <a:pt x="1708809" y="66422"/>
                  </a:cubicBezTo>
                  <a:cubicBezTo>
                    <a:pt x="1733684" y="69454"/>
                    <a:pt x="1760439" y="69837"/>
                    <a:pt x="1782243" y="83612"/>
                  </a:cubicBezTo>
                  <a:cubicBezTo>
                    <a:pt x="1808077" y="100648"/>
                    <a:pt x="1823278" y="128504"/>
                    <a:pt x="1833873" y="156821"/>
                  </a:cubicBezTo>
                  <a:cubicBezTo>
                    <a:pt x="1843892" y="184792"/>
                    <a:pt x="1845082" y="214643"/>
                    <a:pt x="1847807" y="243957"/>
                  </a:cubicBezTo>
                  <a:cubicBezTo>
                    <a:pt x="1851607" y="304773"/>
                    <a:pt x="1856483" y="365128"/>
                    <a:pt x="1860475" y="426174"/>
                  </a:cubicBezTo>
                  <a:cubicBezTo>
                    <a:pt x="1867538" y="500840"/>
                    <a:pt x="1876137" y="575392"/>
                    <a:pt x="1882778" y="650097"/>
                  </a:cubicBezTo>
                  <a:cubicBezTo>
                    <a:pt x="1884812" y="690232"/>
                    <a:pt x="1886501" y="730404"/>
                    <a:pt x="1888996" y="770500"/>
                  </a:cubicBezTo>
                  <a:cubicBezTo>
                    <a:pt x="1891683" y="857983"/>
                    <a:pt x="1900589" y="945426"/>
                    <a:pt x="1899054" y="1033024"/>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5" name="Google Shape;105;p4"/>
            <p:cNvSpPr/>
            <p:nvPr/>
          </p:nvSpPr>
          <p:spPr>
            <a:xfrm>
              <a:off x="4748411" y="294871"/>
              <a:ext cx="995719" cy="830924"/>
            </a:xfrm>
            <a:custGeom>
              <a:avLst/>
              <a:gdLst/>
              <a:ahLst/>
              <a:cxnLst/>
              <a:rect l="l" t="t" r="r" b="b"/>
              <a:pathLst>
                <a:path w="995719" h="830924" extrusionOk="0">
                  <a:moveTo>
                    <a:pt x="889110" y="20564"/>
                  </a:moveTo>
                  <a:cubicBezTo>
                    <a:pt x="862009" y="7556"/>
                    <a:pt x="832106" y="2530"/>
                    <a:pt x="802280" y="957"/>
                  </a:cubicBezTo>
                  <a:cubicBezTo>
                    <a:pt x="761590" y="-2650"/>
                    <a:pt x="720478" y="3911"/>
                    <a:pt x="683358" y="21139"/>
                  </a:cubicBezTo>
                  <a:cubicBezTo>
                    <a:pt x="615336" y="47844"/>
                    <a:pt x="565549" y="89398"/>
                    <a:pt x="529427" y="153168"/>
                  </a:cubicBezTo>
                  <a:cubicBezTo>
                    <a:pt x="494264" y="76084"/>
                    <a:pt x="410121" y="37024"/>
                    <a:pt x="332349" y="15921"/>
                  </a:cubicBezTo>
                  <a:cubicBezTo>
                    <a:pt x="312465" y="9014"/>
                    <a:pt x="291621" y="5599"/>
                    <a:pt x="270547" y="4755"/>
                  </a:cubicBezTo>
                  <a:cubicBezTo>
                    <a:pt x="238494" y="3182"/>
                    <a:pt x="205903" y="3144"/>
                    <a:pt x="175040" y="13043"/>
                  </a:cubicBezTo>
                  <a:cubicBezTo>
                    <a:pt x="116155" y="28583"/>
                    <a:pt x="89323" y="63307"/>
                    <a:pt x="56732" y="111384"/>
                  </a:cubicBezTo>
                  <a:cubicBezTo>
                    <a:pt x="34660" y="146952"/>
                    <a:pt x="11244" y="183748"/>
                    <a:pt x="3260" y="225379"/>
                  </a:cubicBezTo>
                  <a:cubicBezTo>
                    <a:pt x="-2191" y="278022"/>
                    <a:pt x="-2460" y="332814"/>
                    <a:pt x="15582" y="383154"/>
                  </a:cubicBezTo>
                  <a:cubicBezTo>
                    <a:pt x="22607" y="403528"/>
                    <a:pt x="34199" y="422253"/>
                    <a:pt x="48786" y="438137"/>
                  </a:cubicBezTo>
                  <a:cubicBezTo>
                    <a:pt x="76310" y="468603"/>
                    <a:pt x="106290" y="496958"/>
                    <a:pt x="140761" y="519481"/>
                  </a:cubicBezTo>
                  <a:cubicBezTo>
                    <a:pt x="158189" y="531260"/>
                    <a:pt x="174656" y="544382"/>
                    <a:pt x="191240" y="557274"/>
                  </a:cubicBezTo>
                  <a:cubicBezTo>
                    <a:pt x="219492" y="578032"/>
                    <a:pt x="249626" y="595490"/>
                    <a:pt x="277149" y="617399"/>
                  </a:cubicBezTo>
                  <a:cubicBezTo>
                    <a:pt x="309356" y="639231"/>
                    <a:pt x="341063" y="661754"/>
                    <a:pt x="370966" y="687155"/>
                  </a:cubicBezTo>
                  <a:cubicBezTo>
                    <a:pt x="394229" y="703615"/>
                    <a:pt x="416646" y="720958"/>
                    <a:pt x="437682" y="740104"/>
                  </a:cubicBezTo>
                  <a:cubicBezTo>
                    <a:pt x="457452" y="756680"/>
                    <a:pt x="477605" y="772795"/>
                    <a:pt x="496683" y="790177"/>
                  </a:cubicBezTo>
                  <a:cubicBezTo>
                    <a:pt x="511078" y="802915"/>
                    <a:pt x="525166" y="816076"/>
                    <a:pt x="540789" y="827318"/>
                  </a:cubicBezTo>
                  <a:cubicBezTo>
                    <a:pt x="543323" y="829083"/>
                    <a:pt x="545818" y="830349"/>
                    <a:pt x="548927" y="830771"/>
                  </a:cubicBezTo>
                  <a:cubicBezTo>
                    <a:pt x="549772" y="830886"/>
                    <a:pt x="550616" y="830925"/>
                    <a:pt x="551461" y="830925"/>
                  </a:cubicBezTo>
                  <a:cubicBezTo>
                    <a:pt x="558716" y="830925"/>
                    <a:pt x="565165" y="826819"/>
                    <a:pt x="571230" y="823097"/>
                  </a:cubicBezTo>
                  <a:cubicBezTo>
                    <a:pt x="584896" y="814541"/>
                    <a:pt x="598177" y="805486"/>
                    <a:pt x="611344" y="796239"/>
                  </a:cubicBezTo>
                  <a:cubicBezTo>
                    <a:pt x="636487" y="778858"/>
                    <a:pt x="661132" y="760440"/>
                    <a:pt x="681745" y="737726"/>
                  </a:cubicBezTo>
                  <a:cubicBezTo>
                    <a:pt x="702973" y="714474"/>
                    <a:pt x="726312" y="693447"/>
                    <a:pt x="749306" y="671999"/>
                  </a:cubicBezTo>
                  <a:cubicBezTo>
                    <a:pt x="773106" y="647289"/>
                    <a:pt x="793451" y="619625"/>
                    <a:pt x="817097" y="594646"/>
                  </a:cubicBezTo>
                  <a:cubicBezTo>
                    <a:pt x="853833" y="550637"/>
                    <a:pt x="886040" y="503020"/>
                    <a:pt x="917709" y="455289"/>
                  </a:cubicBezTo>
                  <a:cubicBezTo>
                    <a:pt x="940088" y="424785"/>
                    <a:pt x="953639" y="386722"/>
                    <a:pt x="967074" y="351346"/>
                  </a:cubicBezTo>
                  <a:cubicBezTo>
                    <a:pt x="977554" y="322415"/>
                    <a:pt x="988878" y="293331"/>
                    <a:pt x="992716" y="262559"/>
                  </a:cubicBezTo>
                  <a:cubicBezTo>
                    <a:pt x="1007303" y="180525"/>
                    <a:pt x="968110" y="58012"/>
                    <a:pt x="889110" y="20564"/>
                  </a:cubicBezTo>
                  <a:close/>
                  <a:moveTo>
                    <a:pt x="945577" y="343173"/>
                  </a:moveTo>
                  <a:cubicBezTo>
                    <a:pt x="936825" y="367615"/>
                    <a:pt x="926538" y="391519"/>
                    <a:pt x="915751" y="415077"/>
                  </a:cubicBezTo>
                  <a:cubicBezTo>
                    <a:pt x="899168" y="443087"/>
                    <a:pt x="880896" y="470176"/>
                    <a:pt x="861587" y="496344"/>
                  </a:cubicBezTo>
                  <a:cubicBezTo>
                    <a:pt x="828613" y="548526"/>
                    <a:pt x="785697" y="594147"/>
                    <a:pt x="746197" y="641725"/>
                  </a:cubicBezTo>
                  <a:cubicBezTo>
                    <a:pt x="719902" y="670272"/>
                    <a:pt x="689231" y="694483"/>
                    <a:pt x="663358" y="723491"/>
                  </a:cubicBezTo>
                  <a:cubicBezTo>
                    <a:pt x="631305" y="757140"/>
                    <a:pt x="591805" y="782848"/>
                    <a:pt x="552459" y="807213"/>
                  </a:cubicBezTo>
                  <a:cubicBezTo>
                    <a:pt x="503554" y="767654"/>
                    <a:pt x="457912" y="723913"/>
                    <a:pt x="408009" y="685505"/>
                  </a:cubicBezTo>
                  <a:cubicBezTo>
                    <a:pt x="391311" y="673802"/>
                    <a:pt x="375150" y="661447"/>
                    <a:pt x="359681" y="648095"/>
                  </a:cubicBezTo>
                  <a:cubicBezTo>
                    <a:pt x="337263" y="629140"/>
                    <a:pt x="312043" y="614637"/>
                    <a:pt x="288512" y="597025"/>
                  </a:cubicBezTo>
                  <a:cubicBezTo>
                    <a:pt x="267437" y="580450"/>
                    <a:pt x="244981" y="565831"/>
                    <a:pt x="222486" y="551212"/>
                  </a:cubicBezTo>
                  <a:cubicBezTo>
                    <a:pt x="202026" y="537399"/>
                    <a:pt x="183447" y="521015"/>
                    <a:pt x="163140" y="506972"/>
                  </a:cubicBezTo>
                  <a:cubicBezTo>
                    <a:pt x="126711" y="483260"/>
                    <a:pt x="94121" y="454560"/>
                    <a:pt x="65331" y="422061"/>
                  </a:cubicBezTo>
                  <a:cubicBezTo>
                    <a:pt x="52126" y="407634"/>
                    <a:pt x="42222" y="390483"/>
                    <a:pt x="35888" y="371720"/>
                  </a:cubicBezTo>
                  <a:cubicBezTo>
                    <a:pt x="20457" y="324104"/>
                    <a:pt x="20534" y="272689"/>
                    <a:pt x="26906" y="223461"/>
                  </a:cubicBezTo>
                  <a:cubicBezTo>
                    <a:pt x="36541" y="187048"/>
                    <a:pt x="56656" y="154434"/>
                    <a:pt x="76578" y="122856"/>
                  </a:cubicBezTo>
                  <a:cubicBezTo>
                    <a:pt x="103219" y="84410"/>
                    <a:pt x="126481" y="50760"/>
                    <a:pt x="174042" y="37369"/>
                  </a:cubicBezTo>
                  <a:cubicBezTo>
                    <a:pt x="196614" y="28966"/>
                    <a:pt x="220375" y="26741"/>
                    <a:pt x="244213" y="26741"/>
                  </a:cubicBezTo>
                  <a:cubicBezTo>
                    <a:pt x="253580" y="26741"/>
                    <a:pt x="262946" y="27086"/>
                    <a:pt x="272236" y="27508"/>
                  </a:cubicBezTo>
                  <a:cubicBezTo>
                    <a:pt x="294615" y="28122"/>
                    <a:pt x="316112" y="34223"/>
                    <a:pt x="337339" y="40899"/>
                  </a:cubicBezTo>
                  <a:cubicBezTo>
                    <a:pt x="410927" y="60621"/>
                    <a:pt x="485666" y="100909"/>
                    <a:pt x="520214" y="171854"/>
                  </a:cubicBezTo>
                  <a:cubicBezTo>
                    <a:pt x="518947" y="186204"/>
                    <a:pt x="538793" y="189849"/>
                    <a:pt x="543169" y="176113"/>
                  </a:cubicBezTo>
                  <a:cubicBezTo>
                    <a:pt x="555453" y="151288"/>
                    <a:pt x="572497" y="129264"/>
                    <a:pt x="590462" y="108276"/>
                  </a:cubicBezTo>
                  <a:cubicBezTo>
                    <a:pt x="629501" y="65724"/>
                    <a:pt x="706505" y="27815"/>
                    <a:pt x="764661" y="23480"/>
                  </a:cubicBezTo>
                  <a:cubicBezTo>
                    <a:pt x="817366" y="21868"/>
                    <a:pt x="880512" y="27125"/>
                    <a:pt x="917210" y="70252"/>
                  </a:cubicBezTo>
                  <a:cubicBezTo>
                    <a:pt x="951911" y="113072"/>
                    <a:pt x="972602" y="168324"/>
                    <a:pt x="972717" y="223538"/>
                  </a:cubicBezTo>
                  <a:cubicBezTo>
                    <a:pt x="972755" y="265322"/>
                    <a:pt x="960625" y="304574"/>
                    <a:pt x="945577" y="343173"/>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sp>
        <p:nvSpPr>
          <p:cNvPr id="106" name="Google Shape;106;p4"/>
          <p:cNvSpPr/>
          <p:nvPr/>
        </p:nvSpPr>
        <p:spPr>
          <a:xfrm>
            <a:off x="8273186" y="1039380"/>
            <a:ext cx="939421" cy="749200"/>
          </a:xfrm>
          <a:custGeom>
            <a:avLst/>
            <a:gdLst/>
            <a:ahLst/>
            <a:cxnLst/>
            <a:rect l="l" t="t" r="r" b="b"/>
            <a:pathLst>
              <a:path w="1878844" h="1498400" extrusionOk="0">
                <a:moveTo>
                  <a:pt x="1386695" y="537402"/>
                </a:moveTo>
                <a:cubicBezTo>
                  <a:pt x="1401244" y="455483"/>
                  <a:pt x="1362051" y="332969"/>
                  <a:pt x="1283089" y="295521"/>
                </a:cubicBezTo>
                <a:cubicBezTo>
                  <a:pt x="1255950" y="282514"/>
                  <a:pt x="1226085" y="277487"/>
                  <a:pt x="1196220" y="275914"/>
                </a:cubicBezTo>
                <a:cubicBezTo>
                  <a:pt x="1155530" y="272269"/>
                  <a:pt x="1114418" y="278869"/>
                  <a:pt x="1077298" y="296097"/>
                </a:cubicBezTo>
                <a:cubicBezTo>
                  <a:pt x="1009315" y="322802"/>
                  <a:pt x="959489" y="364356"/>
                  <a:pt x="923367" y="428126"/>
                </a:cubicBezTo>
                <a:cubicBezTo>
                  <a:pt x="888205" y="351041"/>
                  <a:pt x="804061" y="311943"/>
                  <a:pt x="726289" y="290878"/>
                </a:cubicBezTo>
                <a:cubicBezTo>
                  <a:pt x="706405" y="283972"/>
                  <a:pt x="685561" y="280519"/>
                  <a:pt x="664487" y="279713"/>
                </a:cubicBezTo>
                <a:cubicBezTo>
                  <a:pt x="632434" y="278140"/>
                  <a:pt x="599882" y="278101"/>
                  <a:pt x="568981" y="288001"/>
                </a:cubicBezTo>
                <a:cubicBezTo>
                  <a:pt x="510095" y="303540"/>
                  <a:pt x="483301" y="338264"/>
                  <a:pt x="450673" y="386341"/>
                </a:cubicBezTo>
                <a:cubicBezTo>
                  <a:pt x="428600" y="421871"/>
                  <a:pt x="405184" y="458706"/>
                  <a:pt x="397200" y="500298"/>
                </a:cubicBezTo>
                <a:cubicBezTo>
                  <a:pt x="391749" y="552903"/>
                  <a:pt x="391480" y="607733"/>
                  <a:pt x="409522" y="658073"/>
                </a:cubicBezTo>
                <a:cubicBezTo>
                  <a:pt x="416547" y="678486"/>
                  <a:pt x="428140" y="697172"/>
                  <a:pt x="442727" y="713057"/>
                </a:cubicBezTo>
                <a:cubicBezTo>
                  <a:pt x="470250" y="743522"/>
                  <a:pt x="500230" y="771877"/>
                  <a:pt x="534701" y="794400"/>
                </a:cubicBezTo>
                <a:cubicBezTo>
                  <a:pt x="552129" y="806179"/>
                  <a:pt x="568597" y="819263"/>
                  <a:pt x="585180" y="832155"/>
                </a:cubicBezTo>
                <a:cubicBezTo>
                  <a:pt x="613433" y="852913"/>
                  <a:pt x="643566" y="870371"/>
                  <a:pt x="671089" y="892280"/>
                </a:cubicBezTo>
                <a:cubicBezTo>
                  <a:pt x="703296" y="914112"/>
                  <a:pt x="735003" y="936597"/>
                  <a:pt x="764907" y="962035"/>
                </a:cubicBezTo>
                <a:cubicBezTo>
                  <a:pt x="788169" y="978496"/>
                  <a:pt x="810548" y="995839"/>
                  <a:pt x="831623" y="1014985"/>
                </a:cubicBezTo>
                <a:cubicBezTo>
                  <a:pt x="851392" y="1031561"/>
                  <a:pt x="871545" y="1047676"/>
                  <a:pt x="890623" y="1065057"/>
                </a:cubicBezTo>
                <a:cubicBezTo>
                  <a:pt x="905018" y="1077796"/>
                  <a:pt x="919106" y="1090957"/>
                  <a:pt x="934730" y="1102199"/>
                </a:cubicBezTo>
                <a:cubicBezTo>
                  <a:pt x="937225" y="1103964"/>
                  <a:pt x="939758" y="1105230"/>
                  <a:pt x="942867" y="1105690"/>
                </a:cubicBezTo>
                <a:cubicBezTo>
                  <a:pt x="943712" y="1105806"/>
                  <a:pt x="944557" y="1105844"/>
                  <a:pt x="945401" y="1105844"/>
                </a:cubicBezTo>
                <a:cubicBezTo>
                  <a:pt x="952656" y="1105844"/>
                  <a:pt x="959143" y="1101738"/>
                  <a:pt x="965170" y="1098016"/>
                </a:cubicBezTo>
                <a:cubicBezTo>
                  <a:pt x="978836" y="1089460"/>
                  <a:pt x="992079" y="1080367"/>
                  <a:pt x="1005284" y="1071120"/>
                </a:cubicBezTo>
                <a:cubicBezTo>
                  <a:pt x="1030428" y="1053738"/>
                  <a:pt x="1055072" y="1035321"/>
                  <a:pt x="1075724" y="1012606"/>
                </a:cubicBezTo>
                <a:cubicBezTo>
                  <a:pt x="1096952" y="989354"/>
                  <a:pt x="1120291" y="968328"/>
                  <a:pt x="1143285" y="946880"/>
                </a:cubicBezTo>
                <a:cubicBezTo>
                  <a:pt x="1167123" y="922170"/>
                  <a:pt x="1187430" y="894505"/>
                  <a:pt x="1211076" y="869527"/>
                </a:cubicBezTo>
                <a:cubicBezTo>
                  <a:pt x="1247812" y="825517"/>
                  <a:pt x="1280018" y="777901"/>
                  <a:pt x="1311687" y="730169"/>
                </a:cubicBezTo>
                <a:cubicBezTo>
                  <a:pt x="1334067" y="699666"/>
                  <a:pt x="1347617" y="661603"/>
                  <a:pt x="1361053" y="626227"/>
                </a:cubicBezTo>
                <a:cubicBezTo>
                  <a:pt x="1371532" y="597258"/>
                  <a:pt x="1382818" y="568174"/>
                  <a:pt x="1386695" y="537402"/>
                </a:cubicBezTo>
                <a:close/>
                <a:moveTo>
                  <a:pt x="1868564" y="750543"/>
                </a:moveTo>
                <a:cubicBezTo>
                  <a:pt x="1871328" y="838064"/>
                  <a:pt x="1880233" y="925508"/>
                  <a:pt x="1878659" y="1013105"/>
                </a:cubicBezTo>
                <a:cubicBezTo>
                  <a:pt x="1877853" y="1061182"/>
                  <a:pt x="1880425" y="1108990"/>
                  <a:pt x="1868909" y="1156453"/>
                </a:cubicBezTo>
                <a:cubicBezTo>
                  <a:pt x="1858238" y="1187341"/>
                  <a:pt x="1845954" y="1219072"/>
                  <a:pt x="1824035" y="1243859"/>
                </a:cubicBezTo>
                <a:cubicBezTo>
                  <a:pt x="1770639" y="1291206"/>
                  <a:pt x="1712368" y="1279542"/>
                  <a:pt x="1647226" y="1276012"/>
                </a:cubicBezTo>
                <a:cubicBezTo>
                  <a:pt x="1598782" y="1271715"/>
                  <a:pt x="1550146" y="1269988"/>
                  <a:pt x="1501548" y="1267648"/>
                </a:cubicBezTo>
                <a:cubicBezTo>
                  <a:pt x="1450072" y="1262967"/>
                  <a:pt x="1398595" y="1258094"/>
                  <a:pt x="1347003" y="1254755"/>
                </a:cubicBezTo>
                <a:cubicBezTo>
                  <a:pt x="1268809" y="1251532"/>
                  <a:pt x="1190462" y="1253528"/>
                  <a:pt x="1112230" y="1254333"/>
                </a:cubicBezTo>
                <a:cubicBezTo>
                  <a:pt x="1095877" y="1254832"/>
                  <a:pt x="1077912" y="1255523"/>
                  <a:pt x="1072192" y="1273979"/>
                </a:cubicBezTo>
                <a:cubicBezTo>
                  <a:pt x="1051809" y="1313998"/>
                  <a:pt x="1027549" y="1352367"/>
                  <a:pt x="1005169" y="1391350"/>
                </a:cubicBezTo>
                <a:cubicBezTo>
                  <a:pt x="983250" y="1427341"/>
                  <a:pt x="963097" y="1464751"/>
                  <a:pt x="937685" y="1498401"/>
                </a:cubicBezTo>
                <a:cubicBezTo>
                  <a:pt x="925901" y="1482478"/>
                  <a:pt x="913578" y="1466900"/>
                  <a:pt x="899913" y="1452588"/>
                </a:cubicBezTo>
                <a:cubicBezTo>
                  <a:pt x="876497" y="1429029"/>
                  <a:pt x="857342" y="1401979"/>
                  <a:pt x="836498" y="1376233"/>
                </a:cubicBezTo>
                <a:cubicBezTo>
                  <a:pt x="795270" y="1332147"/>
                  <a:pt x="757498" y="1285029"/>
                  <a:pt x="717038" y="1240252"/>
                </a:cubicBezTo>
                <a:cubicBezTo>
                  <a:pt x="710973" y="1231427"/>
                  <a:pt x="701568" y="1228204"/>
                  <a:pt x="691434" y="1228204"/>
                </a:cubicBezTo>
                <a:cubicBezTo>
                  <a:pt x="690820" y="1228204"/>
                  <a:pt x="690206" y="1228242"/>
                  <a:pt x="689553" y="1228242"/>
                </a:cubicBezTo>
                <a:cubicBezTo>
                  <a:pt x="669631" y="1226439"/>
                  <a:pt x="646752" y="1224712"/>
                  <a:pt x="626177" y="1222947"/>
                </a:cubicBezTo>
                <a:cubicBezTo>
                  <a:pt x="572282" y="1217729"/>
                  <a:pt x="518195" y="1215734"/>
                  <a:pt x="463993" y="1213930"/>
                </a:cubicBezTo>
                <a:cubicBezTo>
                  <a:pt x="382728" y="1208559"/>
                  <a:pt x="300197" y="1206525"/>
                  <a:pt x="219354" y="1193134"/>
                </a:cubicBezTo>
                <a:cubicBezTo>
                  <a:pt x="175593" y="1187801"/>
                  <a:pt x="132216" y="1174947"/>
                  <a:pt x="96939" y="1147628"/>
                </a:cubicBezTo>
                <a:cubicBezTo>
                  <a:pt x="78897" y="1136386"/>
                  <a:pt x="60126" y="1122957"/>
                  <a:pt x="50952" y="1102698"/>
                </a:cubicBezTo>
                <a:cubicBezTo>
                  <a:pt x="37056" y="1075724"/>
                  <a:pt x="35789" y="1044875"/>
                  <a:pt x="32871" y="1015292"/>
                </a:cubicBezTo>
                <a:cubicBezTo>
                  <a:pt x="25348" y="955474"/>
                  <a:pt x="26538" y="894659"/>
                  <a:pt x="23044" y="834265"/>
                </a:cubicBezTo>
                <a:cubicBezTo>
                  <a:pt x="20012" y="771570"/>
                  <a:pt x="16480" y="709488"/>
                  <a:pt x="12450" y="646716"/>
                </a:cubicBezTo>
                <a:cubicBezTo>
                  <a:pt x="9686" y="568020"/>
                  <a:pt x="7037" y="489325"/>
                  <a:pt x="2392" y="410706"/>
                </a:cubicBezTo>
                <a:cubicBezTo>
                  <a:pt x="-602" y="351617"/>
                  <a:pt x="-103" y="292451"/>
                  <a:pt x="319" y="233286"/>
                </a:cubicBezTo>
                <a:cubicBezTo>
                  <a:pt x="1817" y="179684"/>
                  <a:pt x="1049" y="123971"/>
                  <a:pt x="18822" y="72787"/>
                </a:cubicBezTo>
                <a:cubicBezTo>
                  <a:pt x="27996" y="62772"/>
                  <a:pt x="30990" y="48038"/>
                  <a:pt x="38553" y="36489"/>
                </a:cubicBezTo>
                <a:cubicBezTo>
                  <a:pt x="47190" y="28086"/>
                  <a:pt x="57439" y="21448"/>
                  <a:pt x="69300" y="17381"/>
                </a:cubicBezTo>
                <a:cubicBezTo>
                  <a:pt x="96171" y="9400"/>
                  <a:pt x="123771" y="3875"/>
                  <a:pt x="151525" y="0"/>
                </a:cubicBezTo>
                <a:cubicBezTo>
                  <a:pt x="195708" y="6830"/>
                  <a:pt x="240966" y="1113"/>
                  <a:pt x="285456" y="460"/>
                </a:cubicBezTo>
                <a:cubicBezTo>
                  <a:pt x="348679" y="-844"/>
                  <a:pt x="411672" y="6062"/>
                  <a:pt x="474895" y="6753"/>
                </a:cubicBezTo>
                <a:cubicBezTo>
                  <a:pt x="580957" y="9285"/>
                  <a:pt x="686828" y="15309"/>
                  <a:pt x="792929" y="18110"/>
                </a:cubicBezTo>
                <a:cubicBezTo>
                  <a:pt x="889126" y="22062"/>
                  <a:pt x="985592" y="32883"/>
                  <a:pt x="1082096" y="34724"/>
                </a:cubicBezTo>
                <a:cubicBezTo>
                  <a:pt x="1184819" y="41516"/>
                  <a:pt x="1287811" y="40403"/>
                  <a:pt x="1390649" y="44585"/>
                </a:cubicBezTo>
                <a:cubicBezTo>
                  <a:pt x="1429343" y="46005"/>
                  <a:pt x="1468075" y="44278"/>
                  <a:pt x="1506846" y="42552"/>
                </a:cubicBezTo>
                <a:cubicBezTo>
                  <a:pt x="1567497" y="39866"/>
                  <a:pt x="1628148" y="37180"/>
                  <a:pt x="1688415" y="46504"/>
                </a:cubicBezTo>
                <a:cubicBezTo>
                  <a:pt x="1713289" y="49535"/>
                  <a:pt x="1740045" y="49919"/>
                  <a:pt x="1761849" y="63693"/>
                </a:cubicBezTo>
                <a:cubicBezTo>
                  <a:pt x="1787683" y="80729"/>
                  <a:pt x="1802884" y="108585"/>
                  <a:pt x="1813479" y="136902"/>
                </a:cubicBezTo>
                <a:cubicBezTo>
                  <a:pt x="1823498" y="164873"/>
                  <a:pt x="1824688" y="194725"/>
                  <a:pt x="1827413" y="224039"/>
                </a:cubicBezTo>
                <a:cubicBezTo>
                  <a:pt x="1831213" y="284854"/>
                  <a:pt x="1836089" y="345209"/>
                  <a:pt x="1840081" y="406255"/>
                </a:cubicBezTo>
                <a:cubicBezTo>
                  <a:pt x="1847144" y="480922"/>
                  <a:pt x="1855743" y="555474"/>
                  <a:pt x="1862384" y="630179"/>
                </a:cubicBezTo>
                <a:cubicBezTo>
                  <a:pt x="1864380" y="670236"/>
                  <a:pt x="1866069" y="710447"/>
                  <a:pt x="1868564" y="750543"/>
                </a:cubicBezTo>
                <a:close/>
              </a:path>
            </a:pathLst>
          </a:custGeom>
          <a:solidFill>
            <a:schemeClr val="accent4"/>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7" name="Google Shape;107;p4"/>
          <p:cNvSpPr/>
          <p:nvPr/>
        </p:nvSpPr>
        <p:spPr>
          <a:xfrm>
            <a:off x="8481659" y="1187595"/>
            <a:ext cx="474924" cy="391989"/>
          </a:xfrm>
          <a:custGeom>
            <a:avLst/>
            <a:gdLst/>
            <a:ahLst/>
            <a:cxnLst/>
            <a:rect l="l" t="t" r="r" b="b"/>
            <a:pathLst>
              <a:path w="949847" h="783979" extrusionOk="0">
                <a:moveTo>
                  <a:pt x="949848" y="200305"/>
                </a:moveTo>
                <a:cubicBezTo>
                  <a:pt x="949848" y="242051"/>
                  <a:pt x="937756" y="281302"/>
                  <a:pt x="922670" y="319902"/>
                </a:cubicBezTo>
                <a:cubicBezTo>
                  <a:pt x="913918" y="344343"/>
                  <a:pt x="903630" y="368247"/>
                  <a:pt x="892843" y="391806"/>
                </a:cubicBezTo>
                <a:cubicBezTo>
                  <a:pt x="876260" y="419816"/>
                  <a:pt x="857988" y="446905"/>
                  <a:pt x="838641" y="473073"/>
                </a:cubicBezTo>
                <a:cubicBezTo>
                  <a:pt x="805667" y="525255"/>
                  <a:pt x="762751" y="570876"/>
                  <a:pt x="723251" y="618454"/>
                </a:cubicBezTo>
                <a:cubicBezTo>
                  <a:pt x="696956" y="647001"/>
                  <a:pt x="666285" y="671212"/>
                  <a:pt x="640412" y="700258"/>
                </a:cubicBezTo>
                <a:cubicBezTo>
                  <a:pt x="608359" y="733869"/>
                  <a:pt x="568859" y="759615"/>
                  <a:pt x="529513" y="783980"/>
                </a:cubicBezTo>
                <a:cubicBezTo>
                  <a:pt x="480608" y="744421"/>
                  <a:pt x="434966" y="700680"/>
                  <a:pt x="385063" y="662272"/>
                </a:cubicBezTo>
                <a:cubicBezTo>
                  <a:pt x="368404" y="650569"/>
                  <a:pt x="352204" y="638214"/>
                  <a:pt x="336773" y="624862"/>
                </a:cubicBezTo>
                <a:cubicBezTo>
                  <a:pt x="314355" y="605907"/>
                  <a:pt x="289135" y="591404"/>
                  <a:pt x="265604" y="573792"/>
                </a:cubicBezTo>
                <a:cubicBezTo>
                  <a:pt x="244491" y="557217"/>
                  <a:pt x="222035" y="542598"/>
                  <a:pt x="199579" y="527979"/>
                </a:cubicBezTo>
                <a:cubicBezTo>
                  <a:pt x="179119" y="514166"/>
                  <a:pt x="160578" y="497782"/>
                  <a:pt x="140271" y="483739"/>
                </a:cubicBezTo>
                <a:cubicBezTo>
                  <a:pt x="103881" y="460027"/>
                  <a:pt x="71252" y="431365"/>
                  <a:pt x="42462" y="398828"/>
                </a:cubicBezTo>
                <a:cubicBezTo>
                  <a:pt x="29257" y="384401"/>
                  <a:pt x="19353" y="367250"/>
                  <a:pt x="13019" y="348449"/>
                </a:cubicBezTo>
                <a:cubicBezTo>
                  <a:pt x="-2412" y="300833"/>
                  <a:pt x="-2336" y="249418"/>
                  <a:pt x="4037" y="200190"/>
                </a:cubicBezTo>
                <a:cubicBezTo>
                  <a:pt x="13672" y="163777"/>
                  <a:pt x="33786" y="131163"/>
                  <a:pt x="53709" y="99585"/>
                </a:cubicBezTo>
                <a:cubicBezTo>
                  <a:pt x="80350" y="61177"/>
                  <a:pt x="103612" y="27489"/>
                  <a:pt x="151173" y="14060"/>
                </a:cubicBezTo>
                <a:cubicBezTo>
                  <a:pt x="173744" y="5657"/>
                  <a:pt x="197506" y="3431"/>
                  <a:pt x="221344" y="3431"/>
                </a:cubicBezTo>
                <a:cubicBezTo>
                  <a:pt x="230672" y="3431"/>
                  <a:pt x="240077" y="3777"/>
                  <a:pt x="249366" y="4237"/>
                </a:cubicBezTo>
                <a:cubicBezTo>
                  <a:pt x="271784" y="4851"/>
                  <a:pt x="293242" y="10913"/>
                  <a:pt x="314470" y="17628"/>
                </a:cubicBezTo>
                <a:cubicBezTo>
                  <a:pt x="388096" y="37350"/>
                  <a:pt x="462797" y="77638"/>
                  <a:pt x="497345" y="148621"/>
                </a:cubicBezTo>
                <a:cubicBezTo>
                  <a:pt x="496078" y="162971"/>
                  <a:pt x="515924" y="166616"/>
                  <a:pt x="520300" y="152880"/>
                </a:cubicBezTo>
                <a:cubicBezTo>
                  <a:pt x="532584" y="128055"/>
                  <a:pt x="549627" y="106031"/>
                  <a:pt x="567592" y="85043"/>
                </a:cubicBezTo>
                <a:cubicBezTo>
                  <a:pt x="606632" y="42491"/>
                  <a:pt x="683597" y="4583"/>
                  <a:pt x="741792" y="247"/>
                </a:cubicBezTo>
                <a:cubicBezTo>
                  <a:pt x="794496" y="-1365"/>
                  <a:pt x="857643" y="3892"/>
                  <a:pt x="894379" y="47057"/>
                </a:cubicBezTo>
                <a:cubicBezTo>
                  <a:pt x="929004" y="89839"/>
                  <a:pt x="949694" y="145091"/>
                  <a:pt x="949848" y="200305"/>
                </a:cubicBezTo>
                <a:close/>
              </a:path>
            </a:pathLst>
          </a:custGeom>
          <a:solidFill>
            <a:schemeClr val="lt1"/>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993938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08"/>
        <p:cNvGrpSpPr/>
        <p:nvPr/>
      </p:nvGrpSpPr>
      <p:grpSpPr>
        <a:xfrm>
          <a:off x="0" y="0"/>
          <a:ext cx="0" cy="0"/>
          <a:chOff x="0" y="0"/>
          <a:chExt cx="0" cy="0"/>
        </a:xfrm>
      </p:grpSpPr>
      <p:sp>
        <p:nvSpPr>
          <p:cNvPr id="109" name="Google Shape;109;p5"/>
          <p:cNvSpPr>
            <a:spLocks noGrp="1"/>
          </p:cNvSpPr>
          <p:nvPr>
            <p:ph type="pic" idx="2"/>
          </p:nvPr>
        </p:nvSpPr>
        <p:spPr>
          <a:xfrm>
            <a:off x="6096000" y="691800"/>
            <a:ext cx="4902400" cy="5474400"/>
          </a:xfrm>
          <a:prstGeom prst="rect">
            <a:avLst/>
          </a:prstGeom>
          <a:noFill/>
          <a:ln>
            <a:noFill/>
          </a:ln>
        </p:spPr>
      </p:sp>
      <p:sp>
        <p:nvSpPr>
          <p:cNvPr id="110" name="Google Shape;110;p5"/>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111" name="Google Shape;111;p5"/>
          <p:cNvSpPr/>
          <p:nvPr/>
        </p:nvSpPr>
        <p:spPr>
          <a:xfrm rot="-5400000">
            <a:off x="8502691" y="3168600"/>
            <a:ext cx="6858000" cy="520800"/>
          </a:xfrm>
          <a:prstGeom prst="rect">
            <a:avLst/>
          </a:prstGeom>
          <a:solidFill>
            <a:schemeClr val="accent2"/>
          </a:solidFill>
          <a:ln>
            <a:noFill/>
          </a:ln>
        </p:spPr>
        <p:txBody>
          <a:bodyPr spcFirstLastPara="1" wrap="square" lIns="60967" tIns="60967" rIns="60967" bIns="60967" anchor="ctr" anchorCtr="0">
            <a:noAutofit/>
          </a:bodyPr>
          <a:lstStyle/>
          <a:p>
            <a:pPr marL="0" lvl="0" indent="0" algn="l" rtl="0">
              <a:spcBef>
                <a:spcPts val="0"/>
              </a:spcBef>
              <a:spcAft>
                <a:spcPts val="0"/>
              </a:spcAft>
              <a:buNone/>
            </a:pPr>
            <a:endParaRPr sz="2400"/>
          </a:p>
        </p:txBody>
      </p:sp>
      <p:sp>
        <p:nvSpPr>
          <p:cNvPr id="112" name="Google Shape;112;p5"/>
          <p:cNvSpPr/>
          <p:nvPr/>
        </p:nvSpPr>
        <p:spPr>
          <a:xfrm rot="-1547762">
            <a:off x="-340384" y="4940737"/>
            <a:ext cx="1862576" cy="2176876"/>
          </a:xfrm>
          <a:custGeom>
            <a:avLst/>
            <a:gdLst/>
            <a:ahLst/>
            <a:cxnLst/>
            <a:rect l="l" t="t" r="r" b="b"/>
            <a:pathLst>
              <a:path w="2794947" h="3266581" extrusionOk="0">
                <a:moveTo>
                  <a:pt x="2560343" y="1713425"/>
                </a:moveTo>
                <a:cubicBezTo>
                  <a:pt x="2562369" y="1710159"/>
                  <a:pt x="2566290" y="1704214"/>
                  <a:pt x="2566160" y="1700032"/>
                </a:cubicBezTo>
                <a:cubicBezTo>
                  <a:pt x="2610080" y="1641039"/>
                  <a:pt x="2643805" y="1574599"/>
                  <a:pt x="2671451" y="1506394"/>
                </a:cubicBezTo>
                <a:cubicBezTo>
                  <a:pt x="2722103" y="1401540"/>
                  <a:pt x="2755697" y="1289368"/>
                  <a:pt x="2775435" y="1174714"/>
                </a:cubicBezTo>
                <a:cubicBezTo>
                  <a:pt x="2799879" y="1015700"/>
                  <a:pt x="2806349" y="850546"/>
                  <a:pt x="2765305" y="693688"/>
                </a:cubicBezTo>
                <a:cubicBezTo>
                  <a:pt x="2751645" y="623981"/>
                  <a:pt x="2727332" y="555907"/>
                  <a:pt x="2688967" y="495934"/>
                </a:cubicBezTo>
                <a:cubicBezTo>
                  <a:pt x="2654981" y="435177"/>
                  <a:pt x="2613283" y="378667"/>
                  <a:pt x="2561062" y="332217"/>
                </a:cubicBezTo>
                <a:cubicBezTo>
                  <a:pt x="2518841" y="290406"/>
                  <a:pt x="2474659" y="250881"/>
                  <a:pt x="2425248" y="217694"/>
                </a:cubicBezTo>
                <a:cubicBezTo>
                  <a:pt x="2397406" y="196723"/>
                  <a:pt x="2370348" y="174445"/>
                  <a:pt x="2339041" y="158635"/>
                </a:cubicBezTo>
                <a:cubicBezTo>
                  <a:pt x="2235841" y="101668"/>
                  <a:pt x="2121008" y="71420"/>
                  <a:pt x="2007024" y="44373"/>
                </a:cubicBezTo>
                <a:cubicBezTo>
                  <a:pt x="1934999" y="26669"/>
                  <a:pt x="1862452" y="8768"/>
                  <a:pt x="1788337" y="3019"/>
                </a:cubicBezTo>
                <a:cubicBezTo>
                  <a:pt x="1707162" y="863"/>
                  <a:pt x="1621021" y="-2991"/>
                  <a:pt x="1540435" y="3999"/>
                </a:cubicBezTo>
                <a:cubicBezTo>
                  <a:pt x="1482724" y="10663"/>
                  <a:pt x="1424817" y="14452"/>
                  <a:pt x="1367890" y="26538"/>
                </a:cubicBezTo>
                <a:cubicBezTo>
                  <a:pt x="1352073" y="29347"/>
                  <a:pt x="1336584" y="33463"/>
                  <a:pt x="1321225" y="38167"/>
                </a:cubicBezTo>
                <a:cubicBezTo>
                  <a:pt x="1270507" y="47444"/>
                  <a:pt x="1220181" y="59007"/>
                  <a:pt x="1171424" y="76189"/>
                </a:cubicBezTo>
                <a:cubicBezTo>
                  <a:pt x="1112537" y="91019"/>
                  <a:pt x="1056787" y="113492"/>
                  <a:pt x="1000318" y="135705"/>
                </a:cubicBezTo>
                <a:cubicBezTo>
                  <a:pt x="981756" y="143022"/>
                  <a:pt x="965417" y="154716"/>
                  <a:pt x="947770" y="163666"/>
                </a:cubicBezTo>
                <a:cubicBezTo>
                  <a:pt x="929209" y="173204"/>
                  <a:pt x="907444" y="178038"/>
                  <a:pt x="891170" y="191627"/>
                </a:cubicBezTo>
                <a:cubicBezTo>
                  <a:pt x="871759" y="206718"/>
                  <a:pt x="850910" y="220111"/>
                  <a:pt x="830388" y="233634"/>
                </a:cubicBezTo>
                <a:cubicBezTo>
                  <a:pt x="826989" y="236574"/>
                  <a:pt x="819407" y="238469"/>
                  <a:pt x="818819" y="243303"/>
                </a:cubicBezTo>
                <a:cubicBezTo>
                  <a:pt x="705881" y="318890"/>
                  <a:pt x="623399" y="425835"/>
                  <a:pt x="553140" y="579622"/>
                </a:cubicBezTo>
                <a:cubicBezTo>
                  <a:pt x="465757" y="753204"/>
                  <a:pt x="403797" y="940636"/>
                  <a:pt x="381314" y="1134013"/>
                </a:cubicBezTo>
                <a:cubicBezTo>
                  <a:pt x="373537" y="1211102"/>
                  <a:pt x="379942" y="1288976"/>
                  <a:pt x="383144" y="1366196"/>
                </a:cubicBezTo>
                <a:cubicBezTo>
                  <a:pt x="384059" y="1371814"/>
                  <a:pt x="384190" y="1377825"/>
                  <a:pt x="385105" y="1383574"/>
                </a:cubicBezTo>
                <a:cubicBezTo>
                  <a:pt x="385366" y="1419963"/>
                  <a:pt x="393536" y="1450210"/>
                  <a:pt x="408438" y="1474513"/>
                </a:cubicBezTo>
                <a:cubicBezTo>
                  <a:pt x="414124" y="1502017"/>
                  <a:pt x="426803" y="1528280"/>
                  <a:pt x="425235" y="1557548"/>
                </a:cubicBezTo>
                <a:cubicBezTo>
                  <a:pt x="425104" y="1563427"/>
                  <a:pt x="425561" y="1569568"/>
                  <a:pt x="423862" y="1575317"/>
                </a:cubicBezTo>
                <a:cubicBezTo>
                  <a:pt x="421967" y="1579107"/>
                  <a:pt x="420137" y="1583680"/>
                  <a:pt x="420071" y="1587861"/>
                </a:cubicBezTo>
                <a:cubicBezTo>
                  <a:pt x="379550" y="1601253"/>
                  <a:pt x="342165" y="1622551"/>
                  <a:pt x="304650" y="1642607"/>
                </a:cubicBezTo>
                <a:cubicBezTo>
                  <a:pt x="257919" y="1664232"/>
                  <a:pt x="222952" y="1704148"/>
                  <a:pt x="193280" y="1745175"/>
                </a:cubicBezTo>
                <a:cubicBezTo>
                  <a:pt x="174588" y="1769544"/>
                  <a:pt x="159098" y="1796133"/>
                  <a:pt x="148314" y="1824682"/>
                </a:cubicBezTo>
                <a:cubicBezTo>
                  <a:pt x="98707" y="1826446"/>
                  <a:pt x="70865" y="1841668"/>
                  <a:pt x="48643" y="1898832"/>
                </a:cubicBezTo>
                <a:cubicBezTo>
                  <a:pt x="24199" y="1967298"/>
                  <a:pt x="13807" y="2040010"/>
                  <a:pt x="6161" y="2112069"/>
                </a:cubicBezTo>
                <a:cubicBezTo>
                  <a:pt x="-6846" y="2216663"/>
                  <a:pt x="-48" y="2323673"/>
                  <a:pt x="34134" y="2423824"/>
                </a:cubicBezTo>
                <a:cubicBezTo>
                  <a:pt x="73152" y="2524367"/>
                  <a:pt x="77401" y="2570555"/>
                  <a:pt x="190339" y="2605376"/>
                </a:cubicBezTo>
                <a:cubicBezTo>
                  <a:pt x="192103" y="2605899"/>
                  <a:pt x="193737" y="2606095"/>
                  <a:pt x="195306" y="2606095"/>
                </a:cubicBezTo>
                <a:cubicBezTo>
                  <a:pt x="195567" y="2606095"/>
                  <a:pt x="195764" y="2606030"/>
                  <a:pt x="196025" y="2606030"/>
                </a:cubicBezTo>
                <a:cubicBezTo>
                  <a:pt x="213279" y="2635885"/>
                  <a:pt x="232168" y="2664892"/>
                  <a:pt x="257004" y="2688868"/>
                </a:cubicBezTo>
                <a:cubicBezTo>
                  <a:pt x="293212" y="2724473"/>
                  <a:pt x="340270" y="2745052"/>
                  <a:pt x="387589" y="2761515"/>
                </a:cubicBezTo>
                <a:cubicBezTo>
                  <a:pt x="436019" y="2780265"/>
                  <a:pt x="484187" y="2788170"/>
                  <a:pt x="534970" y="2800190"/>
                </a:cubicBezTo>
                <a:cubicBezTo>
                  <a:pt x="536735" y="2800648"/>
                  <a:pt x="538369" y="2800844"/>
                  <a:pt x="539938" y="2800844"/>
                </a:cubicBezTo>
                <a:cubicBezTo>
                  <a:pt x="541245" y="2800844"/>
                  <a:pt x="542487" y="2800648"/>
                  <a:pt x="543663" y="2800386"/>
                </a:cubicBezTo>
                <a:cubicBezTo>
                  <a:pt x="626798" y="2867938"/>
                  <a:pt x="717972" y="2892240"/>
                  <a:pt x="844570" y="2901452"/>
                </a:cubicBezTo>
                <a:cubicBezTo>
                  <a:pt x="854701" y="2902105"/>
                  <a:pt x="864897" y="2902432"/>
                  <a:pt x="875223" y="2902432"/>
                </a:cubicBezTo>
                <a:cubicBezTo>
                  <a:pt x="1007050" y="2902432"/>
                  <a:pt x="1150968" y="2848927"/>
                  <a:pt x="1247828" y="2762364"/>
                </a:cubicBezTo>
                <a:cubicBezTo>
                  <a:pt x="1275801" y="2734142"/>
                  <a:pt x="1298611" y="2700170"/>
                  <a:pt x="1316453" y="2664369"/>
                </a:cubicBezTo>
                <a:cubicBezTo>
                  <a:pt x="1314885" y="2757465"/>
                  <a:pt x="1335603" y="2814563"/>
                  <a:pt x="1384883" y="2928825"/>
                </a:cubicBezTo>
                <a:cubicBezTo>
                  <a:pt x="1409065" y="3001407"/>
                  <a:pt x="1484423" y="3019895"/>
                  <a:pt x="1546382" y="3049098"/>
                </a:cubicBezTo>
                <a:cubicBezTo>
                  <a:pt x="1568996" y="3060465"/>
                  <a:pt x="1590172" y="3074315"/>
                  <a:pt x="1612328" y="3086532"/>
                </a:cubicBezTo>
                <a:cubicBezTo>
                  <a:pt x="1651020" y="3107438"/>
                  <a:pt x="1694483" y="3116976"/>
                  <a:pt x="1735070" y="3133047"/>
                </a:cubicBezTo>
                <a:cubicBezTo>
                  <a:pt x="1736508" y="3133504"/>
                  <a:pt x="1738011" y="3133700"/>
                  <a:pt x="1739449" y="3133700"/>
                </a:cubicBezTo>
                <a:cubicBezTo>
                  <a:pt x="1741410" y="3133700"/>
                  <a:pt x="1743370" y="3133308"/>
                  <a:pt x="1745200" y="3132590"/>
                </a:cubicBezTo>
                <a:cubicBezTo>
                  <a:pt x="1770559" y="3154606"/>
                  <a:pt x="1799186" y="3172637"/>
                  <a:pt x="1829251" y="3187859"/>
                </a:cubicBezTo>
                <a:cubicBezTo>
                  <a:pt x="1909641" y="3230323"/>
                  <a:pt x="1995325" y="3269652"/>
                  <a:pt x="2088329" y="3266320"/>
                </a:cubicBezTo>
                <a:cubicBezTo>
                  <a:pt x="2092054" y="3266516"/>
                  <a:pt x="2095714" y="3266582"/>
                  <a:pt x="2099440" y="3266582"/>
                </a:cubicBezTo>
                <a:cubicBezTo>
                  <a:pt x="2171399" y="3266582"/>
                  <a:pt x="2238979" y="3238686"/>
                  <a:pt x="2305186" y="3212946"/>
                </a:cubicBezTo>
                <a:cubicBezTo>
                  <a:pt x="2356949" y="3190995"/>
                  <a:pt x="2411392" y="3168586"/>
                  <a:pt x="2457731" y="3135791"/>
                </a:cubicBezTo>
                <a:cubicBezTo>
                  <a:pt x="2459169" y="3134942"/>
                  <a:pt x="2460541" y="3133962"/>
                  <a:pt x="2461849" y="3132851"/>
                </a:cubicBezTo>
                <a:cubicBezTo>
                  <a:pt x="2485573" y="3115539"/>
                  <a:pt x="2507011" y="3095482"/>
                  <a:pt x="2524657" y="3070983"/>
                </a:cubicBezTo>
                <a:cubicBezTo>
                  <a:pt x="2550212" y="3033092"/>
                  <a:pt x="2579100" y="2997161"/>
                  <a:pt x="2599427" y="2956002"/>
                </a:cubicBezTo>
                <a:cubicBezTo>
                  <a:pt x="2601976" y="2950776"/>
                  <a:pt x="2604329" y="2945419"/>
                  <a:pt x="2606551" y="2940127"/>
                </a:cubicBezTo>
                <a:cubicBezTo>
                  <a:pt x="2699555" y="2793527"/>
                  <a:pt x="2724914" y="2605572"/>
                  <a:pt x="2708378" y="2435453"/>
                </a:cubicBezTo>
                <a:cubicBezTo>
                  <a:pt x="2694588" y="2345167"/>
                  <a:pt x="2668837" y="2256187"/>
                  <a:pt x="2630733" y="2173153"/>
                </a:cubicBezTo>
                <a:cubicBezTo>
                  <a:pt x="2603544" y="2116838"/>
                  <a:pt x="2564983" y="2067057"/>
                  <a:pt x="2534396" y="2012637"/>
                </a:cubicBezTo>
                <a:cubicBezTo>
                  <a:pt x="2518448" y="1982520"/>
                  <a:pt x="2501063" y="1952990"/>
                  <a:pt x="2486946" y="1922024"/>
                </a:cubicBezTo>
                <a:cubicBezTo>
                  <a:pt x="2470084" y="1869695"/>
                  <a:pt x="2500279" y="1819586"/>
                  <a:pt x="2527795" y="1776730"/>
                </a:cubicBezTo>
                <a:cubicBezTo>
                  <a:pt x="2539886" y="1755824"/>
                  <a:pt x="2548644" y="1734527"/>
                  <a:pt x="2560343" y="1713425"/>
                </a:cubicBezTo>
                <a:close/>
                <a:moveTo>
                  <a:pt x="715293" y="1389127"/>
                </a:moveTo>
                <a:cubicBezTo>
                  <a:pt x="715489" y="1358160"/>
                  <a:pt x="715096" y="1326998"/>
                  <a:pt x="718560" y="1295966"/>
                </a:cubicBezTo>
                <a:cubicBezTo>
                  <a:pt x="723854" y="1227239"/>
                  <a:pt x="737449" y="1159492"/>
                  <a:pt x="752481" y="1092267"/>
                </a:cubicBezTo>
                <a:cubicBezTo>
                  <a:pt x="772677" y="1013218"/>
                  <a:pt x="791434" y="933384"/>
                  <a:pt x="821956" y="857471"/>
                </a:cubicBezTo>
                <a:cubicBezTo>
                  <a:pt x="836727" y="823957"/>
                  <a:pt x="853328" y="791226"/>
                  <a:pt x="869406" y="758300"/>
                </a:cubicBezTo>
                <a:cubicBezTo>
                  <a:pt x="910843" y="669451"/>
                  <a:pt x="957508" y="582889"/>
                  <a:pt x="1013128" y="502010"/>
                </a:cubicBezTo>
                <a:cubicBezTo>
                  <a:pt x="1037768" y="467712"/>
                  <a:pt x="1065937" y="436157"/>
                  <a:pt x="1091231" y="402382"/>
                </a:cubicBezTo>
                <a:cubicBezTo>
                  <a:pt x="1132602" y="348093"/>
                  <a:pt x="1186784" y="305824"/>
                  <a:pt x="1238874" y="262510"/>
                </a:cubicBezTo>
                <a:cubicBezTo>
                  <a:pt x="1260638" y="242127"/>
                  <a:pt x="1284951" y="224749"/>
                  <a:pt x="1309460" y="207894"/>
                </a:cubicBezTo>
                <a:cubicBezTo>
                  <a:pt x="1346714" y="180064"/>
                  <a:pt x="1383445" y="151318"/>
                  <a:pt x="1422921" y="126493"/>
                </a:cubicBezTo>
                <a:cubicBezTo>
                  <a:pt x="1468737" y="128322"/>
                  <a:pt x="1514488" y="132699"/>
                  <a:pt x="1559846" y="139559"/>
                </a:cubicBezTo>
                <a:cubicBezTo>
                  <a:pt x="1641282" y="149359"/>
                  <a:pt x="1722783" y="162359"/>
                  <a:pt x="1800428" y="189667"/>
                </a:cubicBezTo>
                <a:cubicBezTo>
                  <a:pt x="1857877" y="209332"/>
                  <a:pt x="1908660" y="236966"/>
                  <a:pt x="1963103" y="264993"/>
                </a:cubicBezTo>
                <a:cubicBezTo>
                  <a:pt x="2025651" y="298638"/>
                  <a:pt x="2089767" y="331107"/>
                  <a:pt x="2144863" y="376380"/>
                </a:cubicBezTo>
                <a:cubicBezTo>
                  <a:pt x="2215907" y="432499"/>
                  <a:pt x="2275056" y="503251"/>
                  <a:pt x="2323225" y="579622"/>
                </a:cubicBezTo>
                <a:cubicBezTo>
                  <a:pt x="2432503" y="778291"/>
                  <a:pt x="2435117" y="1014982"/>
                  <a:pt x="2372701" y="1229134"/>
                </a:cubicBezTo>
                <a:cubicBezTo>
                  <a:pt x="2342113" y="1349537"/>
                  <a:pt x="2283095" y="1460729"/>
                  <a:pt x="2239044" y="1576624"/>
                </a:cubicBezTo>
                <a:cubicBezTo>
                  <a:pt x="2227737" y="1607525"/>
                  <a:pt x="2211398" y="1637381"/>
                  <a:pt x="2204470" y="1669327"/>
                </a:cubicBezTo>
                <a:cubicBezTo>
                  <a:pt x="2198718" y="1682981"/>
                  <a:pt x="2193032" y="1696701"/>
                  <a:pt x="2186300" y="1709897"/>
                </a:cubicBezTo>
                <a:cubicBezTo>
                  <a:pt x="2164013" y="1753342"/>
                  <a:pt x="2135779" y="1793389"/>
                  <a:pt x="2104276" y="1830823"/>
                </a:cubicBezTo>
                <a:cubicBezTo>
                  <a:pt x="2092577" y="1844673"/>
                  <a:pt x="2081466" y="1859046"/>
                  <a:pt x="2070486" y="1873484"/>
                </a:cubicBezTo>
                <a:cubicBezTo>
                  <a:pt x="2068329" y="1876228"/>
                  <a:pt x="2067545" y="1879625"/>
                  <a:pt x="2067872" y="1882826"/>
                </a:cubicBezTo>
                <a:cubicBezTo>
                  <a:pt x="2053232" y="1890862"/>
                  <a:pt x="2037611" y="1897525"/>
                  <a:pt x="2022579" y="1904320"/>
                </a:cubicBezTo>
                <a:cubicBezTo>
                  <a:pt x="2020684" y="1905234"/>
                  <a:pt x="2018854" y="1906149"/>
                  <a:pt x="2016958" y="1907063"/>
                </a:cubicBezTo>
                <a:cubicBezTo>
                  <a:pt x="1937418" y="1887856"/>
                  <a:pt x="1855655" y="1870086"/>
                  <a:pt x="1773435" y="1875182"/>
                </a:cubicBezTo>
                <a:cubicBezTo>
                  <a:pt x="1717097" y="1879363"/>
                  <a:pt x="1663176" y="1905757"/>
                  <a:pt x="1620498" y="1942146"/>
                </a:cubicBezTo>
                <a:cubicBezTo>
                  <a:pt x="1570826" y="1987746"/>
                  <a:pt x="1525075" y="2037854"/>
                  <a:pt x="1484227" y="2091555"/>
                </a:cubicBezTo>
                <a:cubicBezTo>
                  <a:pt x="1453443" y="2134608"/>
                  <a:pt x="1432006" y="2183475"/>
                  <a:pt x="1408477" y="2230643"/>
                </a:cubicBezTo>
                <a:cubicBezTo>
                  <a:pt x="1397366" y="2252790"/>
                  <a:pt x="1387171" y="2275329"/>
                  <a:pt x="1378086" y="2298325"/>
                </a:cubicBezTo>
                <a:cubicBezTo>
                  <a:pt x="1377236" y="2244362"/>
                  <a:pt x="1371811" y="2190465"/>
                  <a:pt x="1361746" y="2137221"/>
                </a:cubicBezTo>
                <a:cubicBezTo>
                  <a:pt x="1354034" y="2086068"/>
                  <a:pt x="1343838" y="2034718"/>
                  <a:pt x="1327172" y="1985655"/>
                </a:cubicBezTo>
                <a:cubicBezTo>
                  <a:pt x="1309395" y="1936593"/>
                  <a:pt x="1284755" y="1889881"/>
                  <a:pt x="1258350" y="1844935"/>
                </a:cubicBezTo>
                <a:cubicBezTo>
                  <a:pt x="1248416" y="1828014"/>
                  <a:pt x="1236325" y="1812792"/>
                  <a:pt x="1223515" y="1798093"/>
                </a:cubicBezTo>
                <a:cubicBezTo>
                  <a:pt x="1224822" y="1788947"/>
                  <a:pt x="1214365" y="1778755"/>
                  <a:pt x="1209201" y="1771634"/>
                </a:cubicBezTo>
                <a:cubicBezTo>
                  <a:pt x="1175803" y="1739034"/>
                  <a:pt x="1136785" y="1707349"/>
                  <a:pt x="1091100" y="1694675"/>
                </a:cubicBezTo>
                <a:cubicBezTo>
                  <a:pt x="1036461" y="1664362"/>
                  <a:pt x="965090" y="1642019"/>
                  <a:pt x="899340" y="1630456"/>
                </a:cubicBezTo>
                <a:cubicBezTo>
                  <a:pt x="898360" y="1629999"/>
                  <a:pt x="897314" y="1629541"/>
                  <a:pt x="896138" y="1629215"/>
                </a:cubicBezTo>
                <a:cubicBezTo>
                  <a:pt x="875354" y="1624119"/>
                  <a:pt x="857315" y="1611772"/>
                  <a:pt x="836858" y="1605761"/>
                </a:cubicBezTo>
                <a:cubicBezTo>
                  <a:pt x="813329" y="1596811"/>
                  <a:pt x="788428" y="1591650"/>
                  <a:pt x="765226" y="1581785"/>
                </a:cubicBezTo>
                <a:cubicBezTo>
                  <a:pt x="763134" y="1580479"/>
                  <a:pt x="760389" y="1579237"/>
                  <a:pt x="757514" y="1578388"/>
                </a:cubicBezTo>
                <a:cubicBezTo>
                  <a:pt x="757056" y="1576167"/>
                  <a:pt x="756076" y="1573945"/>
                  <a:pt x="754376" y="1571790"/>
                </a:cubicBezTo>
                <a:cubicBezTo>
                  <a:pt x="739606" y="1555000"/>
                  <a:pt x="733397" y="1532984"/>
                  <a:pt x="729279" y="1511425"/>
                </a:cubicBezTo>
                <a:cubicBezTo>
                  <a:pt x="726011" y="1494504"/>
                  <a:pt x="722809" y="1477584"/>
                  <a:pt x="719998" y="1460598"/>
                </a:cubicBezTo>
                <a:cubicBezTo>
                  <a:pt x="718757" y="1456678"/>
                  <a:pt x="717841" y="1446421"/>
                  <a:pt x="716142" y="1436360"/>
                </a:cubicBezTo>
                <a:cubicBezTo>
                  <a:pt x="718038" y="1421596"/>
                  <a:pt x="717776" y="1406047"/>
                  <a:pt x="715031" y="1390172"/>
                </a:cubicBezTo>
                <a:cubicBezTo>
                  <a:pt x="715096" y="1389845"/>
                  <a:pt x="715227" y="1389519"/>
                  <a:pt x="715293" y="1389127"/>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nvGrpSpPr>
          <p:cNvPr id="113" name="Google Shape;113;p5"/>
          <p:cNvGrpSpPr/>
          <p:nvPr/>
        </p:nvGrpSpPr>
        <p:grpSpPr>
          <a:xfrm rot="-1544708">
            <a:off x="-340641" y="4942019"/>
            <a:ext cx="1863432" cy="2177877"/>
            <a:chOff x="-511298" y="7412026"/>
            <a:chExt cx="2794947" cy="3266581"/>
          </a:xfrm>
        </p:grpSpPr>
        <p:grpSp>
          <p:nvGrpSpPr>
            <p:cNvPr id="114" name="Google Shape;114;p5"/>
            <p:cNvGrpSpPr/>
            <p:nvPr/>
          </p:nvGrpSpPr>
          <p:grpSpPr>
            <a:xfrm>
              <a:off x="-511298" y="7412026"/>
              <a:ext cx="2794947" cy="3266581"/>
              <a:chOff x="-511298" y="7412026"/>
              <a:chExt cx="2794947" cy="3266581"/>
            </a:xfrm>
          </p:grpSpPr>
          <p:sp>
            <p:nvSpPr>
              <p:cNvPr id="115" name="Google Shape;115;p5"/>
              <p:cNvSpPr/>
              <p:nvPr/>
            </p:nvSpPr>
            <p:spPr>
              <a:xfrm>
                <a:off x="-511298" y="7412026"/>
                <a:ext cx="2794947" cy="3266581"/>
              </a:xfrm>
              <a:custGeom>
                <a:avLst/>
                <a:gdLst/>
                <a:ahLst/>
                <a:cxnLst/>
                <a:rect l="l" t="t" r="r" b="b"/>
                <a:pathLst>
                  <a:path w="2794947" h="3266581" extrusionOk="0">
                    <a:moveTo>
                      <a:pt x="2560343" y="1713425"/>
                    </a:moveTo>
                    <a:cubicBezTo>
                      <a:pt x="2562369" y="1710159"/>
                      <a:pt x="2566290" y="1704214"/>
                      <a:pt x="2566160" y="1700032"/>
                    </a:cubicBezTo>
                    <a:cubicBezTo>
                      <a:pt x="2610080" y="1641039"/>
                      <a:pt x="2643805" y="1574599"/>
                      <a:pt x="2671451" y="1506394"/>
                    </a:cubicBezTo>
                    <a:cubicBezTo>
                      <a:pt x="2722103" y="1401540"/>
                      <a:pt x="2755697" y="1289368"/>
                      <a:pt x="2775435" y="1174714"/>
                    </a:cubicBezTo>
                    <a:cubicBezTo>
                      <a:pt x="2799879" y="1015700"/>
                      <a:pt x="2806349" y="850546"/>
                      <a:pt x="2765305" y="693688"/>
                    </a:cubicBezTo>
                    <a:cubicBezTo>
                      <a:pt x="2751645" y="623981"/>
                      <a:pt x="2727332" y="555907"/>
                      <a:pt x="2688967" y="495934"/>
                    </a:cubicBezTo>
                    <a:cubicBezTo>
                      <a:pt x="2654981" y="435177"/>
                      <a:pt x="2613283" y="378667"/>
                      <a:pt x="2561062" y="332217"/>
                    </a:cubicBezTo>
                    <a:cubicBezTo>
                      <a:pt x="2518841" y="290406"/>
                      <a:pt x="2474659" y="250881"/>
                      <a:pt x="2425248" y="217694"/>
                    </a:cubicBezTo>
                    <a:cubicBezTo>
                      <a:pt x="2397406" y="196723"/>
                      <a:pt x="2370348" y="174445"/>
                      <a:pt x="2339041" y="158635"/>
                    </a:cubicBezTo>
                    <a:cubicBezTo>
                      <a:pt x="2235841" y="101668"/>
                      <a:pt x="2121008" y="71420"/>
                      <a:pt x="2007024" y="44373"/>
                    </a:cubicBezTo>
                    <a:cubicBezTo>
                      <a:pt x="1934999" y="26669"/>
                      <a:pt x="1862452" y="8768"/>
                      <a:pt x="1788337" y="3019"/>
                    </a:cubicBezTo>
                    <a:cubicBezTo>
                      <a:pt x="1707162" y="863"/>
                      <a:pt x="1621021" y="-2991"/>
                      <a:pt x="1540435" y="3999"/>
                    </a:cubicBezTo>
                    <a:cubicBezTo>
                      <a:pt x="1482724" y="10663"/>
                      <a:pt x="1424817" y="14452"/>
                      <a:pt x="1367890" y="26538"/>
                    </a:cubicBezTo>
                    <a:cubicBezTo>
                      <a:pt x="1352073" y="29347"/>
                      <a:pt x="1336584" y="33463"/>
                      <a:pt x="1321225" y="38167"/>
                    </a:cubicBezTo>
                    <a:cubicBezTo>
                      <a:pt x="1270507" y="47444"/>
                      <a:pt x="1220181" y="59007"/>
                      <a:pt x="1171424" y="76189"/>
                    </a:cubicBezTo>
                    <a:cubicBezTo>
                      <a:pt x="1112537" y="91019"/>
                      <a:pt x="1056787" y="113492"/>
                      <a:pt x="1000318" y="135705"/>
                    </a:cubicBezTo>
                    <a:cubicBezTo>
                      <a:pt x="981756" y="143022"/>
                      <a:pt x="965417" y="154716"/>
                      <a:pt x="947770" y="163666"/>
                    </a:cubicBezTo>
                    <a:cubicBezTo>
                      <a:pt x="929209" y="173204"/>
                      <a:pt x="907444" y="178038"/>
                      <a:pt x="891170" y="191627"/>
                    </a:cubicBezTo>
                    <a:cubicBezTo>
                      <a:pt x="871759" y="206718"/>
                      <a:pt x="850910" y="220111"/>
                      <a:pt x="830388" y="233634"/>
                    </a:cubicBezTo>
                    <a:cubicBezTo>
                      <a:pt x="826989" y="236574"/>
                      <a:pt x="819407" y="238469"/>
                      <a:pt x="818819" y="243303"/>
                    </a:cubicBezTo>
                    <a:cubicBezTo>
                      <a:pt x="705881" y="318890"/>
                      <a:pt x="623399" y="425835"/>
                      <a:pt x="553140" y="579622"/>
                    </a:cubicBezTo>
                    <a:cubicBezTo>
                      <a:pt x="465757" y="753204"/>
                      <a:pt x="403797" y="940636"/>
                      <a:pt x="381314" y="1134013"/>
                    </a:cubicBezTo>
                    <a:cubicBezTo>
                      <a:pt x="373537" y="1211102"/>
                      <a:pt x="379942" y="1288976"/>
                      <a:pt x="383144" y="1366196"/>
                    </a:cubicBezTo>
                    <a:cubicBezTo>
                      <a:pt x="384059" y="1371814"/>
                      <a:pt x="384190" y="1377825"/>
                      <a:pt x="385105" y="1383574"/>
                    </a:cubicBezTo>
                    <a:cubicBezTo>
                      <a:pt x="385366" y="1419963"/>
                      <a:pt x="393536" y="1450210"/>
                      <a:pt x="408438" y="1474513"/>
                    </a:cubicBezTo>
                    <a:cubicBezTo>
                      <a:pt x="414124" y="1502017"/>
                      <a:pt x="426803" y="1528280"/>
                      <a:pt x="425235" y="1557548"/>
                    </a:cubicBezTo>
                    <a:cubicBezTo>
                      <a:pt x="425104" y="1563427"/>
                      <a:pt x="425561" y="1569568"/>
                      <a:pt x="423862" y="1575317"/>
                    </a:cubicBezTo>
                    <a:cubicBezTo>
                      <a:pt x="421967" y="1579107"/>
                      <a:pt x="420137" y="1583680"/>
                      <a:pt x="420071" y="1587861"/>
                    </a:cubicBezTo>
                    <a:cubicBezTo>
                      <a:pt x="379550" y="1601253"/>
                      <a:pt x="342165" y="1622551"/>
                      <a:pt x="304650" y="1642607"/>
                    </a:cubicBezTo>
                    <a:cubicBezTo>
                      <a:pt x="257919" y="1664232"/>
                      <a:pt x="222952" y="1704148"/>
                      <a:pt x="193280" y="1745175"/>
                    </a:cubicBezTo>
                    <a:cubicBezTo>
                      <a:pt x="174588" y="1769544"/>
                      <a:pt x="159098" y="1796133"/>
                      <a:pt x="148314" y="1824682"/>
                    </a:cubicBezTo>
                    <a:cubicBezTo>
                      <a:pt x="98707" y="1826446"/>
                      <a:pt x="70865" y="1841668"/>
                      <a:pt x="48643" y="1898832"/>
                    </a:cubicBezTo>
                    <a:cubicBezTo>
                      <a:pt x="24199" y="1967298"/>
                      <a:pt x="13807" y="2040010"/>
                      <a:pt x="6161" y="2112069"/>
                    </a:cubicBezTo>
                    <a:cubicBezTo>
                      <a:pt x="-6846" y="2216663"/>
                      <a:pt x="-48" y="2323673"/>
                      <a:pt x="34134" y="2423824"/>
                    </a:cubicBezTo>
                    <a:cubicBezTo>
                      <a:pt x="73152" y="2524367"/>
                      <a:pt x="77401" y="2570555"/>
                      <a:pt x="190339" y="2605376"/>
                    </a:cubicBezTo>
                    <a:cubicBezTo>
                      <a:pt x="192103" y="2605899"/>
                      <a:pt x="193737" y="2606095"/>
                      <a:pt x="195306" y="2606095"/>
                    </a:cubicBezTo>
                    <a:cubicBezTo>
                      <a:pt x="195567" y="2606095"/>
                      <a:pt x="195764" y="2606030"/>
                      <a:pt x="196025" y="2606030"/>
                    </a:cubicBezTo>
                    <a:cubicBezTo>
                      <a:pt x="213279" y="2635885"/>
                      <a:pt x="232168" y="2664892"/>
                      <a:pt x="257004" y="2688868"/>
                    </a:cubicBezTo>
                    <a:cubicBezTo>
                      <a:pt x="293212" y="2724473"/>
                      <a:pt x="340270" y="2745052"/>
                      <a:pt x="387589" y="2761515"/>
                    </a:cubicBezTo>
                    <a:cubicBezTo>
                      <a:pt x="436019" y="2780265"/>
                      <a:pt x="484187" y="2788170"/>
                      <a:pt x="534970" y="2800190"/>
                    </a:cubicBezTo>
                    <a:cubicBezTo>
                      <a:pt x="536735" y="2800648"/>
                      <a:pt x="538369" y="2800844"/>
                      <a:pt x="539938" y="2800844"/>
                    </a:cubicBezTo>
                    <a:cubicBezTo>
                      <a:pt x="541245" y="2800844"/>
                      <a:pt x="542487" y="2800648"/>
                      <a:pt x="543663" y="2800386"/>
                    </a:cubicBezTo>
                    <a:cubicBezTo>
                      <a:pt x="626798" y="2867938"/>
                      <a:pt x="717972" y="2892240"/>
                      <a:pt x="844570" y="2901452"/>
                    </a:cubicBezTo>
                    <a:cubicBezTo>
                      <a:pt x="854701" y="2902105"/>
                      <a:pt x="864897" y="2902432"/>
                      <a:pt x="875223" y="2902432"/>
                    </a:cubicBezTo>
                    <a:cubicBezTo>
                      <a:pt x="1007050" y="2902432"/>
                      <a:pt x="1150968" y="2848927"/>
                      <a:pt x="1247828" y="2762364"/>
                    </a:cubicBezTo>
                    <a:cubicBezTo>
                      <a:pt x="1275801" y="2734142"/>
                      <a:pt x="1298611" y="2700170"/>
                      <a:pt x="1316453" y="2664369"/>
                    </a:cubicBezTo>
                    <a:cubicBezTo>
                      <a:pt x="1314885" y="2757465"/>
                      <a:pt x="1335603" y="2814563"/>
                      <a:pt x="1384883" y="2928825"/>
                    </a:cubicBezTo>
                    <a:cubicBezTo>
                      <a:pt x="1409065" y="3001407"/>
                      <a:pt x="1484423" y="3019895"/>
                      <a:pt x="1546382" y="3049098"/>
                    </a:cubicBezTo>
                    <a:cubicBezTo>
                      <a:pt x="1568996" y="3060465"/>
                      <a:pt x="1590172" y="3074315"/>
                      <a:pt x="1612328" y="3086532"/>
                    </a:cubicBezTo>
                    <a:cubicBezTo>
                      <a:pt x="1651020" y="3107438"/>
                      <a:pt x="1694483" y="3116976"/>
                      <a:pt x="1735070" y="3133047"/>
                    </a:cubicBezTo>
                    <a:cubicBezTo>
                      <a:pt x="1736508" y="3133504"/>
                      <a:pt x="1738011" y="3133700"/>
                      <a:pt x="1739449" y="3133700"/>
                    </a:cubicBezTo>
                    <a:cubicBezTo>
                      <a:pt x="1741410" y="3133700"/>
                      <a:pt x="1743370" y="3133308"/>
                      <a:pt x="1745200" y="3132590"/>
                    </a:cubicBezTo>
                    <a:cubicBezTo>
                      <a:pt x="1770559" y="3154606"/>
                      <a:pt x="1799186" y="3172637"/>
                      <a:pt x="1829251" y="3187859"/>
                    </a:cubicBezTo>
                    <a:cubicBezTo>
                      <a:pt x="1909641" y="3230323"/>
                      <a:pt x="1995325" y="3269652"/>
                      <a:pt x="2088329" y="3266320"/>
                    </a:cubicBezTo>
                    <a:cubicBezTo>
                      <a:pt x="2092054" y="3266516"/>
                      <a:pt x="2095714" y="3266582"/>
                      <a:pt x="2099440" y="3266582"/>
                    </a:cubicBezTo>
                    <a:cubicBezTo>
                      <a:pt x="2171399" y="3266582"/>
                      <a:pt x="2238979" y="3238686"/>
                      <a:pt x="2305186" y="3212946"/>
                    </a:cubicBezTo>
                    <a:cubicBezTo>
                      <a:pt x="2356949" y="3190995"/>
                      <a:pt x="2411392" y="3168586"/>
                      <a:pt x="2457731" y="3135791"/>
                    </a:cubicBezTo>
                    <a:cubicBezTo>
                      <a:pt x="2459169" y="3134942"/>
                      <a:pt x="2460541" y="3133962"/>
                      <a:pt x="2461849" y="3132851"/>
                    </a:cubicBezTo>
                    <a:cubicBezTo>
                      <a:pt x="2485573" y="3115539"/>
                      <a:pt x="2507011" y="3095482"/>
                      <a:pt x="2524657" y="3070983"/>
                    </a:cubicBezTo>
                    <a:cubicBezTo>
                      <a:pt x="2550212" y="3033092"/>
                      <a:pt x="2579100" y="2997161"/>
                      <a:pt x="2599427" y="2956002"/>
                    </a:cubicBezTo>
                    <a:cubicBezTo>
                      <a:pt x="2601976" y="2950776"/>
                      <a:pt x="2604329" y="2945419"/>
                      <a:pt x="2606551" y="2940127"/>
                    </a:cubicBezTo>
                    <a:cubicBezTo>
                      <a:pt x="2699555" y="2793527"/>
                      <a:pt x="2724914" y="2605572"/>
                      <a:pt x="2708378" y="2435453"/>
                    </a:cubicBezTo>
                    <a:cubicBezTo>
                      <a:pt x="2694588" y="2345167"/>
                      <a:pt x="2668837" y="2256187"/>
                      <a:pt x="2630733" y="2173153"/>
                    </a:cubicBezTo>
                    <a:cubicBezTo>
                      <a:pt x="2603544" y="2116838"/>
                      <a:pt x="2564983" y="2067057"/>
                      <a:pt x="2534396" y="2012637"/>
                    </a:cubicBezTo>
                    <a:cubicBezTo>
                      <a:pt x="2518448" y="1982520"/>
                      <a:pt x="2501063" y="1952990"/>
                      <a:pt x="2486946" y="1922024"/>
                    </a:cubicBezTo>
                    <a:cubicBezTo>
                      <a:pt x="2470084" y="1869695"/>
                      <a:pt x="2500279" y="1819586"/>
                      <a:pt x="2527795" y="1776730"/>
                    </a:cubicBezTo>
                    <a:cubicBezTo>
                      <a:pt x="2539886" y="1755824"/>
                      <a:pt x="2548644" y="1734527"/>
                      <a:pt x="2560343" y="1713425"/>
                    </a:cubicBezTo>
                    <a:close/>
                    <a:moveTo>
                      <a:pt x="1417562" y="52343"/>
                    </a:moveTo>
                    <a:cubicBezTo>
                      <a:pt x="1468606" y="44243"/>
                      <a:pt x="1520174" y="40911"/>
                      <a:pt x="1571545" y="34966"/>
                    </a:cubicBezTo>
                    <a:cubicBezTo>
                      <a:pt x="1592198" y="33986"/>
                      <a:pt x="1614942" y="34247"/>
                      <a:pt x="1637425" y="34508"/>
                    </a:cubicBezTo>
                    <a:cubicBezTo>
                      <a:pt x="1649974" y="34639"/>
                      <a:pt x="1662392" y="34770"/>
                      <a:pt x="1674353" y="34704"/>
                    </a:cubicBezTo>
                    <a:cubicBezTo>
                      <a:pt x="1711933" y="34770"/>
                      <a:pt x="1749579" y="34574"/>
                      <a:pt x="1787226" y="36860"/>
                    </a:cubicBezTo>
                    <a:cubicBezTo>
                      <a:pt x="1881733" y="45092"/>
                      <a:pt x="1973234" y="71354"/>
                      <a:pt x="2065127" y="93371"/>
                    </a:cubicBezTo>
                    <a:cubicBezTo>
                      <a:pt x="2167150" y="119960"/>
                      <a:pt x="2267278" y="151318"/>
                      <a:pt x="2357015" y="208809"/>
                    </a:cubicBezTo>
                    <a:cubicBezTo>
                      <a:pt x="2398255" y="240363"/>
                      <a:pt x="2441457" y="269305"/>
                      <a:pt x="2481064" y="302884"/>
                    </a:cubicBezTo>
                    <a:cubicBezTo>
                      <a:pt x="2514462" y="335223"/>
                      <a:pt x="2552304" y="368018"/>
                      <a:pt x="2583675" y="403427"/>
                    </a:cubicBezTo>
                    <a:cubicBezTo>
                      <a:pt x="2652563" y="485547"/>
                      <a:pt x="2708313" y="583803"/>
                      <a:pt x="2729881" y="689769"/>
                    </a:cubicBezTo>
                    <a:cubicBezTo>
                      <a:pt x="2746743" y="762612"/>
                      <a:pt x="2761383" y="834279"/>
                      <a:pt x="2760795" y="909866"/>
                    </a:cubicBezTo>
                    <a:cubicBezTo>
                      <a:pt x="2760664" y="1006946"/>
                      <a:pt x="2756089" y="1104615"/>
                      <a:pt x="2736155" y="1199800"/>
                    </a:cubicBezTo>
                    <a:cubicBezTo>
                      <a:pt x="2716613" y="1308248"/>
                      <a:pt x="2679555" y="1412319"/>
                      <a:pt x="2632040" y="1511686"/>
                    </a:cubicBezTo>
                    <a:cubicBezTo>
                      <a:pt x="2599753" y="1590343"/>
                      <a:pt x="2557467" y="1666910"/>
                      <a:pt x="2497861" y="1728190"/>
                    </a:cubicBezTo>
                    <a:cubicBezTo>
                      <a:pt x="2477338" y="1754387"/>
                      <a:pt x="2448058" y="1770066"/>
                      <a:pt x="2418843" y="1784635"/>
                    </a:cubicBezTo>
                    <a:cubicBezTo>
                      <a:pt x="2405706" y="1791102"/>
                      <a:pt x="2391981" y="1797048"/>
                      <a:pt x="2377145" y="1797766"/>
                    </a:cubicBezTo>
                    <a:cubicBezTo>
                      <a:pt x="2343290" y="1797244"/>
                      <a:pt x="2308258" y="1795545"/>
                      <a:pt x="2278585" y="1776926"/>
                    </a:cubicBezTo>
                    <a:cubicBezTo>
                      <a:pt x="2249632" y="1754844"/>
                      <a:pt x="2229959" y="1715777"/>
                      <a:pt x="2236756" y="1679062"/>
                    </a:cubicBezTo>
                    <a:cubicBezTo>
                      <a:pt x="2247017" y="1643065"/>
                      <a:pt x="2263292" y="1608897"/>
                      <a:pt x="2276951" y="1574011"/>
                    </a:cubicBezTo>
                    <a:cubicBezTo>
                      <a:pt x="2291592" y="1535009"/>
                      <a:pt x="2306755" y="1496268"/>
                      <a:pt x="2325186" y="1458834"/>
                    </a:cubicBezTo>
                    <a:cubicBezTo>
                      <a:pt x="2376165" y="1346662"/>
                      <a:pt x="2413549" y="1228284"/>
                      <a:pt x="2434987" y="1106966"/>
                    </a:cubicBezTo>
                    <a:cubicBezTo>
                      <a:pt x="2465313" y="931686"/>
                      <a:pt x="2444267" y="746998"/>
                      <a:pt x="2365381" y="586743"/>
                    </a:cubicBezTo>
                    <a:cubicBezTo>
                      <a:pt x="2309630" y="484763"/>
                      <a:pt x="2229436" y="395522"/>
                      <a:pt x="2135713" y="326926"/>
                    </a:cubicBezTo>
                    <a:cubicBezTo>
                      <a:pt x="2083362" y="290471"/>
                      <a:pt x="2026696" y="260616"/>
                      <a:pt x="1970293" y="230956"/>
                    </a:cubicBezTo>
                    <a:cubicBezTo>
                      <a:pt x="1911994" y="200773"/>
                      <a:pt x="1853564" y="170068"/>
                      <a:pt x="1790428" y="151188"/>
                    </a:cubicBezTo>
                    <a:cubicBezTo>
                      <a:pt x="1703960" y="122900"/>
                      <a:pt x="1613243" y="112316"/>
                      <a:pt x="1523311" y="101472"/>
                    </a:cubicBezTo>
                    <a:cubicBezTo>
                      <a:pt x="1474946" y="95135"/>
                      <a:pt x="1426255" y="91933"/>
                      <a:pt x="1377563" y="91933"/>
                    </a:cubicBezTo>
                    <a:cubicBezTo>
                      <a:pt x="1329983" y="91933"/>
                      <a:pt x="1282467" y="95004"/>
                      <a:pt x="1235214" y="101341"/>
                    </a:cubicBezTo>
                    <a:cubicBezTo>
                      <a:pt x="1295212" y="81873"/>
                      <a:pt x="1354557" y="60248"/>
                      <a:pt x="1417562" y="52343"/>
                    </a:cubicBezTo>
                    <a:close/>
                    <a:moveTo>
                      <a:pt x="2204470" y="1669327"/>
                    </a:moveTo>
                    <a:cubicBezTo>
                      <a:pt x="2198718" y="1682981"/>
                      <a:pt x="2193032" y="1696701"/>
                      <a:pt x="2186300" y="1709897"/>
                    </a:cubicBezTo>
                    <a:cubicBezTo>
                      <a:pt x="2164013" y="1753342"/>
                      <a:pt x="2135779" y="1793389"/>
                      <a:pt x="2104276" y="1830823"/>
                    </a:cubicBezTo>
                    <a:cubicBezTo>
                      <a:pt x="2092577" y="1844673"/>
                      <a:pt x="2081466" y="1859046"/>
                      <a:pt x="2070486" y="1873484"/>
                    </a:cubicBezTo>
                    <a:cubicBezTo>
                      <a:pt x="2068329" y="1876228"/>
                      <a:pt x="2067545" y="1879625"/>
                      <a:pt x="2067872" y="1882826"/>
                    </a:cubicBezTo>
                    <a:cubicBezTo>
                      <a:pt x="2053232" y="1890862"/>
                      <a:pt x="2037611" y="1897525"/>
                      <a:pt x="2022579" y="1904320"/>
                    </a:cubicBezTo>
                    <a:cubicBezTo>
                      <a:pt x="2020684" y="1905234"/>
                      <a:pt x="2018854" y="1906149"/>
                      <a:pt x="2016958" y="1907063"/>
                    </a:cubicBezTo>
                    <a:cubicBezTo>
                      <a:pt x="1937418" y="1887856"/>
                      <a:pt x="1855655" y="1870086"/>
                      <a:pt x="1773435" y="1875182"/>
                    </a:cubicBezTo>
                    <a:cubicBezTo>
                      <a:pt x="1717097" y="1879363"/>
                      <a:pt x="1663176" y="1905757"/>
                      <a:pt x="1620498" y="1942146"/>
                    </a:cubicBezTo>
                    <a:cubicBezTo>
                      <a:pt x="1570826" y="1987746"/>
                      <a:pt x="1525075" y="2037854"/>
                      <a:pt x="1484227" y="2091555"/>
                    </a:cubicBezTo>
                    <a:cubicBezTo>
                      <a:pt x="1453443" y="2134608"/>
                      <a:pt x="1432006" y="2183475"/>
                      <a:pt x="1408477" y="2230643"/>
                    </a:cubicBezTo>
                    <a:cubicBezTo>
                      <a:pt x="1397366" y="2252790"/>
                      <a:pt x="1387171" y="2275329"/>
                      <a:pt x="1378086" y="2298325"/>
                    </a:cubicBezTo>
                    <a:cubicBezTo>
                      <a:pt x="1377236" y="2244362"/>
                      <a:pt x="1371811" y="2190465"/>
                      <a:pt x="1361746" y="2137221"/>
                    </a:cubicBezTo>
                    <a:cubicBezTo>
                      <a:pt x="1354034" y="2086068"/>
                      <a:pt x="1343838" y="2034718"/>
                      <a:pt x="1327172" y="1985655"/>
                    </a:cubicBezTo>
                    <a:cubicBezTo>
                      <a:pt x="1309395" y="1936593"/>
                      <a:pt x="1284755" y="1889881"/>
                      <a:pt x="1258350" y="1844935"/>
                    </a:cubicBezTo>
                    <a:cubicBezTo>
                      <a:pt x="1248416" y="1828014"/>
                      <a:pt x="1236325" y="1812792"/>
                      <a:pt x="1223515" y="1798093"/>
                    </a:cubicBezTo>
                    <a:cubicBezTo>
                      <a:pt x="1224822" y="1788947"/>
                      <a:pt x="1214365" y="1778755"/>
                      <a:pt x="1209201" y="1771634"/>
                    </a:cubicBezTo>
                    <a:cubicBezTo>
                      <a:pt x="1175803" y="1739034"/>
                      <a:pt x="1136785" y="1707349"/>
                      <a:pt x="1091100" y="1694675"/>
                    </a:cubicBezTo>
                    <a:cubicBezTo>
                      <a:pt x="1036461" y="1664362"/>
                      <a:pt x="965090" y="1642019"/>
                      <a:pt x="899340" y="1630456"/>
                    </a:cubicBezTo>
                    <a:cubicBezTo>
                      <a:pt x="898360" y="1629999"/>
                      <a:pt x="897314" y="1629541"/>
                      <a:pt x="896138" y="1629215"/>
                    </a:cubicBezTo>
                    <a:cubicBezTo>
                      <a:pt x="875354" y="1624119"/>
                      <a:pt x="857315" y="1611772"/>
                      <a:pt x="836858" y="1605761"/>
                    </a:cubicBezTo>
                    <a:cubicBezTo>
                      <a:pt x="813329" y="1596811"/>
                      <a:pt x="788428" y="1591650"/>
                      <a:pt x="765226" y="1581785"/>
                    </a:cubicBezTo>
                    <a:cubicBezTo>
                      <a:pt x="763134" y="1580479"/>
                      <a:pt x="760389" y="1579237"/>
                      <a:pt x="757514" y="1578388"/>
                    </a:cubicBezTo>
                    <a:cubicBezTo>
                      <a:pt x="757056" y="1576167"/>
                      <a:pt x="756076" y="1573945"/>
                      <a:pt x="754376" y="1571790"/>
                    </a:cubicBezTo>
                    <a:cubicBezTo>
                      <a:pt x="739606" y="1555000"/>
                      <a:pt x="733397" y="1532984"/>
                      <a:pt x="729279" y="1511425"/>
                    </a:cubicBezTo>
                    <a:cubicBezTo>
                      <a:pt x="726011" y="1494504"/>
                      <a:pt x="722809" y="1477584"/>
                      <a:pt x="719998" y="1460598"/>
                    </a:cubicBezTo>
                    <a:cubicBezTo>
                      <a:pt x="718757" y="1456678"/>
                      <a:pt x="717841" y="1446421"/>
                      <a:pt x="716142" y="1436360"/>
                    </a:cubicBezTo>
                    <a:cubicBezTo>
                      <a:pt x="718038" y="1421596"/>
                      <a:pt x="717776" y="1406047"/>
                      <a:pt x="715031" y="1390172"/>
                    </a:cubicBezTo>
                    <a:cubicBezTo>
                      <a:pt x="715096" y="1389845"/>
                      <a:pt x="715227" y="1389519"/>
                      <a:pt x="715293" y="1389127"/>
                    </a:cubicBezTo>
                    <a:cubicBezTo>
                      <a:pt x="715489" y="1358160"/>
                      <a:pt x="715096" y="1326998"/>
                      <a:pt x="718560" y="1295966"/>
                    </a:cubicBezTo>
                    <a:cubicBezTo>
                      <a:pt x="723854" y="1227239"/>
                      <a:pt x="737449" y="1159492"/>
                      <a:pt x="752481" y="1092267"/>
                    </a:cubicBezTo>
                    <a:cubicBezTo>
                      <a:pt x="772677" y="1013218"/>
                      <a:pt x="791434" y="933384"/>
                      <a:pt x="821956" y="857471"/>
                    </a:cubicBezTo>
                    <a:cubicBezTo>
                      <a:pt x="836727" y="823957"/>
                      <a:pt x="853328" y="791226"/>
                      <a:pt x="869406" y="758300"/>
                    </a:cubicBezTo>
                    <a:cubicBezTo>
                      <a:pt x="910843" y="669451"/>
                      <a:pt x="957508" y="582889"/>
                      <a:pt x="1013128" y="502010"/>
                    </a:cubicBezTo>
                    <a:cubicBezTo>
                      <a:pt x="1037768" y="467712"/>
                      <a:pt x="1065937" y="436157"/>
                      <a:pt x="1091231" y="402382"/>
                    </a:cubicBezTo>
                    <a:cubicBezTo>
                      <a:pt x="1132602" y="348093"/>
                      <a:pt x="1186784" y="305824"/>
                      <a:pt x="1238874" y="262510"/>
                    </a:cubicBezTo>
                    <a:cubicBezTo>
                      <a:pt x="1260638" y="242127"/>
                      <a:pt x="1284951" y="224749"/>
                      <a:pt x="1309460" y="207894"/>
                    </a:cubicBezTo>
                    <a:cubicBezTo>
                      <a:pt x="1346714" y="180064"/>
                      <a:pt x="1383445" y="151318"/>
                      <a:pt x="1422921" y="126493"/>
                    </a:cubicBezTo>
                    <a:cubicBezTo>
                      <a:pt x="1468737" y="128322"/>
                      <a:pt x="1514488" y="132699"/>
                      <a:pt x="1559846" y="139559"/>
                    </a:cubicBezTo>
                    <a:cubicBezTo>
                      <a:pt x="1641282" y="149359"/>
                      <a:pt x="1722783" y="162359"/>
                      <a:pt x="1800428" y="189667"/>
                    </a:cubicBezTo>
                    <a:cubicBezTo>
                      <a:pt x="1857877" y="209332"/>
                      <a:pt x="1908660" y="236966"/>
                      <a:pt x="1963103" y="264993"/>
                    </a:cubicBezTo>
                    <a:cubicBezTo>
                      <a:pt x="2025651" y="298638"/>
                      <a:pt x="2089767" y="331107"/>
                      <a:pt x="2144863" y="376380"/>
                    </a:cubicBezTo>
                    <a:cubicBezTo>
                      <a:pt x="2215907" y="432499"/>
                      <a:pt x="2275056" y="503251"/>
                      <a:pt x="2323225" y="579622"/>
                    </a:cubicBezTo>
                    <a:cubicBezTo>
                      <a:pt x="2432503" y="778291"/>
                      <a:pt x="2435117" y="1014982"/>
                      <a:pt x="2372701" y="1229134"/>
                    </a:cubicBezTo>
                    <a:cubicBezTo>
                      <a:pt x="2342113" y="1349537"/>
                      <a:pt x="2283095" y="1460729"/>
                      <a:pt x="2239044" y="1576624"/>
                    </a:cubicBezTo>
                    <a:cubicBezTo>
                      <a:pt x="2227737" y="1607525"/>
                      <a:pt x="2211398" y="1637381"/>
                      <a:pt x="2204470" y="1669327"/>
                    </a:cubicBezTo>
                    <a:close/>
                    <a:moveTo>
                      <a:pt x="470332" y="859823"/>
                    </a:moveTo>
                    <a:cubicBezTo>
                      <a:pt x="496148" y="773064"/>
                      <a:pt x="533402" y="690553"/>
                      <a:pt x="573466" y="609543"/>
                    </a:cubicBezTo>
                    <a:cubicBezTo>
                      <a:pt x="635883" y="473069"/>
                      <a:pt x="720390" y="338162"/>
                      <a:pt x="852936" y="260354"/>
                    </a:cubicBezTo>
                    <a:cubicBezTo>
                      <a:pt x="943457" y="205934"/>
                      <a:pt x="1045153" y="171309"/>
                      <a:pt x="1148549" y="150143"/>
                    </a:cubicBezTo>
                    <a:cubicBezTo>
                      <a:pt x="1232599" y="131523"/>
                      <a:pt x="1318349" y="124076"/>
                      <a:pt x="1404098" y="126101"/>
                    </a:cubicBezTo>
                    <a:cubicBezTo>
                      <a:pt x="1354557" y="149947"/>
                      <a:pt x="1310114" y="183004"/>
                      <a:pt x="1263514" y="211945"/>
                    </a:cubicBezTo>
                    <a:cubicBezTo>
                      <a:pt x="1208613" y="254213"/>
                      <a:pt x="1152340" y="295633"/>
                      <a:pt x="1103714" y="345218"/>
                    </a:cubicBezTo>
                    <a:cubicBezTo>
                      <a:pt x="1065806" y="385984"/>
                      <a:pt x="1032931" y="431127"/>
                      <a:pt x="997900" y="474441"/>
                    </a:cubicBezTo>
                    <a:cubicBezTo>
                      <a:pt x="965744" y="519323"/>
                      <a:pt x="936986" y="566883"/>
                      <a:pt x="908882" y="614378"/>
                    </a:cubicBezTo>
                    <a:cubicBezTo>
                      <a:pt x="864766" y="699046"/>
                      <a:pt x="818035" y="782799"/>
                      <a:pt x="781631" y="871060"/>
                    </a:cubicBezTo>
                    <a:cubicBezTo>
                      <a:pt x="749801" y="960888"/>
                      <a:pt x="725684" y="1053526"/>
                      <a:pt x="706861" y="1146883"/>
                    </a:cubicBezTo>
                    <a:cubicBezTo>
                      <a:pt x="696143" y="1199670"/>
                      <a:pt x="687842" y="1252979"/>
                      <a:pt x="684117" y="1306746"/>
                    </a:cubicBezTo>
                    <a:cubicBezTo>
                      <a:pt x="682614" y="1334642"/>
                      <a:pt x="678561" y="1363583"/>
                      <a:pt x="683855" y="1391152"/>
                    </a:cubicBezTo>
                    <a:cubicBezTo>
                      <a:pt x="685163" y="1395725"/>
                      <a:pt x="688234" y="1398796"/>
                      <a:pt x="691960" y="1400494"/>
                    </a:cubicBezTo>
                    <a:cubicBezTo>
                      <a:pt x="686208" y="1475101"/>
                      <a:pt x="638366" y="1528149"/>
                      <a:pt x="559349" y="1516847"/>
                    </a:cubicBezTo>
                    <a:cubicBezTo>
                      <a:pt x="415366" y="1505676"/>
                      <a:pt x="413666" y="1415324"/>
                      <a:pt x="399092" y="1299690"/>
                    </a:cubicBezTo>
                    <a:cubicBezTo>
                      <a:pt x="399941" y="1253632"/>
                      <a:pt x="400333" y="1207444"/>
                      <a:pt x="403078" y="1161517"/>
                    </a:cubicBezTo>
                    <a:cubicBezTo>
                      <a:pt x="414189" y="1059602"/>
                      <a:pt x="439940" y="958144"/>
                      <a:pt x="470332" y="859823"/>
                    </a:cubicBezTo>
                    <a:close/>
                    <a:moveTo>
                      <a:pt x="68381" y="2419120"/>
                    </a:moveTo>
                    <a:cubicBezTo>
                      <a:pt x="34657" y="2323150"/>
                      <a:pt x="27010" y="2220190"/>
                      <a:pt x="38905" y="2119517"/>
                    </a:cubicBezTo>
                    <a:cubicBezTo>
                      <a:pt x="45767" y="2049483"/>
                      <a:pt x="55636" y="1979253"/>
                      <a:pt x="77204" y="1912094"/>
                    </a:cubicBezTo>
                    <a:cubicBezTo>
                      <a:pt x="86224" y="1887922"/>
                      <a:pt x="99491" y="1860418"/>
                      <a:pt x="126419" y="1852905"/>
                    </a:cubicBezTo>
                    <a:cubicBezTo>
                      <a:pt x="128576" y="1852186"/>
                      <a:pt x="133935" y="1850749"/>
                      <a:pt x="140405" y="1848789"/>
                    </a:cubicBezTo>
                    <a:cubicBezTo>
                      <a:pt x="140275" y="1849246"/>
                      <a:pt x="140144" y="1849704"/>
                      <a:pt x="140013" y="1850161"/>
                    </a:cubicBezTo>
                    <a:cubicBezTo>
                      <a:pt x="126484" y="1900138"/>
                      <a:pt x="110668" y="1949855"/>
                      <a:pt x="100995" y="2000812"/>
                    </a:cubicBezTo>
                    <a:cubicBezTo>
                      <a:pt x="94916" y="2038769"/>
                      <a:pt x="92629" y="2077313"/>
                      <a:pt x="86616" y="2115270"/>
                    </a:cubicBezTo>
                    <a:cubicBezTo>
                      <a:pt x="78185" y="2179686"/>
                      <a:pt x="75374" y="2246061"/>
                      <a:pt x="83936" y="2310542"/>
                    </a:cubicBezTo>
                    <a:cubicBezTo>
                      <a:pt x="90603" y="2362152"/>
                      <a:pt x="106550" y="2411542"/>
                      <a:pt x="124066" y="2460278"/>
                    </a:cubicBezTo>
                    <a:cubicBezTo>
                      <a:pt x="136419" y="2495948"/>
                      <a:pt x="152431" y="2530181"/>
                      <a:pt x="171712" y="2562585"/>
                    </a:cubicBezTo>
                    <a:cubicBezTo>
                      <a:pt x="100995" y="2533186"/>
                      <a:pt x="101125" y="2498562"/>
                      <a:pt x="68381" y="2419120"/>
                    </a:cubicBezTo>
                    <a:close/>
                    <a:moveTo>
                      <a:pt x="194783" y="2534232"/>
                    </a:moveTo>
                    <a:cubicBezTo>
                      <a:pt x="161581" y="2474912"/>
                      <a:pt x="139687" y="2409059"/>
                      <a:pt x="124066" y="2342880"/>
                    </a:cubicBezTo>
                    <a:cubicBezTo>
                      <a:pt x="110733" y="2285716"/>
                      <a:pt x="112106" y="2224045"/>
                      <a:pt x="114981" y="2165378"/>
                    </a:cubicBezTo>
                    <a:cubicBezTo>
                      <a:pt x="118772" y="2121019"/>
                      <a:pt x="126811" y="2077183"/>
                      <a:pt x="130536" y="2032824"/>
                    </a:cubicBezTo>
                    <a:cubicBezTo>
                      <a:pt x="134719" y="1991274"/>
                      <a:pt x="147464" y="1951422"/>
                      <a:pt x="157921" y="1911179"/>
                    </a:cubicBezTo>
                    <a:cubicBezTo>
                      <a:pt x="167333" y="1876162"/>
                      <a:pt x="175895" y="1840688"/>
                      <a:pt x="191777" y="1807892"/>
                    </a:cubicBezTo>
                    <a:cubicBezTo>
                      <a:pt x="216939" y="1764056"/>
                      <a:pt x="248115" y="1723355"/>
                      <a:pt x="285500" y="1689188"/>
                    </a:cubicBezTo>
                    <a:cubicBezTo>
                      <a:pt x="326871" y="1660638"/>
                      <a:pt x="369811" y="1633657"/>
                      <a:pt x="413601" y="1608832"/>
                    </a:cubicBezTo>
                    <a:cubicBezTo>
                      <a:pt x="418895" y="1605435"/>
                      <a:pt x="425561" y="1602625"/>
                      <a:pt x="431052" y="1598836"/>
                    </a:cubicBezTo>
                    <a:cubicBezTo>
                      <a:pt x="437914" y="1598771"/>
                      <a:pt x="443339" y="1591193"/>
                      <a:pt x="446411" y="1585052"/>
                    </a:cubicBezTo>
                    <a:cubicBezTo>
                      <a:pt x="457260" y="1561141"/>
                      <a:pt x="450332" y="1534290"/>
                      <a:pt x="439548" y="1509595"/>
                    </a:cubicBezTo>
                    <a:cubicBezTo>
                      <a:pt x="472423" y="1536119"/>
                      <a:pt x="518631" y="1549969"/>
                      <a:pt x="574381" y="1551929"/>
                    </a:cubicBezTo>
                    <a:cubicBezTo>
                      <a:pt x="576669" y="1551995"/>
                      <a:pt x="578956" y="1552060"/>
                      <a:pt x="581244" y="1552060"/>
                    </a:cubicBezTo>
                    <a:cubicBezTo>
                      <a:pt x="634249" y="1552060"/>
                      <a:pt x="675686" y="1526647"/>
                      <a:pt x="698234" y="1488559"/>
                    </a:cubicBezTo>
                    <a:cubicBezTo>
                      <a:pt x="701829" y="1524425"/>
                      <a:pt x="706992" y="1561794"/>
                      <a:pt x="729475" y="1590997"/>
                    </a:cubicBezTo>
                    <a:cubicBezTo>
                      <a:pt x="732874" y="1595243"/>
                      <a:pt x="737057" y="1597007"/>
                      <a:pt x="741174" y="1597007"/>
                    </a:cubicBezTo>
                    <a:cubicBezTo>
                      <a:pt x="743266" y="1597007"/>
                      <a:pt x="745357" y="1596550"/>
                      <a:pt x="747252" y="1595700"/>
                    </a:cubicBezTo>
                    <a:cubicBezTo>
                      <a:pt x="748756" y="1597072"/>
                      <a:pt x="750390" y="1598314"/>
                      <a:pt x="751762" y="1599424"/>
                    </a:cubicBezTo>
                    <a:cubicBezTo>
                      <a:pt x="764834" y="1609420"/>
                      <a:pt x="779997" y="1615691"/>
                      <a:pt x="795225" y="1621898"/>
                    </a:cubicBezTo>
                    <a:cubicBezTo>
                      <a:pt x="791696" y="1622028"/>
                      <a:pt x="788232" y="1622224"/>
                      <a:pt x="784899" y="1622486"/>
                    </a:cubicBezTo>
                    <a:cubicBezTo>
                      <a:pt x="716469" y="1627059"/>
                      <a:pt x="653922" y="1659462"/>
                      <a:pt x="596537" y="1694871"/>
                    </a:cubicBezTo>
                    <a:cubicBezTo>
                      <a:pt x="525428" y="1742824"/>
                      <a:pt x="468109" y="1810114"/>
                      <a:pt x="418895" y="1879690"/>
                    </a:cubicBezTo>
                    <a:cubicBezTo>
                      <a:pt x="389353" y="1921828"/>
                      <a:pt x="373210" y="1970956"/>
                      <a:pt x="355236" y="2018647"/>
                    </a:cubicBezTo>
                    <a:cubicBezTo>
                      <a:pt x="330923" y="2081952"/>
                      <a:pt x="309225" y="2147021"/>
                      <a:pt x="303146" y="2214964"/>
                    </a:cubicBezTo>
                    <a:cubicBezTo>
                      <a:pt x="295107" y="2284083"/>
                      <a:pt x="302820" y="2353725"/>
                      <a:pt x="318571" y="2421211"/>
                    </a:cubicBezTo>
                    <a:cubicBezTo>
                      <a:pt x="341381" y="2532337"/>
                      <a:pt x="381184" y="2631312"/>
                      <a:pt x="460070" y="2714804"/>
                    </a:cubicBezTo>
                    <a:cubicBezTo>
                      <a:pt x="472292" y="2729961"/>
                      <a:pt x="484514" y="2743876"/>
                      <a:pt x="496736" y="2756746"/>
                    </a:cubicBezTo>
                    <a:cubicBezTo>
                      <a:pt x="460920" y="2748710"/>
                      <a:pt x="424973" y="2740021"/>
                      <a:pt x="390726" y="2726694"/>
                    </a:cubicBezTo>
                    <a:cubicBezTo>
                      <a:pt x="280794" y="2690697"/>
                      <a:pt x="246220" y="2631116"/>
                      <a:pt x="194783" y="2534232"/>
                    </a:cubicBezTo>
                    <a:close/>
                    <a:moveTo>
                      <a:pt x="1212731" y="2748384"/>
                    </a:moveTo>
                    <a:cubicBezTo>
                      <a:pt x="1128811" y="2815151"/>
                      <a:pt x="1023847" y="2856048"/>
                      <a:pt x="917117" y="2867023"/>
                    </a:cubicBezTo>
                    <a:cubicBezTo>
                      <a:pt x="798558" y="2871073"/>
                      <a:pt x="668300" y="2855002"/>
                      <a:pt x="571767" y="2779938"/>
                    </a:cubicBezTo>
                    <a:cubicBezTo>
                      <a:pt x="540068" y="2754786"/>
                      <a:pt x="513925" y="2723689"/>
                      <a:pt x="486867" y="2693768"/>
                    </a:cubicBezTo>
                    <a:cubicBezTo>
                      <a:pt x="448960" y="2650585"/>
                      <a:pt x="413732" y="2604070"/>
                      <a:pt x="392621" y="2550172"/>
                    </a:cubicBezTo>
                    <a:cubicBezTo>
                      <a:pt x="351184" y="2439307"/>
                      <a:pt x="322362" y="2318643"/>
                      <a:pt x="339224" y="2200003"/>
                    </a:cubicBezTo>
                    <a:cubicBezTo>
                      <a:pt x="347263" y="2135784"/>
                      <a:pt x="370073" y="2074896"/>
                      <a:pt x="392948" y="2014727"/>
                    </a:cubicBezTo>
                    <a:cubicBezTo>
                      <a:pt x="407523" y="1975987"/>
                      <a:pt x="420921" y="1937246"/>
                      <a:pt x="444385" y="1902425"/>
                    </a:cubicBezTo>
                    <a:cubicBezTo>
                      <a:pt x="489220" y="1837683"/>
                      <a:pt x="543467" y="1774443"/>
                      <a:pt x="607583" y="1727602"/>
                    </a:cubicBezTo>
                    <a:cubicBezTo>
                      <a:pt x="661961" y="1693565"/>
                      <a:pt x="720521" y="1660704"/>
                      <a:pt x="785552" y="1655020"/>
                    </a:cubicBezTo>
                    <a:cubicBezTo>
                      <a:pt x="795290" y="1654236"/>
                      <a:pt x="805029" y="1653909"/>
                      <a:pt x="814702" y="1653909"/>
                    </a:cubicBezTo>
                    <a:cubicBezTo>
                      <a:pt x="835812" y="1653909"/>
                      <a:pt x="856792" y="1655673"/>
                      <a:pt x="877641" y="1658679"/>
                    </a:cubicBezTo>
                    <a:cubicBezTo>
                      <a:pt x="880778" y="1659789"/>
                      <a:pt x="883916" y="1660834"/>
                      <a:pt x="887184" y="1661684"/>
                    </a:cubicBezTo>
                    <a:cubicBezTo>
                      <a:pt x="888883" y="1662141"/>
                      <a:pt x="890517" y="1662337"/>
                      <a:pt x="892020" y="1662337"/>
                    </a:cubicBezTo>
                    <a:cubicBezTo>
                      <a:pt x="893589" y="1662337"/>
                      <a:pt x="895026" y="1662076"/>
                      <a:pt x="896464" y="1661618"/>
                    </a:cubicBezTo>
                    <a:cubicBezTo>
                      <a:pt x="916137" y="1665081"/>
                      <a:pt x="935744" y="1669458"/>
                      <a:pt x="955221" y="1674554"/>
                    </a:cubicBezTo>
                    <a:cubicBezTo>
                      <a:pt x="1023781" y="1690821"/>
                      <a:pt x="1094106" y="1713621"/>
                      <a:pt x="1147896" y="1760920"/>
                    </a:cubicBezTo>
                    <a:cubicBezTo>
                      <a:pt x="1150575" y="1770066"/>
                      <a:pt x="1158288" y="1776665"/>
                      <a:pt x="1164627" y="1783459"/>
                    </a:cubicBezTo>
                    <a:cubicBezTo>
                      <a:pt x="1183124" y="1804756"/>
                      <a:pt x="1204561" y="1825466"/>
                      <a:pt x="1221685" y="1850618"/>
                    </a:cubicBezTo>
                    <a:cubicBezTo>
                      <a:pt x="1250377" y="1896545"/>
                      <a:pt x="1275736" y="1945085"/>
                      <a:pt x="1294755" y="1995782"/>
                    </a:cubicBezTo>
                    <a:cubicBezTo>
                      <a:pt x="1318937" y="2065619"/>
                      <a:pt x="1327107" y="2138332"/>
                      <a:pt x="1338610" y="2211567"/>
                    </a:cubicBezTo>
                    <a:cubicBezTo>
                      <a:pt x="1351943" y="2311587"/>
                      <a:pt x="1341943" y="2415723"/>
                      <a:pt x="1322270" y="2514764"/>
                    </a:cubicBezTo>
                    <a:cubicBezTo>
                      <a:pt x="1314493" y="2549454"/>
                      <a:pt x="1310898" y="2585124"/>
                      <a:pt x="1299526" y="2618900"/>
                    </a:cubicBezTo>
                    <a:cubicBezTo>
                      <a:pt x="1280376" y="2667113"/>
                      <a:pt x="1251749" y="2713889"/>
                      <a:pt x="1212731" y="2748384"/>
                    </a:cubicBezTo>
                    <a:close/>
                    <a:moveTo>
                      <a:pt x="1567362" y="3021528"/>
                    </a:moveTo>
                    <a:cubicBezTo>
                      <a:pt x="1523899" y="2997291"/>
                      <a:pt x="1470240" y="2988537"/>
                      <a:pt x="1435993" y="2950253"/>
                    </a:cubicBezTo>
                    <a:cubicBezTo>
                      <a:pt x="1416516" y="2925363"/>
                      <a:pt x="1408085" y="2893874"/>
                      <a:pt x="1395732" y="2865259"/>
                    </a:cubicBezTo>
                    <a:cubicBezTo>
                      <a:pt x="1383968" y="2835077"/>
                      <a:pt x="1370896" y="2805286"/>
                      <a:pt x="1362139" y="2774124"/>
                    </a:cubicBezTo>
                    <a:cubicBezTo>
                      <a:pt x="1339329" y="2688084"/>
                      <a:pt x="1355603" y="2598190"/>
                      <a:pt x="1364361" y="2511301"/>
                    </a:cubicBezTo>
                    <a:cubicBezTo>
                      <a:pt x="1369132" y="2395863"/>
                      <a:pt x="1414752" y="2288199"/>
                      <a:pt x="1467757" y="2187199"/>
                    </a:cubicBezTo>
                    <a:cubicBezTo>
                      <a:pt x="1508213" y="2101355"/>
                      <a:pt x="1575401" y="2031321"/>
                      <a:pt x="1643700" y="1966775"/>
                    </a:cubicBezTo>
                    <a:cubicBezTo>
                      <a:pt x="1684222" y="1932673"/>
                      <a:pt x="1735528" y="1909154"/>
                      <a:pt x="1788925" y="1907325"/>
                    </a:cubicBezTo>
                    <a:cubicBezTo>
                      <a:pt x="1842714" y="1905626"/>
                      <a:pt x="1896177" y="1912290"/>
                      <a:pt x="1949443" y="1919933"/>
                    </a:cubicBezTo>
                    <a:cubicBezTo>
                      <a:pt x="1960358" y="1921044"/>
                      <a:pt x="1971404" y="1922808"/>
                      <a:pt x="1982514" y="1924311"/>
                    </a:cubicBezTo>
                    <a:cubicBezTo>
                      <a:pt x="1955391" y="1938487"/>
                      <a:pt x="1928790" y="1953709"/>
                      <a:pt x="1902713" y="1969780"/>
                    </a:cubicBezTo>
                    <a:cubicBezTo>
                      <a:pt x="1889968" y="1977163"/>
                      <a:pt x="1877877" y="1985525"/>
                      <a:pt x="1866178" y="1994410"/>
                    </a:cubicBezTo>
                    <a:cubicBezTo>
                      <a:pt x="1850753" y="1986766"/>
                      <a:pt x="1834414" y="1980429"/>
                      <a:pt x="1818924" y="1973177"/>
                    </a:cubicBezTo>
                    <a:cubicBezTo>
                      <a:pt x="1804807" y="1968474"/>
                      <a:pt x="1782585" y="1950312"/>
                      <a:pt x="1772651" y="1970042"/>
                    </a:cubicBezTo>
                    <a:cubicBezTo>
                      <a:pt x="1765396" y="1991012"/>
                      <a:pt x="1793892" y="1994214"/>
                      <a:pt x="1807617" y="2000028"/>
                    </a:cubicBezTo>
                    <a:cubicBezTo>
                      <a:pt x="1819578" y="2004078"/>
                      <a:pt x="1831277" y="2008717"/>
                      <a:pt x="1843106" y="2013029"/>
                    </a:cubicBezTo>
                    <a:cubicBezTo>
                      <a:pt x="1826636" y="2027140"/>
                      <a:pt x="1810885" y="2042101"/>
                      <a:pt x="1795199" y="2056996"/>
                    </a:cubicBezTo>
                    <a:cubicBezTo>
                      <a:pt x="1778598" y="2072087"/>
                      <a:pt x="1762716" y="2088028"/>
                      <a:pt x="1747619" y="2104622"/>
                    </a:cubicBezTo>
                    <a:cubicBezTo>
                      <a:pt x="1733436" y="2100310"/>
                      <a:pt x="1718796" y="2097304"/>
                      <a:pt x="1704483" y="2093646"/>
                    </a:cubicBezTo>
                    <a:cubicBezTo>
                      <a:pt x="1690823" y="2090967"/>
                      <a:pt x="1666379" y="2080515"/>
                      <a:pt x="1664549" y="2102531"/>
                    </a:cubicBezTo>
                    <a:cubicBezTo>
                      <a:pt x="1664680" y="2118014"/>
                      <a:pt x="1682065" y="2116969"/>
                      <a:pt x="1693241" y="2117426"/>
                    </a:cubicBezTo>
                    <a:cubicBezTo>
                      <a:pt x="1705201" y="2118210"/>
                      <a:pt x="1718861" y="2120431"/>
                      <a:pt x="1732260" y="2121999"/>
                    </a:cubicBezTo>
                    <a:cubicBezTo>
                      <a:pt x="1707031" y="2151398"/>
                      <a:pt x="1684091" y="2182756"/>
                      <a:pt x="1663961" y="2215879"/>
                    </a:cubicBezTo>
                    <a:cubicBezTo>
                      <a:pt x="1636118" y="2262132"/>
                      <a:pt x="1617883" y="2313286"/>
                      <a:pt x="1602459" y="2364766"/>
                    </a:cubicBezTo>
                    <a:cubicBezTo>
                      <a:pt x="1598799" y="2375806"/>
                      <a:pt x="1595400" y="2386913"/>
                      <a:pt x="1592329" y="2398084"/>
                    </a:cubicBezTo>
                    <a:cubicBezTo>
                      <a:pt x="1591937" y="2398084"/>
                      <a:pt x="1591610" y="2398084"/>
                      <a:pt x="1591218" y="2398084"/>
                    </a:cubicBezTo>
                    <a:cubicBezTo>
                      <a:pt x="1564290" y="2399195"/>
                      <a:pt x="1537559" y="2396516"/>
                      <a:pt x="1511416" y="2390440"/>
                    </a:cubicBezTo>
                    <a:cubicBezTo>
                      <a:pt x="1503377" y="2388872"/>
                      <a:pt x="1495468" y="2395536"/>
                      <a:pt x="1494423" y="2403376"/>
                    </a:cubicBezTo>
                    <a:cubicBezTo>
                      <a:pt x="1493115" y="2426307"/>
                      <a:pt x="1523180" y="2420819"/>
                      <a:pt x="1538278" y="2423301"/>
                    </a:cubicBezTo>
                    <a:cubicBezTo>
                      <a:pt x="1543049" y="2423693"/>
                      <a:pt x="1547885" y="2423889"/>
                      <a:pt x="1552656" y="2423889"/>
                    </a:cubicBezTo>
                    <a:cubicBezTo>
                      <a:pt x="1563898" y="2423889"/>
                      <a:pt x="1575140" y="2422844"/>
                      <a:pt x="1586316" y="2421537"/>
                    </a:cubicBezTo>
                    <a:cubicBezTo>
                      <a:pt x="1569453" y="2490853"/>
                      <a:pt x="1562395" y="2562128"/>
                      <a:pt x="1561545" y="2633664"/>
                    </a:cubicBezTo>
                    <a:cubicBezTo>
                      <a:pt x="1550761" y="2633011"/>
                      <a:pt x="1539977" y="2633142"/>
                      <a:pt x="1529193" y="2633468"/>
                    </a:cubicBezTo>
                    <a:cubicBezTo>
                      <a:pt x="1513180" y="2633925"/>
                      <a:pt x="1497102" y="2634317"/>
                      <a:pt x="1481286" y="2631704"/>
                    </a:cubicBezTo>
                    <a:cubicBezTo>
                      <a:pt x="1462071" y="2629940"/>
                      <a:pt x="1461025" y="2658424"/>
                      <a:pt x="1480175" y="2658490"/>
                    </a:cubicBezTo>
                    <a:cubicBezTo>
                      <a:pt x="1482920" y="2658620"/>
                      <a:pt x="1485730" y="2658751"/>
                      <a:pt x="1488475" y="2658686"/>
                    </a:cubicBezTo>
                    <a:cubicBezTo>
                      <a:pt x="1512723" y="2658686"/>
                      <a:pt x="1536709" y="2653198"/>
                      <a:pt x="1560892" y="2650585"/>
                    </a:cubicBezTo>
                    <a:cubicBezTo>
                      <a:pt x="1557754" y="2724669"/>
                      <a:pt x="1566055" y="2798753"/>
                      <a:pt x="1585270" y="2870289"/>
                    </a:cubicBezTo>
                    <a:cubicBezTo>
                      <a:pt x="1573767" y="2869963"/>
                      <a:pt x="1562264" y="2869636"/>
                      <a:pt x="1550826" y="2868852"/>
                    </a:cubicBezTo>
                    <a:cubicBezTo>
                      <a:pt x="1547166" y="2869114"/>
                      <a:pt x="1542330" y="2868460"/>
                      <a:pt x="1537167" y="2867807"/>
                    </a:cubicBezTo>
                    <a:cubicBezTo>
                      <a:pt x="1522723" y="2866108"/>
                      <a:pt x="1505730" y="2864344"/>
                      <a:pt x="1504553" y="2881265"/>
                    </a:cubicBezTo>
                    <a:cubicBezTo>
                      <a:pt x="1504553" y="2888582"/>
                      <a:pt x="1510762" y="2895703"/>
                      <a:pt x="1518278" y="2895703"/>
                    </a:cubicBezTo>
                    <a:cubicBezTo>
                      <a:pt x="1518474" y="2895703"/>
                      <a:pt x="1518736" y="2895703"/>
                      <a:pt x="1518932" y="2895703"/>
                    </a:cubicBezTo>
                    <a:cubicBezTo>
                      <a:pt x="1536905" y="2894788"/>
                      <a:pt x="1554813" y="2893155"/>
                      <a:pt x="1572721" y="2891783"/>
                    </a:cubicBezTo>
                    <a:cubicBezTo>
                      <a:pt x="1575858" y="2891064"/>
                      <a:pt x="1582982" y="2890803"/>
                      <a:pt x="1590956" y="2890280"/>
                    </a:cubicBezTo>
                    <a:cubicBezTo>
                      <a:pt x="1597296" y="2911513"/>
                      <a:pt x="1604551" y="2932484"/>
                      <a:pt x="1612851" y="2953128"/>
                    </a:cubicBezTo>
                    <a:cubicBezTo>
                      <a:pt x="1633831" y="3001472"/>
                      <a:pt x="1664810" y="3044721"/>
                      <a:pt x="1699254" y="3084507"/>
                    </a:cubicBezTo>
                    <a:cubicBezTo>
                      <a:pt x="1694221" y="3082874"/>
                      <a:pt x="1689189" y="3081240"/>
                      <a:pt x="1684287" y="3079476"/>
                    </a:cubicBezTo>
                    <a:cubicBezTo>
                      <a:pt x="1641804" y="3067325"/>
                      <a:pt x="1605531" y="3042434"/>
                      <a:pt x="1567362" y="3021528"/>
                    </a:cubicBezTo>
                    <a:close/>
                    <a:moveTo>
                      <a:pt x="2469430" y="1958609"/>
                    </a:moveTo>
                    <a:cubicBezTo>
                      <a:pt x="2493809" y="2006626"/>
                      <a:pt x="2518841" y="2054252"/>
                      <a:pt x="2548840" y="2099134"/>
                    </a:cubicBezTo>
                    <a:cubicBezTo>
                      <a:pt x="2617531" y="2198631"/>
                      <a:pt x="2654523" y="2316683"/>
                      <a:pt x="2674196" y="2435061"/>
                    </a:cubicBezTo>
                    <a:cubicBezTo>
                      <a:pt x="2687006" y="2553962"/>
                      <a:pt x="2676680" y="2677566"/>
                      <a:pt x="2638707" y="2791632"/>
                    </a:cubicBezTo>
                    <a:cubicBezTo>
                      <a:pt x="2638576" y="2791501"/>
                      <a:pt x="2638511" y="2791306"/>
                      <a:pt x="2638315" y="2791175"/>
                    </a:cubicBezTo>
                    <a:lnTo>
                      <a:pt x="2638315" y="2791175"/>
                    </a:lnTo>
                    <a:cubicBezTo>
                      <a:pt x="2637400" y="2795748"/>
                      <a:pt x="2636223" y="2800190"/>
                      <a:pt x="2634916" y="2804567"/>
                    </a:cubicBezTo>
                    <a:cubicBezTo>
                      <a:pt x="2632302" y="2813256"/>
                      <a:pt x="2629360" y="2821880"/>
                      <a:pt x="2625766" y="2830242"/>
                    </a:cubicBezTo>
                    <a:cubicBezTo>
                      <a:pt x="2623674" y="2834946"/>
                      <a:pt x="2621714" y="2839650"/>
                      <a:pt x="2619492" y="2844288"/>
                    </a:cubicBezTo>
                    <a:cubicBezTo>
                      <a:pt x="2617531" y="2848535"/>
                      <a:pt x="2615309" y="2852651"/>
                      <a:pt x="2613152" y="2856832"/>
                    </a:cubicBezTo>
                    <a:cubicBezTo>
                      <a:pt x="2608838" y="2865194"/>
                      <a:pt x="2604132" y="2873295"/>
                      <a:pt x="2599557" y="2881396"/>
                    </a:cubicBezTo>
                    <a:cubicBezTo>
                      <a:pt x="2596355" y="2887014"/>
                      <a:pt x="2593283" y="2892763"/>
                      <a:pt x="2590211" y="2898447"/>
                    </a:cubicBezTo>
                    <a:cubicBezTo>
                      <a:pt x="2590146" y="2898578"/>
                      <a:pt x="2590081" y="2898708"/>
                      <a:pt x="2590015" y="2898839"/>
                    </a:cubicBezTo>
                    <a:cubicBezTo>
                      <a:pt x="2587597" y="2903804"/>
                      <a:pt x="2585244" y="2908900"/>
                      <a:pt x="2582891" y="2913930"/>
                    </a:cubicBezTo>
                    <a:cubicBezTo>
                      <a:pt x="2582761" y="2914126"/>
                      <a:pt x="2582630" y="2914322"/>
                      <a:pt x="2582565" y="2914518"/>
                    </a:cubicBezTo>
                    <a:cubicBezTo>
                      <a:pt x="2581127" y="2917588"/>
                      <a:pt x="2579689" y="2920594"/>
                      <a:pt x="2578316" y="2923664"/>
                    </a:cubicBezTo>
                    <a:cubicBezTo>
                      <a:pt x="2578055" y="2924252"/>
                      <a:pt x="2577728" y="2924906"/>
                      <a:pt x="2577466" y="2925493"/>
                    </a:cubicBezTo>
                    <a:cubicBezTo>
                      <a:pt x="2575440" y="2929870"/>
                      <a:pt x="2573284" y="2934182"/>
                      <a:pt x="2571061" y="2938494"/>
                    </a:cubicBezTo>
                    <a:cubicBezTo>
                      <a:pt x="2570212" y="2940127"/>
                      <a:pt x="2569297" y="2941826"/>
                      <a:pt x="2568316" y="2943459"/>
                    </a:cubicBezTo>
                    <a:cubicBezTo>
                      <a:pt x="2567794" y="2944309"/>
                      <a:pt x="2567271" y="2945158"/>
                      <a:pt x="2566682" y="2945942"/>
                    </a:cubicBezTo>
                    <a:cubicBezTo>
                      <a:pt x="2565506" y="2947640"/>
                      <a:pt x="2564264" y="2949273"/>
                      <a:pt x="2562565" y="2950450"/>
                    </a:cubicBezTo>
                    <a:cubicBezTo>
                      <a:pt x="2560996" y="2951560"/>
                      <a:pt x="2559101" y="2952017"/>
                      <a:pt x="2557336" y="2951756"/>
                    </a:cubicBezTo>
                    <a:cubicBezTo>
                      <a:pt x="2527272" y="2993633"/>
                      <a:pt x="2493678" y="3033288"/>
                      <a:pt x="2464071" y="3075491"/>
                    </a:cubicBezTo>
                    <a:cubicBezTo>
                      <a:pt x="2455770" y="3086597"/>
                      <a:pt x="2447470" y="3097703"/>
                      <a:pt x="2438516" y="3108352"/>
                    </a:cubicBezTo>
                    <a:cubicBezTo>
                      <a:pt x="2436751" y="3109593"/>
                      <a:pt x="2435052" y="3110900"/>
                      <a:pt x="2433222" y="3112141"/>
                    </a:cubicBezTo>
                    <a:cubicBezTo>
                      <a:pt x="2375838" y="3147420"/>
                      <a:pt x="2314336" y="3174009"/>
                      <a:pt x="2250612" y="3197201"/>
                    </a:cubicBezTo>
                    <a:cubicBezTo>
                      <a:pt x="2209110" y="3214056"/>
                      <a:pt x="2165712" y="3227645"/>
                      <a:pt x="2120485" y="3231565"/>
                    </a:cubicBezTo>
                    <a:cubicBezTo>
                      <a:pt x="2024278" y="3240123"/>
                      <a:pt x="1940686" y="3208960"/>
                      <a:pt x="1857289" y="3163883"/>
                    </a:cubicBezTo>
                    <a:cubicBezTo>
                      <a:pt x="1795461" y="3136313"/>
                      <a:pt x="1744089" y="3091040"/>
                      <a:pt x="1703764" y="3037077"/>
                    </a:cubicBezTo>
                    <a:cubicBezTo>
                      <a:pt x="1666379" y="2991477"/>
                      <a:pt x="1639648" y="2938494"/>
                      <a:pt x="1623504" y="2882049"/>
                    </a:cubicBezTo>
                    <a:cubicBezTo>
                      <a:pt x="1625008" y="2880285"/>
                      <a:pt x="1625465" y="2878064"/>
                      <a:pt x="1624354" y="2875385"/>
                    </a:cubicBezTo>
                    <a:cubicBezTo>
                      <a:pt x="1623439" y="2874275"/>
                      <a:pt x="1622263" y="2873491"/>
                      <a:pt x="1621021" y="2872903"/>
                    </a:cubicBezTo>
                    <a:cubicBezTo>
                      <a:pt x="1619321" y="2866370"/>
                      <a:pt x="1617622" y="2859902"/>
                      <a:pt x="1616184" y="2853304"/>
                    </a:cubicBezTo>
                    <a:cubicBezTo>
                      <a:pt x="1597427" y="2784250"/>
                      <a:pt x="1591087" y="2713367"/>
                      <a:pt x="1595008" y="2641961"/>
                    </a:cubicBezTo>
                    <a:cubicBezTo>
                      <a:pt x="1596315" y="2597733"/>
                      <a:pt x="1597819" y="2553308"/>
                      <a:pt x="1603113" y="2509341"/>
                    </a:cubicBezTo>
                    <a:cubicBezTo>
                      <a:pt x="1607622" y="2477656"/>
                      <a:pt x="1614420" y="2446363"/>
                      <a:pt x="1622655" y="2415462"/>
                    </a:cubicBezTo>
                    <a:cubicBezTo>
                      <a:pt x="1623243" y="2415004"/>
                      <a:pt x="1623896" y="2414612"/>
                      <a:pt x="1624419" y="2413959"/>
                    </a:cubicBezTo>
                    <a:cubicBezTo>
                      <a:pt x="1626511" y="2411542"/>
                      <a:pt x="1626707" y="2407949"/>
                      <a:pt x="1625465" y="2405009"/>
                    </a:cubicBezTo>
                    <a:cubicBezTo>
                      <a:pt x="1634288" y="2373193"/>
                      <a:pt x="1644549" y="2341770"/>
                      <a:pt x="1655464" y="2310738"/>
                    </a:cubicBezTo>
                    <a:cubicBezTo>
                      <a:pt x="1688470" y="2220844"/>
                      <a:pt x="1749318" y="2143624"/>
                      <a:pt x="1818597" y="2078555"/>
                    </a:cubicBezTo>
                    <a:cubicBezTo>
                      <a:pt x="1878138" y="2015707"/>
                      <a:pt x="1951927" y="1970499"/>
                      <a:pt x="2027350" y="1929210"/>
                    </a:cubicBezTo>
                    <a:cubicBezTo>
                      <a:pt x="2046500" y="1919411"/>
                      <a:pt x="2066695" y="1908435"/>
                      <a:pt x="2083819" y="1894520"/>
                    </a:cubicBezTo>
                    <a:cubicBezTo>
                      <a:pt x="2088852" y="1893279"/>
                      <a:pt x="2092642" y="1888836"/>
                      <a:pt x="2095976" y="1883544"/>
                    </a:cubicBezTo>
                    <a:cubicBezTo>
                      <a:pt x="2105779" y="1873680"/>
                      <a:pt x="2113818" y="1862312"/>
                      <a:pt x="2119243" y="1849116"/>
                    </a:cubicBezTo>
                    <a:cubicBezTo>
                      <a:pt x="2147216" y="1810701"/>
                      <a:pt x="2174993" y="1771699"/>
                      <a:pt x="2195450" y="1728647"/>
                    </a:cubicBezTo>
                    <a:cubicBezTo>
                      <a:pt x="2198065" y="1723225"/>
                      <a:pt x="2200483" y="1717737"/>
                      <a:pt x="2202770" y="1712249"/>
                    </a:cubicBezTo>
                    <a:cubicBezTo>
                      <a:pt x="2207934" y="1746221"/>
                      <a:pt x="2227606" y="1778428"/>
                      <a:pt x="2253096" y="1800575"/>
                    </a:cubicBezTo>
                    <a:cubicBezTo>
                      <a:pt x="2285513" y="1825140"/>
                      <a:pt x="2327408" y="1830301"/>
                      <a:pt x="2366884" y="1831869"/>
                    </a:cubicBezTo>
                    <a:cubicBezTo>
                      <a:pt x="2368779" y="1831999"/>
                      <a:pt x="2370674" y="1832065"/>
                      <a:pt x="2372570" y="1832065"/>
                    </a:cubicBezTo>
                    <a:cubicBezTo>
                      <a:pt x="2399824" y="1832065"/>
                      <a:pt x="2425052" y="1820305"/>
                      <a:pt x="2448712" y="1807435"/>
                    </a:cubicBezTo>
                    <a:cubicBezTo>
                      <a:pt x="2468646" y="1796721"/>
                      <a:pt x="2489168" y="1785942"/>
                      <a:pt x="2505377" y="1769870"/>
                    </a:cubicBezTo>
                    <a:cubicBezTo>
                      <a:pt x="2506749" y="1768498"/>
                      <a:pt x="2508056" y="1767126"/>
                      <a:pt x="2509429" y="1765754"/>
                    </a:cubicBezTo>
                    <a:cubicBezTo>
                      <a:pt x="2505638" y="1771307"/>
                      <a:pt x="2501717" y="1776861"/>
                      <a:pt x="2497403" y="1782479"/>
                    </a:cubicBezTo>
                    <a:cubicBezTo>
                      <a:pt x="2460476" y="1831673"/>
                      <a:pt x="2434202" y="1901641"/>
                      <a:pt x="2469430" y="195860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16" name="Google Shape;116;p5"/>
              <p:cNvSpPr/>
              <p:nvPr/>
            </p:nvSpPr>
            <p:spPr>
              <a:xfrm>
                <a:off x="19065" y="9236663"/>
                <a:ext cx="693781" cy="924464"/>
              </a:xfrm>
              <a:custGeom>
                <a:avLst/>
                <a:gdLst/>
                <a:ahLst/>
                <a:cxnLst/>
                <a:rect l="l" t="t" r="r" b="b"/>
                <a:pathLst>
                  <a:path w="693781" h="924464" extrusionOk="0">
                    <a:moveTo>
                      <a:pt x="678445" y="351520"/>
                    </a:moveTo>
                    <a:cubicBezTo>
                      <a:pt x="671647" y="352174"/>
                      <a:pt x="619296" y="354526"/>
                      <a:pt x="594590" y="362431"/>
                    </a:cubicBezTo>
                    <a:cubicBezTo>
                      <a:pt x="590081" y="294879"/>
                      <a:pt x="572826" y="228700"/>
                      <a:pt x="538121" y="176175"/>
                    </a:cubicBezTo>
                    <a:cubicBezTo>
                      <a:pt x="552239" y="169642"/>
                      <a:pt x="565114" y="160495"/>
                      <a:pt x="574918" y="148279"/>
                    </a:cubicBezTo>
                    <a:cubicBezTo>
                      <a:pt x="586159" y="134755"/>
                      <a:pt x="594525" y="119141"/>
                      <a:pt x="602303" y="103462"/>
                    </a:cubicBezTo>
                    <a:cubicBezTo>
                      <a:pt x="605571" y="96864"/>
                      <a:pt x="601584" y="88567"/>
                      <a:pt x="595179" y="85888"/>
                    </a:cubicBezTo>
                    <a:cubicBezTo>
                      <a:pt x="588643" y="83145"/>
                      <a:pt x="580146" y="86215"/>
                      <a:pt x="577598" y="93009"/>
                    </a:cubicBezTo>
                    <a:cubicBezTo>
                      <a:pt x="572500" y="106467"/>
                      <a:pt x="566552" y="119533"/>
                      <a:pt x="558513" y="131554"/>
                    </a:cubicBezTo>
                    <a:cubicBezTo>
                      <a:pt x="550801" y="143836"/>
                      <a:pt x="539167" y="152656"/>
                      <a:pt x="527599" y="161279"/>
                    </a:cubicBezTo>
                    <a:cubicBezTo>
                      <a:pt x="518253" y="149128"/>
                      <a:pt x="507861" y="137761"/>
                      <a:pt x="496292" y="127569"/>
                    </a:cubicBezTo>
                    <a:cubicBezTo>
                      <a:pt x="466293" y="100523"/>
                      <a:pt x="429366" y="80466"/>
                      <a:pt x="389694" y="71581"/>
                    </a:cubicBezTo>
                    <a:cubicBezTo>
                      <a:pt x="387014" y="71189"/>
                      <a:pt x="384269" y="70667"/>
                      <a:pt x="381524" y="70144"/>
                    </a:cubicBezTo>
                    <a:cubicBezTo>
                      <a:pt x="383550" y="69556"/>
                      <a:pt x="385511" y="68968"/>
                      <a:pt x="387537" y="68445"/>
                    </a:cubicBezTo>
                    <a:cubicBezTo>
                      <a:pt x="405249" y="63350"/>
                      <a:pt x="423288" y="59234"/>
                      <a:pt x="441065" y="54334"/>
                    </a:cubicBezTo>
                    <a:cubicBezTo>
                      <a:pt x="446359" y="52766"/>
                      <a:pt x="459365" y="50153"/>
                      <a:pt x="454006" y="42379"/>
                    </a:cubicBezTo>
                    <a:cubicBezTo>
                      <a:pt x="442568" y="34343"/>
                      <a:pt x="426229" y="38786"/>
                      <a:pt x="413092" y="39896"/>
                    </a:cubicBezTo>
                    <a:cubicBezTo>
                      <a:pt x="355250" y="46168"/>
                      <a:pt x="303160" y="71777"/>
                      <a:pt x="256625" y="105422"/>
                    </a:cubicBezTo>
                    <a:cubicBezTo>
                      <a:pt x="256952" y="96537"/>
                      <a:pt x="256233" y="87522"/>
                      <a:pt x="255057" y="79225"/>
                    </a:cubicBezTo>
                    <a:cubicBezTo>
                      <a:pt x="251397" y="61978"/>
                      <a:pt x="225711" y="-16288"/>
                      <a:pt x="201006" y="3050"/>
                    </a:cubicBezTo>
                    <a:cubicBezTo>
                      <a:pt x="194536" y="8080"/>
                      <a:pt x="193686" y="17161"/>
                      <a:pt x="198326" y="23629"/>
                    </a:cubicBezTo>
                    <a:cubicBezTo>
                      <a:pt x="219829" y="51656"/>
                      <a:pt x="237933" y="89416"/>
                      <a:pt x="231005" y="124956"/>
                    </a:cubicBezTo>
                    <a:cubicBezTo>
                      <a:pt x="183817" y="161998"/>
                      <a:pt x="154798" y="216418"/>
                      <a:pt x="128655" y="269923"/>
                    </a:cubicBezTo>
                    <a:cubicBezTo>
                      <a:pt x="99309" y="247254"/>
                      <a:pt x="41468" y="205051"/>
                      <a:pt x="33167" y="226740"/>
                    </a:cubicBezTo>
                    <a:cubicBezTo>
                      <a:pt x="30814" y="232293"/>
                      <a:pt x="33429" y="239545"/>
                      <a:pt x="39245" y="241701"/>
                    </a:cubicBezTo>
                    <a:cubicBezTo>
                      <a:pt x="69114" y="250978"/>
                      <a:pt x="95061" y="268225"/>
                      <a:pt x="121988" y="283512"/>
                    </a:cubicBezTo>
                    <a:cubicBezTo>
                      <a:pt x="121139" y="285276"/>
                      <a:pt x="120289" y="287105"/>
                      <a:pt x="119374" y="288869"/>
                    </a:cubicBezTo>
                    <a:cubicBezTo>
                      <a:pt x="97871" y="344857"/>
                      <a:pt x="89440" y="405483"/>
                      <a:pt x="85976" y="465129"/>
                    </a:cubicBezTo>
                    <a:cubicBezTo>
                      <a:pt x="82055" y="514454"/>
                      <a:pt x="84800" y="563974"/>
                      <a:pt x="93754" y="612514"/>
                    </a:cubicBezTo>
                    <a:cubicBezTo>
                      <a:pt x="86695" y="626037"/>
                      <a:pt x="76695" y="637797"/>
                      <a:pt x="63166" y="645832"/>
                    </a:cubicBezTo>
                    <a:cubicBezTo>
                      <a:pt x="44605" y="657788"/>
                      <a:pt x="24997" y="667914"/>
                      <a:pt x="6436" y="679869"/>
                    </a:cubicBezTo>
                    <a:cubicBezTo>
                      <a:pt x="488" y="683658"/>
                      <a:pt x="-1930" y="691367"/>
                      <a:pt x="1730" y="697639"/>
                    </a:cubicBezTo>
                    <a:cubicBezTo>
                      <a:pt x="4344" y="702081"/>
                      <a:pt x="8200" y="703845"/>
                      <a:pt x="12318" y="703845"/>
                    </a:cubicBezTo>
                    <a:cubicBezTo>
                      <a:pt x="17089" y="703845"/>
                      <a:pt x="22187" y="701428"/>
                      <a:pt x="26043" y="698031"/>
                    </a:cubicBezTo>
                    <a:cubicBezTo>
                      <a:pt x="42056" y="687578"/>
                      <a:pt x="58265" y="677452"/>
                      <a:pt x="73885" y="666346"/>
                    </a:cubicBezTo>
                    <a:cubicBezTo>
                      <a:pt x="84538" y="659682"/>
                      <a:pt x="93100" y="650993"/>
                      <a:pt x="99767" y="641063"/>
                    </a:cubicBezTo>
                    <a:cubicBezTo>
                      <a:pt x="100747" y="645244"/>
                      <a:pt x="101662" y="649425"/>
                      <a:pt x="102708" y="653541"/>
                    </a:cubicBezTo>
                    <a:cubicBezTo>
                      <a:pt x="128067" y="731872"/>
                      <a:pt x="190941" y="796810"/>
                      <a:pt x="266560" y="832284"/>
                    </a:cubicBezTo>
                    <a:cubicBezTo>
                      <a:pt x="272246" y="848486"/>
                      <a:pt x="277540" y="864753"/>
                      <a:pt x="273488" y="882131"/>
                    </a:cubicBezTo>
                    <a:cubicBezTo>
                      <a:pt x="273030" y="895785"/>
                      <a:pt x="252377" y="911922"/>
                      <a:pt x="267540" y="922897"/>
                    </a:cubicBezTo>
                    <a:cubicBezTo>
                      <a:pt x="269828" y="923942"/>
                      <a:pt x="271854" y="924465"/>
                      <a:pt x="273684" y="924465"/>
                    </a:cubicBezTo>
                    <a:cubicBezTo>
                      <a:pt x="285644" y="924465"/>
                      <a:pt x="289696" y="904801"/>
                      <a:pt x="292834" y="894740"/>
                    </a:cubicBezTo>
                    <a:cubicBezTo>
                      <a:pt x="297474" y="876839"/>
                      <a:pt x="294468" y="858220"/>
                      <a:pt x="287605" y="841300"/>
                    </a:cubicBezTo>
                    <a:cubicBezTo>
                      <a:pt x="321460" y="854366"/>
                      <a:pt x="357211" y="861552"/>
                      <a:pt x="392962" y="861552"/>
                    </a:cubicBezTo>
                    <a:cubicBezTo>
                      <a:pt x="393877" y="861552"/>
                      <a:pt x="394857" y="861552"/>
                      <a:pt x="395772" y="861552"/>
                    </a:cubicBezTo>
                    <a:cubicBezTo>
                      <a:pt x="405053" y="861683"/>
                      <a:pt x="412765" y="853778"/>
                      <a:pt x="412765" y="844566"/>
                    </a:cubicBezTo>
                    <a:cubicBezTo>
                      <a:pt x="412765" y="835159"/>
                      <a:pt x="405053" y="827776"/>
                      <a:pt x="395772" y="827580"/>
                    </a:cubicBezTo>
                    <a:cubicBezTo>
                      <a:pt x="378060" y="827254"/>
                      <a:pt x="360414" y="825817"/>
                      <a:pt x="343028" y="822615"/>
                    </a:cubicBezTo>
                    <a:cubicBezTo>
                      <a:pt x="332833" y="820721"/>
                      <a:pt x="322767" y="818108"/>
                      <a:pt x="312964" y="814841"/>
                    </a:cubicBezTo>
                    <a:cubicBezTo>
                      <a:pt x="392635" y="809157"/>
                      <a:pt x="458450" y="756305"/>
                      <a:pt x="506554" y="690387"/>
                    </a:cubicBezTo>
                    <a:cubicBezTo>
                      <a:pt x="531520" y="694242"/>
                      <a:pt x="557010" y="700383"/>
                      <a:pt x="574395" y="718937"/>
                    </a:cubicBezTo>
                    <a:cubicBezTo>
                      <a:pt x="576879" y="722268"/>
                      <a:pt x="580408" y="723706"/>
                      <a:pt x="583937" y="723706"/>
                    </a:cubicBezTo>
                    <a:cubicBezTo>
                      <a:pt x="591061" y="723706"/>
                      <a:pt x="598250" y="717761"/>
                      <a:pt x="596878" y="709464"/>
                    </a:cubicBezTo>
                    <a:cubicBezTo>
                      <a:pt x="586225" y="687056"/>
                      <a:pt x="547402" y="677779"/>
                      <a:pt x="516619" y="676015"/>
                    </a:cubicBezTo>
                    <a:cubicBezTo>
                      <a:pt x="540344" y="640802"/>
                      <a:pt x="559232" y="602649"/>
                      <a:pt x="572630" y="566522"/>
                    </a:cubicBezTo>
                    <a:cubicBezTo>
                      <a:pt x="588839" y="511187"/>
                      <a:pt x="598054" y="444550"/>
                      <a:pt x="595505" y="378306"/>
                    </a:cubicBezTo>
                    <a:cubicBezTo>
                      <a:pt x="623479" y="377522"/>
                      <a:pt x="651256" y="375954"/>
                      <a:pt x="680275" y="378175"/>
                    </a:cubicBezTo>
                    <a:cubicBezTo>
                      <a:pt x="684327" y="378436"/>
                      <a:pt x="688510" y="376085"/>
                      <a:pt x="690928" y="372949"/>
                    </a:cubicBezTo>
                    <a:cubicBezTo>
                      <a:pt x="698444" y="363998"/>
                      <a:pt x="690013" y="349691"/>
                      <a:pt x="678445" y="351520"/>
                    </a:cubicBezTo>
                    <a:close/>
                    <a:moveTo>
                      <a:pt x="560147" y="451214"/>
                    </a:moveTo>
                    <a:cubicBezTo>
                      <a:pt x="555310" y="515303"/>
                      <a:pt x="539298" y="580176"/>
                      <a:pt x="502305" y="633877"/>
                    </a:cubicBezTo>
                    <a:cubicBezTo>
                      <a:pt x="476946" y="677583"/>
                      <a:pt x="445052" y="717107"/>
                      <a:pt x="403484" y="746571"/>
                    </a:cubicBezTo>
                    <a:cubicBezTo>
                      <a:pt x="363747" y="773879"/>
                      <a:pt x="315840" y="788709"/>
                      <a:pt x="267671" y="777930"/>
                    </a:cubicBezTo>
                    <a:cubicBezTo>
                      <a:pt x="251070" y="774140"/>
                      <a:pt x="235123" y="768065"/>
                      <a:pt x="219306" y="761924"/>
                    </a:cubicBezTo>
                    <a:cubicBezTo>
                      <a:pt x="218130" y="761009"/>
                      <a:pt x="216953" y="760029"/>
                      <a:pt x="215842" y="759115"/>
                    </a:cubicBezTo>
                    <a:cubicBezTo>
                      <a:pt x="182314" y="730173"/>
                      <a:pt x="154079" y="696398"/>
                      <a:pt x="138589" y="654260"/>
                    </a:cubicBezTo>
                    <a:cubicBezTo>
                      <a:pt x="123622" y="603106"/>
                      <a:pt x="116237" y="549013"/>
                      <a:pt x="118394" y="495704"/>
                    </a:cubicBezTo>
                    <a:cubicBezTo>
                      <a:pt x="120289" y="406398"/>
                      <a:pt x="133099" y="314152"/>
                      <a:pt x="182248" y="237520"/>
                    </a:cubicBezTo>
                    <a:cubicBezTo>
                      <a:pt x="199111" y="206749"/>
                      <a:pt x="217019" y="175717"/>
                      <a:pt x="244796" y="152983"/>
                    </a:cubicBezTo>
                    <a:cubicBezTo>
                      <a:pt x="275775" y="127634"/>
                      <a:pt x="308193" y="102156"/>
                      <a:pt x="344336" y="84647"/>
                    </a:cubicBezTo>
                    <a:cubicBezTo>
                      <a:pt x="348453" y="86019"/>
                      <a:pt x="353224" y="86868"/>
                      <a:pt x="356100" y="87718"/>
                    </a:cubicBezTo>
                    <a:cubicBezTo>
                      <a:pt x="416752" y="100718"/>
                      <a:pt x="471979" y="135409"/>
                      <a:pt x="507730" y="186431"/>
                    </a:cubicBezTo>
                    <a:cubicBezTo>
                      <a:pt x="559755" y="264501"/>
                      <a:pt x="564918" y="359360"/>
                      <a:pt x="560147" y="451214"/>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17" name="Google Shape;117;p5"/>
              <p:cNvSpPr/>
              <p:nvPr/>
            </p:nvSpPr>
            <p:spPr>
              <a:xfrm>
                <a:off x="1270966" y="9535025"/>
                <a:ext cx="859474" cy="962879"/>
              </a:xfrm>
              <a:custGeom>
                <a:avLst/>
                <a:gdLst/>
                <a:ahLst/>
                <a:cxnLst/>
                <a:rect l="l" t="t" r="r" b="b"/>
                <a:pathLst>
                  <a:path w="859474" h="962879" extrusionOk="0">
                    <a:moveTo>
                      <a:pt x="490046" y="6252"/>
                    </a:moveTo>
                    <a:cubicBezTo>
                      <a:pt x="442334" y="2267"/>
                      <a:pt x="392924" y="-5181"/>
                      <a:pt x="345670" y="5533"/>
                    </a:cubicBezTo>
                    <a:cubicBezTo>
                      <a:pt x="272143" y="20102"/>
                      <a:pt x="208550" y="65375"/>
                      <a:pt x="165740" y="126263"/>
                    </a:cubicBezTo>
                    <a:cubicBezTo>
                      <a:pt x="126722" y="175326"/>
                      <a:pt x="83520" y="222951"/>
                      <a:pt x="60383" y="282141"/>
                    </a:cubicBezTo>
                    <a:cubicBezTo>
                      <a:pt x="26920" y="362039"/>
                      <a:pt x="10385" y="448667"/>
                      <a:pt x="1235" y="534510"/>
                    </a:cubicBezTo>
                    <a:cubicBezTo>
                      <a:pt x="-2948" y="620028"/>
                      <a:pt x="1627" y="712731"/>
                      <a:pt x="44632" y="788775"/>
                    </a:cubicBezTo>
                    <a:cubicBezTo>
                      <a:pt x="62736" y="821375"/>
                      <a:pt x="94370" y="842672"/>
                      <a:pt x="124369" y="863317"/>
                    </a:cubicBezTo>
                    <a:cubicBezTo>
                      <a:pt x="153192" y="885006"/>
                      <a:pt x="183191" y="905389"/>
                      <a:pt x="217308" y="917736"/>
                    </a:cubicBezTo>
                    <a:cubicBezTo>
                      <a:pt x="263385" y="933612"/>
                      <a:pt x="311750" y="947331"/>
                      <a:pt x="360833" y="947200"/>
                    </a:cubicBezTo>
                    <a:cubicBezTo>
                      <a:pt x="385865" y="955955"/>
                      <a:pt x="408544" y="960920"/>
                      <a:pt x="435929" y="962488"/>
                    </a:cubicBezTo>
                    <a:cubicBezTo>
                      <a:pt x="441354" y="962749"/>
                      <a:pt x="446713" y="962880"/>
                      <a:pt x="452203" y="962880"/>
                    </a:cubicBezTo>
                    <a:cubicBezTo>
                      <a:pt x="506320" y="962880"/>
                      <a:pt x="562331" y="950793"/>
                      <a:pt x="608474" y="922571"/>
                    </a:cubicBezTo>
                    <a:cubicBezTo>
                      <a:pt x="650760" y="895198"/>
                      <a:pt x="682067" y="855085"/>
                      <a:pt x="716968" y="819415"/>
                    </a:cubicBezTo>
                    <a:cubicBezTo>
                      <a:pt x="779711" y="757155"/>
                      <a:pt x="811344" y="671050"/>
                      <a:pt x="831017" y="586578"/>
                    </a:cubicBezTo>
                    <a:cubicBezTo>
                      <a:pt x="855003" y="492961"/>
                      <a:pt x="867487" y="394704"/>
                      <a:pt x="853827" y="298538"/>
                    </a:cubicBezTo>
                    <a:cubicBezTo>
                      <a:pt x="840233" y="239741"/>
                      <a:pt x="828011" y="176436"/>
                      <a:pt x="787881" y="129268"/>
                    </a:cubicBezTo>
                    <a:cubicBezTo>
                      <a:pt x="745137" y="84517"/>
                      <a:pt x="691674" y="46756"/>
                      <a:pt x="631153" y="30816"/>
                    </a:cubicBezTo>
                    <a:cubicBezTo>
                      <a:pt x="584749" y="19644"/>
                      <a:pt x="537234" y="13111"/>
                      <a:pt x="490046" y="6252"/>
                    </a:cubicBezTo>
                    <a:close/>
                    <a:moveTo>
                      <a:pt x="157244" y="845089"/>
                    </a:moveTo>
                    <a:cubicBezTo>
                      <a:pt x="129532" y="824576"/>
                      <a:pt x="97572" y="807394"/>
                      <a:pt x="77834" y="778322"/>
                    </a:cubicBezTo>
                    <a:cubicBezTo>
                      <a:pt x="51233" y="738471"/>
                      <a:pt x="42149" y="690453"/>
                      <a:pt x="36201" y="643742"/>
                    </a:cubicBezTo>
                    <a:cubicBezTo>
                      <a:pt x="25482" y="573251"/>
                      <a:pt x="33521" y="502760"/>
                      <a:pt x="48162" y="431681"/>
                    </a:cubicBezTo>
                    <a:cubicBezTo>
                      <a:pt x="78422" y="280442"/>
                      <a:pt x="120905" y="231248"/>
                      <a:pt x="217308" y="116790"/>
                    </a:cubicBezTo>
                    <a:cubicBezTo>
                      <a:pt x="273058" y="54269"/>
                      <a:pt x="338808" y="34278"/>
                      <a:pt x="411878" y="34278"/>
                    </a:cubicBezTo>
                    <a:cubicBezTo>
                      <a:pt x="438021" y="34278"/>
                      <a:pt x="465079" y="36826"/>
                      <a:pt x="492987" y="40877"/>
                    </a:cubicBezTo>
                    <a:cubicBezTo>
                      <a:pt x="426845" y="43490"/>
                      <a:pt x="367369" y="75567"/>
                      <a:pt x="317305" y="116921"/>
                    </a:cubicBezTo>
                    <a:cubicBezTo>
                      <a:pt x="201948" y="195186"/>
                      <a:pt x="142342" y="342636"/>
                      <a:pt x="120447" y="476040"/>
                    </a:cubicBezTo>
                    <a:cubicBezTo>
                      <a:pt x="110513" y="551758"/>
                      <a:pt x="116199" y="628259"/>
                      <a:pt x="138617" y="701363"/>
                    </a:cubicBezTo>
                    <a:cubicBezTo>
                      <a:pt x="145545" y="726124"/>
                      <a:pt x="152538" y="750034"/>
                      <a:pt x="163780" y="773553"/>
                    </a:cubicBezTo>
                    <a:cubicBezTo>
                      <a:pt x="185870" y="817586"/>
                      <a:pt x="210249" y="862794"/>
                      <a:pt x="250379" y="892977"/>
                    </a:cubicBezTo>
                    <a:cubicBezTo>
                      <a:pt x="216589" y="883177"/>
                      <a:pt x="184890" y="866844"/>
                      <a:pt x="157244" y="845089"/>
                    </a:cubicBezTo>
                    <a:close/>
                    <a:moveTo>
                      <a:pt x="774287" y="167421"/>
                    </a:moveTo>
                    <a:cubicBezTo>
                      <a:pt x="791998" y="194860"/>
                      <a:pt x="801214" y="228309"/>
                      <a:pt x="809906" y="259732"/>
                    </a:cubicBezTo>
                    <a:cubicBezTo>
                      <a:pt x="821671" y="300041"/>
                      <a:pt x="826638" y="341591"/>
                      <a:pt x="824808" y="383533"/>
                    </a:cubicBezTo>
                    <a:cubicBezTo>
                      <a:pt x="826115" y="452129"/>
                      <a:pt x="813044" y="519811"/>
                      <a:pt x="796181" y="586121"/>
                    </a:cubicBezTo>
                    <a:cubicBezTo>
                      <a:pt x="782718" y="643742"/>
                      <a:pt x="762195" y="700383"/>
                      <a:pt x="729713" y="751341"/>
                    </a:cubicBezTo>
                    <a:cubicBezTo>
                      <a:pt x="710497" y="778910"/>
                      <a:pt x="686250" y="802168"/>
                      <a:pt x="663374" y="826601"/>
                    </a:cubicBezTo>
                    <a:cubicBezTo>
                      <a:pt x="636512" y="855673"/>
                      <a:pt x="610761" y="884092"/>
                      <a:pt x="574880" y="902972"/>
                    </a:cubicBezTo>
                    <a:cubicBezTo>
                      <a:pt x="537234" y="919500"/>
                      <a:pt x="495601" y="928843"/>
                      <a:pt x="454426" y="929235"/>
                    </a:cubicBezTo>
                    <a:cubicBezTo>
                      <a:pt x="448543" y="929300"/>
                      <a:pt x="442726" y="928908"/>
                      <a:pt x="436844" y="928581"/>
                    </a:cubicBezTo>
                    <a:cubicBezTo>
                      <a:pt x="435472" y="924073"/>
                      <a:pt x="431224" y="920938"/>
                      <a:pt x="426387" y="920872"/>
                    </a:cubicBezTo>
                    <a:cubicBezTo>
                      <a:pt x="412531" y="920546"/>
                      <a:pt x="398479" y="920284"/>
                      <a:pt x="384754" y="917475"/>
                    </a:cubicBezTo>
                    <a:cubicBezTo>
                      <a:pt x="336978" y="906304"/>
                      <a:pt x="287959" y="884418"/>
                      <a:pt x="252405" y="849663"/>
                    </a:cubicBezTo>
                    <a:cubicBezTo>
                      <a:pt x="192994" y="784202"/>
                      <a:pt x="167832" y="696268"/>
                      <a:pt x="153126" y="610881"/>
                    </a:cubicBezTo>
                    <a:cubicBezTo>
                      <a:pt x="140251" y="514977"/>
                      <a:pt x="160054" y="418092"/>
                      <a:pt x="196589" y="329374"/>
                    </a:cubicBezTo>
                    <a:cubicBezTo>
                      <a:pt x="219072" y="273844"/>
                      <a:pt x="251032" y="221253"/>
                      <a:pt x="292665" y="178070"/>
                    </a:cubicBezTo>
                    <a:cubicBezTo>
                      <a:pt x="324952" y="150696"/>
                      <a:pt x="358415" y="123976"/>
                      <a:pt x="394231" y="101438"/>
                    </a:cubicBezTo>
                    <a:cubicBezTo>
                      <a:pt x="446844" y="70406"/>
                      <a:pt x="507758" y="65179"/>
                      <a:pt x="567952" y="65179"/>
                    </a:cubicBezTo>
                    <a:cubicBezTo>
                      <a:pt x="568540" y="65179"/>
                      <a:pt x="569128" y="65179"/>
                      <a:pt x="569651" y="65179"/>
                    </a:cubicBezTo>
                    <a:cubicBezTo>
                      <a:pt x="604683" y="65375"/>
                      <a:pt x="641480" y="65049"/>
                      <a:pt x="672721" y="83015"/>
                    </a:cubicBezTo>
                    <a:cubicBezTo>
                      <a:pt x="710889" y="105161"/>
                      <a:pt x="748340" y="130640"/>
                      <a:pt x="774287" y="167421"/>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sp>
          <p:nvSpPr>
            <p:cNvPr id="118" name="Google Shape;118;p5"/>
            <p:cNvSpPr/>
            <p:nvPr/>
          </p:nvSpPr>
          <p:spPr>
            <a:xfrm>
              <a:off x="-112207" y="7537821"/>
              <a:ext cx="1004679" cy="1392571"/>
            </a:xfrm>
            <a:custGeom>
              <a:avLst/>
              <a:gdLst/>
              <a:ahLst/>
              <a:cxnLst/>
              <a:rect l="l" t="t" r="r" b="b"/>
              <a:pathLst>
                <a:path w="1004679" h="1392571" extrusionOk="0">
                  <a:moveTo>
                    <a:pt x="749458" y="24348"/>
                  </a:moveTo>
                  <a:cubicBezTo>
                    <a:pt x="833377" y="5729"/>
                    <a:pt x="919061" y="-1654"/>
                    <a:pt x="1004680" y="306"/>
                  </a:cubicBezTo>
                  <a:cubicBezTo>
                    <a:pt x="955204" y="24086"/>
                    <a:pt x="910891" y="57209"/>
                    <a:pt x="864422" y="86150"/>
                  </a:cubicBezTo>
                  <a:cubicBezTo>
                    <a:pt x="809521" y="128418"/>
                    <a:pt x="753248" y="169838"/>
                    <a:pt x="704622" y="219423"/>
                  </a:cubicBezTo>
                  <a:cubicBezTo>
                    <a:pt x="666715" y="260189"/>
                    <a:pt x="633840" y="305332"/>
                    <a:pt x="598808" y="348646"/>
                  </a:cubicBezTo>
                  <a:cubicBezTo>
                    <a:pt x="566652" y="393528"/>
                    <a:pt x="537895" y="441088"/>
                    <a:pt x="509791" y="488583"/>
                  </a:cubicBezTo>
                  <a:cubicBezTo>
                    <a:pt x="465674" y="573251"/>
                    <a:pt x="418943" y="657004"/>
                    <a:pt x="382539" y="745265"/>
                  </a:cubicBezTo>
                  <a:cubicBezTo>
                    <a:pt x="350710" y="835094"/>
                    <a:pt x="326593" y="927731"/>
                    <a:pt x="307770" y="1021088"/>
                  </a:cubicBezTo>
                  <a:cubicBezTo>
                    <a:pt x="297051" y="1073875"/>
                    <a:pt x="288751" y="1127184"/>
                    <a:pt x="285025" y="1180951"/>
                  </a:cubicBezTo>
                  <a:cubicBezTo>
                    <a:pt x="283522" y="1208847"/>
                    <a:pt x="279470" y="1237788"/>
                    <a:pt x="284764" y="1265357"/>
                  </a:cubicBezTo>
                  <a:cubicBezTo>
                    <a:pt x="286071" y="1269996"/>
                    <a:pt x="289143" y="1273066"/>
                    <a:pt x="292868" y="1274699"/>
                  </a:cubicBezTo>
                  <a:cubicBezTo>
                    <a:pt x="287117" y="1349306"/>
                    <a:pt x="239209" y="1402354"/>
                    <a:pt x="160257" y="1391052"/>
                  </a:cubicBezTo>
                  <a:cubicBezTo>
                    <a:pt x="16339" y="1379881"/>
                    <a:pt x="14575" y="1289529"/>
                    <a:pt x="0" y="1174026"/>
                  </a:cubicBezTo>
                  <a:cubicBezTo>
                    <a:pt x="850" y="1127903"/>
                    <a:pt x="1242" y="1081714"/>
                    <a:pt x="3987" y="1035787"/>
                  </a:cubicBezTo>
                  <a:cubicBezTo>
                    <a:pt x="15032" y="933873"/>
                    <a:pt x="40718" y="832415"/>
                    <a:pt x="71109" y="734093"/>
                  </a:cubicBezTo>
                  <a:cubicBezTo>
                    <a:pt x="96926" y="647335"/>
                    <a:pt x="134179" y="564823"/>
                    <a:pt x="174244" y="483814"/>
                  </a:cubicBezTo>
                  <a:cubicBezTo>
                    <a:pt x="236660" y="347339"/>
                    <a:pt x="321168" y="212433"/>
                    <a:pt x="453714" y="134625"/>
                  </a:cubicBezTo>
                  <a:cubicBezTo>
                    <a:pt x="544365" y="80205"/>
                    <a:pt x="646062" y="45580"/>
                    <a:pt x="749458" y="24348"/>
                  </a:cubicBezTo>
                  <a:close/>
                </a:path>
              </a:pathLst>
            </a:custGeom>
            <a:solidFill>
              <a:srgbClr val="2843FF"/>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19" name="Google Shape;119;p5"/>
            <p:cNvSpPr/>
            <p:nvPr/>
          </p:nvSpPr>
          <p:spPr>
            <a:xfrm>
              <a:off x="723849" y="7446295"/>
              <a:ext cx="1525598" cy="1763432"/>
            </a:xfrm>
            <a:custGeom>
              <a:avLst/>
              <a:gdLst/>
              <a:ahLst/>
              <a:cxnLst/>
              <a:rect l="l" t="t" r="r" b="b"/>
              <a:pathLst>
                <a:path w="1525598" h="1763432" extrusionOk="0">
                  <a:moveTo>
                    <a:pt x="1494667" y="655435"/>
                  </a:moveTo>
                  <a:cubicBezTo>
                    <a:pt x="1511529" y="728278"/>
                    <a:pt x="1526170" y="799945"/>
                    <a:pt x="1525581" y="875532"/>
                  </a:cubicBezTo>
                  <a:cubicBezTo>
                    <a:pt x="1525451" y="972612"/>
                    <a:pt x="1520876" y="1070281"/>
                    <a:pt x="1500942" y="1165466"/>
                  </a:cubicBezTo>
                  <a:cubicBezTo>
                    <a:pt x="1481400" y="1273914"/>
                    <a:pt x="1444342" y="1377985"/>
                    <a:pt x="1396827" y="1477352"/>
                  </a:cubicBezTo>
                  <a:cubicBezTo>
                    <a:pt x="1364540" y="1556009"/>
                    <a:pt x="1322253" y="1632576"/>
                    <a:pt x="1262647" y="1693856"/>
                  </a:cubicBezTo>
                  <a:cubicBezTo>
                    <a:pt x="1242125" y="1720053"/>
                    <a:pt x="1212844" y="1735732"/>
                    <a:pt x="1183629" y="1750301"/>
                  </a:cubicBezTo>
                  <a:cubicBezTo>
                    <a:pt x="1170493" y="1756769"/>
                    <a:pt x="1156767" y="1762714"/>
                    <a:pt x="1141931" y="1763432"/>
                  </a:cubicBezTo>
                  <a:cubicBezTo>
                    <a:pt x="1108076" y="1762910"/>
                    <a:pt x="1073044" y="1761211"/>
                    <a:pt x="1043372" y="1742592"/>
                  </a:cubicBezTo>
                  <a:cubicBezTo>
                    <a:pt x="1014418" y="1720510"/>
                    <a:pt x="994745" y="1681443"/>
                    <a:pt x="1001543" y="1644728"/>
                  </a:cubicBezTo>
                  <a:cubicBezTo>
                    <a:pt x="1011804" y="1608731"/>
                    <a:pt x="1028078" y="1574563"/>
                    <a:pt x="1041738" y="1539677"/>
                  </a:cubicBezTo>
                  <a:cubicBezTo>
                    <a:pt x="1056378" y="1500675"/>
                    <a:pt x="1071541" y="1461934"/>
                    <a:pt x="1089972" y="1424500"/>
                  </a:cubicBezTo>
                  <a:cubicBezTo>
                    <a:pt x="1140951" y="1312328"/>
                    <a:pt x="1178335" y="1193950"/>
                    <a:pt x="1199773" y="1072632"/>
                  </a:cubicBezTo>
                  <a:cubicBezTo>
                    <a:pt x="1230099" y="897352"/>
                    <a:pt x="1209054" y="712664"/>
                    <a:pt x="1130167" y="552409"/>
                  </a:cubicBezTo>
                  <a:cubicBezTo>
                    <a:pt x="1074417" y="450429"/>
                    <a:pt x="994223" y="361188"/>
                    <a:pt x="900500" y="292592"/>
                  </a:cubicBezTo>
                  <a:cubicBezTo>
                    <a:pt x="848148" y="256138"/>
                    <a:pt x="791483" y="226282"/>
                    <a:pt x="735079" y="196622"/>
                  </a:cubicBezTo>
                  <a:cubicBezTo>
                    <a:pt x="676780" y="166439"/>
                    <a:pt x="618350" y="135734"/>
                    <a:pt x="555214" y="116854"/>
                  </a:cubicBezTo>
                  <a:cubicBezTo>
                    <a:pt x="468746" y="88566"/>
                    <a:pt x="378029" y="77983"/>
                    <a:pt x="288097" y="67138"/>
                  </a:cubicBezTo>
                  <a:cubicBezTo>
                    <a:pt x="239732" y="60801"/>
                    <a:pt x="191041" y="57600"/>
                    <a:pt x="142349" y="57600"/>
                  </a:cubicBezTo>
                  <a:cubicBezTo>
                    <a:pt x="94769" y="57600"/>
                    <a:pt x="47254" y="60670"/>
                    <a:pt x="0" y="67007"/>
                  </a:cubicBezTo>
                  <a:cubicBezTo>
                    <a:pt x="59998" y="47669"/>
                    <a:pt x="119343" y="25980"/>
                    <a:pt x="182283" y="18075"/>
                  </a:cubicBezTo>
                  <a:cubicBezTo>
                    <a:pt x="233327" y="9974"/>
                    <a:pt x="284895" y="6642"/>
                    <a:pt x="336266" y="697"/>
                  </a:cubicBezTo>
                  <a:cubicBezTo>
                    <a:pt x="356919" y="-283"/>
                    <a:pt x="379663" y="-22"/>
                    <a:pt x="402146" y="240"/>
                  </a:cubicBezTo>
                  <a:cubicBezTo>
                    <a:pt x="414695" y="370"/>
                    <a:pt x="427113" y="501"/>
                    <a:pt x="439074" y="436"/>
                  </a:cubicBezTo>
                  <a:cubicBezTo>
                    <a:pt x="476654" y="501"/>
                    <a:pt x="514301" y="305"/>
                    <a:pt x="551946" y="2592"/>
                  </a:cubicBezTo>
                  <a:cubicBezTo>
                    <a:pt x="646454" y="10823"/>
                    <a:pt x="737955" y="37086"/>
                    <a:pt x="829848" y="59102"/>
                  </a:cubicBezTo>
                  <a:cubicBezTo>
                    <a:pt x="931871" y="85691"/>
                    <a:pt x="1031999" y="117050"/>
                    <a:pt x="1121736" y="174540"/>
                  </a:cubicBezTo>
                  <a:cubicBezTo>
                    <a:pt x="1162977" y="206095"/>
                    <a:pt x="1206178" y="235036"/>
                    <a:pt x="1245785" y="268616"/>
                  </a:cubicBezTo>
                  <a:cubicBezTo>
                    <a:pt x="1279183" y="300954"/>
                    <a:pt x="1317025" y="333750"/>
                    <a:pt x="1348397" y="369159"/>
                  </a:cubicBezTo>
                  <a:cubicBezTo>
                    <a:pt x="1417349" y="451213"/>
                    <a:pt x="1473099" y="549469"/>
                    <a:pt x="1494667" y="655435"/>
                  </a:cubicBezTo>
                  <a:close/>
                </a:path>
              </a:pathLst>
            </a:custGeom>
            <a:solidFill>
              <a:srgbClr val="2843FF"/>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0" name="Google Shape;120;p5"/>
            <p:cNvSpPr/>
            <p:nvPr/>
          </p:nvSpPr>
          <p:spPr>
            <a:xfrm>
              <a:off x="1420156" y="9600204"/>
              <a:ext cx="675987" cy="864062"/>
            </a:xfrm>
            <a:custGeom>
              <a:avLst/>
              <a:gdLst/>
              <a:ahLst/>
              <a:cxnLst/>
              <a:rect l="l" t="t" r="r" b="b"/>
              <a:pathLst>
                <a:path w="675987" h="864062" extrusionOk="0">
                  <a:moveTo>
                    <a:pt x="660717" y="194553"/>
                  </a:moveTo>
                  <a:cubicBezTo>
                    <a:pt x="672481" y="234862"/>
                    <a:pt x="677448" y="276411"/>
                    <a:pt x="675618" y="318353"/>
                  </a:cubicBezTo>
                  <a:cubicBezTo>
                    <a:pt x="676925" y="386950"/>
                    <a:pt x="663854" y="454632"/>
                    <a:pt x="646992" y="520942"/>
                  </a:cubicBezTo>
                  <a:cubicBezTo>
                    <a:pt x="633528" y="578563"/>
                    <a:pt x="613006" y="635204"/>
                    <a:pt x="580523" y="686161"/>
                  </a:cubicBezTo>
                  <a:cubicBezTo>
                    <a:pt x="561308" y="713731"/>
                    <a:pt x="537060" y="736988"/>
                    <a:pt x="514185" y="761422"/>
                  </a:cubicBezTo>
                  <a:cubicBezTo>
                    <a:pt x="487322" y="790494"/>
                    <a:pt x="461572" y="818912"/>
                    <a:pt x="425690" y="837793"/>
                  </a:cubicBezTo>
                  <a:cubicBezTo>
                    <a:pt x="388044" y="854321"/>
                    <a:pt x="346411" y="863663"/>
                    <a:pt x="305236" y="864055"/>
                  </a:cubicBezTo>
                  <a:cubicBezTo>
                    <a:pt x="299354" y="864121"/>
                    <a:pt x="293537" y="863729"/>
                    <a:pt x="287655" y="863402"/>
                  </a:cubicBezTo>
                  <a:cubicBezTo>
                    <a:pt x="286282" y="858894"/>
                    <a:pt x="282034" y="855758"/>
                    <a:pt x="277197" y="855693"/>
                  </a:cubicBezTo>
                  <a:cubicBezTo>
                    <a:pt x="263341" y="855366"/>
                    <a:pt x="249290" y="855105"/>
                    <a:pt x="235564" y="852296"/>
                  </a:cubicBezTo>
                  <a:cubicBezTo>
                    <a:pt x="187788" y="841124"/>
                    <a:pt x="138770" y="819239"/>
                    <a:pt x="103215" y="784483"/>
                  </a:cubicBezTo>
                  <a:cubicBezTo>
                    <a:pt x="43805" y="719022"/>
                    <a:pt x="18642" y="631088"/>
                    <a:pt x="3936" y="545702"/>
                  </a:cubicBezTo>
                  <a:cubicBezTo>
                    <a:pt x="-8939" y="449797"/>
                    <a:pt x="10864" y="352913"/>
                    <a:pt x="47399" y="264195"/>
                  </a:cubicBezTo>
                  <a:cubicBezTo>
                    <a:pt x="69882" y="208664"/>
                    <a:pt x="101842" y="156074"/>
                    <a:pt x="143475" y="112890"/>
                  </a:cubicBezTo>
                  <a:cubicBezTo>
                    <a:pt x="175762" y="85517"/>
                    <a:pt x="209225" y="58797"/>
                    <a:pt x="245041" y="36258"/>
                  </a:cubicBezTo>
                  <a:cubicBezTo>
                    <a:pt x="297654" y="5227"/>
                    <a:pt x="358568" y="0"/>
                    <a:pt x="418762" y="0"/>
                  </a:cubicBezTo>
                  <a:cubicBezTo>
                    <a:pt x="419350" y="0"/>
                    <a:pt x="419939" y="0"/>
                    <a:pt x="420462" y="0"/>
                  </a:cubicBezTo>
                  <a:cubicBezTo>
                    <a:pt x="455493" y="196"/>
                    <a:pt x="492290" y="-131"/>
                    <a:pt x="523531" y="17835"/>
                  </a:cubicBezTo>
                  <a:cubicBezTo>
                    <a:pt x="561634" y="40047"/>
                    <a:pt x="599084" y="65526"/>
                    <a:pt x="625031" y="102307"/>
                  </a:cubicBezTo>
                  <a:cubicBezTo>
                    <a:pt x="642809" y="129680"/>
                    <a:pt x="651959" y="163129"/>
                    <a:pt x="660717" y="194553"/>
                  </a:cubicBezTo>
                  <a:close/>
                </a:path>
              </a:pathLst>
            </a:custGeom>
            <a:solidFill>
              <a:srgbClr val="2843FF"/>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1" name="Google Shape;121;p5"/>
            <p:cNvSpPr/>
            <p:nvPr/>
          </p:nvSpPr>
          <p:spPr>
            <a:xfrm>
              <a:off x="1302176" y="9569369"/>
              <a:ext cx="461711" cy="858763"/>
            </a:xfrm>
            <a:custGeom>
              <a:avLst/>
              <a:gdLst/>
              <a:ahLst/>
              <a:cxnLst/>
              <a:rect l="l" t="t" r="r" b="b"/>
              <a:pathLst>
                <a:path w="461711" h="858763" extrusionOk="0">
                  <a:moveTo>
                    <a:pt x="380603" y="0"/>
                  </a:moveTo>
                  <a:cubicBezTo>
                    <a:pt x="406746" y="0"/>
                    <a:pt x="433804" y="2548"/>
                    <a:pt x="461711" y="6664"/>
                  </a:cubicBezTo>
                  <a:cubicBezTo>
                    <a:pt x="395569" y="9277"/>
                    <a:pt x="336094" y="41354"/>
                    <a:pt x="286030" y="82708"/>
                  </a:cubicBezTo>
                  <a:cubicBezTo>
                    <a:pt x="170673" y="160973"/>
                    <a:pt x="111067" y="308423"/>
                    <a:pt x="89172" y="441827"/>
                  </a:cubicBezTo>
                  <a:cubicBezTo>
                    <a:pt x="79238" y="517545"/>
                    <a:pt x="84924" y="594046"/>
                    <a:pt x="107342" y="667150"/>
                  </a:cubicBezTo>
                  <a:cubicBezTo>
                    <a:pt x="114270" y="691911"/>
                    <a:pt x="121263" y="715821"/>
                    <a:pt x="132504" y="739340"/>
                  </a:cubicBezTo>
                  <a:cubicBezTo>
                    <a:pt x="154595" y="783373"/>
                    <a:pt x="178974" y="828581"/>
                    <a:pt x="219103" y="858763"/>
                  </a:cubicBezTo>
                  <a:cubicBezTo>
                    <a:pt x="185314" y="848899"/>
                    <a:pt x="153615" y="832566"/>
                    <a:pt x="125969" y="810811"/>
                  </a:cubicBezTo>
                  <a:cubicBezTo>
                    <a:pt x="98257" y="790298"/>
                    <a:pt x="66297" y="773116"/>
                    <a:pt x="46559" y="744044"/>
                  </a:cubicBezTo>
                  <a:cubicBezTo>
                    <a:pt x="19958" y="704193"/>
                    <a:pt x="10874" y="656175"/>
                    <a:pt x="4926" y="609464"/>
                  </a:cubicBezTo>
                  <a:cubicBezTo>
                    <a:pt x="-5793" y="538973"/>
                    <a:pt x="2246" y="468482"/>
                    <a:pt x="16886" y="397403"/>
                  </a:cubicBezTo>
                  <a:cubicBezTo>
                    <a:pt x="47147" y="246164"/>
                    <a:pt x="89630" y="196970"/>
                    <a:pt x="186032" y="82512"/>
                  </a:cubicBezTo>
                  <a:cubicBezTo>
                    <a:pt x="241848" y="19926"/>
                    <a:pt x="307533" y="0"/>
                    <a:pt x="380603" y="0"/>
                  </a:cubicBezTo>
                  <a:close/>
                </a:path>
              </a:pathLst>
            </a:custGeom>
            <a:solidFill>
              <a:srgbClr val="2843FF"/>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2" name="Google Shape;122;p5"/>
            <p:cNvSpPr/>
            <p:nvPr/>
          </p:nvSpPr>
          <p:spPr>
            <a:xfrm>
              <a:off x="-477718" y="9260880"/>
              <a:ext cx="138131" cy="713861"/>
            </a:xfrm>
            <a:custGeom>
              <a:avLst/>
              <a:gdLst/>
              <a:ahLst/>
              <a:cxnLst/>
              <a:rect l="l" t="t" r="r" b="b"/>
              <a:pathLst>
                <a:path w="138131" h="713861" extrusionOk="0">
                  <a:moveTo>
                    <a:pt x="106825" y="0"/>
                  </a:moveTo>
                  <a:cubicBezTo>
                    <a:pt x="106694" y="457"/>
                    <a:pt x="106563" y="915"/>
                    <a:pt x="106433" y="1372"/>
                  </a:cubicBezTo>
                  <a:cubicBezTo>
                    <a:pt x="92904" y="51350"/>
                    <a:pt x="77087" y="101066"/>
                    <a:pt x="67414" y="152023"/>
                  </a:cubicBezTo>
                  <a:cubicBezTo>
                    <a:pt x="61336" y="189980"/>
                    <a:pt x="59048" y="228525"/>
                    <a:pt x="53035" y="266481"/>
                  </a:cubicBezTo>
                  <a:cubicBezTo>
                    <a:pt x="44604" y="330897"/>
                    <a:pt x="41794" y="397272"/>
                    <a:pt x="50356" y="461753"/>
                  </a:cubicBezTo>
                  <a:cubicBezTo>
                    <a:pt x="57022" y="513364"/>
                    <a:pt x="72970" y="562753"/>
                    <a:pt x="90485" y="611489"/>
                  </a:cubicBezTo>
                  <a:cubicBezTo>
                    <a:pt x="102903" y="647225"/>
                    <a:pt x="118851" y="681458"/>
                    <a:pt x="138131" y="713862"/>
                  </a:cubicBezTo>
                  <a:cubicBezTo>
                    <a:pt x="67283" y="684332"/>
                    <a:pt x="67480" y="649707"/>
                    <a:pt x="34735" y="570266"/>
                  </a:cubicBezTo>
                  <a:cubicBezTo>
                    <a:pt x="1011" y="474296"/>
                    <a:pt x="-6636" y="371336"/>
                    <a:pt x="5259" y="270663"/>
                  </a:cubicBezTo>
                  <a:cubicBezTo>
                    <a:pt x="12121" y="200629"/>
                    <a:pt x="21991" y="130399"/>
                    <a:pt x="43559" y="63240"/>
                  </a:cubicBezTo>
                  <a:cubicBezTo>
                    <a:pt x="52578" y="39067"/>
                    <a:pt x="65846" y="11564"/>
                    <a:pt x="92773" y="4051"/>
                  </a:cubicBezTo>
                  <a:cubicBezTo>
                    <a:pt x="94995" y="3332"/>
                    <a:pt x="100354" y="1895"/>
                    <a:pt x="106825" y="0"/>
                  </a:cubicBezTo>
                  <a:close/>
                </a:path>
              </a:pathLst>
            </a:custGeom>
            <a:solidFill>
              <a:srgbClr val="2843FF"/>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3" name="Google Shape;123;p5"/>
            <p:cNvSpPr/>
            <p:nvPr/>
          </p:nvSpPr>
          <p:spPr>
            <a:xfrm>
              <a:off x="839470" y="9319221"/>
              <a:ext cx="631548" cy="1177442"/>
            </a:xfrm>
            <a:custGeom>
              <a:avLst/>
              <a:gdLst/>
              <a:ahLst/>
              <a:cxnLst/>
              <a:rect l="l" t="t" r="r" b="b"/>
              <a:pathLst>
                <a:path w="631548" h="1177442" extrusionOk="0">
                  <a:moveTo>
                    <a:pt x="598674" y="12804"/>
                  </a:moveTo>
                  <a:cubicBezTo>
                    <a:pt x="609523" y="13914"/>
                    <a:pt x="620503" y="15678"/>
                    <a:pt x="631549" y="17181"/>
                  </a:cubicBezTo>
                  <a:cubicBezTo>
                    <a:pt x="604491" y="31357"/>
                    <a:pt x="577955" y="46645"/>
                    <a:pt x="552008" y="62650"/>
                  </a:cubicBezTo>
                  <a:cubicBezTo>
                    <a:pt x="539198" y="70033"/>
                    <a:pt x="527107" y="78330"/>
                    <a:pt x="515408" y="87214"/>
                  </a:cubicBezTo>
                  <a:cubicBezTo>
                    <a:pt x="499984" y="79636"/>
                    <a:pt x="483644" y="73299"/>
                    <a:pt x="468220" y="66048"/>
                  </a:cubicBezTo>
                  <a:cubicBezTo>
                    <a:pt x="454102" y="61344"/>
                    <a:pt x="431881" y="43182"/>
                    <a:pt x="421946" y="62912"/>
                  </a:cubicBezTo>
                  <a:cubicBezTo>
                    <a:pt x="414691" y="83883"/>
                    <a:pt x="443188" y="87084"/>
                    <a:pt x="456913" y="92898"/>
                  </a:cubicBezTo>
                  <a:cubicBezTo>
                    <a:pt x="468808" y="96949"/>
                    <a:pt x="480572" y="101587"/>
                    <a:pt x="492402" y="105964"/>
                  </a:cubicBezTo>
                  <a:cubicBezTo>
                    <a:pt x="475932" y="120010"/>
                    <a:pt x="460246" y="135036"/>
                    <a:pt x="444560" y="149866"/>
                  </a:cubicBezTo>
                  <a:cubicBezTo>
                    <a:pt x="427959" y="164957"/>
                    <a:pt x="412012" y="180833"/>
                    <a:pt x="396849" y="197426"/>
                  </a:cubicBezTo>
                  <a:cubicBezTo>
                    <a:pt x="382732" y="193115"/>
                    <a:pt x="368026" y="190175"/>
                    <a:pt x="353778" y="186516"/>
                  </a:cubicBezTo>
                  <a:cubicBezTo>
                    <a:pt x="340118" y="183838"/>
                    <a:pt x="315674" y="173385"/>
                    <a:pt x="313844" y="195401"/>
                  </a:cubicBezTo>
                  <a:cubicBezTo>
                    <a:pt x="313975" y="210884"/>
                    <a:pt x="331360" y="209839"/>
                    <a:pt x="342536" y="210296"/>
                  </a:cubicBezTo>
                  <a:cubicBezTo>
                    <a:pt x="354432" y="211080"/>
                    <a:pt x="368026" y="213302"/>
                    <a:pt x="381359" y="214869"/>
                  </a:cubicBezTo>
                  <a:cubicBezTo>
                    <a:pt x="356196" y="244268"/>
                    <a:pt x="333321" y="275626"/>
                    <a:pt x="313191" y="308749"/>
                  </a:cubicBezTo>
                  <a:cubicBezTo>
                    <a:pt x="285348" y="355002"/>
                    <a:pt x="267114" y="406156"/>
                    <a:pt x="251689" y="457636"/>
                  </a:cubicBezTo>
                  <a:cubicBezTo>
                    <a:pt x="248029" y="468677"/>
                    <a:pt x="244631" y="479783"/>
                    <a:pt x="241559" y="490954"/>
                  </a:cubicBezTo>
                  <a:cubicBezTo>
                    <a:pt x="241167" y="491019"/>
                    <a:pt x="240840" y="490954"/>
                    <a:pt x="240448" y="490954"/>
                  </a:cubicBezTo>
                  <a:cubicBezTo>
                    <a:pt x="213520" y="492065"/>
                    <a:pt x="186789" y="489386"/>
                    <a:pt x="160646" y="483311"/>
                  </a:cubicBezTo>
                  <a:cubicBezTo>
                    <a:pt x="152607" y="481743"/>
                    <a:pt x="144698" y="488406"/>
                    <a:pt x="143653" y="496246"/>
                  </a:cubicBezTo>
                  <a:cubicBezTo>
                    <a:pt x="142346" y="519177"/>
                    <a:pt x="172410" y="513689"/>
                    <a:pt x="187508" y="516172"/>
                  </a:cubicBezTo>
                  <a:cubicBezTo>
                    <a:pt x="192344" y="516629"/>
                    <a:pt x="197115" y="516759"/>
                    <a:pt x="201887" y="516759"/>
                  </a:cubicBezTo>
                  <a:cubicBezTo>
                    <a:pt x="213063" y="516759"/>
                    <a:pt x="224239" y="515780"/>
                    <a:pt x="235480" y="514473"/>
                  </a:cubicBezTo>
                  <a:cubicBezTo>
                    <a:pt x="218618" y="583723"/>
                    <a:pt x="211625" y="654998"/>
                    <a:pt x="210775" y="726469"/>
                  </a:cubicBezTo>
                  <a:cubicBezTo>
                    <a:pt x="200057" y="725750"/>
                    <a:pt x="189207" y="726077"/>
                    <a:pt x="178423" y="726338"/>
                  </a:cubicBezTo>
                  <a:cubicBezTo>
                    <a:pt x="162410" y="726796"/>
                    <a:pt x="146332" y="727188"/>
                    <a:pt x="130516" y="724574"/>
                  </a:cubicBezTo>
                  <a:cubicBezTo>
                    <a:pt x="111301" y="722811"/>
                    <a:pt x="110255" y="751295"/>
                    <a:pt x="129405" y="751360"/>
                  </a:cubicBezTo>
                  <a:cubicBezTo>
                    <a:pt x="132150" y="751556"/>
                    <a:pt x="134895" y="751621"/>
                    <a:pt x="137705" y="751621"/>
                  </a:cubicBezTo>
                  <a:cubicBezTo>
                    <a:pt x="161888" y="751621"/>
                    <a:pt x="185874" y="746068"/>
                    <a:pt x="210056" y="743520"/>
                  </a:cubicBezTo>
                  <a:cubicBezTo>
                    <a:pt x="206919" y="817670"/>
                    <a:pt x="215220" y="891689"/>
                    <a:pt x="234435" y="963290"/>
                  </a:cubicBezTo>
                  <a:cubicBezTo>
                    <a:pt x="222932" y="962964"/>
                    <a:pt x="211494" y="962637"/>
                    <a:pt x="200057" y="961853"/>
                  </a:cubicBezTo>
                  <a:cubicBezTo>
                    <a:pt x="196397" y="962114"/>
                    <a:pt x="191560" y="961461"/>
                    <a:pt x="186397" y="960808"/>
                  </a:cubicBezTo>
                  <a:cubicBezTo>
                    <a:pt x="171953" y="959109"/>
                    <a:pt x="154960" y="957345"/>
                    <a:pt x="153783" y="974266"/>
                  </a:cubicBezTo>
                  <a:cubicBezTo>
                    <a:pt x="153783" y="981583"/>
                    <a:pt x="160058" y="988704"/>
                    <a:pt x="167574" y="988704"/>
                  </a:cubicBezTo>
                  <a:cubicBezTo>
                    <a:pt x="167770" y="988704"/>
                    <a:pt x="168031" y="988704"/>
                    <a:pt x="168227" y="988638"/>
                  </a:cubicBezTo>
                  <a:cubicBezTo>
                    <a:pt x="186201" y="987724"/>
                    <a:pt x="204109" y="986091"/>
                    <a:pt x="222017" y="984719"/>
                  </a:cubicBezTo>
                  <a:cubicBezTo>
                    <a:pt x="225154" y="984000"/>
                    <a:pt x="232213" y="983739"/>
                    <a:pt x="240186" y="983216"/>
                  </a:cubicBezTo>
                  <a:cubicBezTo>
                    <a:pt x="246526" y="1004448"/>
                    <a:pt x="253846" y="1025419"/>
                    <a:pt x="262081" y="1046064"/>
                  </a:cubicBezTo>
                  <a:cubicBezTo>
                    <a:pt x="283061" y="1094408"/>
                    <a:pt x="313975" y="1137656"/>
                    <a:pt x="348484" y="1177442"/>
                  </a:cubicBezTo>
                  <a:cubicBezTo>
                    <a:pt x="343452" y="1175874"/>
                    <a:pt x="338484" y="1174241"/>
                    <a:pt x="333582" y="1172412"/>
                  </a:cubicBezTo>
                  <a:cubicBezTo>
                    <a:pt x="291231" y="1160326"/>
                    <a:pt x="255022" y="1135435"/>
                    <a:pt x="216854" y="1114529"/>
                  </a:cubicBezTo>
                  <a:cubicBezTo>
                    <a:pt x="173391" y="1090292"/>
                    <a:pt x="119732" y="1081538"/>
                    <a:pt x="85484" y="1043254"/>
                  </a:cubicBezTo>
                  <a:cubicBezTo>
                    <a:pt x="66008" y="1018364"/>
                    <a:pt x="57577" y="986875"/>
                    <a:pt x="45224" y="958260"/>
                  </a:cubicBezTo>
                  <a:cubicBezTo>
                    <a:pt x="33460" y="928078"/>
                    <a:pt x="20388" y="898287"/>
                    <a:pt x="11630" y="867125"/>
                  </a:cubicBezTo>
                  <a:cubicBezTo>
                    <a:pt x="-11180" y="781085"/>
                    <a:pt x="5094" y="691191"/>
                    <a:pt x="13852" y="604302"/>
                  </a:cubicBezTo>
                  <a:cubicBezTo>
                    <a:pt x="18623" y="488864"/>
                    <a:pt x="64243" y="381200"/>
                    <a:pt x="117248" y="280199"/>
                  </a:cubicBezTo>
                  <a:cubicBezTo>
                    <a:pt x="157705" y="194356"/>
                    <a:pt x="224893" y="124322"/>
                    <a:pt x="293191" y="59776"/>
                  </a:cubicBezTo>
                  <a:cubicBezTo>
                    <a:pt x="333713" y="25674"/>
                    <a:pt x="385019" y="2155"/>
                    <a:pt x="438416" y="326"/>
                  </a:cubicBezTo>
                  <a:cubicBezTo>
                    <a:pt x="491944" y="-1569"/>
                    <a:pt x="545407" y="5095"/>
                    <a:pt x="598674" y="12804"/>
                  </a:cubicBezTo>
                  <a:close/>
                </a:path>
              </a:pathLst>
            </a:custGeom>
            <a:solidFill>
              <a:srgbClr val="2843FF"/>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4" name="Google Shape;124;p5"/>
            <p:cNvSpPr/>
            <p:nvPr/>
          </p:nvSpPr>
          <p:spPr>
            <a:xfrm>
              <a:off x="-177040" y="9065935"/>
              <a:ext cx="1010366" cy="1213690"/>
            </a:xfrm>
            <a:custGeom>
              <a:avLst/>
              <a:gdLst/>
              <a:ahLst/>
              <a:cxnLst/>
              <a:rect l="l" t="t" r="r" b="b"/>
              <a:pathLst>
                <a:path w="1010366" h="1213690" extrusionOk="0">
                  <a:moveTo>
                    <a:pt x="887034" y="543807"/>
                  </a:moveTo>
                  <a:cubicBezTo>
                    <a:pt x="894485" y="534726"/>
                    <a:pt x="886054" y="520419"/>
                    <a:pt x="874551" y="522248"/>
                  </a:cubicBezTo>
                  <a:cubicBezTo>
                    <a:pt x="867753" y="522902"/>
                    <a:pt x="815402" y="525254"/>
                    <a:pt x="790762" y="533159"/>
                  </a:cubicBezTo>
                  <a:cubicBezTo>
                    <a:pt x="786252" y="465673"/>
                    <a:pt x="769128" y="399428"/>
                    <a:pt x="734358" y="346968"/>
                  </a:cubicBezTo>
                  <a:cubicBezTo>
                    <a:pt x="748475" y="340435"/>
                    <a:pt x="761285" y="331289"/>
                    <a:pt x="771024" y="319007"/>
                  </a:cubicBezTo>
                  <a:cubicBezTo>
                    <a:pt x="782265" y="305483"/>
                    <a:pt x="790631" y="289869"/>
                    <a:pt x="798409" y="274190"/>
                  </a:cubicBezTo>
                  <a:cubicBezTo>
                    <a:pt x="801677" y="267592"/>
                    <a:pt x="797690" y="259295"/>
                    <a:pt x="791285" y="256616"/>
                  </a:cubicBezTo>
                  <a:cubicBezTo>
                    <a:pt x="784749" y="253873"/>
                    <a:pt x="776252" y="256943"/>
                    <a:pt x="773704" y="263737"/>
                  </a:cubicBezTo>
                  <a:cubicBezTo>
                    <a:pt x="768606" y="277195"/>
                    <a:pt x="762658" y="290261"/>
                    <a:pt x="754619" y="302282"/>
                  </a:cubicBezTo>
                  <a:cubicBezTo>
                    <a:pt x="746907" y="314564"/>
                    <a:pt x="735273" y="323384"/>
                    <a:pt x="723770" y="332007"/>
                  </a:cubicBezTo>
                  <a:cubicBezTo>
                    <a:pt x="714424" y="319856"/>
                    <a:pt x="703967" y="308554"/>
                    <a:pt x="692398" y="298362"/>
                  </a:cubicBezTo>
                  <a:cubicBezTo>
                    <a:pt x="662399" y="271316"/>
                    <a:pt x="625472" y="251259"/>
                    <a:pt x="585800" y="242374"/>
                  </a:cubicBezTo>
                  <a:cubicBezTo>
                    <a:pt x="583120" y="241983"/>
                    <a:pt x="580375" y="241460"/>
                    <a:pt x="577499" y="240937"/>
                  </a:cubicBezTo>
                  <a:cubicBezTo>
                    <a:pt x="579526" y="240349"/>
                    <a:pt x="581552" y="239761"/>
                    <a:pt x="583643" y="239239"/>
                  </a:cubicBezTo>
                  <a:cubicBezTo>
                    <a:pt x="601355" y="234143"/>
                    <a:pt x="619394" y="230027"/>
                    <a:pt x="637171" y="225127"/>
                  </a:cubicBezTo>
                  <a:cubicBezTo>
                    <a:pt x="642465" y="223559"/>
                    <a:pt x="655471" y="220946"/>
                    <a:pt x="650112" y="213172"/>
                  </a:cubicBezTo>
                  <a:cubicBezTo>
                    <a:pt x="638674" y="205136"/>
                    <a:pt x="622335" y="209579"/>
                    <a:pt x="609198" y="210689"/>
                  </a:cubicBezTo>
                  <a:cubicBezTo>
                    <a:pt x="551422" y="216961"/>
                    <a:pt x="499266" y="242505"/>
                    <a:pt x="452797" y="276215"/>
                  </a:cubicBezTo>
                  <a:cubicBezTo>
                    <a:pt x="453124" y="267331"/>
                    <a:pt x="452339" y="258380"/>
                    <a:pt x="451163" y="250018"/>
                  </a:cubicBezTo>
                  <a:cubicBezTo>
                    <a:pt x="447503" y="232771"/>
                    <a:pt x="421817" y="154506"/>
                    <a:pt x="397112" y="173843"/>
                  </a:cubicBezTo>
                  <a:cubicBezTo>
                    <a:pt x="390642" y="178874"/>
                    <a:pt x="389792" y="187955"/>
                    <a:pt x="394432" y="194422"/>
                  </a:cubicBezTo>
                  <a:cubicBezTo>
                    <a:pt x="415935" y="222449"/>
                    <a:pt x="434104" y="260079"/>
                    <a:pt x="427177" y="295618"/>
                  </a:cubicBezTo>
                  <a:cubicBezTo>
                    <a:pt x="379923" y="332661"/>
                    <a:pt x="350904" y="387211"/>
                    <a:pt x="324696" y="440717"/>
                  </a:cubicBezTo>
                  <a:cubicBezTo>
                    <a:pt x="295350" y="418047"/>
                    <a:pt x="237508" y="375844"/>
                    <a:pt x="229208" y="397533"/>
                  </a:cubicBezTo>
                  <a:cubicBezTo>
                    <a:pt x="226855" y="403086"/>
                    <a:pt x="229469" y="410338"/>
                    <a:pt x="235286" y="412494"/>
                  </a:cubicBezTo>
                  <a:cubicBezTo>
                    <a:pt x="265155" y="421771"/>
                    <a:pt x="291102" y="439018"/>
                    <a:pt x="318029" y="454305"/>
                  </a:cubicBezTo>
                  <a:cubicBezTo>
                    <a:pt x="317179" y="456069"/>
                    <a:pt x="316330" y="457833"/>
                    <a:pt x="315415" y="459662"/>
                  </a:cubicBezTo>
                  <a:cubicBezTo>
                    <a:pt x="293912" y="515650"/>
                    <a:pt x="285481" y="576276"/>
                    <a:pt x="282017" y="635923"/>
                  </a:cubicBezTo>
                  <a:cubicBezTo>
                    <a:pt x="278095" y="685312"/>
                    <a:pt x="280775" y="734898"/>
                    <a:pt x="289729" y="783503"/>
                  </a:cubicBezTo>
                  <a:cubicBezTo>
                    <a:pt x="282736" y="796961"/>
                    <a:pt x="272671" y="808590"/>
                    <a:pt x="259207" y="816691"/>
                  </a:cubicBezTo>
                  <a:cubicBezTo>
                    <a:pt x="240645" y="828646"/>
                    <a:pt x="221038" y="838773"/>
                    <a:pt x="202476" y="850728"/>
                  </a:cubicBezTo>
                  <a:cubicBezTo>
                    <a:pt x="196529" y="854517"/>
                    <a:pt x="194111" y="862226"/>
                    <a:pt x="197771" y="868498"/>
                  </a:cubicBezTo>
                  <a:cubicBezTo>
                    <a:pt x="200385" y="873005"/>
                    <a:pt x="204241" y="874769"/>
                    <a:pt x="208359" y="874769"/>
                  </a:cubicBezTo>
                  <a:cubicBezTo>
                    <a:pt x="213130" y="874769"/>
                    <a:pt x="218228" y="872352"/>
                    <a:pt x="222084" y="868955"/>
                  </a:cubicBezTo>
                  <a:cubicBezTo>
                    <a:pt x="238096" y="858502"/>
                    <a:pt x="254305" y="848376"/>
                    <a:pt x="269926" y="837270"/>
                  </a:cubicBezTo>
                  <a:cubicBezTo>
                    <a:pt x="280514" y="830606"/>
                    <a:pt x="289076" y="821983"/>
                    <a:pt x="295742" y="812118"/>
                  </a:cubicBezTo>
                  <a:cubicBezTo>
                    <a:pt x="296722" y="816299"/>
                    <a:pt x="297703" y="820415"/>
                    <a:pt x="298814" y="824531"/>
                  </a:cubicBezTo>
                  <a:cubicBezTo>
                    <a:pt x="324173" y="902861"/>
                    <a:pt x="387112" y="967799"/>
                    <a:pt x="462666" y="1003274"/>
                  </a:cubicBezTo>
                  <a:cubicBezTo>
                    <a:pt x="468352" y="1019410"/>
                    <a:pt x="473581" y="1035677"/>
                    <a:pt x="469528" y="1053055"/>
                  </a:cubicBezTo>
                  <a:cubicBezTo>
                    <a:pt x="469071" y="1066709"/>
                    <a:pt x="448418" y="1082845"/>
                    <a:pt x="463581" y="1093821"/>
                  </a:cubicBezTo>
                  <a:cubicBezTo>
                    <a:pt x="465868" y="1094866"/>
                    <a:pt x="467894" y="1095389"/>
                    <a:pt x="469724" y="1095389"/>
                  </a:cubicBezTo>
                  <a:cubicBezTo>
                    <a:pt x="481685" y="1095389"/>
                    <a:pt x="485737" y="1075659"/>
                    <a:pt x="488874" y="1065664"/>
                  </a:cubicBezTo>
                  <a:cubicBezTo>
                    <a:pt x="493515" y="1047763"/>
                    <a:pt x="490508" y="1029210"/>
                    <a:pt x="483646" y="1012224"/>
                  </a:cubicBezTo>
                  <a:cubicBezTo>
                    <a:pt x="517501" y="1025290"/>
                    <a:pt x="553252" y="1032476"/>
                    <a:pt x="589002" y="1032476"/>
                  </a:cubicBezTo>
                  <a:cubicBezTo>
                    <a:pt x="589917" y="1032476"/>
                    <a:pt x="590832" y="1032476"/>
                    <a:pt x="591813" y="1032476"/>
                  </a:cubicBezTo>
                  <a:cubicBezTo>
                    <a:pt x="601094" y="1032607"/>
                    <a:pt x="608806" y="1024702"/>
                    <a:pt x="608806" y="1015490"/>
                  </a:cubicBezTo>
                  <a:cubicBezTo>
                    <a:pt x="608806" y="1006083"/>
                    <a:pt x="601094" y="998700"/>
                    <a:pt x="591813" y="998504"/>
                  </a:cubicBezTo>
                  <a:cubicBezTo>
                    <a:pt x="574101" y="998178"/>
                    <a:pt x="556454" y="996740"/>
                    <a:pt x="539069" y="993539"/>
                  </a:cubicBezTo>
                  <a:cubicBezTo>
                    <a:pt x="528808" y="991710"/>
                    <a:pt x="518743" y="989032"/>
                    <a:pt x="508939" y="985765"/>
                  </a:cubicBezTo>
                  <a:cubicBezTo>
                    <a:pt x="588676" y="980147"/>
                    <a:pt x="654556" y="927295"/>
                    <a:pt x="702660" y="861311"/>
                  </a:cubicBezTo>
                  <a:cubicBezTo>
                    <a:pt x="727626" y="865166"/>
                    <a:pt x="753116" y="871307"/>
                    <a:pt x="770501" y="889861"/>
                  </a:cubicBezTo>
                  <a:cubicBezTo>
                    <a:pt x="772985" y="893192"/>
                    <a:pt x="776449" y="894630"/>
                    <a:pt x="780043" y="894630"/>
                  </a:cubicBezTo>
                  <a:cubicBezTo>
                    <a:pt x="787167" y="894630"/>
                    <a:pt x="794291" y="888750"/>
                    <a:pt x="792984" y="880453"/>
                  </a:cubicBezTo>
                  <a:cubicBezTo>
                    <a:pt x="782331" y="858110"/>
                    <a:pt x="743508" y="848768"/>
                    <a:pt x="712725" y="847004"/>
                  </a:cubicBezTo>
                  <a:cubicBezTo>
                    <a:pt x="736450" y="811791"/>
                    <a:pt x="755273" y="773704"/>
                    <a:pt x="768736" y="737511"/>
                  </a:cubicBezTo>
                  <a:cubicBezTo>
                    <a:pt x="784945" y="682176"/>
                    <a:pt x="794160" y="615540"/>
                    <a:pt x="791611" y="549295"/>
                  </a:cubicBezTo>
                  <a:cubicBezTo>
                    <a:pt x="819585" y="548511"/>
                    <a:pt x="847362" y="546878"/>
                    <a:pt x="876381" y="549164"/>
                  </a:cubicBezTo>
                  <a:cubicBezTo>
                    <a:pt x="880433" y="549295"/>
                    <a:pt x="884616" y="546943"/>
                    <a:pt x="887034" y="543807"/>
                  </a:cubicBezTo>
                  <a:close/>
                  <a:moveTo>
                    <a:pt x="1004286" y="557657"/>
                  </a:moveTo>
                  <a:cubicBezTo>
                    <a:pt x="1017619" y="657678"/>
                    <a:pt x="1007619" y="761814"/>
                    <a:pt x="987946" y="860854"/>
                  </a:cubicBezTo>
                  <a:cubicBezTo>
                    <a:pt x="980169" y="895544"/>
                    <a:pt x="976574" y="931214"/>
                    <a:pt x="965202" y="964990"/>
                  </a:cubicBezTo>
                  <a:cubicBezTo>
                    <a:pt x="946052" y="1013138"/>
                    <a:pt x="917491" y="1059980"/>
                    <a:pt x="878407" y="1094474"/>
                  </a:cubicBezTo>
                  <a:cubicBezTo>
                    <a:pt x="794487" y="1161242"/>
                    <a:pt x="689523" y="1202138"/>
                    <a:pt x="582793" y="1213114"/>
                  </a:cubicBezTo>
                  <a:cubicBezTo>
                    <a:pt x="464234" y="1217164"/>
                    <a:pt x="333976" y="1201093"/>
                    <a:pt x="237443" y="1126029"/>
                  </a:cubicBezTo>
                  <a:cubicBezTo>
                    <a:pt x="205744" y="1100877"/>
                    <a:pt x="179601" y="1069779"/>
                    <a:pt x="152543" y="1039858"/>
                  </a:cubicBezTo>
                  <a:cubicBezTo>
                    <a:pt x="114636" y="996675"/>
                    <a:pt x="79408" y="950160"/>
                    <a:pt x="58297" y="896263"/>
                  </a:cubicBezTo>
                  <a:cubicBezTo>
                    <a:pt x="16860" y="785398"/>
                    <a:pt x="-11962" y="664733"/>
                    <a:pt x="4900" y="546094"/>
                  </a:cubicBezTo>
                  <a:cubicBezTo>
                    <a:pt x="12939" y="481874"/>
                    <a:pt x="35749" y="420987"/>
                    <a:pt x="58624" y="360818"/>
                  </a:cubicBezTo>
                  <a:cubicBezTo>
                    <a:pt x="73199" y="322077"/>
                    <a:pt x="86597" y="283336"/>
                    <a:pt x="110061" y="248516"/>
                  </a:cubicBezTo>
                  <a:cubicBezTo>
                    <a:pt x="154896" y="183773"/>
                    <a:pt x="209143" y="120534"/>
                    <a:pt x="273259" y="73692"/>
                  </a:cubicBezTo>
                  <a:cubicBezTo>
                    <a:pt x="327637" y="39655"/>
                    <a:pt x="386197" y="6794"/>
                    <a:pt x="451228" y="1111"/>
                  </a:cubicBezTo>
                  <a:cubicBezTo>
                    <a:pt x="460966" y="327"/>
                    <a:pt x="470639" y="0"/>
                    <a:pt x="480378" y="0"/>
                  </a:cubicBezTo>
                  <a:cubicBezTo>
                    <a:pt x="501358" y="0"/>
                    <a:pt x="522272" y="1699"/>
                    <a:pt x="542991" y="4638"/>
                  </a:cubicBezTo>
                  <a:cubicBezTo>
                    <a:pt x="546193" y="5814"/>
                    <a:pt x="549526" y="6860"/>
                    <a:pt x="552860" y="7774"/>
                  </a:cubicBezTo>
                  <a:cubicBezTo>
                    <a:pt x="554559" y="8232"/>
                    <a:pt x="556127" y="8428"/>
                    <a:pt x="557696" y="8428"/>
                  </a:cubicBezTo>
                  <a:cubicBezTo>
                    <a:pt x="559330" y="8428"/>
                    <a:pt x="560899" y="8166"/>
                    <a:pt x="562336" y="7709"/>
                  </a:cubicBezTo>
                  <a:cubicBezTo>
                    <a:pt x="581944" y="11171"/>
                    <a:pt x="601486" y="15614"/>
                    <a:pt x="620897" y="20644"/>
                  </a:cubicBezTo>
                  <a:cubicBezTo>
                    <a:pt x="689457" y="36911"/>
                    <a:pt x="759782" y="59712"/>
                    <a:pt x="813572" y="107011"/>
                  </a:cubicBezTo>
                  <a:cubicBezTo>
                    <a:pt x="816251" y="116157"/>
                    <a:pt x="823964" y="122755"/>
                    <a:pt x="830303" y="129484"/>
                  </a:cubicBezTo>
                  <a:cubicBezTo>
                    <a:pt x="848800" y="150782"/>
                    <a:pt x="870237" y="171491"/>
                    <a:pt x="887361" y="196643"/>
                  </a:cubicBezTo>
                  <a:cubicBezTo>
                    <a:pt x="916053" y="242570"/>
                    <a:pt x="941412" y="291111"/>
                    <a:pt x="960431" y="341807"/>
                  </a:cubicBezTo>
                  <a:cubicBezTo>
                    <a:pt x="984678" y="411710"/>
                    <a:pt x="992848" y="484488"/>
                    <a:pt x="1004286" y="557657"/>
                  </a:cubicBezTo>
                  <a:close/>
                </a:path>
              </a:pathLst>
            </a:custGeom>
            <a:solidFill>
              <a:srgbClr val="2843FF"/>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5" name="Google Shape;125;p5"/>
            <p:cNvSpPr/>
            <p:nvPr/>
          </p:nvSpPr>
          <p:spPr>
            <a:xfrm>
              <a:off x="137090" y="9321376"/>
              <a:ext cx="443522" cy="696818"/>
            </a:xfrm>
            <a:custGeom>
              <a:avLst/>
              <a:gdLst/>
              <a:ahLst/>
              <a:cxnLst/>
              <a:rect l="l" t="t" r="r" b="b"/>
              <a:pathLst>
                <a:path w="443522" h="696818" extrusionOk="0">
                  <a:moveTo>
                    <a:pt x="389705" y="101719"/>
                  </a:moveTo>
                  <a:cubicBezTo>
                    <a:pt x="441795" y="179788"/>
                    <a:pt x="446893" y="274713"/>
                    <a:pt x="442122" y="366567"/>
                  </a:cubicBezTo>
                  <a:cubicBezTo>
                    <a:pt x="437285" y="430656"/>
                    <a:pt x="421273" y="495528"/>
                    <a:pt x="384280" y="549230"/>
                  </a:cubicBezTo>
                  <a:cubicBezTo>
                    <a:pt x="358921" y="592936"/>
                    <a:pt x="327027" y="632460"/>
                    <a:pt x="285459" y="661924"/>
                  </a:cubicBezTo>
                  <a:cubicBezTo>
                    <a:pt x="245722" y="689232"/>
                    <a:pt x="197814" y="704062"/>
                    <a:pt x="149646" y="693282"/>
                  </a:cubicBezTo>
                  <a:cubicBezTo>
                    <a:pt x="133045" y="689493"/>
                    <a:pt x="117098" y="683418"/>
                    <a:pt x="101281" y="677277"/>
                  </a:cubicBezTo>
                  <a:cubicBezTo>
                    <a:pt x="100104" y="676362"/>
                    <a:pt x="98928" y="675447"/>
                    <a:pt x="97817" y="674467"/>
                  </a:cubicBezTo>
                  <a:cubicBezTo>
                    <a:pt x="64288" y="645526"/>
                    <a:pt x="36054" y="611751"/>
                    <a:pt x="20564" y="569613"/>
                  </a:cubicBezTo>
                  <a:cubicBezTo>
                    <a:pt x="5597" y="518459"/>
                    <a:pt x="-1788" y="464366"/>
                    <a:pt x="369" y="411057"/>
                  </a:cubicBezTo>
                  <a:cubicBezTo>
                    <a:pt x="2264" y="321750"/>
                    <a:pt x="15074" y="229504"/>
                    <a:pt x="64223" y="152872"/>
                  </a:cubicBezTo>
                  <a:cubicBezTo>
                    <a:pt x="81085" y="122102"/>
                    <a:pt x="98993" y="91070"/>
                    <a:pt x="126770" y="68335"/>
                  </a:cubicBezTo>
                  <a:cubicBezTo>
                    <a:pt x="157750" y="42987"/>
                    <a:pt x="190102" y="17508"/>
                    <a:pt x="226310" y="0"/>
                  </a:cubicBezTo>
                  <a:cubicBezTo>
                    <a:pt x="230428" y="1437"/>
                    <a:pt x="235199" y="2287"/>
                    <a:pt x="238140" y="3071"/>
                  </a:cubicBezTo>
                  <a:cubicBezTo>
                    <a:pt x="298792" y="16006"/>
                    <a:pt x="353954" y="50696"/>
                    <a:pt x="389705" y="101719"/>
                  </a:cubicBezTo>
                  <a:close/>
                </a:path>
              </a:pathLst>
            </a:custGeom>
            <a:solidFill>
              <a:srgbClr val="F2D925"/>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6" name="Google Shape;126;p5"/>
            <p:cNvSpPr/>
            <p:nvPr/>
          </p:nvSpPr>
          <p:spPr>
            <a:xfrm>
              <a:off x="-398158" y="8900650"/>
              <a:ext cx="682149" cy="1268186"/>
            </a:xfrm>
            <a:custGeom>
              <a:avLst/>
              <a:gdLst/>
              <a:ahLst/>
              <a:cxnLst/>
              <a:rect l="l" t="t" r="r" b="b"/>
              <a:pathLst>
                <a:path w="682149" h="1268186" extrusionOk="0">
                  <a:moveTo>
                    <a:pt x="682150" y="133339"/>
                  </a:moveTo>
                  <a:cubicBezTo>
                    <a:pt x="678621" y="133469"/>
                    <a:pt x="675222" y="133665"/>
                    <a:pt x="671889" y="133927"/>
                  </a:cubicBezTo>
                  <a:cubicBezTo>
                    <a:pt x="603459" y="138500"/>
                    <a:pt x="540912" y="170903"/>
                    <a:pt x="483528" y="206312"/>
                  </a:cubicBezTo>
                  <a:cubicBezTo>
                    <a:pt x="412418" y="254264"/>
                    <a:pt x="355100" y="321554"/>
                    <a:pt x="305885" y="391131"/>
                  </a:cubicBezTo>
                  <a:cubicBezTo>
                    <a:pt x="276344" y="433269"/>
                    <a:pt x="260200" y="482397"/>
                    <a:pt x="242227" y="530088"/>
                  </a:cubicBezTo>
                  <a:cubicBezTo>
                    <a:pt x="217914" y="593393"/>
                    <a:pt x="196215" y="658462"/>
                    <a:pt x="190137" y="726405"/>
                  </a:cubicBezTo>
                  <a:cubicBezTo>
                    <a:pt x="182098" y="795524"/>
                    <a:pt x="189810" y="865166"/>
                    <a:pt x="205561" y="932652"/>
                  </a:cubicBezTo>
                  <a:cubicBezTo>
                    <a:pt x="228371" y="1043778"/>
                    <a:pt x="268174" y="1142753"/>
                    <a:pt x="347061" y="1226245"/>
                  </a:cubicBezTo>
                  <a:cubicBezTo>
                    <a:pt x="359283" y="1241401"/>
                    <a:pt x="371439" y="1255317"/>
                    <a:pt x="383661" y="1268187"/>
                  </a:cubicBezTo>
                  <a:cubicBezTo>
                    <a:pt x="347845" y="1260151"/>
                    <a:pt x="311964" y="1251397"/>
                    <a:pt x="277716" y="1238135"/>
                  </a:cubicBezTo>
                  <a:cubicBezTo>
                    <a:pt x="167719" y="1202138"/>
                    <a:pt x="133145" y="1142492"/>
                    <a:pt x="81708" y="1045673"/>
                  </a:cubicBezTo>
                  <a:cubicBezTo>
                    <a:pt x="48506" y="986353"/>
                    <a:pt x="26611" y="920500"/>
                    <a:pt x="10991" y="854321"/>
                  </a:cubicBezTo>
                  <a:cubicBezTo>
                    <a:pt x="-2342" y="797157"/>
                    <a:pt x="-970" y="735486"/>
                    <a:pt x="1906" y="676819"/>
                  </a:cubicBezTo>
                  <a:cubicBezTo>
                    <a:pt x="5697" y="632460"/>
                    <a:pt x="13736" y="588624"/>
                    <a:pt x="17461" y="544265"/>
                  </a:cubicBezTo>
                  <a:cubicBezTo>
                    <a:pt x="21644" y="502715"/>
                    <a:pt x="34389" y="462863"/>
                    <a:pt x="44846" y="422620"/>
                  </a:cubicBezTo>
                  <a:cubicBezTo>
                    <a:pt x="54258" y="387603"/>
                    <a:pt x="62820" y="352129"/>
                    <a:pt x="78702" y="319333"/>
                  </a:cubicBezTo>
                  <a:cubicBezTo>
                    <a:pt x="103864" y="275497"/>
                    <a:pt x="135040" y="234796"/>
                    <a:pt x="172425" y="200629"/>
                  </a:cubicBezTo>
                  <a:cubicBezTo>
                    <a:pt x="213796" y="172079"/>
                    <a:pt x="256736" y="145098"/>
                    <a:pt x="300526" y="120273"/>
                  </a:cubicBezTo>
                  <a:cubicBezTo>
                    <a:pt x="305820" y="116875"/>
                    <a:pt x="312486" y="114066"/>
                    <a:pt x="318042" y="110342"/>
                  </a:cubicBezTo>
                  <a:cubicBezTo>
                    <a:pt x="324904" y="110212"/>
                    <a:pt x="330329" y="102699"/>
                    <a:pt x="333335" y="96558"/>
                  </a:cubicBezTo>
                  <a:cubicBezTo>
                    <a:pt x="344185" y="72712"/>
                    <a:pt x="337322" y="45927"/>
                    <a:pt x="326538" y="21232"/>
                  </a:cubicBezTo>
                  <a:cubicBezTo>
                    <a:pt x="359413" y="47691"/>
                    <a:pt x="405621" y="61410"/>
                    <a:pt x="461306" y="63370"/>
                  </a:cubicBezTo>
                  <a:cubicBezTo>
                    <a:pt x="463594" y="63501"/>
                    <a:pt x="465881" y="63501"/>
                    <a:pt x="468169" y="63501"/>
                  </a:cubicBezTo>
                  <a:cubicBezTo>
                    <a:pt x="521174" y="63501"/>
                    <a:pt x="562676" y="38153"/>
                    <a:pt x="585224" y="0"/>
                  </a:cubicBezTo>
                  <a:cubicBezTo>
                    <a:pt x="588819" y="35866"/>
                    <a:pt x="593982" y="73235"/>
                    <a:pt x="616465" y="102437"/>
                  </a:cubicBezTo>
                  <a:cubicBezTo>
                    <a:pt x="619799" y="106684"/>
                    <a:pt x="624047" y="108448"/>
                    <a:pt x="628164" y="108448"/>
                  </a:cubicBezTo>
                  <a:cubicBezTo>
                    <a:pt x="630256" y="108448"/>
                    <a:pt x="632347" y="107991"/>
                    <a:pt x="634243" y="107207"/>
                  </a:cubicBezTo>
                  <a:cubicBezTo>
                    <a:pt x="635746" y="108578"/>
                    <a:pt x="637380" y="109885"/>
                    <a:pt x="638818" y="110930"/>
                  </a:cubicBezTo>
                  <a:cubicBezTo>
                    <a:pt x="651824" y="120861"/>
                    <a:pt x="666987" y="127198"/>
                    <a:pt x="682150" y="133339"/>
                  </a:cubicBezTo>
                  <a:close/>
                </a:path>
              </a:pathLst>
            </a:custGeom>
            <a:solidFill>
              <a:srgbClr val="F2D925"/>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7" name="Google Shape;127;p5"/>
            <p:cNvSpPr/>
            <p:nvPr/>
          </p:nvSpPr>
          <p:spPr>
            <a:xfrm>
              <a:off x="1082534" y="9124275"/>
              <a:ext cx="1085601" cy="1520667"/>
            </a:xfrm>
            <a:custGeom>
              <a:avLst/>
              <a:gdLst/>
              <a:ahLst/>
              <a:cxnLst/>
              <a:rect l="l" t="t" r="r" b="b"/>
              <a:pathLst>
                <a:path w="1085601" h="1520667" extrusionOk="0">
                  <a:moveTo>
                    <a:pt x="1019449" y="997263"/>
                  </a:moveTo>
                  <a:cubicBezTo>
                    <a:pt x="1043435" y="903645"/>
                    <a:pt x="1055919" y="805389"/>
                    <a:pt x="1042259" y="709223"/>
                  </a:cubicBezTo>
                  <a:cubicBezTo>
                    <a:pt x="1028664" y="650426"/>
                    <a:pt x="1016443" y="587121"/>
                    <a:pt x="976313" y="539953"/>
                  </a:cubicBezTo>
                  <a:cubicBezTo>
                    <a:pt x="933569" y="495202"/>
                    <a:pt x="880106" y="457441"/>
                    <a:pt x="819585" y="441501"/>
                  </a:cubicBezTo>
                  <a:cubicBezTo>
                    <a:pt x="773181" y="430460"/>
                    <a:pt x="725731" y="423927"/>
                    <a:pt x="678543" y="417067"/>
                  </a:cubicBezTo>
                  <a:cubicBezTo>
                    <a:pt x="630832" y="413082"/>
                    <a:pt x="581421" y="405634"/>
                    <a:pt x="534167" y="416348"/>
                  </a:cubicBezTo>
                  <a:cubicBezTo>
                    <a:pt x="460640" y="430917"/>
                    <a:pt x="397047" y="476191"/>
                    <a:pt x="354237" y="537078"/>
                  </a:cubicBezTo>
                  <a:cubicBezTo>
                    <a:pt x="315219" y="586141"/>
                    <a:pt x="272017" y="633767"/>
                    <a:pt x="248881" y="692956"/>
                  </a:cubicBezTo>
                  <a:cubicBezTo>
                    <a:pt x="215418" y="772855"/>
                    <a:pt x="198882" y="859482"/>
                    <a:pt x="189732" y="945326"/>
                  </a:cubicBezTo>
                  <a:cubicBezTo>
                    <a:pt x="185549" y="1030843"/>
                    <a:pt x="190124" y="1123546"/>
                    <a:pt x="233130" y="1199590"/>
                  </a:cubicBezTo>
                  <a:cubicBezTo>
                    <a:pt x="251234" y="1232190"/>
                    <a:pt x="282867" y="1253488"/>
                    <a:pt x="312866" y="1274132"/>
                  </a:cubicBezTo>
                  <a:cubicBezTo>
                    <a:pt x="341689" y="1295821"/>
                    <a:pt x="371688" y="1316204"/>
                    <a:pt x="405805" y="1328552"/>
                  </a:cubicBezTo>
                  <a:cubicBezTo>
                    <a:pt x="451882" y="1344427"/>
                    <a:pt x="500247" y="1358146"/>
                    <a:pt x="549331" y="1358016"/>
                  </a:cubicBezTo>
                  <a:cubicBezTo>
                    <a:pt x="574362" y="1366770"/>
                    <a:pt x="597042" y="1371735"/>
                    <a:pt x="624427" y="1373303"/>
                  </a:cubicBezTo>
                  <a:cubicBezTo>
                    <a:pt x="629786" y="1373564"/>
                    <a:pt x="635276" y="1373695"/>
                    <a:pt x="640635" y="1373695"/>
                  </a:cubicBezTo>
                  <a:cubicBezTo>
                    <a:pt x="694817" y="1373695"/>
                    <a:pt x="750828" y="1361609"/>
                    <a:pt x="796971" y="1333386"/>
                  </a:cubicBezTo>
                  <a:cubicBezTo>
                    <a:pt x="839258" y="1306013"/>
                    <a:pt x="870564" y="1265900"/>
                    <a:pt x="905465" y="1230230"/>
                  </a:cubicBezTo>
                  <a:cubicBezTo>
                    <a:pt x="968143" y="1167840"/>
                    <a:pt x="999776" y="1081800"/>
                    <a:pt x="1019449" y="997263"/>
                  </a:cubicBezTo>
                  <a:close/>
                  <a:moveTo>
                    <a:pt x="1080363" y="722812"/>
                  </a:moveTo>
                  <a:cubicBezTo>
                    <a:pt x="1093173" y="841778"/>
                    <a:pt x="1082911" y="965317"/>
                    <a:pt x="1044938" y="1079383"/>
                  </a:cubicBezTo>
                  <a:cubicBezTo>
                    <a:pt x="1044808" y="1079187"/>
                    <a:pt x="1044677" y="1079056"/>
                    <a:pt x="1044481" y="1078926"/>
                  </a:cubicBezTo>
                  <a:cubicBezTo>
                    <a:pt x="1044024" y="1081212"/>
                    <a:pt x="1043501" y="1083434"/>
                    <a:pt x="1042912" y="1085655"/>
                  </a:cubicBezTo>
                  <a:cubicBezTo>
                    <a:pt x="1042586" y="1086765"/>
                    <a:pt x="1042324" y="1087941"/>
                    <a:pt x="1041997" y="1088987"/>
                  </a:cubicBezTo>
                  <a:cubicBezTo>
                    <a:pt x="1041671" y="1090097"/>
                    <a:pt x="1041344" y="1091208"/>
                    <a:pt x="1041017" y="1092318"/>
                  </a:cubicBezTo>
                  <a:cubicBezTo>
                    <a:pt x="1038403" y="1101007"/>
                    <a:pt x="1035462" y="1109631"/>
                    <a:pt x="1031867" y="1117993"/>
                  </a:cubicBezTo>
                  <a:cubicBezTo>
                    <a:pt x="1029776" y="1122697"/>
                    <a:pt x="1027815" y="1127401"/>
                    <a:pt x="1025593" y="1132039"/>
                  </a:cubicBezTo>
                  <a:cubicBezTo>
                    <a:pt x="1024285" y="1134914"/>
                    <a:pt x="1022848" y="1137723"/>
                    <a:pt x="1021410" y="1140467"/>
                  </a:cubicBezTo>
                  <a:cubicBezTo>
                    <a:pt x="1020691" y="1141839"/>
                    <a:pt x="1019972" y="1143211"/>
                    <a:pt x="1019253" y="1144517"/>
                  </a:cubicBezTo>
                  <a:cubicBezTo>
                    <a:pt x="1014939" y="1152879"/>
                    <a:pt x="1010234" y="1160980"/>
                    <a:pt x="1005659" y="1169081"/>
                  </a:cubicBezTo>
                  <a:cubicBezTo>
                    <a:pt x="1002456" y="1174700"/>
                    <a:pt x="999319" y="1180449"/>
                    <a:pt x="996312" y="1186132"/>
                  </a:cubicBezTo>
                  <a:cubicBezTo>
                    <a:pt x="996247" y="1186263"/>
                    <a:pt x="996182" y="1186394"/>
                    <a:pt x="996116" y="1186524"/>
                  </a:cubicBezTo>
                  <a:cubicBezTo>
                    <a:pt x="993567" y="1191751"/>
                    <a:pt x="991084" y="1196977"/>
                    <a:pt x="988600" y="1202204"/>
                  </a:cubicBezTo>
                  <a:cubicBezTo>
                    <a:pt x="986901" y="1205862"/>
                    <a:pt x="985202" y="1209521"/>
                    <a:pt x="983502" y="1213179"/>
                  </a:cubicBezTo>
                  <a:cubicBezTo>
                    <a:pt x="981476" y="1217556"/>
                    <a:pt x="979319" y="1221868"/>
                    <a:pt x="977097" y="1226180"/>
                  </a:cubicBezTo>
                  <a:cubicBezTo>
                    <a:pt x="976248" y="1227813"/>
                    <a:pt x="975332" y="1229511"/>
                    <a:pt x="974352" y="1231145"/>
                  </a:cubicBezTo>
                  <a:cubicBezTo>
                    <a:pt x="973829" y="1231994"/>
                    <a:pt x="973241" y="1232843"/>
                    <a:pt x="972718" y="1233758"/>
                  </a:cubicBezTo>
                  <a:cubicBezTo>
                    <a:pt x="971607" y="1235391"/>
                    <a:pt x="970300" y="1237024"/>
                    <a:pt x="968666" y="1238135"/>
                  </a:cubicBezTo>
                  <a:cubicBezTo>
                    <a:pt x="967097" y="1239246"/>
                    <a:pt x="965267" y="1239703"/>
                    <a:pt x="963437" y="1239442"/>
                  </a:cubicBezTo>
                  <a:cubicBezTo>
                    <a:pt x="933373" y="1281318"/>
                    <a:pt x="899779" y="1320974"/>
                    <a:pt x="870172" y="1363177"/>
                  </a:cubicBezTo>
                  <a:cubicBezTo>
                    <a:pt x="861806" y="1374348"/>
                    <a:pt x="853506" y="1385520"/>
                    <a:pt x="844551" y="1396234"/>
                  </a:cubicBezTo>
                  <a:cubicBezTo>
                    <a:pt x="842852" y="1397475"/>
                    <a:pt x="841153" y="1398651"/>
                    <a:pt x="839388" y="1399827"/>
                  </a:cubicBezTo>
                  <a:cubicBezTo>
                    <a:pt x="782004" y="1435105"/>
                    <a:pt x="720503" y="1461695"/>
                    <a:pt x="656779" y="1484887"/>
                  </a:cubicBezTo>
                  <a:cubicBezTo>
                    <a:pt x="615276" y="1501742"/>
                    <a:pt x="571879" y="1515330"/>
                    <a:pt x="526651" y="1519250"/>
                  </a:cubicBezTo>
                  <a:cubicBezTo>
                    <a:pt x="430445" y="1527808"/>
                    <a:pt x="346852" y="1496646"/>
                    <a:pt x="263456" y="1451568"/>
                  </a:cubicBezTo>
                  <a:cubicBezTo>
                    <a:pt x="201627" y="1423999"/>
                    <a:pt x="150256" y="1378725"/>
                    <a:pt x="109930" y="1324763"/>
                  </a:cubicBezTo>
                  <a:cubicBezTo>
                    <a:pt x="72546" y="1279162"/>
                    <a:pt x="45749" y="1226310"/>
                    <a:pt x="29605" y="1169931"/>
                  </a:cubicBezTo>
                  <a:cubicBezTo>
                    <a:pt x="31174" y="1168101"/>
                    <a:pt x="31566" y="1165880"/>
                    <a:pt x="30455" y="1163071"/>
                  </a:cubicBezTo>
                  <a:cubicBezTo>
                    <a:pt x="29475" y="1161895"/>
                    <a:pt x="28298" y="1161111"/>
                    <a:pt x="26991" y="1160458"/>
                  </a:cubicBezTo>
                  <a:cubicBezTo>
                    <a:pt x="25292" y="1153990"/>
                    <a:pt x="23723" y="1147457"/>
                    <a:pt x="22285" y="1140924"/>
                  </a:cubicBezTo>
                  <a:cubicBezTo>
                    <a:pt x="3528" y="1071870"/>
                    <a:pt x="-2812" y="1000987"/>
                    <a:pt x="1109" y="929581"/>
                  </a:cubicBezTo>
                  <a:cubicBezTo>
                    <a:pt x="2417" y="885353"/>
                    <a:pt x="3920" y="840928"/>
                    <a:pt x="9214" y="796961"/>
                  </a:cubicBezTo>
                  <a:cubicBezTo>
                    <a:pt x="13658" y="765407"/>
                    <a:pt x="20390" y="734179"/>
                    <a:pt x="28625" y="703343"/>
                  </a:cubicBezTo>
                  <a:cubicBezTo>
                    <a:pt x="29344" y="702886"/>
                    <a:pt x="29932" y="702298"/>
                    <a:pt x="30520" y="701645"/>
                  </a:cubicBezTo>
                  <a:cubicBezTo>
                    <a:pt x="32612" y="699228"/>
                    <a:pt x="32873" y="695569"/>
                    <a:pt x="31566" y="692629"/>
                  </a:cubicBezTo>
                  <a:cubicBezTo>
                    <a:pt x="40389" y="660814"/>
                    <a:pt x="50651" y="629455"/>
                    <a:pt x="61565" y="598423"/>
                  </a:cubicBezTo>
                  <a:cubicBezTo>
                    <a:pt x="94571" y="508529"/>
                    <a:pt x="155419" y="431309"/>
                    <a:pt x="224698" y="366240"/>
                  </a:cubicBezTo>
                  <a:cubicBezTo>
                    <a:pt x="284239" y="303393"/>
                    <a:pt x="358028" y="258184"/>
                    <a:pt x="433451" y="216896"/>
                  </a:cubicBezTo>
                  <a:cubicBezTo>
                    <a:pt x="452536" y="207096"/>
                    <a:pt x="472797" y="196186"/>
                    <a:pt x="489920" y="182271"/>
                  </a:cubicBezTo>
                  <a:cubicBezTo>
                    <a:pt x="494953" y="181095"/>
                    <a:pt x="498744" y="176587"/>
                    <a:pt x="502077" y="171295"/>
                  </a:cubicBezTo>
                  <a:cubicBezTo>
                    <a:pt x="511946" y="161365"/>
                    <a:pt x="520116" y="149933"/>
                    <a:pt x="525475" y="136605"/>
                  </a:cubicBezTo>
                  <a:cubicBezTo>
                    <a:pt x="553383" y="98256"/>
                    <a:pt x="581160" y="59320"/>
                    <a:pt x="601551" y="16333"/>
                  </a:cubicBezTo>
                  <a:cubicBezTo>
                    <a:pt x="604166" y="10910"/>
                    <a:pt x="606584" y="5488"/>
                    <a:pt x="608871" y="0"/>
                  </a:cubicBezTo>
                  <a:cubicBezTo>
                    <a:pt x="613969" y="33972"/>
                    <a:pt x="633707" y="66114"/>
                    <a:pt x="659197" y="88261"/>
                  </a:cubicBezTo>
                  <a:cubicBezTo>
                    <a:pt x="691614" y="112825"/>
                    <a:pt x="733509" y="117986"/>
                    <a:pt x="772985" y="119554"/>
                  </a:cubicBezTo>
                  <a:cubicBezTo>
                    <a:pt x="774880" y="119685"/>
                    <a:pt x="776776" y="119750"/>
                    <a:pt x="778671" y="119750"/>
                  </a:cubicBezTo>
                  <a:cubicBezTo>
                    <a:pt x="805925" y="119750"/>
                    <a:pt x="831153" y="107991"/>
                    <a:pt x="854813" y="95121"/>
                  </a:cubicBezTo>
                  <a:cubicBezTo>
                    <a:pt x="874747" y="84407"/>
                    <a:pt x="895269" y="73627"/>
                    <a:pt x="911478" y="57556"/>
                  </a:cubicBezTo>
                  <a:cubicBezTo>
                    <a:pt x="912850" y="56249"/>
                    <a:pt x="914223" y="54877"/>
                    <a:pt x="915530" y="53571"/>
                  </a:cubicBezTo>
                  <a:cubicBezTo>
                    <a:pt x="911739" y="59058"/>
                    <a:pt x="907818" y="64546"/>
                    <a:pt x="903570" y="70165"/>
                  </a:cubicBezTo>
                  <a:cubicBezTo>
                    <a:pt x="866577" y="119424"/>
                    <a:pt x="840303" y="189392"/>
                    <a:pt x="875531" y="246425"/>
                  </a:cubicBezTo>
                  <a:cubicBezTo>
                    <a:pt x="899910" y="294443"/>
                    <a:pt x="924942" y="342068"/>
                    <a:pt x="954941" y="386950"/>
                  </a:cubicBezTo>
                  <a:cubicBezTo>
                    <a:pt x="1023632" y="486448"/>
                    <a:pt x="1060690" y="604434"/>
                    <a:pt x="1080363" y="722812"/>
                  </a:cubicBezTo>
                  <a:close/>
                </a:path>
              </a:pathLst>
            </a:custGeom>
            <a:solidFill>
              <a:srgbClr val="F2D925"/>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sp>
        <p:nvSpPr>
          <p:cNvPr id="128" name="Google Shape;128;p5"/>
          <p:cNvSpPr/>
          <p:nvPr/>
        </p:nvSpPr>
        <p:spPr>
          <a:xfrm rot="1432517">
            <a:off x="9861981" y="333921"/>
            <a:ext cx="1470520" cy="1178835"/>
          </a:xfrm>
          <a:custGeom>
            <a:avLst/>
            <a:gdLst/>
            <a:ahLst/>
            <a:cxnLst/>
            <a:rect l="l" t="t" r="r" b="b"/>
            <a:pathLst>
              <a:path w="2204403" h="1770710" extrusionOk="0">
                <a:moveTo>
                  <a:pt x="2187714" y="793787"/>
                </a:moveTo>
                <a:cubicBezTo>
                  <a:pt x="2185906" y="727950"/>
                  <a:pt x="2177441" y="662467"/>
                  <a:pt x="2170432" y="597071"/>
                </a:cubicBezTo>
                <a:cubicBezTo>
                  <a:pt x="2163025" y="520218"/>
                  <a:pt x="2155971" y="444202"/>
                  <a:pt x="2151474" y="366997"/>
                </a:cubicBezTo>
                <a:cubicBezTo>
                  <a:pt x="2144244" y="303276"/>
                  <a:pt x="2148564" y="236602"/>
                  <a:pt x="2128769" y="174600"/>
                </a:cubicBezTo>
                <a:cubicBezTo>
                  <a:pt x="2118717" y="147586"/>
                  <a:pt x="2105756" y="120221"/>
                  <a:pt x="2085917" y="98892"/>
                </a:cubicBezTo>
                <a:cubicBezTo>
                  <a:pt x="2065681" y="77255"/>
                  <a:pt x="2039096" y="62537"/>
                  <a:pt x="2009602" y="58659"/>
                </a:cubicBezTo>
                <a:cubicBezTo>
                  <a:pt x="1978124" y="54340"/>
                  <a:pt x="1946425" y="50859"/>
                  <a:pt x="1914815" y="47202"/>
                </a:cubicBezTo>
                <a:cubicBezTo>
                  <a:pt x="1839691" y="43191"/>
                  <a:pt x="1764566" y="48215"/>
                  <a:pt x="1689530" y="51212"/>
                </a:cubicBezTo>
                <a:cubicBezTo>
                  <a:pt x="1645443" y="52490"/>
                  <a:pt x="1601400" y="49669"/>
                  <a:pt x="1557313" y="48920"/>
                </a:cubicBezTo>
                <a:cubicBezTo>
                  <a:pt x="1364697" y="45351"/>
                  <a:pt x="1172742" y="37947"/>
                  <a:pt x="980610" y="22568"/>
                </a:cubicBezTo>
                <a:cubicBezTo>
                  <a:pt x="915979" y="18690"/>
                  <a:pt x="851171" y="17809"/>
                  <a:pt x="786451" y="15914"/>
                </a:cubicBezTo>
                <a:cubicBezTo>
                  <a:pt x="719483" y="12741"/>
                  <a:pt x="652515" y="9039"/>
                  <a:pt x="585414" y="7717"/>
                </a:cubicBezTo>
                <a:cubicBezTo>
                  <a:pt x="517873" y="7806"/>
                  <a:pt x="450640" y="446"/>
                  <a:pt x="383099" y="270"/>
                </a:cubicBezTo>
                <a:cubicBezTo>
                  <a:pt x="345845" y="-1008"/>
                  <a:pt x="308636" y="2650"/>
                  <a:pt x="271426" y="2914"/>
                </a:cubicBezTo>
                <a:cubicBezTo>
                  <a:pt x="258112" y="3046"/>
                  <a:pt x="244798" y="3267"/>
                  <a:pt x="231483" y="2870"/>
                </a:cubicBezTo>
                <a:cubicBezTo>
                  <a:pt x="228309" y="3575"/>
                  <a:pt x="225091" y="4280"/>
                  <a:pt x="221917" y="5029"/>
                </a:cubicBezTo>
                <a:cubicBezTo>
                  <a:pt x="186956" y="1724"/>
                  <a:pt x="151510" y="8290"/>
                  <a:pt x="117474" y="15870"/>
                </a:cubicBezTo>
                <a:cubicBezTo>
                  <a:pt x="103146" y="18117"/>
                  <a:pt x="89479" y="23009"/>
                  <a:pt x="77047" y="30015"/>
                </a:cubicBezTo>
                <a:cubicBezTo>
                  <a:pt x="76033" y="30192"/>
                  <a:pt x="74974" y="30368"/>
                  <a:pt x="73960" y="30544"/>
                </a:cubicBezTo>
                <a:cubicBezTo>
                  <a:pt x="73431" y="31205"/>
                  <a:pt x="72770" y="31822"/>
                  <a:pt x="72021" y="32307"/>
                </a:cubicBezTo>
                <a:cubicBezTo>
                  <a:pt x="69949" y="33673"/>
                  <a:pt x="67832" y="35039"/>
                  <a:pt x="65804" y="36449"/>
                </a:cubicBezTo>
                <a:cubicBezTo>
                  <a:pt x="65452" y="36714"/>
                  <a:pt x="65143" y="36978"/>
                  <a:pt x="64790" y="37198"/>
                </a:cubicBezTo>
                <a:cubicBezTo>
                  <a:pt x="63600" y="38124"/>
                  <a:pt x="62410" y="39005"/>
                  <a:pt x="61308" y="39975"/>
                </a:cubicBezTo>
                <a:cubicBezTo>
                  <a:pt x="60646" y="40547"/>
                  <a:pt x="59941" y="41120"/>
                  <a:pt x="59279" y="41693"/>
                </a:cubicBezTo>
                <a:cubicBezTo>
                  <a:pt x="58089" y="42707"/>
                  <a:pt x="56855" y="43456"/>
                  <a:pt x="55400" y="44029"/>
                </a:cubicBezTo>
                <a:cubicBezTo>
                  <a:pt x="55400" y="44029"/>
                  <a:pt x="55356" y="44029"/>
                  <a:pt x="55356" y="44073"/>
                </a:cubicBezTo>
                <a:cubicBezTo>
                  <a:pt x="54694" y="45219"/>
                  <a:pt x="54165" y="46364"/>
                  <a:pt x="53548" y="47554"/>
                </a:cubicBezTo>
                <a:cubicBezTo>
                  <a:pt x="44819" y="55927"/>
                  <a:pt x="37324" y="65666"/>
                  <a:pt x="31549" y="76550"/>
                </a:cubicBezTo>
                <a:cubicBezTo>
                  <a:pt x="28859" y="82367"/>
                  <a:pt x="20703" y="98936"/>
                  <a:pt x="14267" y="116167"/>
                </a:cubicBezTo>
                <a:cubicBezTo>
                  <a:pt x="13782" y="119295"/>
                  <a:pt x="13341" y="122424"/>
                  <a:pt x="12900" y="125509"/>
                </a:cubicBezTo>
                <a:cubicBezTo>
                  <a:pt x="13076" y="127404"/>
                  <a:pt x="12768" y="129343"/>
                  <a:pt x="12591" y="131282"/>
                </a:cubicBezTo>
                <a:cubicBezTo>
                  <a:pt x="12415" y="132780"/>
                  <a:pt x="12239" y="134322"/>
                  <a:pt x="12062" y="135821"/>
                </a:cubicBezTo>
                <a:cubicBezTo>
                  <a:pt x="11710" y="138641"/>
                  <a:pt x="11313" y="141505"/>
                  <a:pt x="10960" y="144281"/>
                </a:cubicBezTo>
                <a:cubicBezTo>
                  <a:pt x="10475" y="147058"/>
                  <a:pt x="10122" y="149834"/>
                  <a:pt x="9814" y="152566"/>
                </a:cubicBezTo>
                <a:cubicBezTo>
                  <a:pt x="9637" y="153844"/>
                  <a:pt x="9505" y="155122"/>
                  <a:pt x="9329" y="156400"/>
                </a:cubicBezTo>
                <a:cubicBezTo>
                  <a:pt x="9108" y="158074"/>
                  <a:pt x="8976" y="159793"/>
                  <a:pt x="8403" y="161379"/>
                </a:cubicBezTo>
                <a:cubicBezTo>
                  <a:pt x="8535" y="161556"/>
                  <a:pt x="8712" y="161732"/>
                  <a:pt x="8888" y="161908"/>
                </a:cubicBezTo>
                <a:cubicBezTo>
                  <a:pt x="7654" y="170722"/>
                  <a:pt x="6728" y="179579"/>
                  <a:pt x="6022" y="188393"/>
                </a:cubicBezTo>
                <a:cubicBezTo>
                  <a:pt x="1261" y="230433"/>
                  <a:pt x="732" y="272737"/>
                  <a:pt x="467" y="314997"/>
                </a:cubicBezTo>
                <a:cubicBezTo>
                  <a:pt x="-1957" y="427897"/>
                  <a:pt x="5581" y="540577"/>
                  <a:pt x="10916" y="653257"/>
                </a:cubicBezTo>
                <a:cubicBezTo>
                  <a:pt x="13120" y="796431"/>
                  <a:pt x="27581" y="939605"/>
                  <a:pt x="30579" y="1082955"/>
                </a:cubicBezTo>
                <a:cubicBezTo>
                  <a:pt x="30843" y="1115080"/>
                  <a:pt x="33268" y="1147161"/>
                  <a:pt x="36927" y="1179065"/>
                </a:cubicBezTo>
                <a:cubicBezTo>
                  <a:pt x="41248" y="1219431"/>
                  <a:pt x="41733" y="1261779"/>
                  <a:pt x="60690" y="1298664"/>
                </a:cubicBezTo>
                <a:cubicBezTo>
                  <a:pt x="78634" y="1338368"/>
                  <a:pt x="119502" y="1358375"/>
                  <a:pt x="154111" y="1381422"/>
                </a:cubicBezTo>
                <a:cubicBezTo>
                  <a:pt x="200358" y="1406452"/>
                  <a:pt x="252998" y="1414340"/>
                  <a:pt x="304536" y="1420729"/>
                </a:cubicBezTo>
                <a:cubicBezTo>
                  <a:pt x="344919" y="1426855"/>
                  <a:pt x="385568" y="1430336"/>
                  <a:pt x="426392" y="1432275"/>
                </a:cubicBezTo>
                <a:cubicBezTo>
                  <a:pt x="529997" y="1441177"/>
                  <a:pt x="634836" y="1440604"/>
                  <a:pt x="738749" y="1450387"/>
                </a:cubicBezTo>
                <a:cubicBezTo>
                  <a:pt x="766832" y="1452766"/>
                  <a:pt x="794916" y="1455146"/>
                  <a:pt x="822999" y="1457261"/>
                </a:cubicBezTo>
                <a:cubicBezTo>
                  <a:pt x="825865" y="1456997"/>
                  <a:pt x="827232" y="1461051"/>
                  <a:pt x="829304" y="1462373"/>
                </a:cubicBezTo>
                <a:cubicBezTo>
                  <a:pt x="874713" y="1512477"/>
                  <a:pt x="917302" y="1566063"/>
                  <a:pt x="963857" y="1615506"/>
                </a:cubicBezTo>
                <a:cubicBezTo>
                  <a:pt x="991985" y="1650936"/>
                  <a:pt x="1019539" y="1686983"/>
                  <a:pt x="1051414" y="1719328"/>
                </a:cubicBezTo>
                <a:cubicBezTo>
                  <a:pt x="1063538" y="1733209"/>
                  <a:pt x="1074428" y="1748148"/>
                  <a:pt x="1085626" y="1762734"/>
                </a:cubicBezTo>
                <a:cubicBezTo>
                  <a:pt x="1088447" y="1766524"/>
                  <a:pt x="1092195" y="1770050"/>
                  <a:pt x="1097089" y="1770711"/>
                </a:cubicBezTo>
                <a:cubicBezTo>
                  <a:pt x="1097309" y="1770711"/>
                  <a:pt x="1097485" y="1770711"/>
                  <a:pt x="1097662" y="1770711"/>
                </a:cubicBezTo>
                <a:cubicBezTo>
                  <a:pt x="1116928" y="1770711"/>
                  <a:pt x="1130595" y="1740701"/>
                  <a:pt x="1140426" y="1726599"/>
                </a:cubicBezTo>
                <a:cubicBezTo>
                  <a:pt x="1150654" y="1709942"/>
                  <a:pt x="1162029" y="1694034"/>
                  <a:pt x="1171728" y="1677024"/>
                </a:cubicBezTo>
                <a:cubicBezTo>
                  <a:pt x="1207482" y="1614537"/>
                  <a:pt x="1246764" y="1553900"/>
                  <a:pt x="1279080" y="1489518"/>
                </a:cubicBezTo>
                <a:cubicBezTo>
                  <a:pt x="1301696" y="1485376"/>
                  <a:pt x="1324974" y="1485685"/>
                  <a:pt x="1348164" y="1485949"/>
                </a:cubicBezTo>
                <a:cubicBezTo>
                  <a:pt x="1359759" y="1486081"/>
                  <a:pt x="1371310" y="1486213"/>
                  <a:pt x="1382772" y="1485817"/>
                </a:cubicBezTo>
                <a:cubicBezTo>
                  <a:pt x="1402744" y="1485993"/>
                  <a:pt x="1422759" y="1485728"/>
                  <a:pt x="1442731" y="1485464"/>
                </a:cubicBezTo>
                <a:cubicBezTo>
                  <a:pt x="1468874" y="1485112"/>
                  <a:pt x="1495018" y="1484759"/>
                  <a:pt x="1521206" y="1485420"/>
                </a:cubicBezTo>
                <a:cubicBezTo>
                  <a:pt x="1605192" y="1486698"/>
                  <a:pt x="1689089" y="1498905"/>
                  <a:pt x="1773075" y="1503047"/>
                </a:cubicBezTo>
                <a:cubicBezTo>
                  <a:pt x="1836560" y="1505603"/>
                  <a:pt x="1899781" y="1510670"/>
                  <a:pt x="1963267" y="1514328"/>
                </a:cubicBezTo>
                <a:cubicBezTo>
                  <a:pt x="2025562" y="1522040"/>
                  <a:pt x="2092530" y="1510142"/>
                  <a:pt x="2138645" y="1464136"/>
                </a:cubicBezTo>
                <a:cubicBezTo>
                  <a:pt x="2164833" y="1431085"/>
                  <a:pt x="2182115" y="1391205"/>
                  <a:pt x="2194106" y="1350971"/>
                </a:cubicBezTo>
                <a:cubicBezTo>
                  <a:pt x="2204864" y="1299633"/>
                  <a:pt x="2203982" y="1246576"/>
                  <a:pt x="2204335" y="1194313"/>
                </a:cubicBezTo>
                <a:cubicBezTo>
                  <a:pt x="2205437" y="1060701"/>
                  <a:pt x="2193004" y="927310"/>
                  <a:pt x="2187714" y="793787"/>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nvGrpSpPr>
          <p:cNvPr id="129" name="Google Shape;129;p5"/>
          <p:cNvGrpSpPr/>
          <p:nvPr/>
        </p:nvGrpSpPr>
        <p:grpSpPr>
          <a:xfrm rot="1424416">
            <a:off x="9861335" y="331747"/>
            <a:ext cx="1469635" cy="1180499"/>
            <a:chOff x="14791641" y="497277"/>
            <a:chExt cx="2204403" cy="1770710"/>
          </a:xfrm>
        </p:grpSpPr>
        <p:sp>
          <p:nvSpPr>
            <p:cNvPr id="130" name="Google Shape;130;p5"/>
            <p:cNvSpPr/>
            <p:nvPr/>
          </p:nvSpPr>
          <p:spPr>
            <a:xfrm>
              <a:off x="14791641" y="497277"/>
              <a:ext cx="2204403" cy="1770710"/>
            </a:xfrm>
            <a:custGeom>
              <a:avLst/>
              <a:gdLst/>
              <a:ahLst/>
              <a:cxnLst/>
              <a:rect l="l" t="t" r="r" b="b"/>
              <a:pathLst>
                <a:path w="2204403" h="1770710" extrusionOk="0">
                  <a:moveTo>
                    <a:pt x="2187714" y="793787"/>
                  </a:moveTo>
                  <a:cubicBezTo>
                    <a:pt x="2185906" y="727950"/>
                    <a:pt x="2177441" y="662467"/>
                    <a:pt x="2170432" y="597071"/>
                  </a:cubicBezTo>
                  <a:cubicBezTo>
                    <a:pt x="2163025" y="520218"/>
                    <a:pt x="2155971" y="444202"/>
                    <a:pt x="2151474" y="366997"/>
                  </a:cubicBezTo>
                  <a:cubicBezTo>
                    <a:pt x="2144244" y="303276"/>
                    <a:pt x="2148564" y="236602"/>
                    <a:pt x="2128769" y="174600"/>
                  </a:cubicBezTo>
                  <a:cubicBezTo>
                    <a:pt x="2118717" y="147586"/>
                    <a:pt x="2105756" y="120221"/>
                    <a:pt x="2085917" y="98892"/>
                  </a:cubicBezTo>
                  <a:cubicBezTo>
                    <a:pt x="2065681" y="77255"/>
                    <a:pt x="2039096" y="62537"/>
                    <a:pt x="2009602" y="58659"/>
                  </a:cubicBezTo>
                  <a:cubicBezTo>
                    <a:pt x="1978124" y="54340"/>
                    <a:pt x="1946425" y="50859"/>
                    <a:pt x="1914815" y="47202"/>
                  </a:cubicBezTo>
                  <a:cubicBezTo>
                    <a:pt x="1839691" y="43191"/>
                    <a:pt x="1764566" y="48215"/>
                    <a:pt x="1689530" y="51212"/>
                  </a:cubicBezTo>
                  <a:cubicBezTo>
                    <a:pt x="1645443" y="52490"/>
                    <a:pt x="1601400" y="49669"/>
                    <a:pt x="1557313" y="48920"/>
                  </a:cubicBezTo>
                  <a:cubicBezTo>
                    <a:pt x="1364697" y="45351"/>
                    <a:pt x="1172742" y="37947"/>
                    <a:pt x="980610" y="22568"/>
                  </a:cubicBezTo>
                  <a:cubicBezTo>
                    <a:pt x="915979" y="18690"/>
                    <a:pt x="851171" y="17809"/>
                    <a:pt x="786451" y="15914"/>
                  </a:cubicBezTo>
                  <a:cubicBezTo>
                    <a:pt x="719483" y="12741"/>
                    <a:pt x="652515" y="9039"/>
                    <a:pt x="585414" y="7717"/>
                  </a:cubicBezTo>
                  <a:cubicBezTo>
                    <a:pt x="517873" y="7806"/>
                    <a:pt x="450640" y="446"/>
                    <a:pt x="383099" y="270"/>
                  </a:cubicBezTo>
                  <a:cubicBezTo>
                    <a:pt x="345845" y="-1008"/>
                    <a:pt x="308636" y="2650"/>
                    <a:pt x="271426" y="2914"/>
                  </a:cubicBezTo>
                  <a:cubicBezTo>
                    <a:pt x="258112" y="3046"/>
                    <a:pt x="244798" y="3267"/>
                    <a:pt x="231483" y="2870"/>
                  </a:cubicBezTo>
                  <a:cubicBezTo>
                    <a:pt x="228309" y="3575"/>
                    <a:pt x="225091" y="4280"/>
                    <a:pt x="221917" y="5029"/>
                  </a:cubicBezTo>
                  <a:cubicBezTo>
                    <a:pt x="186956" y="1724"/>
                    <a:pt x="151510" y="8290"/>
                    <a:pt x="117474" y="15870"/>
                  </a:cubicBezTo>
                  <a:cubicBezTo>
                    <a:pt x="103146" y="18117"/>
                    <a:pt x="89479" y="23009"/>
                    <a:pt x="77047" y="30015"/>
                  </a:cubicBezTo>
                  <a:cubicBezTo>
                    <a:pt x="76033" y="30192"/>
                    <a:pt x="74974" y="30368"/>
                    <a:pt x="73960" y="30544"/>
                  </a:cubicBezTo>
                  <a:cubicBezTo>
                    <a:pt x="73431" y="31205"/>
                    <a:pt x="72770" y="31822"/>
                    <a:pt x="72021" y="32307"/>
                  </a:cubicBezTo>
                  <a:cubicBezTo>
                    <a:pt x="69949" y="33673"/>
                    <a:pt x="67832" y="35039"/>
                    <a:pt x="65804" y="36449"/>
                  </a:cubicBezTo>
                  <a:cubicBezTo>
                    <a:pt x="65452" y="36714"/>
                    <a:pt x="65143" y="36978"/>
                    <a:pt x="64790" y="37198"/>
                  </a:cubicBezTo>
                  <a:cubicBezTo>
                    <a:pt x="63600" y="38124"/>
                    <a:pt x="62410" y="39005"/>
                    <a:pt x="61308" y="39975"/>
                  </a:cubicBezTo>
                  <a:cubicBezTo>
                    <a:pt x="60646" y="40547"/>
                    <a:pt x="59941" y="41120"/>
                    <a:pt x="59279" y="41693"/>
                  </a:cubicBezTo>
                  <a:cubicBezTo>
                    <a:pt x="58089" y="42707"/>
                    <a:pt x="56855" y="43456"/>
                    <a:pt x="55400" y="44029"/>
                  </a:cubicBezTo>
                  <a:cubicBezTo>
                    <a:pt x="55400" y="44029"/>
                    <a:pt x="55356" y="44029"/>
                    <a:pt x="55356" y="44073"/>
                  </a:cubicBezTo>
                  <a:cubicBezTo>
                    <a:pt x="54694" y="45219"/>
                    <a:pt x="54165" y="46364"/>
                    <a:pt x="53548" y="47554"/>
                  </a:cubicBezTo>
                  <a:cubicBezTo>
                    <a:pt x="44819" y="55927"/>
                    <a:pt x="37324" y="65666"/>
                    <a:pt x="31549" y="76550"/>
                  </a:cubicBezTo>
                  <a:cubicBezTo>
                    <a:pt x="28859" y="82367"/>
                    <a:pt x="20703" y="98936"/>
                    <a:pt x="14267" y="116167"/>
                  </a:cubicBezTo>
                  <a:cubicBezTo>
                    <a:pt x="13782" y="119295"/>
                    <a:pt x="13341" y="122424"/>
                    <a:pt x="12900" y="125509"/>
                  </a:cubicBezTo>
                  <a:cubicBezTo>
                    <a:pt x="13076" y="127404"/>
                    <a:pt x="12768" y="129343"/>
                    <a:pt x="12591" y="131282"/>
                  </a:cubicBezTo>
                  <a:cubicBezTo>
                    <a:pt x="12415" y="132780"/>
                    <a:pt x="12239" y="134322"/>
                    <a:pt x="12062" y="135821"/>
                  </a:cubicBezTo>
                  <a:cubicBezTo>
                    <a:pt x="11710" y="138641"/>
                    <a:pt x="11313" y="141505"/>
                    <a:pt x="10960" y="144281"/>
                  </a:cubicBezTo>
                  <a:cubicBezTo>
                    <a:pt x="10475" y="147058"/>
                    <a:pt x="10122" y="149834"/>
                    <a:pt x="9814" y="152566"/>
                  </a:cubicBezTo>
                  <a:cubicBezTo>
                    <a:pt x="9637" y="153844"/>
                    <a:pt x="9505" y="155122"/>
                    <a:pt x="9329" y="156400"/>
                  </a:cubicBezTo>
                  <a:cubicBezTo>
                    <a:pt x="9108" y="158074"/>
                    <a:pt x="8976" y="159793"/>
                    <a:pt x="8403" y="161379"/>
                  </a:cubicBezTo>
                  <a:cubicBezTo>
                    <a:pt x="8535" y="161556"/>
                    <a:pt x="8712" y="161732"/>
                    <a:pt x="8888" y="161908"/>
                  </a:cubicBezTo>
                  <a:cubicBezTo>
                    <a:pt x="7654" y="170722"/>
                    <a:pt x="6728" y="179579"/>
                    <a:pt x="6022" y="188393"/>
                  </a:cubicBezTo>
                  <a:cubicBezTo>
                    <a:pt x="1261" y="230433"/>
                    <a:pt x="732" y="272737"/>
                    <a:pt x="467" y="314997"/>
                  </a:cubicBezTo>
                  <a:cubicBezTo>
                    <a:pt x="-1957" y="427897"/>
                    <a:pt x="5581" y="540577"/>
                    <a:pt x="10916" y="653257"/>
                  </a:cubicBezTo>
                  <a:cubicBezTo>
                    <a:pt x="13120" y="796431"/>
                    <a:pt x="27581" y="939605"/>
                    <a:pt x="30579" y="1082955"/>
                  </a:cubicBezTo>
                  <a:cubicBezTo>
                    <a:pt x="30843" y="1115080"/>
                    <a:pt x="33268" y="1147161"/>
                    <a:pt x="36927" y="1179065"/>
                  </a:cubicBezTo>
                  <a:cubicBezTo>
                    <a:pt x="41248" y="1219431"/>
                    <a:pt x="41733" y="1261779"/>
                    <a:pt x="60690" y="1298664"/>
                  </a:cubicBezTo>
                  <a:cubicBezTo>
                    <a:pt x="78634" y="1338368"/>
                    <a:pt x="119502" y="1358375"/>
                    <a:pt x="154111" y="1381422"/>
                  </a:cubicBezTo>
                  <a:cubicBezTo>
                    <a:pt x="200358" y="1406452"/>
                    <a:pt x="252998" y="1414340"/>
                    <a:pt x="304536" y="1420729"/>
                  </a:cubicBezTo>
                  <a:cubicBezTo>
                    <a:pt x="344919" y="1426855"/>
                    <a:pt x="385568" y="1430336"/>
                    <a:pt x="426392" y="1432275"/>
                  </a:cubicBezTo>
                  <a:cubicBezTo>
                    <a:pt x="529997" y="1441177"/>
                    <a:pt x="634836" y="1440604"/>
                    <a:pt x="738749" y="1450387"/>
                  </a:cubicBezTo>
                  <a:cubicBezTo>
                    <a:pt x="766832" y="1452766"/>
                    <a:pt x="794916" y="1455146"/>
                    <a:pt x="822999" y="1457261"/>
                  </a:cubicBezTo>
                  <a:cubicBezTo>
                    <a:pt x="825865" y="1456997"/>
                    <a:pt x="827232" y="1461051"/>
                    <a:pt x="829304" y="1462373"/>
                  </a:cubicBezTo>
                  <a:cubicBezTo>
                    <a:pt x="874713" y="1512477"/>
                    <a:pt x="917302" y="1566063"/>
                    <a:pt x="963857" y="1615506"/>
                  </a:cubicBezTo>
                  <a:cubicBezTo>
                    <a:pt x="991985" y="1650936"/>
                    <a:pt x="1019539" y="1686983"/>
                    <a:pt x="1051414" y="1719328"/>
                  </a:cubicBezTo>
                  <a:cubicBezTo>
                    <a:pt x="1063538" y="1733209"/>
                    <a:pt x="1074428" y="1748148"/>
                    <a:pt x="1085626" y="1762734"/>
                  </a:cubicBezTo>
                  <a:cubicBezTo>
                    <a:pt x="1088447" y="1766524"/>
                    <a:pt x="1092195" y="1770050"/>
                    <a:pt x="1097089" y="1770711"/>
                  </a:cubicBezTo>
                  <a:cubicBezTo>
                    <a:pt x="1097309" y="1770711"/>
                    <a:pt x="1097485" y="1770711"/>
                    <a:pt x="1097662" y="1770711"/>
                  </a:cubicBezTo>
                  <a:cubicBezTo>
                    <a:pt x="1116928" y="1770711"/>
                    <a:pt x="1130595" y="1740701"/>
                    <a:pt x="1140426" y="1726599"/>
                  </a:cubicBezTo>
                  <a:cubicBezTo>
                    <a:pt x="1150654" y="1709942"/>
                    <a:pt x="1162029" y="1694034"/>
                    <a:pt x="1171728" y="1677024"/>
                  </a:cubicBezTo>
                  <a:cubicBezTo>
                    <a:pt x="1207482" y="1614537"/>
                    <a:pt x="1246764" y="1553900"/>
                    <a:pt x="1279080" y="1489518"/>
                  </a:cubicBezTo>
                  <a:cubicBezTo>
                    <a:pt x="1301696" y="1485376"/>
                    <a:pt x="1324974" y="1485685"/>
                    <a:pt x="1348164" y="1485949"/>
                  </a:cubicBezTo>
                  <a:cubicBezTo>
                    <a:pt x="1359759" y="1486081"/>
                    <a:pt x="1371310" y="1486213"/>
                    <a:pt x="1382772" y="1485817"/>
                  </a:cubicBezTo>
                  <a:cubicBezTo>
                    <a:pt x="1402744" y="1485993"/>
                    <a:pt x="1422759" y="1485728"/>
                    <a:pt x="1442731" y="1485464"/>
                  </a:cubicBezTo>
                  <a:cubicBezTo>
                    <a:pt x="1468874" y="1485112"/>
                    <a:pt x="1495018" y="1484759"/>
                    <a:pt x="1521206" y="1485420"/>
                  </a:cubicBezTo>
                  <a:cubicBezTo>
                    <a:pt x="1605192" y="1486698"/>
                    <a:pt x="1689089" y="1498905"/>
                    <a:pt x="1773075" y="1503047"/>
                  </a:cubicBezTo>
                  <a:cubicBezTo>
                    <a:pt x="1836560" y="1505603"/>
                    <a:pt x="1899781" y="1510670"/>
                    <a:pt x="1963267" y="1514328"/>
                  </a:cubicBezTo>
                  <a:cubicBezTo>
                    <a:pt x="2025562" y="1522040"/>
                    <a:pt x="2092530" y="1510142"/>
                    <a:pt x="2138645" y="1464136"/>
                  </a:cubicBezTo>
                  <a:cubicBezTo>
                    <a:pt x="2164833" y="1431085"/>
                    <a:pt x="2182115" y="1391205"/>
                    <a:pt x="2194106" y="1350971"/>
                  </a:cubicBezTo>
                  <a:cubicBezTo>
                    <a:pt x="2204864" y="1299633"/>
                    <a:pt x="2203982" y="1246576"/>
                    <a:pt x="2204335" y="1194313"/>
                  </a:cubicBezTo>
                  <a:cubicBezTo>
                    <a:pt x="2205437" y="1060701"/>
                    <a:pt x="2193004" y="927310"/>
                    <a:pt x="2187714" y="793787"/>
                  </a:cubicBezTo>
                  <a:close/>
                  <a:moveTo>
                    <a:pt x="2181057" y="1186425"/>
                  </a:moveTo>
                  <a:cubicBezTo>
                    <a:pt x="2180131" y="1241641"/>
                    <a:pt x="2183085" y="1296548"/>
                    <a:pt x="2169858" y="1351059"/>
                  </a:cubicBezTo>
                  <a:cubicBezTo>
                    <a:pt x="2157602" y="1386533"/>
                    <a:pt x="2143494" y="1422977"/>
                    <a:pt x="2118321" y="1451444"/>
                  </a:cubicBezTo>
                  <a:cubicBezTo>
                    <a:pt x="2056996" y="1505823"/>
                    <a:pt x="1990071" y="1492427"/>
                    <a:pt x="1915256" y="1488373"/>
                  </a:cubicBezTo>
                  <a:cubicBezTo>
                    <a:pt x="1859618" y="1483437"/>
                    <a:pt x="1803760" y="1481454"/>
                    <a:pt x="1747945" y="1478766"/>
                  </a:cubicBezTo>
                  <a:cubicBezTo>
                    <a:pt x="1688825" y="1473390"/>
                    <a:pt x="1629704" y="1467793"/>
                    <a:pt x="1570451" y="1463959"/>
                  </a:cubicBezTo>
                  <a:cubicBezTo>
                    <a:pt x="1480646" y="1460258"/>
                    <a:pt x="1390664" y="1462549"/>
                    <a:pt x="1300815" y="1463475"/>
                  </a:cubicBezTo>
                  <a:cubicBezTo>
                    <a:pt x="1282034" y="1464048"/>
                    <a:pt x="1261401" y="1464841"/>
                    <a:pt x="1254832" y="1486037"/>
                  </a:cubicBezTo>
                  <a:cubicBezTo>
                    <a:pt x="1231422" y="1531999"/>
                    <a:pt x="1203559" y="1576066"/>
                    <a:pt x="1177856" y="1620838"/>
                  </a:cubicBezTo>
                  <a:cubicBezTo>
                    <a:pt x="1152682" y="1662173"/>
                    <a:pt x="1129537" y="1705139"/>
                    <a:pt x="1100351" y="1743785"/>
                  </a:cubicBezTo>
                  <a:cubicBezTo>
                    <a:pt x="1086816" y="1725498"/>
                    <a:pt x="1072664" y="1707606"/>
                    <a:pt x="1056969" y="1691169"/>
                  </a:cubicBezTo>
                  <a:cubicBezTo>
                    <a:pt x="1030076" y="1664112"/>
                    <a:pt x="1008077" y="1633045"/>
                    <a:pt x="984137" y="1603476"/>
                  </a:cubicBezTo>
                  <a:cubicBezTo>
                    <a:pt x="936788" y="1552843"/>
                    <a:pt x="893406" y="1498728"/>
                    <a:pt x="846939" y="1447302"/>
                  </a:cubicBezTo>
                  <a:cubicBezTo>
                    <a:pt x="839973" y="1437167"/>
                    <a:pt x="829172" y="1433465"/>
                    <a:pt x="817533" y="1433465"/>
                  </a:cubicBezTo>
                  <a:cubicBezTo>
                    <a:pt x="816827" y="1433465"/>
                    <a:pt x="816122" y="1433509"/>
                    <a:pt x="815372" y="1433509"/>
                  </a:cubicBezTo>
                  <a:cubicBezTo>
                    <a:pt x="792491" y="1431438"/>
                    <a:pt x="766215" y="1429455"/>
                    <a:pt x="742585" y="1427428"/>
                  </a:cubicBezTo>
                  <a:cubicBezTo>
                    <a:pt x="680686" y="1421435"/>
                    <a:pt x="618568" y="1419143"/>
                    <a:pt x="556317" y="1417072"/>
                  </a:cubicBezTo>
                  <a:cubicBezTo>
                    <a:pt x="462985" y="1410903"/>
                    <a:pt x="368197" y="1408567"/>
                    <a:pt x="275350" y="1393188"/>
                  </a:cubicBezTo>
                  <a:cubicBezTo>
                    <a:pt x="225091" y="1387062"/>
                    <a:pt x="175272" y="1372300"/>
                    <a:pt x="134757" y="1340924"/>
                  </a:cubicBezTo>
                  <a:cubicBezTo>
                    <a:pt x="114036" y="1328012"/>
                    <a:pt x="92477" y="1312589"/>
                    <a:pt x="81940" y="1289321"/>
                  </a:cubicBezTo>
                  <a:cubicBezTo>
                    <a:pt x="65981" y="1258342"/>
                    <a:pt x="64526" y="1222912"/>
                    <a:pt x="61175" y="1188936"/>
                  </a:cubicBezTo>
                  <a:cubicBezTo>
                    <a:pt x="52534" y="1120236"/>
                    <a:pt x="53901" y="1050389"/>
                    <a:pt x="49889" y="981028"/>
                  </a:cubicBezTo>
                  <a:cubicBezTo>
                    <a:pt x="46406" y="909022"/>
                    <a:pt x="42350" y="837722"/>
                    <a:pt x="37721" y="765628"/>
                  </a:cubicBezTo>
                  <a:cubicBezTo>
                    <a:pt x="34547" y="675246"/>
                    <a:pt x="31505" y="584864"/>
                    <a:pt x="26170" y="494571"/>
                  </a:cubicBezTo>
                  <a:cubicBezTo>
                    <a:pt x="22731" y="426708"/>
                    <a:pt x="23304" y="358756"/>
                    <a:pt x="23789" y="290805"/>
                  </a:cubicBezTo>
                  <a:cubicBezTo>
                    <a:pt x="25509" y="229243"/>
                    <a:pt x="24627" y="165257"/>
                    <a:pt x="45039" y="106472"/>
                  </a:cubicBezTo>
                  <a:cubicBezTo>
                    <a:pt x="55620" y="94926"/>
                    <a:pt x="59103" y="78049"/>
                    <a:pt x="67788" y="64784"/>
                  </a:cubicBezTo>
                  <a:cubicBezTo>
                    <a:pt x="77708" y="55178"/>
                    <a:pt x="89435" y="47510"/>
                    <a:pt x="103014" y="42839"/>
                  </a:cubicBezTo>
                  <a:cubicBezTo>
                    <a:pt x="133919" y="33673"/>
                    <a:pt x="165573" y="27327"/>
                    <a:pt x="197448" y="22877"/>
                  </a:cubicBezTo>
                  <a:cubicBezTo>
                    <a:pt x="248192" y="30720"/>
                    <a:pt x="300171" y="24154"/>
                    <a:pt x="351268" y="23405"/>
                  </a:cubicBezTo>
                  <a:cubicBezTo>
                    <a:pt x="423879" y="21907"/>
                    <a:pt x="496226" y="29839"/>
                    <a:pt x="568838" y="30632"/>
                  </a:cubicBezTo>
                  <a:cubicBezTo>
                    <a:pt x="690650" y="33541"/>
                    <a:pt x="812242" y="40459"/>
                    <a:pt x="934099" y="43676"/>
                  </a:cubicBezTo>
                  <a:cubicBezTo>
                    <a:pt x="1044581" y="48215"/>
                    <a:pt x="1155372" y="60642"/>
                    <a:pt x="1266206" y="62757"/>
                  </a:cubicBezTo>
                  <a:cubicBezTo>
                    <a:pt x="1384183" y="70557"/>
                    <a:pt x="1502469" y="69279"/>
                    <a:pt x="1620578" y="74083"/>
                  </a:cubicBezTo>
                  <a:cubicBezTo>
                    <a:pt x="1665018" y="75713"/>
                    <a:pt x="1709502" y="73730"/>
                    <a:pt x="1754029" y="71747"/>
                  </a:cubicBezTo>
                  <a:cubicBezTo>
                    <a:pt x="1823687" y="68662"/>
                    <a:pt x="1893344" y="65578"/>
                    <a:pt x="1962561" y="76286"/>
                  </a:cubicBezTo>
                  <a:cubicBezTo>
                    <a:pt x="1991130" y="79767"/>
                    <a:pt x="2021858" y="80208"/>
                    <a:pt x="2046900" y="96028"/>
                  </a:cubicBezTo>
                  <a:cubicBezTo>
                    <a:pt x="2076570" y="115594"/>
                    <a:pt x="2094029" y="147586"/>
                    <a:pt x="2106197" y="180108"/>
                  </a:cubicBezTo>
                  <a:cubicBezTo>
                    <a:pt x="2117704" y="212233"/>
                    <a:pt x="2119070" y="246517"/>
                    <a:pt x="2122200" y="280184"/>
                  </a:cubicBezTo>
                  <a:cubicBezTo>
                    <a:pt x="2126565" y="350031"/>
                    <a:pt x="2132164" y="419348"/>
                    <a:pt x="2136749" y="489459"/>
                  </a:cubicBezTo>
                  <a:cubicBezTo>
                    <a:pt x="2144861" y="575214"/>
                    <a:pt x="2154737" y="660836"/>
                    <a:pt x="2162364" y="746635"/>
                  </a:cubicBezTo>
                  <a:cubicBezTo>
                    <a:pt x="2164700" y="792729"/>
                    <a:pt x="2166640" y="838867"/>
                    <a:pt x="2169506" y="884917"/>
                  </a:cubicBezTo>
                  <a:cubicBezTo>
                    <a:pt x="2172592" y="985390"/>
                    <a:pt x="2182820" y="1085819"/>
                    <a:pt x="2181057" y="118642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31" name="Google Shape;131;p5"/>
            <p:cNvSpPr/>
            <p:nvPr/>
          </p:nvSpPr>
          <p:spPr>
            <a:xfrm>
              <a:off x="15267458" y="835941"/>
              <a:ext cx="1143580" cy="954314"/>
            </a:xfrm>
            <a:custGeom>
              <a:avLst/>
              <a:gdLst/>
              <a:ahLst/>
              <a:cxnLst/>
              <a:rect l="l" t="t" r="r" b="b"/>
              <a:pathLst>
                <a:path w="1143580" h="954314" extrusionOk="0">
                  <a:moveTo>
                    <a:pt x="1021140" y="23617"/>
                  </a:moveTo>
                  <a:cubicBezTo>
                    <a:pt x="990015" y="8678"/>
                    <a:pt x="955671" y="2906"/>
                    <a:pt x="921415" y="1099"/>
                  </a:cubicBezTo>
                  <a:cubicBezTo>
                    <a:pt x="874683" y="-3043"/>
                    <a:pt x="827466" y="4492"/>
                    <a:pt x="784834" y="24278"/>
                  </a:cubicBezTo>
                  <a:cubicBezTo>
                    <a:pt x="706712" y="54949"/>
                    <a:pt x="649531" y="102674"/>
                    <a:pt x="608045" y="175913"/>
                  </a:cubicBezTo>
                  <a:cubicBezTo>
                    <a:pt x="567661" y="87382"/>
                    <a:pt x="471022" y="42522"/>
                    <a:pt x="381702" y="18285"/>
                  </a:cubicBezTo>
                  <a:cubicBezTo>
                    <a:pt x="358865" y="10353"/>
                    <a:pt x="334926" y="6431"/>
                    <a:pt x="310722" y="5461"/>
                  </a:cubicBezTo>
                  <a:cubicBezTo>
                    <a:pt x="273909" y="3655"/>
                    <a:pt x="236479" y="3611"/>
                    <a:pt x="201033" y="14980"/>
                  </a:cubicBezTo>
                  <a:cubicBezTo>
                    <a:pt x="133404" y="32827"/>
                    <a:pt x="102587" y="72708"/>
                    <a:pt x="65157" y="127924"/>
                  </a:cubicBezTo>
                  <a:cubicBezTo>
                    <a:pt x="39807" y="168774"/>
                    <a:pt x="12914" y="211035"/>
                    <a:pt x="3744" y="258847"/>
                  </a:cubicBezTo>
                  <a:cubicBezTo>
                    <a:pt x="-2517" y="319307"/>
                    <a:pt x="-2825" y="382235"/>
                    <a:pt x="17896" y="440051"/>
                  </a:cubicBezTo>
                  <a:cubicBezTo>
                    <a:pt x="25964" y="463451"/>
                    <a:pt x="39278" y="484956"/>
                    <a:pt x="56031" y="503200"/>
                  </a:cubicBezTo>
                  <a:cubicBezTo>
                    <a:pt x="87641" y="538189"/>
                    <a:pt x="122073" y="570754"/>
                    <a:pt x="161664" y="596622"/>
                  </a:cubicBezTo>
                  <a:cubicBezTo>
                    <a:pt x="181679" y="610150"/>
                    <a:pt x="200592" y="625221"/>
                    <a:pt x="219638" y="640028"/>
                  </a:cubicBezTo>
                  <a:cubicBezTo>
                    <a:pt x="252086" y="663868"/>
                    <a:pt x="286694" y="683919"/>
                    <a:pt x="318305" y="709081"/>
                  </a:cubicBezTo>
                  <a:cubicBezTo>
                    <a:pt x="355294" y="734155"/>
                    <a:pt x="391710" y="760023"/>
                    <a:pt x="426054" y="789195"/>
                  </a:cubicBezTo>
                  <a:cubicBezTo>
                    <a:pt x="452770" y="808100"/>
                    <a:pt x="478517" y="828018"/>
                    <a:pt x="502677" y="850008"/>
                  </a:cubicBezTo>
                  <a:cubicBezTo>
                    <a:pt x="525382" y="869045"/>
                    <a:pt x="548527" y="887553"/>
                    <a:pt x="570439" y="907515"/>
                  </a:cubicBezTo>
                  <a:cubicBezTo>
                    <a:pt x="586971" y="922146"/>
                    <a:pt x="603151" y="937261"/>
                    <a:pt x="621095" y="950172"/>
                  </a:cubicBezTo>
                  <a:cubicBezTo>
                    <a:pt x="624004" y="952199"/>
                    <a:pt x="626870" y="953654"/>
                    <a:pt x="630441" y="954138"/>
                  </a:cubicBezTo>
                  <a:cubicBezTo>
                    <a:pt x="631411" y="954271"/>
                    <a:pt x="632381" y="954315"/>
                    <a:pt x="633351" y="954315"/>
                  </a:cubicBezTo>
                  <a:cubicBezTo>
                    <a:pt x="641683" y="954315"/>
                    <a:pt x="649090" y="949599"/>
                    <a:pt x="656056" y="945325"/>
                  </a:cubicBezTo>
                  <a:cubicBezTo>
                    <a:pt x="671751" y="935498"/>
                    <a:pt x="687005" y="925098"/>
                    <a:pt x="702127" y="914478"/>
                  </a:cubicBezTo>
                  <a:cubicBezTo>
                    <a:pt x="731004" y="894516"/>
                    <a:pt x="759307" y="873363"/>
                    <a:pt x="782982" y="847276"/>
                  </a:cubicBezTo>
                  <a:cubicBezTo>
                    <a:pt x="807362" y="820571"/>
                    <a:pt x="834167" y="796422"/>
                    <a:pt x="860575" y="771789"/>
                  </a:cubicBezTo>
                  <a:cubicBezTo>
                    <a:pt x="887909" y="743409"/>
                    <a:pt x="911275" y="711637"/>
                    <a:pt x="938433" y="682949"/>
                  </a:cubicBezTo>
                  <a:cubicBezTo>
                    <a:pt x="980624" y="632404"/>
                    <a:pt x="1017613" y="577717"/>
                    <a:pt x="1053985" y="522898"/>
                  </a:cubicBezTo>
                  <a:cubicBezTo>
                    <a:pt x="1079688" y="487864"/>
                    <a:pt x="1095251" y="444150"/>
                    <a:pt x="1110681" y="403520"/>
                  </a:cubicBezTo>
                  <a:cubicBezTo>
                    <a:pt x="1122717" y="370293"/>
                    <a:pt x="1135723" y="336890"/>
                    <a:pt x="1140131" y="301548"/>
                  </a:cubicBezTo>
                  <a:cubicBezTo>
                    <a:pt x="1156884" y="207333"/>
                    <a:pt x="1111872" y="66627"/>
                    <a:pt x="1021140" y="23617"/>
                  </a:cubicBezTo>
                  <a:close/>
                  <a:moveTo>
                    <a:pt x="1085992" y="394133"/>
                  </a:moveTo>
                  <a:cubicBezTo>
                    <a:pt x="1075941" y="422204"/>
                    <a:pt x="1064125" y="449658"/>
                    <a:pt x="1051737" y="476715"/>
                  </a:cubicBezTo>
                  <a:cubicBezTo>
                    <a:pt x="1032691" y="508884"/>
                    <a:pt x="1011706" y="539996"/>
                    <a:pt x="989530" y="570049"/>
                  </a:cubicBezTo>
                  <a:cubicBezTo>
                    <a:pt x="951659" y="629981"/>
                    <a:pt x="902370" y="682376"/>
                    <a:pt x="857004" y="737020"/>
                  </a:cubicBezTo>
                  <a:cubicBezTo>
                    <a:pt x="826805" y="769806"/>
                    <a:pt x="791579" y="797612"/>
                    <a:pt x="761864" y="830927"/>
                  </a:cubicBezTo>
                  <a:cubicBezTo>
                    <a:pt x="725052" y="869574"/>
                    <a:pt x="679686" y="899099"/>
                    <a:pt x="634497" y="927081"/>
                  </a:cubicBezTo>
                  <a:cubicBezTo>
                    <a:pt x="578330" y="881648"/>
                    <a:pt x="525911" y="831411"/>
                    <a:pt x="468597" y="787300"/>
                  </a:cubicBezTo>
                  <a:cubicBezTo>
                    <a:pt x="449420" y="773860"/>
                    <a:pt x="430859" y="759670"/>
                    <a:pt x="413092" y="744335"/>
                  </a:cubicBezTo>
                  <a:cubicBezTo>
                    <a:pt x="387345" y="722566"/>
                    <a:pt x="358380" y="705908"/>
                    <a:pt x="331355" y="685681"/>
                  </a:cubicBezTo>
                  <a:cubicBezTo>
                    <a:pt x="307151" y="666645"/>
                    <a:pt x="281360" y="649855"/>
                    <a:pt x="255525" y="633065"/>
                  </a:cubicBezTo>
                  <a:cubicBezTo>
                    <a:pt x="232026" y="617201"/>
                    <a:pt x="210688" y="598385"/>
                    <a:pt x="187366" y="582256"/>
                  </a:cubicBezTo>
                  <a:cubicBezTo>
                    <a:pt x="145528" y="555023"/>
                    <a:pt x="108098" y="522060"/>
                    <a:pt x="75032" y="484735"/>
                  </a:cubicBezTo>
                  <a:cubicBezTo>
                    <a:pt x="59867" y="468166"/>
                    <a:pt x="48492" y="448468"/>
                    <a:pt x="41218" y="426919"/>
                  </a:cubicBezTo>
                  <a:cubicBezTo>
                    <a:pt x="23495" y="372232"/>
                    <a:pt x="23583" y="313182"/>
                    <a:pt x="30901" y="256644"/>
                  </a:cubicBezTo>
                  <a:cubicBezTo>
                    <a:pt x="41967" y="214824"/>
                    <a:pt x="65069" y="177367"/>
                    <a:pt x="87950" y="141100"/>
                  </a:cubicBezTo>
                  <a:cubicBezTo>
                    <a:pt x="118546" y="96945"/>
                    <a:pt x="145263" y="58298"/>
                    <a:pt x="199887" y="42919"/>
                  </a:cubicBezTo>
                  <a:cubicBezTo>
                    <a:pt x="225810" y="33268"/>
                    <a:pt x="253100" y="30712"/>
                    <a:pt x="280478" y="30712"/>
                  </a:cubicBezTo>
                  <a:cubicBezTo>
                    <a:pt x="291235" y="30712"/>
                    <a:pt x="301993" y="31109"/>
                    <a:pt x="312662" y="31593"/>
                  </a:cubicBezTo>
                  <a:cubicBezTo>
                    <a:pt x="338364" y="32298"/>
                    <a:pt x="363053" y="39305"/>
                    <a:pt x="387433" y="46973"/>
                  </a:cubicBezTo>
                  <a:cubicBezTo>
                    <a:pt x="471948" y="69623"/>
                    <a:pt x="557786" y="115894"/>
                    <a:pt x="597464" y="197374"/>
                  </a:cubicBezTo>
                  <a:cubicBezTo>
                    <a:pt x="596009" y="213855"/>
                    <a:pt x="618802" y="218041"/>
                    <a:pt x="623828" y="202265"/>
                  </a:cubicBezTo>
                  <a:cubicBezTo>
                    <a:pt x="637936" y="173754"/>
                    <a:pt x="657510" y="148459"/>
                    <a:pt x="678143" y="124355"/>
                  </a:cubicBezTo>
                  <a:cubicBezTo>
                    <a:pt x="722980" y="75484"/>
                    <a:pt x="811418" y="31946"/>
                    <a:pt x="878210" y="26966"/>
                  </a:cubicBezTo>
                  <a:cubicBezTo>
                    <a:pt x="938742" y="25115"/>
                    <a:pt x="1011265" y="31153"/>
                    <a:pt x="1053412" y="80684"/>
                  </a:cubicBezTo>
                  <a:cubicBezTo>
                    <a:pt x="1093267" y="129863"/>
                    <a:pt x="1117030" y="193320"/>
                    <a:pt x="1117162" y="256732"/>
                  </a:cubicBezTo>
                  <a:cubicBezTo>
                    <a:pt x="1117206" y="304721"/>
                    <a:pt x="1103275" y="349802"/>
                    <a:pt x="1085992" y="394133"/>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sp>
        <p:nvSpPr>
          <p:cNvPr id="132" name="Google Shape;132;p5"/>
          <p:cNvSpPr/>
          <p:nvPr/>
        </p:nvSpPr>
        <p:spPr>
          <a:xfrm rot="1432517">
            <a:off x="9878078" y="349260"/>
            <a:ext cx="1439463" cy="1145679"/>
          </a:xfrm>
          <a:custGeom>
            <a:avLst/>
            <a:gdLst/>
            <a:ahLst/>
            <a:cxnLst/>
            <a:rect l="l" t="t" r="r" b="b"/>
            <a:pathLst>
              <a:path w="2157846" h="1720908" extrusionOk="0">
                <a:moveTo>
                  <a:pt x="1592614" y="617204"/>
                </a:moveTo>
                <a:cubicBezTo>
                  <a:pt x="1609323" y="523121"/>
                  <a:pt x="1564311" y="382414"/>
                  <a:pt x="1473624" y="339405"/>
                </a:cubicBezTo>
                <a:cubicBezTo>
                  <a:pt x="1442454" y="324466"/>
                  <a:pt x="1408154" y="318693"/>
                  <a:pt x="1373855" y="316887"/>
                </a:cubicBezTo>
                <a:cubicBezTo>
                  <a:pt x="1327122" y="312700"/>
                  <a:pt x="1279905" y="320280"/>
                  <a:pt x="1237273" y="340066"/>
                </a:cubicBezTo>
                <a:cubicBezTo>
                  <a:pt x="1159195" y="370737"/>
                  <a:pt x="1101970" y="418461"/>
                  <a:pt x="1060484" y="491701"/>
                </a:cubicBezTo>
                <a:cubicBezTo>
                  <a:pt x="1020100" y="403170"/>
                  <a:pt x="923461" y="358266"/>
                  <a:pt x="834141" y="334073"/>
                </a:cubicBezTo>
                <a:cubicBezTo>
                  <a:pt x="811304" y="326141"/>
                  <a:pt x="787365" y="322175"/>
                  <a:pt x="763161" y="321249"/>
                </a:cubicBezTo>
                <a:cubicBezTo>
                  <a:pt x="726348" y="319443"/>
                  <a:pt x="688962" y="319398"/>
                  <a:pt x="653472" y="330768"/>
                </a:cubicBezTo>
                <a:cubicBezTo>
                  <a:pt x="585843" y="348615"/>
                  <a:pt x="555070" y="388496"/>
                  <a:pt x="517596" y="443712"/>
                </a:cubicBezTo>
                <a:cubicBezTo>
                  <a:pt x="492246" y="484518"/>
                  <a:pt x="465353" y="526822"/>
                  <a:pt x="456183" y="574591"/>
                </a:cubicBezTo>
                <a:cubicBezTo>
                  <a:pt x="449922" y="635007"/>
                  <a:pt x="449614" y="697979"/>
                  <a:pt x="470335" y="755795"/>
                </a:cubicBezTo>
                <a:cubicBezTo>
                  <a:pt x="478403" y="779239"/>
                  <a:pt x="491717" y="800699"/>
                  <a:pt x="508470" y="818943"/>
                </a:cubicBezTo>
                <a:cubicBezTo>
                  <a:pt x="540080" y="853933"/>
                  <a:pt x="574512" y="886498"/>
                  <a:pt x="614103" y="912366"/>
                </a:cubicBezTo>
                <a:cubicBezTo>
                  <a:pt x="634118" y="925894"/>
                  <a:pt x="653031" y="940921"/>
                  <a:pt x="672077" y="955728"/>
                </a:cubicBezTo>
                <a:cubicBezTo>
                  <a:pt x="704525" y="979568"/>
                  <a:pt x="739133" y="999618"/>
                  <a:pt x="770744" y="1024781"/>
                </a:cubicBezTo>
                <a:cubicBezTo>
                  <a:pt x="807733" y="1049855"/>
                  <a:pt x="844149" y="1075678"/>
                  <a:pt x="878493" y="1104895"/>
                </a:cubicBezTo>
                <a:cubicBezTo>
                  <a:pt x="905209" y="1123800"/>
                  <a:pt x="930912" y="1143718"/>
                  <a:pt x="955116" y="1165707"/>
                </a:cubicBezTo>
                <a:cubicBezTo>
                  <a:pt x="977821" y="1184744"/>
                  <a:pt x="1000966" y="1203253"/>
                  <a:pt x="1022878" y="1223215"/>
                </a:cubicBezTo>
                <a:cubicBezTo>
                  <a:pt x="1039410" y="1237845"/>
                  <a:pt x="1055590" y="1252960"/>
                  <a:pt x="1073534" y="1265872"/>
                </a:cubicBezTo>
                <a:cubicBezTo>
                  <a:pt x="1076399" y="1267899"/>
                  <a:pt x="1079309" y="1269353"/>
                  <a:pt x="1082880" y="1269882"/>
                </a:cubicBezTo>
                <a:cubicBezTo>
                  <a:pt x="1083850" y="1270014"/>
                  <a:pt x="1084820" y="1270058"/>
                  <a:pt x="1085790" y="1270058"/>
                </a:cubicBezTo>
                <a:cubicBezTo>
                  <a:pt x="1094122" y="1270058"/>
                  <a:pt x="1101573" y="1265343"/>
                  <a:pt x="1108495" y="1261069"/>
                </a:cubicBezTo>
                <a:cubicBezTo>
                  <a:pt x="1124190" y="1251242"/>
                  <a:pt x="1139400" y="1240798"/>
                  <a:pt x="1154566" y="1230178"/>
                </a:cubicBezTo>
                <a:cubicBezTo>
                  <a:pt x="1183443" y="1210215"/>
                  <a:pt x="1211747" y="1189063"/>
                  <a:pt x="1235465" y="1162975"/>
                </a:cubicBezTo>
                <a:cubicBezTo>
                  <a:pt x="1259846" y="1136271"/>
                  <a:pt x="1286650" y="1112122"/>
                  <a:pt x="1313059" y="1087488"/>
                </a:cubicBezTo>
                <a:cubicBezTo>
                  <a:pt x="1340437" y="1059109"/>
                  <a:pt x="1363759" y="1027337"/>
                  <a:pt x="1390916" y="998649"/>
                </a:cubicBezTo>
                <a:cubicBezTo>
                  <a:pt x="1433108" y="948104"/>
                  <a:pt x="1470097" y="893417"/>
                  <a:pt x="1506468" y="838597"/>
                </a:cubicBezTo>
                <a:cubicBezTo>
                  <a:pt x="1532171" y="803564"/>
                  <a:pt x="1547734" y="759849"/>
                  <a:pt x="1563164" y="719219"/>
                </a:cubicBezTo>
                <a:cubicBezTo>
                  <a:pt x="1575200" y="685949"/>
                  <a:pt x="1588162" y="652546"/>
                  <a:pt x="1592614" y="617204"/>
                </a:cubicBezTo>
                <a:close/>
                <a:moveTo>
                  <a:pt x="2146039" y="861997"/>
                </a:moveTo>
                <a:cubicBezTo>
                  <a:pt x="2149213" y="962514"/>
                  <a:pt x="2159442" y="1062943"/>
                  <a:pt x="2157634" y="1163548"/>
                </a:cubicBezTo>
                <a:cubicBezTo>
                  <a:pt x="2156708" y="1218764"/>
                  <a:pt x="2159662" y="1273672"/>
                  <a:pt x="2146436" y="1328183"/>
                </a:cubicBezTo>
                <a:cubicBezTo>
                  <a:pt x="2134180" y="1363657"/>
                  <a:pt x="2120072" y="1400100"/>
                  <a:pt x="2094898" y="1428568"/>
                </a:cubicBezTo>
                <a:cubicBezTo>
                  <a:pt x="2033573" y="1482947"/>
                  <a:pt x="1966649" y="1469550"/>
                  <a:pt x="1891833" y="1465496"/>
                </a:cubicBezTo>
                <a:cubicBezTo>
                  <a:pt x="1836195" y="1460561"/>
                  <a:pt x="1780337" y="1458577"/>
                  <a:pt x="1724523" y="1455889"/>
                </a:cubicBezTo>
                <a:cubicBezTo>
                  <a:pt x="1665402" y="1450513"/>
                  <a:pt x="1606281" y="1444917"/>
                  <a:pt x="1547028" y="1441083"/>
                </a:cubicBezTo>
                <a:cubicBezTo>
                  <a:pt x="1457223" y="1437381"/>
                  <a:pt x="1367242" y="1439673"/>
                  <a:pt x="1277392" y="1440598"/>
                </a:cubicBezTo>
                <a:cubicBezTo>
                  <a:pt x="1258611" y="1441171"/>
                  <a:pt x="1237978" y="1441964"/>
                  <a:pt x="1231409" y="1463160"/>
                </a:cubicBezTo>
                <a:cubicBezTo>
                  <a:pt x="1207999" y="1509122"/>
                  <a:pt x="1180136" y="1553190"/>
                  <a:pt x="1154433" y="1597962"/>
                </a:cubicBezTo>
                <a:cubicBezTo>
                  <a:pt x="1129260" y="1639297"/>
                  <a:pt x="1106114" y="1682262"/>
                  <a:pt x="1076928" y="1720909"/>
                </a:cubicBezTo>
                <a:cubicBezTo>
                  <a:pt x="1063394" y="1702621"/>
                  <a:pt x="1049242" y="1684730"/>
                  <a:pt x="1033547" y="1668293"/>
                </a:cubicBezTo>
                <a:cubicBezTo>
                  <a:pt x="1006654" y="1641236"/>
                  <a:pt x="984654" y="1610168"/>
                  <a:pt x="960715" y="1580599"/>
                </a:cubicBezTo>
                <a:cubicBezTo>
                  <a:pt x="913365" y="1529966"/>
                  <a:pt x="869984" y="1475852"/>
                  <a:pt x="823516" y="1424425"/>
                </a:cubicBezTo>
                <a:cubicBezTo>
                  <a:pt x="816550" y="1414290"/>
                  <a:pt x="805749" y="1410588"/>
                  <a:pt x="794110" y="1410588"/>
                </a:cubicBezTo>
                <a:cubicBezTo>
                  <a:pt x="793405" y="1410588"/>
                  <a:pt x="792699" y="1410632"/>
                  <a:pt x="791950" y="1410632"/>
                </a:cubicBezTo>
                <a:cubicBezTo>
                  <a:pt x="769069" y="1408561"/>
                  <a:pt x="742793" y="1406578"/>
                  <a:pt x="719162" y="1404551"/>
                </a:cubicBezTo>
                <a:cubicBezTo>
                  <a:pt x="657264" y="1398558"/>
                  <a:pt x="595145" y="1396267"/>
                  <a:pt x="532894" y="1394195"/>
                </a:cubicBezTo>
                <a:cubicBezTo>
                  <a:pt x="439562" y="1388026"/>
                  <a:pt x="344775" y="1385691"/>
                  <a:pt x="251928" y="1370311"/>
                </a:cubicBezTo>
                <a:cubicBezTo>
                  <a:pt x="201668" y="1364186"/>
                  <a:pt x="151850" y="1349423"/>
                  <a:pt x="111334" y="1318047"/>
                </a:cubicBezTo>
                <a:cubicBezTo>
                  <a:pt x="90613" y="1305136"/>
                  <a:pt x="69055" y="1289712"/>
                  <a:pt x="58518" y="1266445"/>
                </a:cubicBezTo>
                <a:cubicBezTo>
                  <a:pt x="42558" y="1235466"/>
                  <a:pt x="41103" y="1200036"/>
                  <a:pt x="37753" y="1166060"/>
                </a:cubicBezTo>
                <a:cubicBezTo>
                  <a:pt x="29112" y="1097359"/>
                  <a:pt x="30478" y="1027513"/>
                  <a:pt x="26466" y="958151"/>
                </a:cubicBezTo>
                <a:cubicBezTo>
                  <a:pt x="22984" y="886146"/>
                  <a:pt x="18928" y="814845"/>
                  <a:pt x="14298" y="742751"/>
                </a:cubicBezTo>
                <a:cubicBezTo>
                  <a:pt x="11124" y="652370"/>
                  <a:pt x="8082" y="561988"/>
                  <a:pt x="2748" y="471694"/>
                </a:cubicBezTo>
                <a:cubicBezTo>
                  <a:pt x="-691" y="403831"/>
                  <a:pt x="-118" y="335880"/>
                  <a:pt x="367" y="267928"/>
                </a:cubicBezTo>
                <a:cubicBezTo>
                  <a:pt x="2086" y="206366"/>
                  <a:pt x="1205" y="142381"/>
                  <a:pt x="21617" y="83595"/>
                </a:cubicBezTo>
                <a:cubicBezTo>
                  <a:pt x="32154" y="72094"/>
                  <a:pt x="35592" y="55172"/>
                  <a:pt x="44278" y="41908"/>
                </a:cubicBezTo>
                <a:cubicBezTo>
                  <a:pt x="54197" y="32257"/>
                  <a:pt x="65968" y="24634"/>
                  <a:pt x="79591" y="19962"/>
                </a:cubicBezTo>
                <a:cubicBezTo>
                  <a:pt x="110452" y="10796"/>
                  <a:pt x="142151" y="4451"/>
                  <a:pt x="174026" y="0"/>
                </a:cubicBezTo>
                <a:cubicBezTo>
                  <a:pt x="224770" y="7844"/>
                  <a:pt x="276749" y="1278"/>
                  <a:pt x="327845" y="529"/>
                </a:cubicBezTo>
                <a:cubicBezTo>
                  <a:pt x="400457" y="-969"/>
                  <a:pt x="472804" y="6963"/>
                  <a:pt x="545415" y="7756"/>
                </a:cubicBezTo>
                <a:cubicBezTo>
                  <a:pt x="667227" y="10664"/>
                  <a:pt x="788820" y="17583"/>
                  <a:pt x="910676" y="20800"/>
                </a:cubicBezTo>
                <a:cubicBezTo>
                  <a:pt x="1021158" y="25339"/>
                  <a:pt x="1131949" y="37766"/>
                  <a:pt x="1242784" y="39881"/>
                </a:cubicBezTo>
                <a:cubicBezTo>
                  <a:pt x="1360761" y="47681"/>
                  <a:pt x="1479046" y="46403"/>
                  <a:pt x="1597155" y="51206"/>
                </a:cubicBezTo>
                <a:cubicBezTo>
                  <a:pt x="1641595" y="52836"/>
                  <a:pt x="1686079" y="50853"/>
                  <a:pt x="1730607" y="48870"/>
                </a:cubicBezTo>
                <a:cubicBezTo>
                  <a:pt x="1800264" y="45786"/>
                  <a:pt x="1869922" y="42701"/>
                  <a:pt x="1939139" y="53409"/>
                </a:cubicBezTo>
                <a:cubicBezTo>
                  <a:pt x="1967707" y="56891"/>
                  <a:pt x="1998436" y="57331"/>
                  <a:pt x="2023477" y="73151"/>
                </a:cubicBezTo>
                <a:cubicBezTo>
                  <a:pt x="2053148" y="92717"/>
                  <a:pt x="2070606" y="124710"/>
                  <a:pt x="2082774" y="157231"/>
                </a:cubicBezTo>
                <a:cubicBezTo>
                  <a:pt x="2094281" y="189356"/>
                  <a:pt x="2095648" y="223641"/>
                  <a:pt x="2098778" y="257308"/>
                </a:cubicBezTo>
                <a:cubicBezTo>
                  <a:pt x="2103143" y="327154"/>
                  <a:pt x="2108742" y="396472"/>
                  <a:pt x="2113327" y="466583"/>
                </a:cubicBezTo>
                <a:cubicBezTo>
                  <a:pt x="2121439" y="552337"/>
                  <a:pt x="2131314" y="637960"/>
                  <a:pt x="2138941" y="723758"/>
                </a:cubicBezTo>
                <a:cubicBezTo>
                  <a:pt x="2141234" y="769764"/>
                  <a:pt x="2143173" y="815947"/>
                  <a:pt x="2146039" y="861997"/>
                </a:cubicBezTo>
                <a:close/>
              </a:path>
            </a:pathLst>
          </a:custGeom>
          <a:solidFill>
            <a:srgbClr val="F2D925"/>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33" name="Google Shape;133;p5"/>
          <p:cNvSpPr/>
          <p:nvPr/>
        </p:nvSpPr>
        <p:spPr>
          <a:xfrm rot="1432517">
            <a:off x="10218163" y="565601"/>
            <a:ext cx="727719" cy="599432"/>
          </a:xfrm>
          <a:custGeom>
            <a:avLst/>
            <a:gdLst/>
            <a:ahLst/>
            <a:cxnLst/>
            <a:rect l="l" t="t" r="r" b="b"/>
            <a:pathLst>
              <a:path w="1090896" h="900398" extrusionOk="0">
                <a:moveTo>
                  <a:pt x="1090897" y="230049"/>
                </a:moveTo>
                <a:cubicBezTo>
                  <a:pt x="1090897" y="277994"/>
                  <a:pt x="1077009" y="323075"/>
                  <a:pt x="1059683" y="367407"/>
                </a:cubicBezTo>
                <a:cubicBezTo>
                  <a:pt x="1049631" y="395477"/>
                  <a:pt x="1037816" y="422931"/>
                  <a:pt x="1025427" y="449988"/>
                </a:cubicBezTo>
                <a:cubicBezTo>
                  <a:pt x="1006382" y="482157"/>
                  <a:pt x="985396" y="513269"/>
                  <a:pt x="963177" y="543323"/>
                </a:cubicBezTo>
                <a:cubicBezTo>
                  <a:pt x="925306" y="603254"/>
                  <a:pt x="876016" y="655650"/>
                  <a:pt x="830651" y="710293"/>
                </a:cubicBezTo>
                <a:cubicBezTo>
                  <a:pt x="800451" y="743079"/>
                  <a:pt x="765226" y="770885"/>
                  <a:pt x="735511" y="804244"/>
                </a:cubicBezTo>
                <a:cubicBezTo>
                  <a:pt x="698698" y="842847"/>
                  <a:pt x="653333" y="872416"/>
                  <a:pt x="608144" y="900398"/>
                </a:cubicBezTo>
                <a:cubicBezTo>
                  <a:pt x="551977" y="854965"/>
                  <a:pt x="499557" y="804729"/>
                  <a:pt x="442244" y="760617"/>
                </a:cubicBezTo>
                <a:cubicBezTo>
                  <a:pt x="423110" y="747177"/>
                  <a:pt x="404506" y="732987"/>
                  <a:pt x="386783" y="717652"/>
                </a:cubicBezTo>
                <a:cubicBezTo>
                  <a:pt x="361036" y="695883"/>
                  <a:pt x="332071" y="679225"/>
                  <a:pt x="305045" y="658999"/>
                </a:cubicBezTo>
                <a:cubicBezTo>
                  <a:pt x="280797" y="639962"/>
                  <a:pt x="255006" y="623172"/>
                  <a:pt x="229215" y="606383"/>
                </a:cubicBezTo>
                <a:cubicBezTo>
                  <a:pt x="205717" y="590518"/>
                  <a:pt x="184423" y="571702"/>
                  <a:pt x="161101" y="555573"/>
                </a:cubicBezTo>
                <a:cubicBezTo>
                  <a:pt x="119307" y="528340"/>
                  <a:pt x="81833" y="495421"/>
                  <a:pt x="48767" y="458053"/>
                </a:cubicBezTo>
                <a:cubicBezTo>
                  <a:pt x="33601" y="441483"/>
                  <a:pt x="22227" y="421785"/>
                  <a:pt x="14952" y="400192"/>
                </a:cubicBezTo>
                <a:cubicBezTo>
                  <a:pt x="-2771" y="345505"/>
                  <a:pt x="-2682" y="286455"/>
                  <a:pt x="4636" y="229917"/>
                </a:cubicBezTo>
                <a:cubicBezTo>
                  <a:pt x="15702" y="188097"/>
                  <a:pt x="38804" y="150640"/>
                  <a:pt x="61685" y="114373"/>
                </a:cubicBezTo>
                <a:cubicBezTo>
                  <a:pt x="92281" y="70262"/>
                  <a:pt x="118998" y="31571"/>
                  <a:pt x="173622" y="16148"/>
                </a:cubicBezTo>
                <a:cubicBezTo>
                  <a:pt x="199545" y="6497"/>
                  <a:pt x="226835" y="3941"/>
                  <a:pt x="254213" y="3941"/>
                </a:cubicBezTo>
                <a:cubicBezTo>
                  <a:pt x="264926" y="3941"/>
                  <a:pt x="275727" y="4338"/>
                  <a:pt x="286396" y="4866"/>
                </a:cubicBezTo>
                <a:cubicBezTo>
                  <a:pt x="312143" y="5571"/>
                  <a:pt x="336788" y="12534"/>
                  <a:pt x="361168" y="20246"/>
                </a:cubicBezTo>
                <a:cubicBezTo>
                  <a:pt x="445727" y="42896"/>
                  <a:pt x="531520" y="89167"/>
                  <a:pt x="571199" y="170691"/>
                </a:cubicBezTo>
                <a:cubicBezTo>
                  <a:pt x="569744" y="187172"/>
                  <a:pt x="592537" y="191358"/>
                  <a:pt x="597563" y="175582"/>
                </a:cubicBezTo>
                <a:cubicBezTo>
                  <a:pt x="611671" y="147071"/>
                  <a:pt x="631245" y="121776"/>
                  <a:pt x="651878" y="97672"/>
                </a:cubicBezTo>
                <a:cubicBezTo>
                  <a:pt x="696714" y="48801"/>
                  <a:pt x="785109" y="5263"/>
                  <a:pt x="851945" y="283"/>
                </a:cubicBezTo>
                <a:cubicBezTo>
                  <a:pt x="912476" y="-1567"/>
                  <a:pt x="985000" y="4470"/>
                  <a:pt x="1027191" y="54045"/>
                </a:cubicBezTo>
                <a:cubicBezTo>
                  <a:pt x="1066957" y="103180"/>
                  <a:pt x="1090720" y="166637"/>
                  <a:pt x="1090897" y="230049"/>
                </a:cubicBezTo>
                <a:close/>
              </a:path>
            </a:pathLst>
          </a:custGeom>
          <a:solidFill>
            <a:srgbClr val="FFFFFF"/>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34" name="Google Shape;134;p5"/>
          <p:cNvSpPr txBox="1">
            <a:spLocks noGrp="1"/>
          </p:cNvSpPr>
          <p:nvPr>
            <p:ph type="body" idx="1"/>
          </p:nvPr>
        </p:nvSpPr>
        <p:spPr>
          <a:xfrm>
            <a:off x="1016567" y="3572133"/>
            <a:ext cx="4471600" cy="4045200"/>
          </a:xfrm>
          <a:prstGeom prst="rect">
            <a:avLst/>
          </a:prstGeom>
        </p:spPr>
        <p:txBody>
          <a:bodyPr spcFirstLastPara="1" wrap="square" lIns="0" tIns="0" rIns="0" bIns="0" anchor="t" anchorCtr="0">
            <a:noAutofit/>
          </a:bodyPr>
          <a:lstStyle>
            <a:lvl1pPr marL="609585" lvl="0" indent="-431789" algn="ctr" rtl="0">
              <a:lnSpc>
                <a:spcPct val="100000"/>
              </a:lnSpc>
              <a:spcBef>
                <a:spcPts val="0"/>
              </a:spcBef>
              <a:spcAft>
                <a:spcPts val="0"/>
              </a:spcAft>
              <a:buSzPts val="1500"/>
              <a:buChar char="●"/>
              <a:defRPr sz="2000"/>
            </a:lvl1pPr>
            <a:lvl2pPr marL="1219170" lvl="1" indent="-431789" algn="ctr" rtl="0">
              <a:lnSpc>
                <a:spcPct val="100000"/>
              </a:lnSpc>
              <a:spcBef>
                <a:spcPts val="1067"/>
              </a:spcBef>
              <a:spcAft>
                <a:spcPts val="0"/>
              </a:spcAft>
              <a:buSzPts val="1500"/>
              <a:buChar char="○"/>
              <a:defRPr sz="2000"/>
            </a:lvl2pPr>
            <a:lvl3pPr marL="1828754" lvl="2" indent="-431789" algn="ctr" rtl="0">
              <a:lnSpc>
                <a:spcPct val="100000"/>
              </a:lnSpc>
              <a:spcBef>
                <a:spcPts val="1067"/>
              </a:spcBef>
              <a:spcAft>
                <a:spcPts val="0"/>
              </a:spcAft>
              <a:buSzPts val="1500"/>
              <a:buChar char="■"/>
              <a:defRPr sz="2000"/>
            </a:lvl3pPr>
            <a:lvl4pPr marL="2438339" lvl="3" indent="-431789" algn="ctr" rtl="0">
              <a:lnSpc>
                <a:spcPct val="100000"/>
              </a:lnSpc>
              <a:spcBef>
                <a:spcPts val="1067"/>
              </a:spcBef>
              <a:spcAft>
                <a:spcPts val="0"/>
              </a:spcAft>
              <a:buSzPts val="1500"/>
              <a:buChar char="●"/>
              <a:defRPr sz="2000"/>
            </a:lvl4pPr>
            <a:lvl5pPr marL="3047924" lvl="4" indent="-431789" algn="ctr" rtl="0">
              <a:lnSpc>
                <a:spcPct val="100000"/>
              </a:lnSpc>
              <a:spcBef>
                <a:spcPts val="1067"/>
              </a:spcBef>
              <a:spcAft>
                <a:spcPts val="0"/>
              </a:spcAft>
              <a:buSzPts val="1500"/>
              <a:buChar char="○"/>
              <a:defRPr sz="2000"/>
            </a:lvl5pPr>
            <a:lvl6pPr marL="3657509" lvl="5" indent="-431789" algn="ctr" rtl="0">
              <a:lnSpc>
                <a:spcPct val="100000"/>
              </a:lnSpc>
              <a:spcBef>
                <a:spcPts val="1067"/>
              </a:spcBef>
              <a:spcAft>
                <a:spcPts val="0"/>
              </a:spcAft>
              <a:buSzPts val="1500"/>
              <a:buChar char="■"/>
              <a:defRPr sz="2000"/>
            </a:lvl6pPr>
            <a:lvl7pPr marL="4267093" lvl="6" indent="-431789" algn="ctr" rtl="0">
              <a:lnSpc>
                <a:spcPct val="100000"/>
              </a:lnSpc>
              <a:spcBef>
                <a:spcPts val="1067"/>
              </a:spcBef>
              <a:spcAft>
                <a:spcPts val="0"/>
              </a:spcAft>
              <a:buSzPts val="1500"/>
              <a:buChar char="●"/>
              <a:defRPr sz="2000"/>
            </a:lvl7pPr>
            <a:lvl8pPr marL="4876678" lvl="7" indent="-431789" algn="ctr" rtl="0">
              <a:lnSpc>
                <a:spcPct val="100000"/>
              </a:lnSpc>
              <a:spcBef>
                <a:spcPts val="1067"/>
              </a:spcBef>
              <a:spcAft>
                <a:spcPts val="0"/>
              </a:spcAft>
              <a:buSzPts val="1500"/>
              <a:buChar char="○"/>
              <a:defRPr sz="2000"/>
            </a:lvl8pPr>
            <a:lvl9pPr marL="5486263" lvl="8" indent="-431789" algn="ctr" rtl="0">
              <a:lnSpc>
                <a:spcPct val="100000"/>
              </a:lnSpc>
              <a:spcBef>
                <a:spcPts val="1067"/>
              </a:spcBef>
              <a:spcAft>
                <a:spcPts val="1067"/>
              </a:spcAft>
              <a:buSzPts val="1500"/>
              <a:buChar char="■"/>
              <a:defRPr sz="2000"/>
            </a:lvl9pPr>
          </a:lstStyle>
          <a:p>
            <a:endParaRPr/>
          </a:p>
        </p:txBody>
      </p:sp>
      <p:sp>
        <p:nvSpPr>
          <p:cNvPr id="135" name="Google Shape;135;p5"/>
          <p:cNvSpPr txBox="1">
            <a:spLocks noGrp="1"/>
          </p:cNvSpPr>
          <p:nvPr>
            <p:ph type="title"/>
          </p:nvPr>
        </p:nvSpPr>
        <p:spPr>
          <a:xfrm>
            <a:off x="656867" y="685800"/>
            <a:ext cx="4831200" cy="2423600"/>
          </a:xfrm>
          <a:prstGeom prst="rect">
            <a:avLst/>
          </a:prstGeom>
        </p:spPr>
        <p:txBody>
          <a:bodyPr spcFirstLastPara="1" wrap="square" lIns="0" tIns="0" rIns="0" bIns="0" anchor="b" anchorCtr="0">
            <a:noAutofit/>
          </a:bodyPr>
          <a:lstStyle>
            <a:lvl1pPr lvl="0" algn="ctr" rtl="0">
              <a:spcBef>
                <a:spcPts val="0"/>
              </a:spcBef>
              <a:spcAft>
                <a:spcPts val="0"/>
              </a:spcAft>
              <a:buSzPts val="4500"/>
              <a:buNone/>
              <a:defRPr sz="6000"/>
            </a:lvl1pPr>
            <a:lvl2pPr lvl="1" rtl="0">
              <a:spcBef>
                <a:spcPts val="0"/>
              </a:spcBef>
              <a:spcAft>
                <a:spcPts val="0"/>
              </a:spcAft>
              <a:buSzPts val="4500"/>
              <a:buNone/>
              <a:defRPr sz="6000"/>
            </a:lvl2pPr>
            <a:lvl3pPr lvl="2" rtl="0">
              <a:spcBef>
                <a:spcPts val="0"/>
              </a:spcBef>
              <a:spcAft>
                <a:spcPts val="0"/>
              </a:spcAft>
              <a:buSzPts val="4500"/>
              <a:buNone/>
              <a:defRPr sz="6000"/>
            </a:lvl3pPr>
            <a:lvl4pPr lvl="3" rtl="0">
              <a:spcBef>
                <a:spcPts val="0"/>
              </a:spcBef>
              <a:spcAft>
                <a:spcPts val="0"/>
              </a:spcAft>
              <a:buSzPts val="4500"/>
              <a:buNone/>
              <a:defRPr sz="6000"/>
            </a:lvl4pPr>
            <a:lvl5pPr lvl="4" rtl="0">
              <a:spcBef>
                <a:spcPts val="0"/>
              </a:spcBef>
              <a:spcAft>
                <a:spcPts val="0"/>
              </a:spcAft>
              <a:buSzPts val="4500"/>
              <a:buNone/>
              <a:defRPr sz="6000"/>
            </a:lvl5pPr>
            <a:lvl6pPr lvl="5" rtl="0">
              <a:spcBef>
                <a:spcPts val="0"/>
              </a:spcBef>
              <a:spcAft>
                <a:spcPts val="0"/>
              </a:spcAft>
              <a:buSzPts val="4500"/>
              <a:buNone/>
              <a:defRPr sz="6000"/>
            </a:lvl6pPr>
            <a:lvl7pPr lvl="6" rtl="0">
              <a:spcBef>
                <a:spcPts val="0"/>
              </a:spcBef>
              <a:spcAft>
                <a:spcPts val="0"/>
              </a:spcAft>
              <a:buSzPts val="4500"/>
              <a:buNone/>
              <a:defRPr sz="6000"/>
            </a:lvl7pPr>
            <a:lvl8pPr lvl="7" rtl="0">
              <a:spcBef>
                <a:spcPts val="0"/>
              </a:spcBef>
              <a:spcAft>
                <a:spcPts val="0"/>
              </a:spcAft>
              <a:buSzPts val="4500"/>
              <a:buNone/>
              <a:defRPr sz="6000"/>
            </a:lvl8pPr>
            <a:lvl9pPr lvl="8" rtl="0">
              <a:spcBef>
                <a:spcPts val="0"/>
              </a:spcBef>
              <a:spcAft>
                <a:spcPts val="0"/>
              </a:spcAft>
              <a:buSzPts val="4500"/>
              <a:buNone/>
              <a:defRPr sz="6000"/>
            </a:lvl9pPr>
          </a:lstStyle>
          <a:p>
            <a:endParaRPr/>
          </a:p>
        </p:txBody>
      </p:sp>
    </p:spTree>
    <p:extLst>
      <p:ext uri="{BB962C8B-B14F-4D97-AF65-F5344CB8AC3E}">
        <p14:creationId xmlns:p14="http://schemas.microsoft.com/office/powerpoint/2010/main" val="22855499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1140400" y="1114667"/>
            <a:ext cx="9911200" cy="528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8" name="Google Shape;138;p6"/>
          <p:cNvSpPr txBox="1">
            <a:spLocks noGrp="1"/>
          </p:cNvSpPr>
          <p:nvPr>
            <p:ph type="body" idx="1"/>
          </p:nvPr>
        </p:nvSpPr>
        <p:spPr>
          <a:xfrm>
            <a:off x="1140367" y="1805267"/>
            <a:ext cx="4630800" cy="4557600"/>
          </a:xfrm>
          <a:prstGeom prst="rect">
            <a:avLst/>
          </a:prstGeom>
        </p:spPr>
        <p:txBody>
          <a:bodyPr spcFirstLastPara="1" wrap="square" lIns="0" tIns="0" rIns="0" bIns="0" anchor="t" anchorCtr="0">
            <a:noAutofit/>
          </a:bodyPr>
          <a:lstStyle>
            <a:lvl1pPr marL="609585" lvl="0" indent="-474121" rtl="0">
              <a:lnSpc>
                <a:spcPct val="100000"/>
              </a:lnSpc>
              <a:spcBef>
                <a:spcPts val="0"/>
              </a:spcBef>
              <a:spcAft>
                <a:spcPts val="0"/>
              </a:spcAft>
              <a:buSzPts val="2000"/>
              <a:buChar char="●"/>
              <a:defRPr sz="2667"/>
            </a:lvl1pPr>
            <a:lvl2pPr marL="1219170" lvl="1" indent="-474121" rtl="0">
              <a:lnSpc>
                <a:spcPct val="100000"/>
              </a:lnSpc>
              <a:spcBef>
                <a:spcPts val="1067"/>
              </a:spcBef>
              <a:spcAft>
                <a:spcPts val="0"/>
              </a:spcAft>
              <a:buSzPts val="2000"/>
              <a:buChar char="○"/>
              <a:defRPr sz="2667"/>
            </a:lvl2pPr>
            <a:lvl3pPr marL="1828754" lvl="2" indent="-474121" rtl="0">
              <a:lnSpc>
                <a:spcPct val="100000"/>
              </a:lnSpc>
              <a:spcBef>
                <a:spcPts val="1067"/>
              </a:spcBef>
              <a:spcAft>
                <a:spcPts val="0"/>
              </a:spcAft>
              <a:buSzPts val="2000"/>
              <a:buChar char="■"/>
              <a:defRPr sz="2667"/>
            </a:lvl3pPr>
            <a:lvl4pPr marL="2438339" lvl="3" indent="-474121" rtl="0">
              <a:lnSpc>
                <a:spcPct val="100000"/>
              </a:lnSpc>
              <a:spcBef>
                <a:spcPts val="1067"/>
              </a:spcBef>
              <a:spcAft>
                <a:spcPts val="0"/>
              </a:spcAft>
              <a:buSzPts val="2000"/>
              <a:buChar char="●"/>
              <a:defRPr sz="2667"/>
            </a:lvl4pPr>
            <a:lvl5pPr marL="3047924" lvl="4" indent="-474121" rtl="0">
              <a:lnSpc>
                <a:spcPct val="100000"/>
              </a:lnSpc>
              <a:spcBef>
                <a:spcPts val="1067"/>
              </a:spcBef>
              <a:spcAft>
                <a:spcPts val="0"/>
              </a:spcAft>
              <a:buSzPts val="2000"/>
              <a:buChar char="○"/>
              <a:defRPr sz="2667"/>
            </a:lvl5pPr>
            <a:lvl6pPr marL="3657509" lvl="5" indent="-474121" rtl="0">
              <a:lnSpc>
                <a:spcPct val="100000"/>
              </a:lnSpc>
              <a:spcBef>
                <a:spcPts val="1067"/>
              </a:spcBef>
              <a:spcAft>
                <a:spcPts val="0"/>
              </a:spcAft>
              <a:buSzPts val="2000"/>
              <a:buChar char="■"/>
              <a:defRPr sz="2667"/>
            </a:lvl6pPr>
            <a:lvl7pPr marL="4267093" lvl="6" indent="-474121" rtl="0">
              <a:lnSpc>
                <a:spcPct val="100000"/>
              </a:lnSpc>
              <a:spcBef>
                <a:spcPts val="1067"/>
              </a:spcBef>
              <a:spcAft>
                <a:spcPts val="0"/>
              </a:spcAft>
              <a:buSzPts val="2000"/>
              <a:buChar char="●"/>
              <a:defRPr sz="2667"/>
            </a:lvl7pPr>
            <a:lvl8pPr marL="4876678" lvl="7" indent="-474121" rtl="0">
              <a:lnSpc>
                <a:spcPct val="100000"/>
              </a:lnSpc>
              <a:spcBef>
                <a:spcPts val="1067"/>
              </a:spcBef>
              <a:spcAft>
                <a:spcPts val="0"/>
              </a:spcAft>
              <a:buSzPts val="2000"/>
              <a:buChar char="○"/>
              <a:defRPr sz="2667"/>
            </a:lvl8pPr>
            <a:lvl9pPr marL="5486263" lvl="8" indent="-474121" rtl="0">
              <a:lnSpc>
                <a:spcPct val="100000"/>
              </a:lnSpc>
              <a:spcBef>
                <a:spcPts val="1067"/>
              </a:spcBef>
              <a:spcAft>
                <a:spcPts val="1067"/>
              </a:spcAft>
              <a:buSzPts val="2000"/>
              <a:buChar char="■"/>
              <a:defRPr sz="2667"/>
            </a:lvl9pPr>
          </a:lstStyle>
          <a:p>
            <a:endParaRPr/>
          </a:p>
        </p:txBody>
      </p:sp>
      <p:sp>
        <p:nvSpPr>
          <p:cNvPr id="139" name="Google Shape;139;p6"/>
          <p:cNvSpPr txBox="1">
            <a:spLocks noGrp="1"/>
          </p:cNvSpPr>
          <p:nvPr>
            <p:ph type="body" idx="2"/>
          </p:nvPr>
        </p:nvSpPr>
        <p:spPr>
          <a:xfrm>
            <a:off x="6420796" y="1805267"/>
            <a:ext cx="4630800" cy="4557600"/>
          </a:xfrm>
          <a:prstGeom prst="rect">
            <a:avLst/>
          </a:prstGeom>
        </p:spPr>
        <p:txBody>
          <a:bodyPr spcFirstLastPara="1" wrap="square" lIns="0" tIns="0" rIns="0" bIns="0" anchor="t" anchorCtr="0">
            <a:noAutofit/>
          </a:bodyPr>
          <a:lstStyle>
            <a:lvl1pPr marL="609585" lvl="0" indent="-474121" rtl="0">
              <a:lnSpc>
                <a:spcPct val="100000"/>
              </a:lnSpc>
              <a:spcBef>
                <a:spcPts val="0"/>
              </a:spcBef>
              <a:spcAft>
                <a:spcPts val="0"/>
              </a:spcAft>
              <a:buSzPts val="2000"/>
              <a:buChar char="●"/>
              <a:defRPr sz="2667"/>
            </a:lvl1pPr>
            <a:lvl2pPr marL="1219170" lvl="1" indent="-474121" rtl="0">
              <a:lnSpc>
                <a:spcPct val="100000"/>
              </a:lnSpc>
              <a:spcBef>
                <a:spcPts val="1067"/>
              </a:spcBef>
              <a:spcAft>
                <a:spcPts val="0"/>
              </a:spcAft>
              <a:buSzPts val="2000"/>
              <a:buChar char="○"/>
              <a:defRPr sz="2667"/>
            </a:lvl2pPr>
            <a:lvl3pPr marL="1828754" lvl="2" indent="-474121" rtl="0">
              <a:lnSpc>
                <a:spcPct val="100000"/>
              </a:lnSpc>
              <a:spcBef>
                <a:spcPts val="1067"/>
              </a:spcBef>
              <a:spcAft>
                <a:spcPts val="0"/>
              </a:spcAft>
              <a:buSzPts val="2000"/>
              <a:buChar char="■"/>
              <a:defRPr sz="2667"/>
            </a:lvl3pPr>
            <a:lvl4pPr marL="2438339" lvl="3" indent="-474121" rtl="0">
              <a:lnSpc>
                <a:spcPct val="100000"/>
              </a:lnSpc>
              <a:spcBef>
                <a:spcPts val="1067"/>
              </a:spcBef>
              <a:spcAft>
                <a:spcPts val="0"/>
              </a:spcAft>
              <a:buSzPts val="2000"/>
              <a:buChar char="●"/>
              <a:defRPr sz="2667"/>
            </a:lvl4pPr>
            <a:lvl5pPr marL="3047924" lvl="4" indent="-474121" rtl="0">
              <a:lnSpc>
                <a:spcPct val="100000"/>
              </a:lnSpc>
              <a:spcBef>
                <a:spcPts val="1067"/>
              </a:spcBef>
              <a:spcAft>
                <a:spcPts val="0"/>
              </a:spcAft>
              <a:buSzPts val="2000"/>
              <a:buChar char="○"/>
              <a:defRPr sz="2667"/>
            </a:lvl5pPr>
            <a:lvl6pPr marL="3657509" lvl="5" indent="-474121" rtl="0">
              <a:lnSpc>
                <a:spcPct val="100000"/>
              </a:lnSpc>
              <a:spcBef>
                <a:spcPts val="1067"/>
              </a:spcBef>
              <a:spcAft>
                <a:spcPts val="0"/>
              </a:spcAft>
              <a:buSzPts val="2000"/>
              <a:buChar char="■"/>
              <a:defRPr sz="2667"/>
            </a:lvl6pPr>
            <a:lvl7pPr marL="4267093" lvl="6" indent="-474121" rtl="0">
              <a:lnSpc>
                <a:spcPct val="100000"/>
              </a:lnSpc>
              <a:spcBef>
                <a:spcPts val="1067"/>
              </a:spcBef>
              <a:spcAft>
                <a:spcPts val="0"/>
              </a:spcAft>
              <a:buSzPts val="2000"/>
              <a:buChar char="●"/>
              <a:defRPr sz="2667"/>
            </a:lvl7pPr>
            <a:lvl8pPr marL="4876678" lvl="7" indent="-474121" rtl="0">
              <a:lnSpc>
                <a:spcPct val="100000"/>
              </a:lnSpc>
              <a:spcBef>
                <a:spcPts val="1067"/>
              </a:spcBef>
              <a:spcAft>
                <a:spcPts val="0"/>
              </a:spcAft>
              <a:buSzPts val="2000"/>
              <a:buChar char="○"/>
              <a:defRPr sz="2667"/>
            </a:lvl8pPr>
            <a:lvl9pPr marL="5486263" lvl="8" indent="-474121" rtl="0">
              <a:lnSpc>
                <a:spcPct val="100000"/>
              </a:lnSpc>
              <a:spcBef>
                <a:spcPts val="1067"/>
              </a:spcBef>
              <a:spcAft>
                <a:spcPts val="1067"/>
              </a:spcAft>
              <a:buSzPts val="2000"/>
              <a:buChar char="■"/>
              <a:defRPr sz="2667"/>
            </a:lvl9pPr>
          </a:lstStyle>
          <a:p>
            <a:endParaRPr/>
          </a:p>
        </p:txBody>
      </p:sp>
      <p:sp>
        <p:nvSpPr>
          <p:cNvPr id="140" name="Google Shape;140;p6"/>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612143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41"/>
        <p:cNvGrpSpPr/>
        <p:nvPr/>
      </p:nvGrpSpPr>
      <p:grpSpPr>
        <a:xfrm>
          <a:off x="0" y="0"/>
          <a:ext cx="0" cy="0"/>
          <a:chOff x="0" y="0"/>
          <a:chExt cx="0" cy="0"/>
        </a:xfrm>
      </p:grpSpPr>
      <p:sp>
        <p:nvSpPr>
          <p:cNvPr id="142" name="Google Shape;142;p7"/>
          <p:cNvSpPr txBox="1">
            <a:spLocks noGrp="1"/>
          </p:cNvSpPr>
          <p:nvPr>
            <p:ph type="title"/>
          </p:nvPr>
        </p:nvSpPr>
        <p:spPr>
          <a:xfrm>
            <a:off x="1140400" y="4581433"/>
            <a:ext cx="2821200" cy="331200"/>
          </a:xfrm>
          <a:prstGeom prst="rect">
            <a:avLst/>
          </a:prstGeom>
        </p:spPr>
        <p:txBody>
          <a:bodyPr spcFirstLastPara="1" wrap="square" lIns="0" tIns="0" rIns="0" bIns="0" anchor="b" anchorCtr="0">
            <a:noAutofit/>
          </a:bodyPr>
          <a:lstStyle>
            <a:lvl1pPr lvl="0" algn="ctr" rtl="0">
              <a:lnSpc>
                <a:spcPct val="100000"/>
              </a:lnSpc>
              <a:spcBef>
                <a:spcPts val="0"/>
              </a:spcBef>
              <a:spcAft>
                <a:spcPts val="0"/>
              </a:spcAft>
              <a:buClr>
                <a:schemeClr val="lt2"/>
              </a:buClr>
              <a:buSzPts val="1800"/>
              <a:buNone/>
              <a:defRPr sz="2400">
                <a:solidFill>
                  <a:schemeClr val="lt2"/>
                </a:solidFill>
              </a:defRPr>
            </a:lvl1pPr>
            <a:lvl2pPr lvl="1" rtl="0">
              <a:lnSpc>
                <a:spcPct val="100000"/>
              </a:lnSpc>
              <a:spcBef>
                <a:spcPts val="0"/>
              </a:spcBef>
              <a:spcAft>
                <a:spcPts val="0"/>
              </a:spcAft>
              <a:buSzPts val="3200"/>
              <a:buNone/>
              <a:defRPr/>
            </a:lvl2pPr>
            <a:lvl3pPr lvl="2" rtl="0">
              <a:lnSpc>
                <a:spcPct val="100000"/>
              </a:lnSpc>
              <a:spcBef>
                <a:spcPts val="0"/>
              </a:spcBef>
              <a:spcAft>
                <a:spcPts val="0"/>
              </a:spcAft>
              <a:buSzPts val="3200"/>
              <a:buNone/>
              <a:defRPr/>
            </a:lvl3pPr>
            <a:lvl4pPr lvl="3" rtl="0">
              <a:lnSpc>
                <a:spcPct val="100000"/>
              </a:lnSpc>
              <a:spcBef>
                <a:spcPts val="0"/>
              </a:spcBef>
              <a:spcAft>
                <a:spcPts val="0"/>
              </a:spcAft>
              <a:buSzPts val="3200"/>
              <a:buNone/>
              <a:defRPr/>
            </a:lvl4pPr>
            <a:lvl5pPr lvl="4" rtl="0">
              <a:lnSpc>
                <a:spcPct val="100000"/>
              </a:lnSpc>
              <a:spcBef>
                <a:spcPts val="0"/>
              </a:spcBef>
              <a:spcAft>
                <a:spcPts val="0"/>
              </a:spcAft>
              <a:buSzPts val="3200"/>
              <a:buNone/>
              <a:defRPr/>
            </a:lvl5pPr>
            <a:lvl6pPr lvl="5" rtl="0">
              <a:lnSpc>
                <a:spcPct val="100000"/>
              </a:lnSpc>
              <a:spcBef>
                <a:spcPts val="0"/>
              </a:spcBef>
              <a:spcAft>
                <a:spcPts val="0"/>
              </a:spcAft>
              <a:buSzPts val="3200"/>
              <a:buNone/>
              <a:defRPr/>
            </a:lvl6pPr>
            <a:lvl7pPr lvl="6" rtl="0">
              <a:lnSpc>
                <a:spcPct val="100000"/>
              </a:lnSpc>
              <a:spcBef>
                <a:spcPts val="0"/>
              </a:spcBef>
              <a:spcAft>
                <a:spcPts val="0"/>
              </a:spcAft>
              <a:buSzPts val="3200"/>
              <a:buNone/>
              <a:defRPr/>
            </a:lvl7pPr>
            <a:lvl8pPr lvl="7" rtl="0">
              <a:lnSpc>
                <a:spcPct val="100000"/>
              </a:lnSpc>
              <a:spcBef>
                <a:spcPts val="0"/>
              </a:spcBef>
              <a:spcAft>
                <a:spcPts val="0"/>
              </a:spcAft>
              <a:buSzPts val="3200"/>
              <a:buNone/>
              <a:defRPr/>
            </a:lvl8pPr>
            <a:lvl9pPr lvl="8" rtl="0">
              <a:lnSpc>
                <a:spcPct val="100000"/>
              </a:lnSpc>
              <a:spcBef>
                <a:spcPts val="0"/>
              </a:spcBef>
              <a:spcAft>
                <a:spcPts val="0"/>
              </a:spcAft>
              <a:buSzPts val="3200"/>
              <a:buNone/>
              <a:defRPr/>
            </a:lvl9pPr>
          </a:lstStyle>
          <a:p>
            <a:endParaRPr/>
          </a:p>
        </p:txBody>
      </p:sp>
      <p:sp>
        <p:nvSpPr>
          <p:cNvPr id="143" name="Google Shape;143;p7"/>
          <p:cNvSpPr txBox="1">
            <a:spLocks noGrp="1"/>
          </p:cNvSpPr>
          <p:nvPr>
            <p:ph type="body" idx="1"/>
          </p:nvPr>
        </p:nvSpPr>
        <p:spPr>
          <a:xfrm>
            <a:off x="1140400" y="5139733"/>
            <a:ext cx="3087600" cy="4557600"/>
          </a:xfrm>
          <a:prstGeom prst="rect">
            <a:avLst/>
          </a:prstGeom>
        </p:spPr>
        <p:txBody>
          <a:bodyPr spcFirstLastPara="1" wrap="square" lIns="0" tIns="0" rIns="0" bIns="0" anchor="t" anchorCtr="0">
            <a:noAutofit/>
          </a:bodyPr>
          <a:lstStyle>
            <a:lvl1pPr marL="609585" lvl="0" indent="-406390" algn="ctr" rtl="0">
              <a:lnSpc>
                <a:spcPct val="100000"/>
              </a:lnSpc>
              <a:spcBef>
                <a:spcPts val="0"/>
              </a:spcBef>
              <a:spcAft>
                <a:spcPts val="0"/>
              </a:spcAft>
              <a:buSzPts val="1200"/>
              <a:buChar char="●"/>
              <a:defRPr sz="1600"/>
            </a:lvl1pPr>
            <a:lvl2pPr marL="1219170" lvl="1" indent="-406390" algn="ctr" rtl="0">
              <a:lnSpc>
                <a:spcPct val="100000"/>
              </a:lnSpc>
              <a:spcBef>
                <a:spcPts val="1067"/>
              </a:spcBef>
              <a:spcAft>
                <a:spcPts val="0"/>
              </a:spcAft>
              <a:buSzPts val="1200"/>
              <a:buChar char="○"/>
              <a:defRPr sz="1600"/>
            </a:lvl2pPr>
            <a:lvl3pPr marL="1828754" lvl="2" indent="-406390" algn="ctr" rtl="0">
              <a:lnSpc>
                <a:spcPct val="100000"/>
              </a:lnSpc>
              <a:spcBef>
                <a:spcPts val="1067"/>
              </a:spcBef>
              <a:spcAft>
                <a:spcPts val="0"/>
              </a:spcAft>
              <a:buSzPts val="1200"/>
              <a:buChar char="■"/>
              <a:defRPr sz="1600"/>
            </a:lvl3pPr>
            <a:lvl4pPr marL="2438339" lvl="3" indent="-406390" algn="ctr" rtl="0">
              <a:lnSpc>
                <a:spcPct val="100000"/>
              </a:lnSpc>
              <a:spcBef>
                <a:spcPts val="1067"/>
              </a:spcBef>
              <a:spcAft>
                <a:spcPts val="0"/>
              </a:spcAft>
              <a:buSzPts val="1200"/>
              <a:buChar char="●"/>
              <a:defRPr sz="1600"/>
            </a:lvl4pPr>
            <a:lvl5pPr marL="3047924" lvl="4" indent="-406390" algn="ctr" rtl="0">
              <a:lnSpc>
                <a:spcPct val="100000"/>
              </a:lnSpc>
              <a:spcBef>
                <a:spcPts val="1067"/>
              </a:spcBef>
              <a:spcAft>
                <a:spcPts val="0"/>
              </a:spcAft>
              <a:buSzPts val="1200"/>
              <a:buChar char="○"/>
              <a:defRPr sz="1600"/>
            </a:lvl5pPr>
            <a:lvl6pPr marL="3657509" lvl="5" indent="-406390" algn="ctr" rtl="0">
              <a:lnSpc>
                <a:spcPct val="100000"/>
              </a:lnSpc>
              <a:spcBef>
                <a:spcPts val="1067"/>
              </a:spcBef>
              <a:spcAft>
                <a:spcPts val="0"/>
              </a:spcAft>
              <a:buSzPts val="1200"/>
              <a:buChar char="■"/>
              <a:defRPr sz="1600"/>
            </a:lvl6pPr>
            <a:lvl7pPr marL="4267093" lvl="6" indent="-406390" algn="ctr" rtl="0">
              <a:lnSpc>
                <a:spcPct val="100000"/>
              </a:lnSpc>
              <a:spcBef>
                <a:spcPts val="1067"/>
              </a:spcBef>
              <a:spcAft>
                <a:spcPts val="0"/>
              </a:spcAft>
              <a:buSzPts val="1200"/>
              <a:buChar char="●"/>
              <a:defRPr sz="1600"/>
            </a:lvl7pPr>
            <a:lvl8pPr marL="4876678" lvl="7" indent="-406390" algn="ctr" rtl="0">
              <a:lnSpc>
                <a:spcPct val="100000"/>
              </a:lnSpc>
              <a:spcBef>
                <a:spcPts val="1067"/>
              </a:spcBef>
              <a:spcAft>
                <a:spcPts val="0"/>
              </a:spcAft>
              <a:buSzPts val="1200"/>
              <a:buChar char="○"/>
              <a:defRPr sz="1600"/>
            </a:lvl8pPr>
            <a:lvl9pPr marL="5486263" lvl="8" indent="-406390" algn="ctr" rtl="0">
              <a:lnSpc>
                <a:spcPct val="100000"/>
              </a:lnSpc>
              <a:spcBef>
                <a:spcPts val="1067"/>
              </a:spcBef>
              <a:spcAft>
                <a:spcPts val="1067"/>
              </a:spcAft>
              <a:buSzPts val="1200"/>
              <a:buChar char="■"/>
              <a:defRPr sz="1600"/>
            </a:lvl9pPr>
          </a:lstStyle>
          <a:p>
            <a:endParaRPr/>
          </a:p>
        </p:txBody>
      </p:sp>
      <p:sp>
        <p:nvSpPr>
          <p:cNvPr id="144" name="Google Shape;144;p7"/>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145" name="Google Shape;145;p7"/>
          <p:cNvSpPr/>
          <p:nvPr/>
        </p:nvSpPr>
        <p:spPr>
          <a:xfrm>
            <a:off x="0" y="0"/>
            <a:ext cx="12192000" cy="2096400"/>
          </a:xfrm>
          <a:prstGeom prst="rect">
            <a:avLst/>
          </a:prstGeom>
          <a:solidFill>
            <a:schemeClr val="accent4"/>
          </a:solidFill>
          <a:ln>
            <a:noFill/>
          </a:ln>
        </p:spPr>
        <p:txBody>
          <a:bodyPr spcFirstLastPara="1" wrap="square" lIns="60967" tIns="60967" rIns="60967" bIns="60967" anchor="ctr" anchorCtr="0">
            <a:noAutofit/>
          </a:bodyPr>
          <a:lstStyle/>
          <a:p>
            <a:pPr marL="0" lvl="0" indent="0" algn="l" rtl="0">
              <a:spcBef>
                <a:spcPts val="0"/>
              </a:spcBef>
              <a:spcAft>
                <a:spcPts val="0"/>
              </a:spcAft>
              <a:buNone/>
            </a:pPr>
            <a:endParaRPr sz="2400"/>
          </a:p>
        </p:txBody>
      </p:sp>
      <p:sp>
        <p:nvSpPr>
          <p:cNvPr id="146" name="Google Shape;146;p7"/>
          <p:cNvSpPr/>
          <p:nvPr/>
        </p:nvSpPr>
        <p:spPr>
          <a:xfrm>
            <a:off x="2241147" y="3289574"/>
            <a:ext cx="905903" cy="819299"/>
          </a:xfrm>
          <a:custGeom>
            <a:avLst/>
            <a:gdLst/>
            <a:ahLst/>
            <a:cxnLst/>
            <a:rect l="l" t="t" r="r" b="b"/>
            <a:pathLst>
              <a:path w="1811806" h="1638597" extrusionOk="0">
                <a:moveTo>
                  <a:pt x="1811806" y="633638"/>
                </a:moveTo>
                <a:cubicBezTo>
                  <a:pt x="1811806" y="714285"/>
                  <a:pt x="1750838" y="780909"/>
                  <a:pt x="1672574" y="789954"/>
                </a:cubicBezTo>
                <a:lnTo>
                  <a:pt x="1672574" y="1228643"/>
                </a:lnTo>
                <a:cubicBezTo>
                  <a:pt x="1672574" y="1244228"/>
                  <a:pt x="1663708" y="1257778"/>
                  <a:pt x="1649429" y="1263990"/>
                </a:cubicBezTo>
                <a:cubicBezTo>
                  <a:pt x="1644342" y="1266206"/>
                  <a:pt x="1639073" y="1267296"/>
                  <a:pt x="1633878" y="1267296"/>
                </a:cubicBezTo>
                <a:cubicBezTo>
                  <a:pt x="1624431" y="1267296"/>
                  <a:pt x="1615202" y="1263736"/>
                  <a:pt x="1607862" y="1256942"/>
                </a:cubicBezTo>
                <a:cubicBezTo>
                  <a:pt x="1525674" y="1180546"/>
                  <a:pt x="1289211" y="1002942"/>
                  <a:pt x="869478" y="1002942"/>
                </a:cubicBezTo>
                <a:cubicBezTo>
                  <a:pt x="869405" y="1002942"/>
                  <a:pt x="869333" y="1002905"/>
                  <a:pt x="869260" y="1002905"/>
                </a:cubicBezTo>
                <a:lnTo>
                  <a:pt x="567759" y="1002905"/>
                </a:lnTo>
                <a:lnTo>
                  <a:pt x="745433" y="1573208"/>
                </a:lnTo>
                <a:cubicBezTo>
                  <a:pt x="750266" y="1588684"/>
                  <a:pt x="747504" y="1605031"/>
                  <a:pt x="737912" y="1618072"/>
                </a:cubicBezTo>
                <a:cubicBezTo>
                  <a:pt x="728320" y="1631114"/>
                  <a:pt x="713532" y="1638597"/>
                  <a:pt x="697327" y="1638597"/>
                </a:cubicBezTo>
                <a:lnTo>
                  <a:pt x="498251" y="1638597"/>
                </a:lnTo>
                <a:cubicBezTo>
                  <a:pt x="476087" y="1638597"/>
                  <a:pt x="456721" y="1624357"/>
                  <a:pt x="450145" y="1603178"/>
                </a:cubicBezTo>
                <a:lnTo>
                  <a:pt x="257719" y="985650"/>
                </a:lnTo>
                <a:cubicBezTo>
                  <a:pt x="105515" y="937443"/>
                  <a:pt x="0" y="794168"/>
                  <a:pt x="0" y="633638"/>
                </a:cubicBezTo>
                <a:cubicBezTo>
                  <a:pt x="0" y="535009"/>
                  <a:pt x="38442" y="442302"/>
                  <a:pt x="108167" y="372517"/>
                </a:cubicBezTo>
                <a:cubicBezTo>
                  <a:pt x="177929" y="302768"/>
                  <a:pt x="270690" y="264370"/>
                  <a:pt x="369374" y="264370"/>
                </a:cubicBezTo>
                <a:lnTo>
                  <a:pt x="869442" y="264370"/>
                </a:lnTo>
                <a:cubicBezTo>
                  <a:pt x="869478" y="264370"/>
                  <a:pt x="869478" y="264370"/>
                  <a:pt x="869514" y="264370"/>
                </a:cubicBezTo>
                <a:cubicBezTo>
                  <a:pt x="1289211" y="264370"/>
                  <a:pt x="1525674" y="86730"/>
                  <a:pt x="1607862" y="10370"/>
                </a:cubicBezTo>
                <a:cubicBezTo>
                  <a:pt x="1619235" y="-202"/>
                  <a:pt x="1635149" y="-2926"/>
                  <a:pt x="1649429" y="3286"/>
                </a:cubicBezTo>
                <a:cubicBezTo>
                  <a:pt x="1663708" y="9534"/>
                  <a:pt x="1672574" y="23084"/>
                  <a:pt x="1672574" y="38632"/>
                </a:cubicBezTo>
                <a:lnTo>
                  <a:pt x="1672574" y="477358"/>
                </a:lnTo>
                <a:cubicBezTo>
                  <a:pt x="1750838" y="486403"/>
                  <a:pt x="1811806" y="552991"/>
                  <a:pt x="1811806" y="633638"/>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47" name="Google Shape;147;p7"/>
          <p:cNvSpPr/>
          <p:nvPr/>
        </p:nvSpPr>
        <p:spPr>
          <a:xfrm>
            <a:off x="2259313" y="3307753"/>
            <a:ext cx="869568" cy="782955"/>
          </a:xfrm>
          <a:custGeom>
            <a:avLst/>
            <a:gdLst/>
            <a:ahLst/>
            <a:cxnLst/>
            <a:rect l="l" t="t" r="r" b="b"/>
            <a:pathLst>
              <a:path w="1739137" h="1565910" extrusionOk="0">
                <a:moveTo>
                  <a:pt x="674436" y="1547674"/>
                </a:moveTo>
                <a:cubicBezTo>
                  <a:pt x="675780" y="1551961"/>
                  <a:pt x="674981" y="1556538"/>
                  <a:pt x="672329" y="1560171"/>
                </a:cubicBezTo>
                <a:cubicBezTo>
                  <a:pt x="669640" y="1563840"/>
                  <a:pt x="665498" y="1565911"/>
                  <a:pt x="660992" y="1565911"/>
                </a:cubicBezTo>
                <a:lnTo>
                  <a:pt x="461917" y="1565911"/>
                </a:lnTo>
                <a:cubicBezTo>
                  <a:pt x="455740" y="1565911"/>
                  <a:pt x="450326" y="1561951"/>
                  <a:pt x="448473" y="1556030"/>
                </a:cubicBezTo>
                <a:lnTo>
                  <a:pt x="262733" y="959789"/>
                </a:lnTo>
                <a:cubicBezTo>
                  <a:pt x="285805" y="964257"/>
                  <a:pt x="309313" y="966546"/>
                  <a:pt x="333040" y="966546"/>
                </a:cubicBezTo>
                <a:lnTo>
                  <a:pt x="493346" y="966546"/>
                </a:lnTo>
                <a:lnTo>
                  <a:pt x="674436" y="1547674"/>
                </a:lnTo>
                <a:close/>
                <a:moveTo>
                  <a:pt x="660193" y="930219"/>
                </a:moveTo>
                <a:lnTo>
                  <a:pt x="660193" y="264338"/>
                </a:lnTo>
                <a:lnTo>
                  <a:pt x="333040" y="264338"/>
                </a:lnTo>
                <a:cubicBezTo>
                  <a:pt x="244057" y="264338"/>
                  <a:pt x="160416" y="298958"/>
                  <a:pt x="97521" y="361841"/>
                </a:cubicBezTo>
                <a:cubicBezTo>
                  <a:pt x="34663" y="424760"/>
                  <a:pt x="0" y="508349"/>
                  <a:pt x="0" y="597279"/>
                </a:cubicBezTo>
                <a:cubicBezTo>
                  <a:pt x="0" y="745022"/>
                  <a:pt x="99083" y="876599"/>
                  <a:pt x="240896" y="917286"/>
                </a:cubicBezTo>
                <a:cubicBezTo>
                  <a:pt x="270726" y="925859"/>
                  <a:pt x="301719" y="930219"/>
                  <a:pt x="333040" y="930219"/>
                </a:cubicBezTo>
                <a:lnTo>
                  <a:pt x="660193" y="930219"/>
                </a:lnTo>
                <a:close/>
                <a:moveTo>
                  <a:pt x="833071" y="264338"/>
                </a:moveTo>
                <a:lnTo>
                  <a:pt x="696527" y="264338"/>
                </a:lnTo>
                <a:lnTo>
                  <a:pt x="696527" y="930219"/>
                </a:lnTo>
                <a:lnTo>
                  <a:pt x="833108" y="930219"/>
                </a:lnTo>
                <a:cubicBezTo>
                  <a:pt x="833180" y="930219"/>
                  <a:pt x="833253" y="930255"/>
                  <a:pt x="833326" y="930255"/>
                </a:cubicBezTo>
                <a:cubicBezTo>
                  <a:pt x="1102744" y="930291"/>
                  <a:pt x="1299421" y="1001820"/>
                  <a:pt x="1430079" y="1074947"/>
                </a:cubicBezTo>
                <a:lnTo>
                  <a:pt x="1430079" y="119610"/>
                </a:lnTo>
                <a:cubicBezTo>
                  <a:pt x="1299385" y="192774"/>
                  <a:pt x="1102635" y="264338"/>
                  <a:pt x="833144" y="264338"/>
                </a:cubicBezTo>
                <a:cubicBezTo>
                  <a:pt x="833108" y="264338"/>
                  <a:pt x="833108" y="264338"/>
                  <a:pt x="833071" y="264338"/>
                </a:cubicBezTo>
                <a:close/>
                <a:moveTo>
                  <a:pt x="1598561" y="239"/>
                </a:moveTo>
                <a:cubicBezTo>
                  <a:pt x="1597289" y="-343"/>
                  <a:pt x="1596599" y="275"/>
                  <a:pt x="1596235" y="638"/>
                </a:cubicBezTo>
                <a:cubicBezTo>
                  <a:pt x="1569275" y="25704"/>
                  <a:pt x="1526256" y="61305"/>
                  <a:pt x="1466413" y="98250"/>
                </a:cubicBezTo>
                <a:lnTo>
                  <a:pt x="1466413" y="1096307"/>
                </a:lnTo>
                <a:cubicBezTo>
                  <a:pt x="1526256" y="1133289"/>
                  <a:pt x="1569275" y="1168889"/>
                  <a:pt x="1596272" y="1193955"/>
                </a:cubicBezTo>
                <a:cubicBezTo>
                  <a:pt x="1596599" y="1194282"/>
                  <a:pt x="1597289" y="1194900"/>
                  <a:pt x="1598561" y="1194355"/>
                </a:cubicBezTo>
                <a:cubicBezTo>
                  <a:pt x="1599905" y="1193737"/>
                  <a:pt x="1599905" y="1192756"/>
                  <a:pt x="1599905" y="1192284"/>
                </a:cubicBezTo>
                <a:lnTo>
                  <a:pt x="1599905" y="597279"/>
                </a:lnTo>
                <a:lnTo>
                  <a:pt x="1599905" y="2273"/>
                </a:lnTo>
                <a:cubicBezTo>
                  <a:pt x="1599905" y="1801"/>
                  <a:pt x="1599905" y="820"/>
                  <a:pt x="1598561" y="239"/>
                </a:cubicBezTo>
                <a:close/>
                <a:moveTo>
                  <a:pt x="1636239" y="477616"/>
                </a:moveTo>
                <a:lnTo>
                  <a:pt x="1636239" y="597279"/>
                </a:lnTo>
                <a:lnTo>
                  <a:pt x="1636239" y="716977"/>
                </a:lnTo>
                <a:cubicBezTo>
                  <a:pt x="1694410" y="708186"/>
                  <a:pt x="1739138" y="657873"/>
                  <a:pt x="1739138" y="597279"/>
                </a:cubicBezTo>
                <a:cubicBezTo>
                  <a:pt x="1739138" y="536721"/>
                  <a:pt x="1694410" y="486407"/>
                  <a:pt x="1636239" y="477616"/>
                </a:cubicBezTo>
                <a:close/>
              </a:path>
            </a:pathLst>
          </a:custGeom>
          <a:solidFill>
            <a:schemeClr val="accent2"/>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48" name="Google Shape;148;p7"/>
          <p:cNvSpPr/>
          <p:nvPr/>
        </p:nvSpPr>
        <p:spPr>
          <a:xfrm>
            <a:off x="2241147" y="3289574"/>
            <a:ext cx="905903" cy="819299"/>
          </a:xfrm>
          <a:custGeom>
            <a:avLst/>
            <a:gdLst/>
            <a:ahLst/>
            <a:cxnLst/>
            <a:rect l="l" t="t" r="r" b="b"/>
            <a:pathLst>
              <a:path w="1811806" h="1638597" extrusionOk="0">
                <a:moveTo>
                  <a:pt x="1672574" y="477358"/>
                </a:moveTo>
                <a:lnTo>
                  <a:pt x="1672574" y="38632"/>
                </a:lnTo>
                <a:cubicBezTo>
                  <a:pt x="1672574" y="23084"/>
                  <a:pt x="1663708" y="9534"/>
                  <a:pt x="1649429" y="3286"/>
                </a:cubicBezTo>
                <a:cubicBezTo>
                  <a:pt x="1635149" y="-2926"/>
                  <a:pt x="1619235" y="-202"/>
                  <a:pt x="1607862" y="10370"/>
                </a:cubicBezTo>
                <a:cubicBezTo>
                  <a:pt x="1525674" y="86730"/>
                  <a:pt x="1289211" y="264370"/>
                  <a:pt x="869514" y="264370"/>
                </a:cubicBezTo>
                <a:cubicBezTo>
                  <a:pt x="869478" y="264370"/>
                  <a:pt x="869478" y="264370"/>
                  <a:pt x="869442" y="264370"/>
                </a:cubicBezTo>
                <a:lnTo>
                  <a:pt x="369374" y="264370"/>
                </a:lnTo>
                <a:cubicBezTo>
                  <a:pt x="270690" y="264370"/>
                  <a:pt x="177929" y="302768"/>
                  <a:pt x="108167" y="372517"/>
                </a:cubicBezTo>
                <a:cubicBezTo>
                  <a:pt x="38442" y="442302"/>
                  <a:pt x="0" y="535009"/>
                  <a:pt x="0" y="633638"/>
                </a:cubicBezTo>
                <a:cubicBezTo>
                  <a:pt x="0" y="794168"/>
                  <a:pt x="105515" y="937443"/>
                  <a:pt x="257719" y="985650"/>
                </a:cubicBezTo>
                <a:lnTo>
                  <a:pt x="450145" y="1603178"/>
                </a:lnTo>
                <a:cubicBezTo>
                  <a:pt x="456721" y="1624357"/>
                  <a:pt x="476087" y="1638597"/>
                  <a:pt x="498251" y="1638597"/>
                </a:cubicBezTo>
                <a:lnTo>
                  <a:pt x="697327" y="1638597"/>
                </a:lnTo>
                <a:cubicBezTo>
                  <a:pt x="713532" y="1638597"/>
                  <a:pt x="728320" y="1631114"/>
                  <a:pt x="737912" y="1618072"/>
                </a:cubicBezTo>
                <a:cubicBezTo>
                  <a:pt x="747504" y="1605031"/>
                  <a:pt x="750266" y="1588684"/>
                  <a:pt x="745433" y="1573208"/>
                </a:cubicBezTo>
                <a:lnTo>
                  <a:pt x="567759" y="1002905"/>
                </a:lnTo>
                <a:lnTo>
                  <a:pt x="869260" y="1002905"/>
                </a:lnTo>
                <a:cubicBezTo>
                  <a:pt x="869333" y="1002905"/>
                  <a:pt x="869405" y="1002942"/>
                  <a:pt x="869478" y="1002942"/>
                </a:cubicBezTo>
                <a:cubicBezTo>
                  <a:pt x="1289211" y="1002942"/>
                  <a:pt x="1525674" y="1180546"/>
                  <a:pt x="1607862" y="1256942"/>
                </a:cubicBezTo>
                <a:cubicBezTo>
                  <a:pt x="1615202" y="1263736"/>
                  <a:pt x="1624431" y="1267296"/>
                  <a:pt x="1633878" y="1267296"/>
                </a:cubicBezTo>
                <a:cubicBezTo>
                  <a:pt x="1639073" y="1267296"/>
                  <a:pt x="1644342" y="1266206"/>
                  <a:pt x="1649429" y="1263990"/>
                </a:cubicBezTo>
                <a:cubicBezTo>
                  <a:pt x="1663708" y="1257778"/>
                  <a:pt x="1672574" y="1244228"/>
                  <a:pt x="1672574" y="1228643"/>
                </a:cubicBezTo>
                <a:lnTo>
                  <a:pt x="1672574" y="789954"/>
                </a:lnTo>
                <a:cubicBezTo>
                  <a:pt x="1750838" y="780909"/>
                  <a:pt x="1811806" y="714285"/>
                  <a:pt x="1811806" y="633638"/>
                </a:cubicBezTo>
                <a:cubicBezTo>
                  <a:pt x="1811806" y="552991"/>
                  <a:pt x="1750838" y="486403"/>
                  <a:pt x="1672574" y="477358"/>
                </a:cubicBezTo>
                <a:close/>
                <a:moveTo>
                  <a:pt x="710770" y="1584034"/>
                </a:moveTo>
                <a:cubicBezTo>
                  <a:pt x="712115" y="1588320"/>
                  <a:pt x="711315" y="1592898"/>
                  <a:pt x="708663" y="1596530"/>
                </a:cubicBezTo>
                <a:cubicBezTo>
                  <a:pt x="705974" y="1600199"/>
                  <a:pt x="701832" y="1602270"/>
                  <a:pt x="697327" y="1602270"/>
                </a:cubicBezTo>
                <a:lnTo>
                  <a:pt x="498251" y="1602270"/>
                </a:lnTo>
                <a:cubicBezTo>
                  <a:pt x="492074" y="1602270"/>
                  <a:pt x="486661" y="1598310"/>
                  <a:pt x="484808" y="1592389"/>
                </a:cubicBezTo>
                <a:lnTo>
                  <a:pt x="299067" y="996148"/>
                </a:lnTo>
                <a:cubicBezTo>
                  <a:pt x="322139" y="1000617"/>
                  <a:pt x="345648" y="1002905"/>
                  <a:pt x="369374" y="1002905"/>
                </a:cubicBezTo>
                <a:lnTo>
                  <a:pt x="529680" y="1002905"/>
                </a:lnTo>
                <a:lnTo>
                  <a:pt x="710770" y="1584034"/>
                </a:lnTo>
                <a:close/>
                <a:moveTo>
                  <a:pt x="696527" y="966578"/>
                </a:moveTo>
                <a:lnTo>
                  <a:pt x="369374" y="966578"/>
                </a:lnTo>
                <a:cubicBezTo>
                  <a:pt x="338054" y="966578"/>
                  <a:pt x="307061" y="962219"/>
                  <a:pt x="277230" y="953645"/>
                </a:cubicBezTo>
                <a:cubicBezTo>
                  <a:pt x="135418" y="912959"/>
                  <a:pt x="36334" y="781381"/>
                  <a:pt x="36334" y="633638"/>
                </a:cubicBezTo>
                <a:cubicBezTo>
                  <a:pt x="36334" y="544709"/>
                  <a:pt x="70997" y="461119"/>
                  <a:pt x="133855" y="398200"/>
                </a:cubicBezTo>
                <a:cubicBezTo>
                  <a:pt x="196750" y="335318"/>
                  <a:pt x="280391" y="300698"/>
                  <a:pt x="369374" y="300698"/>
                </a:cubicBezTo>
                <a:lnTo>
                  <a:pt x="696527" y="300698"/>
                </a:lnTo>
                <a:lnTo>
                  <a:pt x="696527" y="966578"/>
                </a:lnTo>
                <a:close/>
                <a:moveTo>
                  <a:pt x="1466413" y="1111306"/>
                </a:moveTo>
                <a:cubicBezTo>
                  <a:pt x="1335755" y="1038179"/>
                  <a:pt x="1139078" y="966651"/>
                  <a:pt x="869660" y="966614"/>
                </a:cubicBezTo>
                <a:cubicBezTo>
                  <a:pt x="869587" y="966614"/>
                  <a:pt x="869514" y="966578"/>
                  <a:pt x="869442" y="966578"/>
                </a:cubicBezTo>
                <a:lnTo>
                  <a:pt x="732861" y="966578"/>
                </a:lnTo>
                <a:lnTo>
                  <a:pt x="732861" y="300698"/>
                </a:lnTo>
                <a:lnTo>
                  <a:pt x="869405" y="300698"/>
                </a:lnTo>
                <a:cubicBezTo>
                  <a:pt x="869442" y="300698"/>
                  <a:pt x="869442" y="300698"/>
                  <a:pt x="869478" y="300698"/>
                </a:cubicBezTo>
                <a:cubicBezTo>
                  <a:pt x="1138969" y="300698"/>
                  <a:pt x="1335719" y="229133"/>
                  <a:pt x="1466413" y="155970"/>
                </a:cubicBezTo>
                <a:lnTo>
                  <a:pt x="1466413" y="1111306"/>
                </a:lnTo>
                <a:close/>
                <a:moveTo>
                  <a:pt x="1636239" y="633638"/>
                </a:moveTo>
                <a:lnTo>
                  <a:pt x="1636239" y="1228643"/>
                </a:lnTo>
                <a:cubicBezTo>
                  <a:pt x="1636239" y="1229116"/>
                  <a:pt x="1636239" y="1230096"/>
                  <a:pt x="1634895" y="1230714"/>
                </a:cubicBezTo>
                <a:cubicBezTo>
                  <a:pt x="1633623" y="1231259"/>
                  <a:pt x="1632933" y="1230641"/>
                  <a:pt x="1632606" y="1230314"/>
                </a:cubicBezTo>
                <a:cubicBezTo>
                  <a:pt x="1605610" y="1205249"/>
                  <a:pt x="1562590" y="1169648"/>
                  <a:pt x="1502747" y="1132667"/>
                </a:cubicBezTo>
                <a:lnTo>
                  <a:pt x="1502747" y="134609"/>
                </a:lnTo>
                <a:cubicBezTo>
                  <a:pt x="1562590" y="97664"/>
                  <a:pt x="1605610" y="62063"/>
                  <a:pt x="1632570" y="36998"/>
                </a:cubicBezTo>
                <a:cubicBezTo>
                  <a:pt x="1632933" y="36634"/>
                  <a:pt x="1633623" y="36017"/>
                  <a:pt x="1634895" y="36598"/>
                </a:cubicBezTo>
                <a:cubicBezTo>
                  <a:pt x="1636239" y="37179"/>
                  <a:pt x="1636239" y="38160"/>
                  <a:pt x="1636239" y="38632"/>
                </a:cubicBezTo>
                <a:lnTo>
                  <a:pt x="1636239" y="633638"/>
                </a:lnTo>
                <a:close/>
                <a:moveTo>
                  <a:pt x="1672574" y="753336"/>
                </a:moveTo>
                <a:lnTo>
                  <a:pt x="1672574" y="633638"/>
                </a:lnTo>
                <a:lnTo>
                  <a:pt x="1672574" y="513976"/>
                </a:lnTo>
                <a:cubicBezTo>
                  <a:pt x="1730745" y="522767"/>
                  <a:pt x="1775472" y="573080"/>
                  <a:pt x="1775472" y="633638"/>
                </a:cubicBezTo>
                <a:cubicBezTo>
                  <a:pt x="1775472" y="694232"/>
                  <a:pt x="1730745" y="744545"/>
                  <a:pt x="1672574" y="753336"/>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nvGrpSpPr>
          <p:cNvPr id="149" name="Google Shape;149;p7"/>
          <p:cNvGrpSpPr/>
          <p:nvPr/>
        </p:nvGrpSpPr>
        <p:grpSpPr>
          <a:xfrm>
            <a:off x="9165854" y="3240742"/>
            <a:ext cx="664084" cy="916479"/>
            <a:chOff x="1870745" y="0"/>
            <a:chExt cx="1328167" cy="1832957"/>
          </a:xfrm>
        </p:grpSpPr>
        <p:sp>
          <p:nvSpPr>
            <p:cNvPr id="150" name="Google Shape;150;p7"/>
            <p:cNvSpPr/>
            <p:nvPr/>
          </p:nvSpPr>
          <p:spPr>
            <a:xfrm>
              <a:off x="1870745" y="0"/>
              <a:ext cx="1328167" cy="1832957"/>
            </a:xfrm>
            <a:custGeom>
              <a:avLst/>
              <a:gdLst/>
              <a:ahLst/>
              <a:cxnLst/>
              <a:rect l="l" t="t" r="r" b="b"/>
              <a:pathLst>
                <a:path w="1328167" h="1832957" extrusionOk="0">
                  <a:moveTo>
                    <a:pt x="1321145" y="1608106"/>
                  </a:moveTo>
                  <a:cubicBezTo>
                    <a:pt x="1313704" y="1618925"/>
                    <a:pt x="1301388" y="1625417"/>
                    <a:pt x="1288228" y="1625417"/>
                  </a:cubicBezTo>
                  <a:lnTo>
                    <a:pt x="889079" y="1625417"/>
                  </a:lnTo>
                  <a:cubicBezTo>
                    <a:pt x="879732" y="1741418"/>
                    <a:pt x="782447" y="1832958"/>
                    <a:pt x="664120" y="1832958"/>
                  </a:cubicBezTo>
                  <a:cubicBezTo>
                    <a:pt x="545758" y="1832958"/>
                    <a:pt x="448436" y="1741418"/>
                    <a:pt x="439088" y="1625417"/>
                  </a:cubicBezTo>
                  <a:lnTo>
                    <a:pt x="39939" y="1625417"/>
                  </a:lnTo>
                  <a:cubicBezTo>
                    <a:pt x="26780" y="1625417"/>
                    <a:pt x="14463" y="1618925"/>
                    <a:pt x="7022" y="1608106"/>
                  </a:cubicBezTo>
                  <a:cubicBezTo>
                    <a:pt x="-419" y="1597250"/>
                    <a:pt x="-2069" y="1583461"/>
                    <a:pt x="2660" y="1571175"/>
                  </a:cubicBezTo>
                  <a:cubicBezTo>
                    <a:pt x="17689" y="1532006"/>
                    <a:pt x="42065" y="1461335"/>
                    <a:pt x="63729" y="1366237"/>
                  </a:cubicBezTo>
                  <a:cubicBezTo>
                    <a:pt x="63876" y="1365357"/>
                    <a:pt x="64059" y="1364514"/>
                    <a:pt x="64316" y="1363670"/>
                  </a:cubicBezTo>
                  <a:cubicBezTo>
                    <a:pt x="88582" y="1256360"/>
                    <a:pt x="109293" y="1118281"/>
                    <a:pt x="109329" y="959517"/>
                  </a:cubicBezTo>
                  <a:cubicBezTo>
                    <a:pt x="109329" y="959480"/>
                    <a:pt x="109293" y="959443"/>
                    <a:pt x="109293" y="959407"/>
                  </a:cubicBezTo>
                  <a:lnTo>
                    <a:pt x="109293" y="767195"/>
                  </a:lnTo>
                  <a:cubicBezTo>
                    <a:pt x="109293" y="488872"/>
                    <a:pt x="315117" y="257785"/>
                    <a:pt x="582487" y="218177"/>
                  </a:cubicBezTo>
                  <a:cubicBezTo>
                    <a:pt x="556315" y="195365"/>
                    <a:pt x="539746" y="161808"/>
                    <a:pt x="539746" y="124437"/>
                  </a:cubicBezTo>
                  <a:cubicBezTo>
                    <a:pt x="539746" y="55819"/>
                    <a:pt x="595500" y="0"/>
                    <a:pt x="664084" y="0"/>
                  </a:cubicBezTo>
                  <a:cubicBezTo>
                    <a:pt x="732667" y="0"/>
                    <a:pt x="788421" y="55819"/>
                    <a:pt x="788421" y="124437"/>
                  </a:cubicBezTo>
                  <a:cubicBezTo>
                    <a:pt x="788421" y="161771"/>
                    <a:pt x="771890" y="195292"/>
                    <a:pt x="745754" y="218104"/>
                  </a:cubicBezTo>
                  <a:cubicBezTo>
                    <a:pt x="862943" y="235304"/>
                    <a:pt x="971079" y="289436"/>
                    <a:pt x="1056378" y="374741"/>
                  </a:cubicBezTo>
                  <a:cubicBezTo>
                    <a:pt x="1161178" y="479520"/>
                    <a:pt x="1218875" y="618920"/>
                    <a:pt x="1218875" y="767195"/>
                  </a:cubicBezTo>
                  <a:lnTo>
                    <a:pt x="1218875" y="959407"/>
                  </a:lnTo>
                  <a:cubicBezTo>
                    <a:pt x="1218875" y="959443"/>
                    <a:pt x="1218838" y="959480"/>
                    <a:pt x="1218838" y="959517"/>
                  </a:cubicBezTo>
                  <a:cubicBezTo>
                    <a:pt x="1218875" y="1260871"/>
                    <a:pt x="1293433" y="1487667"/>
                    <a:pt x="1325507" y="1571175"/>
                  </a:cubicBezTo>
                  <a:cubicBezTo>
                    <a:pt x="1330236" y="1583461"/>
                    <a:pt x="1328587" y="1597250"/>
                    <a:pt x="1321145" y="1608106"/>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51" name="Google Shape;151;p7"/>
            <p:cNvSpPr/>
            <p:nvPr/>
          </p:nvSpPr>
          <p:spPr>
            <a:xfrm>
              <a:off x="1907389" y="36675"/>
              <a:ext cx="1254889" cy="1759608"/>
            </a:xfrm>
            <a:custGeom>
              <a:avLst/>
              <a:gdLst/>
              <a:ahLst/>
              <a:cxnLst/>
              <a:rect l="l" t="t" r="r" b="b"/>
              <a:pathLst>
                <a:path w="1254889" h="1759608" extrusionOk="0">
                  <a:moveTo>
                    <a:pt x="627440" y="1588742"/>
                  </a:moveTo>
                  <a:lnTo>
                    <a:pt x="815707" y="1588742"/>
                  </a:lnTo>
                  <a:cubicBezTo>
                    <a:pt x="806469" y="1684499"/>
                    <a:pt x="725569" y="1759609"/>
                    <a:pt x="627477" y="1759609"/>
                  </a:cubicBezTo>
                  <a:cubicBezTo>
                    <a:pt x="529349" y="1759609"/>
                    <a:pt x="448412" y="1684499"/>
                    <a:pt x="439174" y="1588742"/>
                  </a:cubicBezTo>
                  <a:lnTo>
                    <a:pt x="627440" y="1588742"/>
                  </a:lnTo>
                  <a:close/>
                  <a:moveTo>
                    <a:pt x="1254664" y="1547666"/>
                  </a:moveTo>
                  <a:cubicBezTo>
                    <a:pt x="1239928" y="1509305"/>
                    <a:pt x="1216468" y="1441457"/>
                    <a:pt x="1195061" y="1350541"/>
                  </a:cubicBezTo>
                  <a:lnTo>
                    <a:pt x="59820" y="1350541"/>
                  </a:lnTo>
                  <a:cubicBezTo>
                    <a:pt x="38413" y="1441457"/>
                    <a:pt x="14953" y="1509305"/>
                    <a:pt x="254" y="1547666"/>
                  </a:cubicBezTo>
                  <a:cubicBezTo>
                    <a:pt x="-186" y="1548730"/>
                    <a:pt x="-40" y="1549720"/>
                    <a:pt x="583" y="1550637"/>
                  </a:cubicBezTo>
                  <a:cubicBezTo>
                    <a:pt x="1243" y="1551591"/>
                    <a:pt x="2123" y="1552067"/>
                    <a:pt x="3296" y="1552067"/>
                  </a:cubicBezTo>
                  <a:lnTo>
                    <a:pt x="419967" y="1552067"/>
                  </a:lnTo>
                  <a:lnTo>
                    <a:pt x="627440" y="1552067"/>
                  </a:lnTo>
                  <a:lnTo>
                    <a:pt x="834914" y="1552067"/>
                  </a:lnTo>
                  <a:lnTo>
                    <a:pt x="1251585" y="1552067"/>
                  </a:lnTo>
                  <a:cubicBezTo>
                    <a:pt x="1252758" y="1552067"/>
                    <a:pt x="1253638" y="1551591"/>
                    <a:pt x="1254297" y="1550637"/>
                  </a:cubicBezTo>
                  <a:cubicBezTo>
                    <a:pt x="1254921" y="1549720"/>
                    <a:pt x="1255067" y="1548730"/>
                    <a:pt x="1254664" y="1547666"/>
                  </a:cubicBezTo>
                  <a:close/>
                  <a:moveTo>
                    <a:pt x="627440" y="175488"/>
                  </a:moveTo>
                  <a:cubicBezTo>
                    <a:pt x="675790" y="175488"/>
                    <a:pt x="715122" y="136136"/>
                    <a:pt x="715122" y="87762"/>
                  </a:cubicBezTo>
                  <a:cubicBezTo>
                    <a:pt x="715122" y="39388"/>
                    <a:pt x="675790" y="0"/>
                    <a:pt x="627440" y="0"/>
                  </a:cubicBezTo>
                  <a:cubicBezTo>
                    <a:pt x="579091" y="0"/>
                    <a:pt x="539759" y="39388"/>
                    <a:pt x="539759" y="87762"/>
                  </a:cubicBezTo>
                  <a:cubicBezTo>
                    <a:pt x="539759" y="136136"/>
                    <a:pt x="579091" y="175488"/>
                    <a:pt x="627440" y="175488"/>
                  </a:cubicBezTo>
                  <a:close/>
                  <a:moveTo>
                    <a:pt x="1186813" y="1313866"/>
                  </a:moveTo>
                  <a:cubicBezTo>
                    <a:pt x="1164087" y="1207510"/>
                    <a:pt x="1145539" y="1074308"/>
                    <a:pt x="1145539" y="922732"/>
                  </a:cubicBezTo>
                  <a:cubicBezTo>
                    <a:pt x="1145539" y="922695"/>
                    <a:pt x="1145575" y="922659"/>
                    <a:pt x="1145575" y="922622"/>
                  </a:cubicBezTo>
                  <a:lnTo>
                    <a:pt x="1145575" y="730521"/>
                  </a:lnTo>
                  <a:cubicBezTo>
                    <a:pt x="1145575" y="592037"/>
                    <a:pt x="1091691" y="461879"/>
                    <a:pt x="993819" y="363995"/>
                  </a:cubicBezTo>
                  <a:cubicBezTo>
                    <a:pt x="895910" y="266111"/>
                    <a:pt x="765817" y="212162"/>
                    <a:pt x="627440" y="212162"/>
                  </a:cubicBezTo>
                  <a:cubicBezTo>
                    <a:pt x="341742" y="212162"/>
                    <a:pt x="109306" y="444716"/>
                    <a:pt x="109306" y="730521"/>
                  </a:cubicBezTo>
                  <a:lnTo>
                    <a:pt x="109306" y="922622"/>
                  </a:lnTo>
                  <a:cubicBezTo>
                    <a:pt x="109306" y="922659"/>
                    <a:pt x="109342" y="922695"/>
                    <a:pt x="109342" y="922732"/>
                  </a:cubicBezTo>
                  <a:cubicBezTo>
                    <a:pt x="109342" y="1074308"/>
                    <a:pt x="90794" y="1207510"/>
                    <a:pt x="68067" y="1313866"/>
                  </a:cubicBezTo>
                  <a:lnTo>
                    <a:pt x="1186813" y="1313866"/>
                  </a:ln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52" name="Google Shape;152;p7"/>
            <p:cNvSpPr/>
            <p:nvPr/>
          </p:nvSpPr>
          <p:spPr>
            <a:xfrm>
              <a:off x="1870745" y="0"/>
              <a:ext cx="1328167" cy="1832957"/>
            </a:xfrm>
            <a:custGeom>
              <a:avLst/>
              <a:gdLst/>
              <a:ahLst/>
              <a:cxnLst/>
              <a:rect l="l" t="t" r="r" b="b"/>
              <a:pathLst>
                <a:path w="1328167" h="1832957" extrusionOk="0">
                  <a:moveTo>
                    <a:pt x="1325507" y="1571175"/>
                  </a:moveTo>
                  <a:cubicBezTo>
                    <a:pt x="1293433" y="1487667"/>
                    <a:pt x="1218875" y="1260871"/>
                    <a:pt x="1218838" y="959517"/>
                  </a:cubicBezTo>
                  <a:cubicBezTo>
                    <a:pt x="1218838" y="959480"/>
                    <a:pt x="1218875" y="959443"/>
                    <a:pt x="1218875" y="959407"/>
                  </a:cubicBezTo>
                  <a:lnTo>
                    <a:pt x="1218875" y="767195"/>
                  </a:lnTo>
                  <a:cubicBezTo>
                    <a:pt x="1218875" y="618920"/>
                    <a:pt x="1161178" y="479520"/>
                    <a:pt x="1056378" y="374741"/>
                  </a:cubicBezTo>
                  <a:cubicBezTo>
                    <a:pt x="971079" y="289436"/>
                    <a:pt x="862943" y="235304"/>
                    <a:pt x="745754" y="218104"/>
                  </a:cubicBezTo>
                  <a:cubicBezTo>
                    <a:pt x="771890" y="195292"/>
                    <a:pt x="788421" y="161771"/>
                    <a:pt x="788421" y="124437"/>
                  </a:cubicBezTo>
                  <a:cubicBezTo>
                    <a:pt x="788421" y="55819"/>
                    <a:pt x="732667" y="0"/>
                    <a:pt x="664084" y="0"/>
                  </a:cubicBezTo>
                  <a:cubicBezTo>
                    <a:pt x="595500" y="0"/>
                    <a:pt x="539746" y="55819"/>
                    <a:pt x="539746" y="124437"/>
                  </a:cubicBezTo>
                  <a:cubicBezTo>
                    <a:pt x="539746" y="161808"/>
                    <a:pt x="556315" y="195365"/>
                    <a:pt x="582487" y="218177"/>
                  </a:cubicBezTo>
                  <a:cubicBezTo>
                    <a:pt x="315117" y="257785"/>
                    <a:pt x="109293" y="488872"/>
                    <a:pt x="109293" y="767195"/>
                  </a:cubicBezTo>
                  <a:lnTo>
                    <a:pt x="109293" y="959407"/>
                  </a:lnTo>
                  <a:cubicBezTo>
                    <a:pt x="109293" y="959443"/>
                    <a:pt x="109329" y="959480"/>
                    <a:pt x="109329" y="959517"/>
                  </a:cubicBezTo>
                  <a:cubicBezTo>
                    <a:pt x="109293" y="1118281"/>
                    <a:pt x="88582" y="1256360"/>
                    <a:pt x="64316" y="1363670"/>
                  </a:cubicBezTo>
                  <a:cubicBezTo>
                    <a:pt x="64059" y="1364514"/>
                    <a:pt x="63876" y="1365357"/>
                    <a:pt x="63729" y="1366237"/>
                  </a:cubicBezTo>
                  <a:cubicBezTo>
                    <a:pt x="42065" y="1461335"/>
                    <a:pt x="17689" y="1532006"/>
                    <a:pt x="2660" y="1571175"/>
                  </a:cubicBezTo>
                  <a:cubicBezTo>
                    <a:pt x="-2069" y="1583461"/>
                    <a:pt x="-419" y="1597250"/>
                    <a:pt x="7022" y="1608106"/>
                  </a:cubicBezTo>
                  <a:cubicBezTo>
                    <a:pt x="14463" y="1618925"/>
                    <a:pt x="26780" y="1625417"/>
                    <a:pt x="39939" y="1625417"/>
                  </a:cubicBezTo>
                  <a:lnTo>
                    <a:pt x="439088" y="1625417"/>
                  </a:lnTo>
                  <a:cubicBezTo>
                    <a:pt x="448436" y="1741418"/>
                    <a:pt x="545758" y="1832958"/>
                    <a:pt x="664120" y="1832958"/>
                  </a:cubicBezTo>
                  <a:cubicBezTo>
                    <a:pt x="782447" y="1832958"/>
                    <a:pt x="879732" y="1741418"/>
                    <a:pt x="889079" y="1625417"/>
                  </a:cubicBezTo>
                  <a:lnTo>
                    <a:pt x="1288228" y="1625417"/>
                  </a:lnTo>
                  <a:cubicBezTo>
                    <a:pt x="1301388" y="1625417"/>
                    <a:pt x="1313704" y="1618925"/>
                    <a:pt x="1321145" y="1608106"/>
                  </a:cubicBezTo>
                  <a:cubicBezTo>
                    <a:pt x="1328587" y="1597250"/>
                    <a:pt x="1330236" y="1583461"/>
                    <a:pt x="1325507" y="1571175"/>
                  </a:cubicBezTo>
                  <a:close/>
                  <a:moveTo>
                    <a:pt x="576402" y="124437"/>
                  </a:moveTo>
                  <a:cubicBezTo>
                    <a:pt x="576402" y="76063"/>
                    <a:pt x="615734" y="36675"/>
                    <a:pt x="664084" y="36675"/>
                  </a:cubicBezTo>
                  <a:cubicBezTo>
                    <a:pt x="712433" y="36675"/>
                    <a:pt x="751765" y="76063"/>
                    <a:pt x="751765" y="124437"/>
                  </a:cubicBezTo>
                  <a:cubicBezTo>
                    <a:pt x="751765" y="172811"/>
                    <a:pt x="712433" y="212162"/>
                    <a:pt x="664084" y="212162"/>
                  </a:cubicBezTo>
                  <a:cubicBezTo>
                    <a:pt x="615734" y="212162"/>
                    <a:pt x="576402" y="172811"/>
                    <a:pt x="576402" y="124437"/>
                  </a:cubicBezTo>
                  <a:close/>
                  <a:moveTo>
                    <a:pt x="145986" y="959407"/>
                  </a:moveTo>
                  <a:cubicBezTo>
                    <a:pt x="145986" y="959370"/>
                    <a:pt x="145949" y="959333"/>
                    <a:pt x="145949" y="959297"/>
                  </a:cubicBezTo>
                  <a:lnTo>
                    <a:pt x="145949" y="767195"/>
                  </a:lnTo>
                  <a:cubicBezTo>
                    <a:pt x="145949" y="481390"/>
                    <a:pt x="378386" y="248837"/>
                    <a:pt x="664084" y="248837"/>
                  </a:cubicBezTo>
                  <a:cubicBezTo>
                    <a:pt x="802461" y="248837"/>
                    <a:pt x="932553" y="302785"/>
                    <a:pt x="1030462" y="400670"/>
                  </a:cubicBezTo>
                  <a:cubicBezTo>
                    <a:pt x="1128334" y="498554"/>
                    <a:pt x="1182219" y="628712"/>
                    <a:pt x="1182219" y="767195"/>
                  </a:cubicBezTo>
                  <a:lnTo>
                    <a:pt x="1182219" y="959297"/>
                  </a:lnTo>
                  <a:cubicBezTo>
                    <a:pt x="1182219" y="959333"/>
                    <a:pt x="1182182" y="959370"/>
                    <a:pt x="1182182" y="959407"/>
                  </a:cubicBezTo>
                  <a:cubicBezTo>
                    <a:pt x="1182182" y="1110982"/>
                    <a:pt x="1200730" y="1244185"/>
                    <a:pt x="1223457" y="1350541"/>
                  </a:cubicBezTo>
                  <a:lnTo>
                    <a:pt x="104711" y="1350541"/>
                  </a:lnTo>
                  <a:cubicBezTo>
                    <a:pt x="127438" y="1244185"/>
                    <a:pt x="145986" y="1110982"/>
                    <a:pt x="145986" y="959407"/>
                  </a:cubicBezTo>
                  <a:close/>
                  <a:moveTo>
                    <a:pt x="664120" y="1796283"/>
                  </a:moveTo>
                  <a:cubicBezTo>
                    <a:pt x="565992" y="1796283"/>
                    <a:pt x="485055" y="1721174"/>
                    <a:pt x="475818" y="1625417"/>
                  </a:cubicBezTo>
                  <a:lnTo>
                    <a:pt x="664084" y="1625417"/>
                  </a:lnTo>
                  <a:lnTo>
                    <a:pt x="852350" y="1625417"/>
                  </a:lnTo>
                  <a:cubicBezTo>
                    <a:pt x="843112" y="1721174"/>
                    <a:pt x="762212" y="1796283"/>
                    <a:pt x="664120" y="1796283"/>
                  </a:cubicBezTo>
                  <a:close/>
                  <a:moveTo>
                    <a:pt x="1290941" y="1587312"/>
                  </a:moveTo>
                  <a:cubicBezTo>
                    <a:pt x="1290281" y="1588265"/>
                    <a:pt x="1289401" y="1588742"/>
                    <a:pt x="1288228" y="1588742"/>
                  </a:cubicBezTo>
                  <a:lnTo>
                    <a:pt x="871558" y="1588742"/>
                  </a:lnTo>
                  <a:lnTo>
                    <a:pt x="664084" y="1588742"/>
                  </a:lnTo>
                  <a:lnTo>
                    <a:pt x="456610" y="1588742"/>
                  </a:lnTo>
                  <a:lnTo>
                    <a:pt x="39939" y="1588742"/>
                  </a:lnTo>
                  <a:cubicBezTo>
                    <a:pt x="38766" y="1588742"/>
                    <a:pt x="37887" y="1588265"/>
                    <a:pt x="37227" y="1587312"/>
                  </a:cubicBezTo>
                  <a:cubicBezTo>
                    <a:pt x="36604" y="1586395"/>
                    <a:pt x="36457" y="1585405"/>
                    <a:pt x="36897" y="1584341"/>
                  </a:cubicBezTo>
                  <a:cubicBezTo>
                    <a:pt x="51596" y="1545979"/>
                    <a:pt x="75056" y="1478132"/>
                    <a:pt x="96463" y="1387215"/>
                  </a:cubicBezTo>
                  <a:lnTo>
                    <a:pt x="1231704" y="1387215"/>
                  </a:lnTo>
                  <a:cubicBezTo>
                    <a:pt x="1253112" y="1478132"/>
                    <a:pt x="1276572" y="1545979"/>
                    <a:pt x="1291307" y="1584341"/>
                  </a:cubicBezTo>
                  <a:cubicBezTo>
                    <a:pt x="1291711" y="1585405"/>
                    <a:pt x="1291564" y="1586395"/>
                    <a:pt x="1290941" y="1587312"/>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grpSp>
        <p:nvGrpSpPr>
          <p:cNvPr id="153" name="Google Shape;153;p7"/>
          <p:cNvGrpSpPr/>
          <p:nvPr/>
        </p:nvGrpSpPr>
        <p:grpSpPr>
          <a:xfrm>
            <a:off x="5822692" y="3289584"/>
            <a:ext cx="546651" cy="819067"/>
            <a:chOff x="4367019" y="2467188"/>
            <a:chExt cx="409988" cy="614300"/>
          </a:xfrm>
        </p:grpSpPr>
        <p:sp>
          <p:nvSpPr>
            <p:cNvPr id="154" name="Google Shape;154;p7"/>
            <p:cNvSpPr/>
            <p:nvPr/>
          </p:nvSpPr>
          <p:spPr>
            <a:xfrm>
              <a:off x="4367019" y="2467188"/>
              <a:ext cx="409988" cy="614300"/>
            </a:xfrm>
            <a:custGeom>
              <a:avLst/>
              <a:gdLst/>
              <a:ahLst/>
              <a:cxnLst/>
              <a:rect l="l" t="t" r="r" b="b"/>
              <a:pathLst>
                <a:path w="1093300" h="1638133" extrusionOk="0">
                  <a:moveTo>
                    <a:pt x="1093301" y="542663"/>
                  </a:moveTo>
                  <a:cubicBezTo>
                    <a:pt x="1093301" y="677179"/>
                    <a:pt x="1031351" y="794655"/>
                    <a:pt x="971469" y="908290"/>
                  </a:cubicBezTo>
                  <a:cubicBezTo>
                    <a:pt x="959289" y="931372"/>
                    <a:pt x="946715" y="955274"/>
                    <a:pt x="934995" y="978684"/>
                  </a:cubicBezTo>
                  <a:cubicBezTo>
                    <a:pt x="868088" y="1112445"/>
                    <a:pt x="832697" y="1251329"/>
                    <a:pt x="832697" y="1380263"/>
                  </a:cubicBezTo>
                  <a:cubicBezTo>
                    <a:pt x="832697" y="1422913"/>
                    <a:pt x="837326" y="1446553"/>
                    <a:pt x="837359" y="1446783"/>
                  </a:cubicBezTo>
                  <a:cubicBezTo>
                    <a:pt x="838311" y="1451609"/>
                    <a:pt x="837063" y="1456633"/>
                    <a:pt x="833945" y="1460441"/>
                  </a:cubicBezTo>
                  <a:cubicBezTo>
                    <a:pt x="830826" y="1464217"/>
                    <a:pt x="826197" y="1466450"/>
                    <a:pt x="821272" y="1466450"/>
                  </a:cubicBezTo>
                  <a:lnTo>
                    <a:pt x="743728" y="1466450"/>
                  </a:lnTo>
                  <a:lnTo>
                    <a:pt x="743728" y="1594597"/>
                  </a:lnTo>
                  <a:cubicBezTo>
                    <a:pt x="743728" y="1618598"/>
                    <a:pt x="724194" y="1638133"/>
                    <a:pt x="700163" y="1638133"/>
                  </a:cubicBezTo>
                  <a:lnTo>
                    <a:pt x="385029" y="1638133"/>
                  </a:lnTo>
                  <a:cubicBezTo>
                    <a:pt x="360997" y="1638133"/>
                    <a:pt x="341464" y="1618598"/>
                    <a:pt x="341464" y="1594597"/>
                  </a:cubicBezTo>
                  <a:lnTo>
                    <a:pt x="341464" y="1466450"/>
                  </a:lnTo>
                  <a:lnTo>
                    <a:pt x="272258" y="1466450"/>
                  </a:lnTo>
                  <a:cubicBezTo>
                    <a:pt x="267334" y="1466450"/>
                    <a:pt x="262541" y="1464250"/>
                    <a:pt x="259422" y="1460409"/>
                  </a:cubicBezTo>
                  <a:cubicBezTo>
                    <a:pt x="256303" y="1456600"/>
                    <a:pt x="254957" y="1451609"/>
                    <a:pt x="255942" y="1446783"/>
                  </a:cubicBezTo>
                  <a:cubicBezTo>
                    <a:pt x="255975" y="1446553"/>
                    <a:pt x="260604" y="1422913"/>
                    <a:pt x="260604" y="1380263"/>
                  </a:cubicBezTo>
                  <a:cubicBezTo>
                    <a:pt x="260604" y="1336891"/>
                    <a:pt x="256566" y="1292370"/>
                    <a:pt x="248719" y="1247323"/>
                  </a:cubicBezTo>
                  <a:cubicBezTo>
                    <a:pt x="247701" y="1245222"/>
                    <a:pt x="247111" y="1242858"/>
                    <a:pt x="247111" y="1240362"/>
                  </a:cubicBezTo>
                  <a:cubicBezTo>
                    <a:pt x="247111" y="1239935"/>
                    <a:pt x="247209" y="1239542"/>
                    <a:pt x="247242" y="1239115"/>
                  </a:cubicBezTo>
                  <a:cubicBezTo>
                    <a:pt x="231319" y="1152863"/>
                    <a:pt x="201346" y="1064739"/>
                    <a:pt x="158306" y="978684"/>
                  </a:cubicBezTo>
                  <a:cubicBezTo>
                    <a:pt x="146585" y="955274"/>
                    <a:pt x="134012" y="931372"/>
                    <a:pt x="121832" y="908290"/>
                  </a:cubicBezTo>
                  <a:cubicBezTo>
                    <a:pt x="61950" y="794655"/>
                    <a:pt x="0" y="677179"/>
                    <a:pt x="0" y="542663"/>
                  </a:cubicBezTo>
                  <a:cubicBezTo>
                    <a:pt x="0" y="243456"/>
                    <a:pt x="243401" y="0"/>
                    <a:pt x="542579" y="0"/>
                  </a:cubicBezTo>
                  <a:lnTo>
                    <a:pt x="550721" y="0"/>
                  </a:lnTo>
                  <a:cubicBezTo>
                    <a:pt x="849900" y="0"/>
                    <a:pt x="1093301" y="243456"/>
                    <a:pt x="1093301" y="542663"/>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55" name="Google Shape;155;p7"/>
            <p:cNvSpPr/>
            <p:nvPr/>
          </p:nvSpPr>
          <p:spPr>
            <a:xfrm>
              <a:off x="4379329" y="2479500"/>
              <a:ext cx="385365" cy="589675"/>
            </a:xfrm>
            <a:custGeom>
              <a:avLst/>
              <a:gdLst/>
              <a:ahLst/>
              <a:cxnLst/>
              <a:rect l="l" t="t" r="r" b="b"/>
              <a:pathLst>
                <a:path w="1027640" h="1572467" extrusionOk="0">
                  <a:moveTo>
                    <a:pt x="341464" y="1433617"/>
                  </a:moveTo>
                  <a:lnTo>
                    <a:pt x="678068" y="1433617"/>
                  </a:lnTo>
                  <a:lnTo>
                    <a:pt x="678068" y="1561764"/>
                  </a:lnTo>
                  <a:cubicBezTo>
                    <a:pt x="678068" y="1567674"/>
                    <a:pt x="673242" y="1572467"/>
                    <a:pt x="667333" y="1572467"/>
                  </a:cubicBezTo>
                  <a:lnTo>
                    <a:pt x="352199" y="1572467"/>
                  </a:lnTo>
                  <a:cubicBezTo>
                    <a:pt x="346290" y="1572467"/>
                    <a:pt x="341464" y="1567674"/>
                    <a:pt x="341464" y="1561764"/>
                  </a:cubicBezTo>
                  <a:lnTo>
                    <a:pt x="341464" y="1433617"/>
                  </a:lnTo>
                  <a:close/>
                  <a:moveTo>
                    <a:pt x="767398" y="1324907"/>
                  </a:moveTo>
                  <a:lnTo>
                    <a:pt x="260242" y="1324907"/>
                  </a:lnTo>
                  <a:cubicBezTo>
                    <a:pt x="260472" y="1332426"/>
                    <a:pt x="260604" y="1339945"/>
                    <a:pt x="260604" y="1347431"/>
                  </a:cubicBezTo>
                  <a:cubicBezTo>
                    <a:pt x="260604" y="1370512"/>
                    <a:pt x="259323" y="1388439"/>
                    <a:pt x="258043" y="1400784"/>
                  </a:cubicBezTo>
                  <a:lnTo>
                    <a:pt x="324917" y="1400784"/>
                  </a:lnTo>
                  <a:cubicBezTo>
                    <a:pt x="324950" y="1400784"/>
                    <a:pt x="325016" y="1400784"/>
                    <a:pt x="325049" y="1400784"/>
                  </a:cubicBezTo>
                  <a:lnTo>
                    <a:pt x="694483" y="1400784"/>
                  </a:lnTo>
                  <a:cubicBezTo>
                    <a:pt x="694516" y="1400784"/>
                    <a:pt x="694582" y="1400784"/>
                    <a:pt x="694615" y="1400784"/>
                  </a:cubicBezTo>
                  <a:lnTo>
                    <a:pt x="769598" y="1400784"/>
                  </a:lnTo>
                  <a:cubicBezTo>
                    <a:pt x="768318" y="1388439"/>
                    <a:pt x="767037" y="1370512"/>
                    <a:pt x="767037" y="1347431"/>
                  </a:cubicBezTo>
                  <a:cubicBezTo>
                    <a:pt x="767037" y="1339945"/>
                    <a:pt x="767169" y="1332426"/>
                    <a:pt x="767398" y="1324907"/>
                  </a:cubicBezTo>
                  <a:close/>
                  <a:moveTo>
                    <a:pt x="258535" y="1292074"/>
                  </a:moveTo>
                  <a:lnTo>
                    <a:pt x="769106" y="1292074"/>
                  </a:lnTo>
                  <a:cubicBezTo>
                    <a:pt x="770714" y="1269551"/>
                    <a:pt x="773341" y="1246830"/>
                    <a:pt x="776919" y="1223946"/>
                  </a:cubicBezTo>
                  <a:lnTo>
                    <a:pt x="250722" y="1223946"/>
                  </a:lnTo>
                  <a:cubicBezTo>
                    <a:pt x="254300" y="1246830"/>
                    <a:pt x="256927" y="1269551"/>
                    <a:pt x="258535" y="1292074"/>
                  </a:cubicBezTo>
                  <a:close/>
                  <a:moveTo>
                    <a:pt x="517891" y="0"/>
                  </a:moveTo>
                  <a:lnTo>
                    <a:pt x="509750" y="0"/>
                  </a:lnTo>
                  <a:cubicBezTo>
                    <a:pt x="228693" y="0"/>
                    <a:pt x="0" y="228714"/>
                    <a:pt x="0" y="509830"/>
                  </a:cubicBezTo>
                  <a:cubicBezTo>
                    <a:pt x="0" y="636204"/>
                    <a:pt x="60013" y="750035"/>
                    <a:pt x="118023" y="860157"/>
                  </a:cubicBezTo>
                  <a:cubicBezTo>
                    <a:pt x="130302" y="883403"/>
                    <a:pt x="142974" y="907436"/>
                    <a:pt x="154826" y="931175"/>
                  </a:cubicBezTo>
                  <a:cubicBezTo>
                    <a:pt x="197702" y="1016901"/>
                    <a:pt x="228069" y="1104762"/>
                    <a:pt x="244944" y="1191113"/>
                  </a:cubicBezTo>
                  <a:lnTo>
                    <a:pt x="497406" y="1191113"/>
                  </a:lnTo>
                  <a:lnTo>
                    <a:pt x="497406" y="648976"/>
                  </a:lnTo>
                  <a:lnTo>
                    <a:pt x="339888" y="509797"/>
                  </a:lnTo>
                  <a:cubicBezTo>
                    <a:pt x="333092" y="503788"/>
                    <a:pt x="332435" y="493413"/>
                    <a:pt x="338443" y="486617"/>
                  </a:cubicBezTo>
                  <a:cubicBezTo>
                    <a:pt x="344451" y="479820"/>
                    <a:pt x="354825" y="479197"/>
                    <a:pt x="361621" y="485172"/>
                  </a:cubicBezTo>
                  <a:lnTo>
                    <a:pt x="509750" y="616077"/>
                  </a:lnTo>
                  <a:lnTo>
                    <a:pt x="657911" y="485172"/>
                  </a:lnTo>
                  <a:cubicBezTo>
                    <a:pt x="664707" y="479197"/>
                    <a:pt x="675081" y="479820"/>
                    <a:pt x="681089" y="486617"/>
                  </a:cubicBezTo>
                  <a:cubicBezTo>
                    <a:pt x="687097" y="493413"/>
                    <a:pt x="686440" y="503788"/>
                    <a:pt x="679644" y="509797"/>
                  </a:cubicBezTo>
                  <a:lnTo>
                    <a:pt x="530235" y="641785"/>
                  </a:lnTo>
                  <a:lnTo>
                    <a:pt x="530235" y="1191113"/>
                  </a:lnTo>
                  <a:lnTo>
                    <a:pt x="780301" y="1191113"/>
                  </a:lnTo>
                  <a:cubicBezTo>
                    <a:pt x="781121" y="1191113"/>
                    <a:pt x="781876" y="1191244"/>
                    <a:pt x="782664" y="1191343"/>
                  </a:cubicBezTo>
                  <a:cubicBezTo>
                    <a:pt x="799539" y="1104927"/>
                    <a:pt x="829874" y="1016967"/>
                    <a:pt x="872815" y="931175"/>
                  </a:cubicBezTo>
                  <a:cubicBezTo>
                    <a:pt x="884667" y="907436"/>
                    <a:pt x="897339" y="883403"/>
                    <a:pt x="909618" y="860157"/>
                  </a:cubicBezTo>
                  <a:cubicBezTo>
                    <a:pt x="967628" y="750035"/>
                    <a:pt x="1027641" y="636204"/>
                    <a:pt x="1027641" y="509830"/>
                  </a:cubicBezTo>
                  <a:cubicBezTo>
                    <a:pt x="1027641" y="228714"/>
                    <a:pt x="798948" y="0"/>
                    <a:pt x="517891" y="0"/>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56" name="Google Shape;156;p7"/>
            <p:cNvSpPr/>
            <p:nvPr/>
          </p:nvSpPr>
          <p:spPr>
            <a:xfrm>
              <a:off x="4367019" y="2467188"/>
              <a:ext cx="409988" cy="614300"/>
            </a:xfrm>
            <a:custGeom>
              <a:avLst/>
              <a:gdLst/>
              <a:ahLst/>
              <a:cxnLst/>
              <a:rect l="l" t="t" r="r" b="b"/>
              <a:pathLst>
                <a:path w="1093300" h="1638133" extrusionOk="0">
                  <a:moveTo>
                    <a:pt x="550721" y="0"/>
                  </a:moveTo>
                  <a:lnTo>
                    <a:pt x="542579" y="0"/>
                  </a:lnTo>
                  <a:cubicBezTo>
                    <a:pt x="243401" y="0"/>
                    <a:pt x="0" y="243456"/>
                    <a:pt x="0" y="542663"/>
                  </a:cubicBezTo>
                  <a:cubicBezTo>
                    <a:pt x="0" y="677179"/>
                    <a:pt x="61950" y="794655"/>
                    <a:pt x="121832" y="908290"/>
                  </a:cubicBezTo>
                  <a:cubicBezTo>
                    <a:pt x="134012" y="931372"/>
                    <a:pt x="146585" y="955274"/>
                    <a:pt x="158306" y="978684"/>
                  </a:cubicBezTo>
                  <a:cubicBezTo>
                    <a:pt x="201346" y="1064739"/>
                    <a:pt x="231319" y="1152863"/>
                    <a:pt x="247242" y="1239115"/>
                  </a:cubicBezTo>
                  <a:cubicBezTo>
                    <a:pt x="247209" y="1239542"/>
                    <a:pt x="247111" y="1239935"/>
                    <a:pt x="247111" y="1240362"/>
                  </a:cubicBezTo>
                  <a:cubicBezTo>
                    <a:pt x="247111" y="1242858"/>
                    <a:pt x="247701" y="1245222"/>
                    <a:pt x="248719" y="1247323"/>
                  </a:cubicBezTo>
                  <a:cubicBezTo>
                    <a:pt x="256566" y="1292370"/>
                    <a:pt x="260604" y="1336891"/>
                    <a:pt x="260604" y="1380263"/>
                  </a:cubicBezTo>
                  <a:cubicBezTo>
                    <a:pt x="260604" y="1422913"/>
                    <a:pt x="255975" y="1446553"/>
                    <a:pt x="255942" y="1446783"/>
                  </a:cubicBezTo>
                  <a:cubicBezTo>
                    <a:pt x="254957" y="1451609"/>
                    <a:pt x="256303" y="1456600"/>
                    <a:pt x="259422" y="1460409"/>
                  </a:cubicBezTo>
                  <a:cubicBezTo>
                    <a:pt x="262541" y="1464250"/>
                    <a:pt x="267334" y="1466450"/>
                    <a:pt x="272258" y="1466450"/>
                  </a:cubicBezTo>
                  <a:lnTo>
                    <a:pt x="341464" y="1466450"/>
                  </a:lnTo>
                  <a:lnTo>
                    <a:pt x="341464" y="1594597"/>
                  </a:lnTo>
                  <a:cubicBezTo>
                    <a:pt x="341464" y="1618598"/>
                    <a:pt x="360997" y="1638133"/>
                    <a:pt x="385029" y="1638133"/>
                  </a:cubicBezTo>
                  <a:lnTo>
                    <a:pt x="700163" y="1638133"/>
                  </a:lnTo>
                  <a:cubicBezTo>
                    <a:pt x="724194" y="1638133"/>
                    <a:pt x="743728" y="1618598"/>
                    <a:pt x="743728" y="1594597"/>
                  </a:cubicBezTo>
                  <a:lnTo>
                    <a:pt x="743728" y="1466450"/>
                  </a:lnTo>
                  <a:lnTo>
                    <a:pt x="821272" y="1466450"/>
                  </a:lnTo>
                  <a:cubicBezTo>
                    <a:pt x="826197" y="1466450"/>
                    <a:pt x="830826" y="1464217"/>
                    <a:pt x="833945" y="1460441"/>
                  </a:cubicBezTo>
                  <a:cubicBezTo>
                    <a:pt x="837063" y="1456633"/>
                    <a:pt x="838311" y="1451609"/>
                    <a:pt x="837359" y="1446783"/>
                  </a:cubicBezTo>
                  <a:cubicBezTo>
                    <a:pt x="837326" y="1446553"/>
                    <a:pt x="832697" y="1422913"/>
                    <a:pt x="832697" y="1380263"/>
                  </a:cubicBezTo>
                  <a:cubicBezTo>
                    <a:pt x="832697" y="1251329"/>
                    <a:pt x="868088" y="1112445"/>
                    <a:pt x="934995" y="978684"/>
                  </a:cubicBezTo>
                  <a:cubicBezTo>
                    <a:pt x="946715" y="955274"/>
                    <a:pt x="959289" y="931372"/>
                    <a:pt x="971469" y="908290"/>
                  </a:cubicBezTo>
                  <a:cubicBezTo>
                    <a:pt x="1031351" y="794655"/>
                    <a:pt x="1093301" y="677179"/>
                    <a:pt x="1093301" y="542663"/>
                  </a:cubicBezTo>
                  <a:cubicBezTo>
                    <a:pt x="1093301" y="243456"/>
                    <a:pt x="849900" y="0"/>
                    <a:pt x="550721" y="0"/>
                  </a:cubicBezTo>
                  <a:close/>
                  <a:moveTo>
                    <a:pt x="710898" y="1594597"/>
                  </a:moveTo>
                  <a:cubicBezTo>
                    <a:pt x="710898" y="1600507"/>
                    <a:pt x="706072" y="1605300"/>
                    <a:pt x="700163" y="1605300"/>
                  </a:cubicBezTo>
                  <a:lnTo>
                    <a:pt x="385029" y="1605300"/>
                  </a:lnTo>
                  <a:cubicBezTo>
                    <a:pt x="379119" y="1605300"/>
                    <a:pt x="374293" y="1600507"/>
                    <a:pt x="374293" y="1594597"/>
                  </a:cubicBezTo>
                  <a:lnTo>
                    <a:pt x="374293" y="1466450"/>
                  </a:lnTo>
                  <a:lnTo>
                    <a:pt x="710898" y="1466450"/>
                  </a:lnTo>
                  <a:lnTo>
                    <a:pt x="710898" y="1594597"/>
                  </a:lnTo>
                  <a:close/>
                  <a:moveTo>
                    <a:pt x="727445" y="1433617"/>
                  </a:moveTo>
                  <a:cubicBezTo>
                    <a:pt x="727412" y="1433617"/>
                    <a:pt x="727346" y="1433617"/>
                    <a:pt x="727313" y="1433617"/>
                  </a:cubicBezTo>
                  <a:lnTo>
                    <a:pt x="357879" y="1433617"/>
                  </a:lnTo>
                  <a:cubicBezTo>
                    <a:pt x="357846" y="1433617"/>
                    <a:pt x="357780" y="1433617"/>
                    <a:pt x="357747" y="1433617"/>
                  </a:cubicBezTo>
                  <a:lnTo>
                    <a:pt x="290873" y="1433617"/>
                  </a:lnTo>
                  <a:cubicBezTo>
                    <a:pt x="292153" y="1421272"/>
                    <a:pt x="293433" y="1403345"/>
                    <a:pt x="293433" y="1380263"/>
                  </a:cubicBezTo>
                  <a:cubicBezTo>
                    <a:pt x="293433" y="1372777"/>
                    <a:pt x="293302" y="1365259"/>
                    <a:pt x="293072" y="1357740"/>
                  </a:cubicBezTo>
                  <a:lnTo>
                    <a:pt x="800228" y="1357740"/>
                  </a:lnTo>
                  <a:cubicBezTo>
                    <a:pt x="799999" y="1365259"/>
                    <a:pt x="799867" y="1372777"/>
                    <a:pt x="799867" y="1380263"/>
                  </a:cubicBezTo>
                  <a:cubicBezTo>
                    <a:pt x="799867" y="1403345"/>
                    <a:pt x="801148" y="1421272"/>
                    <a:pt x="802428" y="1433617"/>
                  </a:cubicBezTo>
                  <a:lnTo>
                    <a:pt x="727445" y="1433617"/>
                  </a:lnTo>
                  <a:close/>
                  <a:moveTo>
                    <a:pt x="801936" y="1324907"/>
                  </a:moveTo>
                  <a:lnTo>
                    <a:pt x="291365" y="1324907"/>
                  </a:lnTo>
                  <a:cubicBezTo>
                    <a:pt x="289757" y="1302384"/>
                    <a:pt x="287130" y="1279663"/>
                    <a:pt x="283552" y="1256779"/>
                  </a:cubicBezTo>
                  <a:lnTo>
                    <a:pt x="809749" y="1256779"/>
                  </a:lnTo>
                  <a:cubicBezTo>
                    <a:pt x="806171" y="1279663"/>
                    <a:pt x="803544" y="1302384"/>
                    <a:pt x="801936" y="1324907"/>
                  </a:cubicBezTo>
                  <a:close/>
                  <a:moveTo>
                    <a:pt x="942447" y="892990"/>
                  </a:moveTo>
                  <a:cubicBezTo>
                    <a:pt x="930169" y="916236"/>
                    <a:pt x="917497" y="940269"/>
                    <a:pt x="905645" y="964008"/>
                  </a:cubicBezTo>
                  <a:cubicBezTo>
                    <a:pt x="862704" y="1049800"/>
                    <a:pt x="832369" y="1137759"/>
                    <a:pt x="815494" y="1224176"/>
                  </a:cubicBezTo>
                  <a:cubicBezTo>
                    <a:pt x="814706" y="1224077"/>
                    <a:pt x="813951" y="1223946"/>
                    <a:pt x="813130" y="1223946"/>
                  </a:cubicBezTo>
                  <a:lnTo>
                    <a:pt x="563065" y="1223946"/>
                  </a:lnTo>
                  <a:lnTo>
                    <a:pt x="563065" y="674618"/>
                  </a:lnTo>
                  <a:lnTo>
                    <a:pt x="712474" y="542630"/>
                  </a:lnTo>
                  <a:cubicBezTo>
                    <a:pt x="719270" y="536621"/>
                    <a:pt x="719926" y="526246"/>
                    <a:pt x="713919" y="519450"/>
                  </a:cubicBezTo>
                  <a:cubicBezTo>
                    <a:pt x="707911" y="512653"/>
                    <a:pt x="697536" y="512029"/>
                    <a:pt x="690741" y="518005"/>
                  </a:cubicBezTo>
                  <a:lnTo>
                    <a:pt x="542579" y="648910"/>
                  </a:lnTo>
                  <a:lnTo>
                    <a:pt x="394451" y="518005"/>
                  </a:lnTo>
                  <a:cubicBezTo>
                    <a:pt x="387655" y="512029"/>
                    <a:pt x="377281" y="512653"/>
                    <a:pt x="371273" y="519450"/>
                  </a:cubicBezTo>
                  <a:cubicBezTo>
                    <a:pt x="365265" y="526246"/>
                    <a:pt x="365922" y="536621"/>
                    <a:pt x="372718" y="542630"/>
                  </a:cubicBezTo>
                  <a:lnTo>
                    <a:pt x="530235" y="681809"/>
                  </a:lnTo>
                  <a:lnTo>
                    <a:pt x="530235" y="1223946"/>
                  </a:lnTo>
                  <a:lnTo>
                    <a:pt x="277774" y="1223946"/>
                  </a:lnTo>
                  <a:cubicBezTo>
                    <a:pt x="260899" y="1137595"/>
                    <a:pt x="230531" y="1049734"/>
                    <a:pt x="187656" y="964008"/>
                  </a:cubicBezTo>
                  <a:cubicBezTo>
                    <a:pt x="175804" y="940269"/>
                    <a:pt x="163132" y="916236"/>
                    <a:pt x="150853" y="892990"/>
                  </a:cubicBezTo>
                  <a:cubicBezTo>
                    <a:pt x="92843" y="782868"/>
                    <a:pt x="32830" y="669037"/>
                    <a:pt x="32830" y="542663"/>
                  </a:cubicBezTo>
                  <a:cubicBezTo>
                    <a:pt x="32830" y="261547"/>
                    <a:pt x="261523" y="32833"/>
                    <a:pt x="542579" y="32833"/>
                  </a:cubicBezTo>
                  <a:lnTo>
                    <a:pt x="550721" y="32833"/>
                  </a:lnTo>
                  <a:cubicBezTo>
                    <a:pt x="831778" y="32833"/>
                    <a:pt x="1060471" y="261547"/>
                    <a:pt x="1060471" y="542663"/>
                  </a:cubicBezTo>
                  <a:cubicBezTo>
                    <a:pt x="1060471" y="669037"/>
                    <a:pt x="1000458" y="782868"/>
                    <a:pt x="942447" y="89299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sp>
        <p:nvSpPr>
          <p:cNvPr id="157" name="Google Shape;157;p7"/>
          <p:cNvSpPr txBox="1">
            <a:spLocks noGrp="1"/>
          </p:cNvSpPr>
          <p:nvPr>
            <p:ph type="title" idx="2"/>
          </p:nvPr>
        </p:nvSpPr>
        <p:spPr>
          <a:xfrm>
            <a:off x="4552300" y="4623784"/>
            <a:ext cx="2821200" cy="331200"/>
          </a:xfrm>
          <a:prstGeom prst="rect">
            <a:avLst/>
          </a:prstGeom>
        </p:spPr>
        <p:txBody>
          <a:bodyPr spcFirstLastPara="1" wrap="square" lIns="0" tIns="0" rIns="0" bIns="0" anchor="b" anchorCtr="0">
            <a:noAutofit/>
          </a:bodyPr>
          <a:lstStyle>
            <a:lvl1pPr lvl="0" algn="ctr" rtl="0">
              <a:lnSpc>
                <a:spcPct val="100000"/>
              </a:lnSpc>
              <a:spcBef>
                <a:spcPts val="0"/>
              </a:spcBef>
              <a:spcAft>
                <a:spcPts val="0"/>
              </a:spcAft>
              <a:buClr>
                <a:schemeClr val="lt2"/>
              </a:buClr>
              <a:buSzPts val="1800"/>
              <a:buNone/>
              <a:defRPr sz="2400">
                <a:solidFill>
                  <a:schemeClr val="lt2"/>
                </a:solidFill>
              </a:defRPr>
            </a:lvl1pPr>
            <a:lvl2pPr lvl="1" rtl="0">
              <a:lnSpc>
                <a:spcPct val="100000"/>
              </a:lnSpc>
              <a:spcBef>
                <a:spcPts val="0"/>
              </a:spcBef>
              <a:spcAft>
                <a:spcPts val="0"/>
              </a:spcAft>
              <a:buSzPts val="3200"/>
              <a:buNone/>
              <a:defRPr/>
            </a:lvl2pPr>
            <a:lvl3pPr lvl="2" rtl="0">
              <a:lnSpc>
                <a:spcPct val="100000"/>
              </a:lnSpc>
              <a:spcBef>
                <a:spcPts val="0"/>
              </a:spcBef>
              <a:spcAft>
                <a:spcPts val="0"/>
              </a:spcAft>
              <a:buSzPts val="3200"/>
              <a:buNone/>
              <a:defRPr/>
            </a:lvl3pPr>
            <a:lvl4pPr lvl="3" rtl="0">
              <a:lnSpc>
                <a:spcPct val="100000"/>
              </a:lnSpc>
              <a:spcBef>
                <a:spcPts val="0"/>
              </a:spcBef>
              <a:spcAft>
                <a:spcPts val="0"/>
              </a:spcAft>
              <a:buSzPts val="3200"/>
              <a:buNone/>
              <a:defRPr/>
            </a:lvl4pPr>
            <a:lvl5pPr lvl="4" rtl="0">
              <a:lnSpc>
                <a:spcPct val="100000"/>
              </a:lnSpc>
              <a:spcBef>
                <a:spcPts val="0"/>
              </a:spcBef>
              <a:spcAft>
                <a:spcPts val="0"/>
              </a:spcAft>
              <a:buSzPts val="3200"/>
              <a:buNone/>
              <a:defRPr/>
            </a:lvl5pPr>
            <a:lvl6pPr lvl="5" rtl="0">
              <a:lnSpc>
                <a:spcPct val="100000"/>
              </a:lnSpc>
              <a:spcBef>
                <a:spcPts val="0"/>
              </a:spcBef>
              <a:spcAft>
                <a:spcPts val="0"/>
              </a:spcAft>
              <a:buSzPts val="3200"/>
              <a:buNone/>
              <a:defRPr/>
            </a:lvl6pPr>
            <a:lvl7pPr lvl="6" rtl="0">
              <a:lnSpc>
                <a:spcPct val="100000"/>
              </a:lnSpc>
              <a:spcBef>
                <a:spcPts val="0"/>
              </a:spcBef>
              <a:spcAft>
                <a:spcPts val="0"/>
              </a:spcAft>
              <a:buSzPts val="3200"/>
              <a:buNone/>
              <a:defRPr/>
            </a:lvl7pPr>
            <a:lvl8pPr lvl="7" rtl="0">
              <a:lnSpc>
                <a:spcPct val="100000"/>
              </a:lnSpc>
              <a:spcBef>
                <a:spcPts val="0"/>
              </a:spcBef>
              <a:spcAft>
                <a:spcPts val="0"/>
              </a:spcAft>
              <a:buSzPts val="3200"/>
              <a:buNone/>
              <a:defRPr/>
            </a:lvl8pPr>
            <a:lvl9pPr lvl="8" rtl="0">
              <a:lnSpc>
                <a:spcPct val="100000"/>
              </a:lnSpc>
              <a:spcBef>
                <a:spcPts val="0"/>
              </a:spcBef>
              <a:spcAft>
                <a:spcPts val="0"/>
              </a:spcAft>
              <a:buSzPts val="3200"/>
              <a:buNone/>
              <a:defRPr/>
            </a:lvl9pPr>
          </a:lstStyle>
          <a:p>
            <a:endParaRPr/>
          </a:p>
        </p:txBody>
      </p:sp>
      <p:sp>
        <p:nvSpPr>
          <p:cNvPr id="158" name="Google Shape;158;p7"/>
          <p:cNvSpPr txBox="1">
            <a:spLocks noGrp="1"/>
          </p:cNvSpPr>
          <p:nvPr>
            <p:ph type="body" idx="3"/>
          </p:nvPr>
        </p:nvSpPr>
        <p:spPr>
          <a:xfrm>
            <a:off x="4552300" y="5182084"/>
            <a:ext cx="3087600" cy="4557600"/>
          </a:xfrm>
          <a:prstGeom prst="rect">
            <a:avLst/>
          </a:prstGeom>
        </p:spPr>
        <p:txBody>
          <a:bodyPr spcFirstLastPara="1" wrap="square" lIns="0" tIns="0" rIns="0" bIns="0" anchor="t" anchorCtr="0">
            <a:noAutofit/>
          </a:bodyPr>
          <a:lstStyle>
            <a:lvl1pPr marL="609585" lvl="0" indent="-406390" algn="ctr" rtl="0">
              <a:lnSpc>
                <a:spcPct val="100000"/>
              </a:lnSpc>
              <a:spcBef>
                <a:spcPts val="0"/>
              </a:spcBef>
              <a:spcAft>
                <a:spcPts val="0"/>
              </a:spcAft>
              <a:buSzPts val="1200"/>
              <a:buChar char="●"/>
              <a:defRPr sz="1600"/>
            </a:lvl1pPr>
            <a:lvl2pPr marL="1219170" lvl="1" indent="-406390" algn="ctr" rtl="0">
              <a:lnSpc>
                <a:spcPct val="100000"/>
              </a:lnSpc>
              <a:spcBef>
                <a:spcPts val="1067"/>
              </a:spcBef>
              <a:spcAft>
                <a:spcPts val="0"/>
              </a:spcAft>
              <a:buSzPts val="1200"/>
              <a:buChar char="○"/>
              <a:defRPr sz="1600"/>
            </a:lvl2pPr>
            <a:lvl3pPr marL="1828754" lvl="2" indent="-406390" algn="ctr" rtl="0">
              <a:lnSpc>
                <a:spcPct val="100000"/>
              </a:lnSpc>
              <a:spcBef>
                <a:spcPts val="1067"/>
              </a:spcBef>
              <a:spcAft>
                <a:spcPts val="0"/>
              </a:spcAft>
              <a:buSzPts val="1200"/>
              <a:buChar char="■"/>
              <a:defRPr sz="1600"/>
            </a:lvl3pPr>
            <a:lvl4pPr marL="2438339" lvl="3" indent="-406390" algn="ctr" rtl="0">
              <a:lnSpc>
                <a:spcPct val="100000"/>
              </a:lnSpc>
              <a:spcBef>
                <a:spcPts val="1067"/>
              </a:spcBef>
              <a:spcAft>
                <a:spcPts val="0"/>
              </a:spcAft>
              <a:buSzPts val="1200"/>
              <a:buChar char="●"/>
              <a:defRPr sz="1600"/>
            </a:lvl4pPr>
            <a:lvl5pPr marL="3047924" lvl="4" indent="-406390" algn="ctr" rtl="0">
              <a:lnSpc>
                <a:spcPct val="100000"/>
              </a:lnSpc>
              <a:spcBef>
                <a:spcPts val="1067"/>
              </a:spcBef>
              <a:spcAft>
                <a:spcPts val="0"/>
              </a:spcAft>
              <a:buSzPts val="1200"/>
              <a:buChar char="○"/>
              <a:defRPr sz="1600"/>
            </a:lvl5pPr>
            <a:lvl6pPr marL="3657509" lvl="5" indent="-406390" algn="ctr" rtl="0">
              <a:lnSpc>
                <a:spcPct val="100000"/>
              </a:lnSpc>
              <a:spcBef>
                <a:spcPts val="1067"/>
              </a:spcBef>
              <a:spcAft>
                <a:spcPts val="0"/>
              </a:spcAft>
              <a:buSzPts val="1200"/>
              <a:buChar char="■"/>
              <a:defRPr sz="1600"/>
            </a:lvl6pPr>
            <a:lvl7pPr marL="4267093" lvl="6" indent="-406390" algn="ctr" rtl="0">
              <a:lnSpc>
                <a:spcPct val="100000"/>
              </a:lnSpc>
              <a:spcBef>
                <a:spcPts val="1067"/>
              </a:spcBef>
              <a:spcAft>
                <a:spcPts val="0"/>
              </a:spcAft>
              <a:buSzPts val="1200"/>
              <a:buChar char="●"/>
              <a:defRPr sz="1600"/>
            </a:lvl7pPr>
            <a:lvl8pPr marL="4876678" lvl="7" indent="-406390" algn="ctr" rtl="0">
              <a:lnSpc>
                <a:spcPct val="100000"/>
              </a:lnSpc>
              <a:spcBef>
                <a:spcPts val="1067"/>
              </a:spcBef>
              <a:spcAft>
                <a:spcPts val="0"/>
              </a:spcAft>
              <a:buSzPts val="1200"/>
              <a:buChar char="○"/>
              <a:defRPr sz="1600"/>
            </a:lvl8pPr>
            <a:lvl9pPr marL="5486263" lvl="8" indent="-406390" algn="ctr" rtl="0">
              <a:lnSpc>
                <a:spcPct val="100000"/>
              </a:lnSpc>
              <a:spcBef>
                <a:spcPts val="1067"/>
              </a:spcBef>
              <a:spcAft>
                <a:spcPts val="1067"/>
              </a:spcAft>
              <a:buSzPts val="1200"/>
              <a:buChar char="■"/>
              <a:defRPr sz="1600"/>
            </a:lvl9pPr>
          </a:lstStyle>
          <a:p>
            <a:endParaRPr/>
          </a:p>
        </p:txBody>
      </p:sp>
      <p:sp>
        <p:nvSpPr>
          <p:cNvPr id="159" name="Google Shape;159;p7"/>
          <p:cNvSpPr txBox="1">
            <a:spLocks noGrp="1"/>
          </p:cNvSpPr>
          <p:nvPr>
            <p:ph type="title" idx="4"/>
          </p:nvPr>
        </p:nvSpPr>
        <p:spPr>
          <a:xfrm>
            <a:off x="8116200" y="4623800"/>
            <a:ext cx="2821200" cy="331200"/>
          </a:xfrm>
          <a:prstGeom prst="rect">
            <a:avLst/>
          </a:prstGeom>
        </p:spPr>
        <p:txBody>
          <a:bodyPr spcFirstLastPara="1" wrap="square" lIns="0" tIns="0" rIns="0" bIns="0" anchor="b" anchorCtr="0">
            <a:noAutofit/>
          </a:bodyPr>
          <a:lstStyle>
            <a:lvl1pPr lvl="0" algn="ctr" rtl="0">
              <a:lnSpc>
                <a:spcPct val="100000"/>
              </a:lnSpc>
              <a:spcBef>
                <a:spcPts val="0"/>
              </a:spcBef>
              <a:spcAft>
                <a:spcPts val="0"/>
              </a:spcAft>
              <a:buClr>
                <a:schemeClr val="lt2"/>
              </a:buClr>
              <a:buSzPts val="1800"/>
              <a:buNone/>
              <a:defRPr sz="2400">
                <a:solidFill>
                  <a:schemeClr val="lt2"/>
                </a:solidFill>
              </a:defRPr>
            </a:lvl1pPr>
            <a:lvl2pPr lvl="1" rtl="0">
              <a:lnSpc>
                <a:spcPct val="100000"/>
              </a:lnSpc>
              <a:spcBef>
                <a:spcPts val="0"/>
              </a:spcBef>
              <a:spcAft>
                <a:spcPts val="0"/>
              </a:spcAft>
              <a:buSzPts val="3200"/>
              <a:buNone/>
              <a:defRPr/>
            </a:lvl2pPr>
            <a:lvl3pPr lvl="2" rtl="0">
              <a:lnSpc>
                <a:spcPct val="100000"/>
              </a:lnSpc>
              <a:spcBef>
                <a:spcPts val="0"/>
              </a:spcBef>
              <a:spcAft>
                <a:spcPts val="0"/>
              </a:spcAft>
              <a:buSzPts val="3200"/>
              <a:buNone/>
              <a:defRPr/>
            </a:lvl3pPr>
            <a:lvl4pPr lvl="3" rtl="0">
              <a:lnSpc>
                <a:spcPct val="100000"/>
              </a:lnSpc>
              <a:spcBef>
                <a:spcPts val="0"/>
              </a:spcBef>
              <a:spcAft>
                <a:spcPts val="0"/>
              </a:spcAft>
              <a:buSzPts val="3200"/>
              <a:buNone/>
              <a:defRPr/>
            </a:lvl4pPr>
            <a:lvl5pPr lvl="4" rtl="0">
              <a:lnSpc>
                <a:spcPct val="100000"/>
              </a:lnSpc>
              <a:spcBef>
                <a:spcPts val="0"/>
              </a:spcBef>
              <a:spcAft>
                <a:spcPts val="0"/>
              </a:spcAft>
              <a:buSzPts val="3200"/>
              <a:buNone/>
              <a:defRPr/>
            </a:lvl5pPr>
            <a:lvl6pPr lvl="5" rtl="0">
              <a:lnSpc>
                <a:spcPct val="100000"/>
              </a:lnSpc>
              <a:spcBef>
                <a:spcPts val="0"/>
              </a:spcBef>
              <a:spcAft>
                <a:spcPts val="0"/>
              </a:spcAft>
              <a:buSzPts val="3200"/>
              <a:buNone/>
              <a:defRPr/>
            </a:lvl6pPr>
            <a:lvl7pPr lvl="6" rtl="0">
              <a:lnSpc>
                <a:spcPct val="100000"/>
              </a:lnSpc>
              <a:spcBef>
                <a:spcPts val="0"/>
              </a:spcBef>
              <a:spcAft>
                <a:spcPts val="0"/>
              </a:spcAft>
              <a:buSzPts val="3200"/>
              <a:buNone/>
              <a:defRPr/>
            </a:lvl7pPr>
            <a:lvl8pPr lvl="7" rtl="0">
              <a:lnSpc>
                <a:spcPct val="100000"/>
              </a:lnSpc>
              <a:spcBef>
                <a:spcPts val="0"/>
              </a:spcBef>
              <a:spcAft>
                <a:spcPts val="0"/>
              </a:spcAft>
              <a:buSzPts val="3200"/>
              <a:buNone/>
              <a:defRPr/>
            </a:lvl8pPr>
            <a:lvl9pPr lvl="8" rtl="0">
              <a:lnSpc>
                <a:spcPct val="100000"/>
              </a:lnSpc>
              <a:spcBef>
                <a:spcPts val="0"/>
              </a:spcBef>
              <a:spcAft>
                <a:spcPts val="0"/>
              </a:spcAft>
              <a:buSzPts val="3200"/>
              <a:buNone/>
              <a:defRPr/>
            </a:lvl9pPr>
          </a:lstStyle>
          <a:p>
            <a:endParaRPr/>
          </a:p>
        </p:txBody>
      </p:sp>
      <p:sp>
        <p:nvSpPr>
          <p:cNvPr id="160" name="Google Shape;160;p7"/>
          <p:cNvSpPr txBox="1">
            <a:spLocks noGrp="1"/>
          </p:cNvSpPr>
          <p:nvPr>
            <p:ph type="body" idx="5"/>
          </p:nvPr>
        </p:nvSpPr>
        <p:spPr>
          <a:xfrm>
            <a:off x="8116200" y="5182100"/>
            <a:ext cx="3087600" cy="4557600"/>
          </a:xfrm>
          <a:prstGeom prst="rect">
            <a:avLst/>
          </a:prstGeom>
        </p:spPr>
        <p:txBody>
          <a:bodyPr spcFirstLastPara="1" wrap="square" lIns="0" tIns="0" rIns="0" bIns="0" anchor="t" anchorCtr="0">
            <a:noAutofit/>
          </a:bodyPr>
          <a:lstStyle>
            <a:lvl1pPr marL="609585" lvl="0" indent="-406390" algn="ctr" rtl="0">
              <a:lnSpc>
                <a:spcPct val="100000"/>
              </a:lnSpc>
              <a:spcBef>
                <a:spcPts val="0"/>
              </a:spcBef>
              <a:spcAft>
                <a:spcPts val="0"/>
              </a:spcAft>
              <a:buSzPts val="1200"/>
              <a:buChar char="●"/>
              <a:defRPr sz="1600"/>
            </a:lvl1pPr>
            <a:lvl2pPr marL="1219170" lvl="1" indent="-406390" algn="ctr" rtl="0">
              <a:lnSpc>
                <a:spcPct val="100000"/>
              </a:lnSpc>
              <a:spcBef>
                <a:spcPts val="1067"/>
              </a:spcBef>
              <a:spcAft>
                <a:spcPts val="0"/>
              </a:spcAft>
              <a:buSzPts val="1200"/>
              <a:buChar char="○"/>
              <a:defRPr sz="1600"/>
            </a:lvl2pPr>
            <a:lvl3pPr marL="1828754" lvl="2" indent="-406390" algn="ctr" rtl="0">
              <a:lnSpc>
                <a:spcPct val="100000"/>
              </a:lnSpc>
              <a:spcBef>
                <a:spcPts val="1067"/>
              </a:spcBef>
              <a:spcAft>
                <a:spcPts val="0"/>
              </a:spcAft>
              <a:buSzPts val="1200"/>
              <a:buChar char="■"/>
              <a:defRPr sz="1600"/>
            </a:lvl3pPr>
            <a:lvl4pPr marL="2438339" lvl="3" indent="-406390" algn="ctr" rtl="0">
              <a:lnSpc>
                <a:spcPct val="100000"/>
              </a:lnSpc>
              <a:spcBef>
                <a:spcPts val="1067"/>
              </a:spcBef>
              <a:spcAft>
                <a:spcPts val="0"/>
              </a:spcAft>
              <a:buSzPts val="1200"/>
              <a:buChar char="●"/>
              <a:defRPr sz="1600"/>
            </a:lvl4pPr>
            <a:lvl5pPr marL="3047924" lvl="4" indent="-406390" algn="ctr" rtl="0">
              <a:lnSpc>
                <a:spcPct val="100000"/>
              </a:lnSpc>
              <a:spcBef>
                <a:spcPts val="1067"/>
              </a:spcBef>
              <a:spcAft>
                <a:spcPts val="0"/>
              </a:spcAft>
              <a:buSzPts val="1200"/>
              <a:buChar char="○"/>
              <a:defRPr sz="1600"/>
            </a:lvl5pPr>
            <a:lvl6pPr marL="3657509" lvl="5" indent="-406390" algn="ctr" rtl="0">
              <a:lnSpc>
                <a:spcPct val="100000"/>
              </a:lnSpc>
              <a:spcBef>
                <a:spcPts val="1067"/>
              </a:spcBef>
              <a:spcAft>
                <a:spcPts val="0"/>
              </a:spcAft>
              <a:buSzPts val="1200"/>
              <a:buChar char="■"/>
              <a:defRPr sz="1600"/>
            </a:lvl6pPr>
            <a:lvl7pPr marL="4267093" lvl="6" indent="-406390" algn="ctr" rtl="0">
              <a:lnSpc>
                <a:spcPct val="100000"/>
              </a:lnSpc>
              <a:spcBef>
                <a:spcPts val="1067"/>
              </a:spcBef>
              <a:spcAft>
                <a:spcPts val="0"/>
              </a:spcAft>
              <a:buSzPts val="1200"/>
              <a:buChar char="●"/>
              <a:defRPr sz="1600"/>
            </a:lvl7pPr>
            <a:lvl8pPr marL="4876678" lvl="7" indent="-406390" algn="ctr" rtl="0">
              <a:lnSpc>
                <a:spcPct val="100000"/>
              </a:lnSpc>
              <a:spcBef>
                <a:spcPts val="1067"/>
              </a:spcBef>
              <a:spcAft>
                <a:spcPts val="0"/>
              </a:spcAft>
              <a:buSzPts val="1200"/>
              <a:buChar char="○"/>
              <a:defRPr sz="1600"/>
            </a:lvl8pPr>
            <a:lvl9pPr marL="5486263" lvl="8" indent="-406390" algn="ctr" rtl="0">
              <a:lnSpc>
                <a:spcPct val="100000"/>
              </a:lnSpc>
              <a:spcBef>
                <a:spcPts val="1067"/>
              </a:spcBef>
              <a:spcAft>
                <a:spcPts val="1067"/>
              </a:spcAft>
              <a:buSzPts val="1200"/>
              <a:buChar char="■"/>
              <a:defRPr sz="1600"/>
            </a:lvl9pPr>
          </a:lstStyle>
          <a:p>
            <a:endParaRPr/>
          </a:p>
        </p:txBody>
      </p:sp>
      <p:sp>
        <p:nvSpPr>
          <p:cNvPr id="161" name="Google Shape;161;p7"/>
          <p:cNvSpPr txBox="1">
            <a:spLocks noGrp="1"/>
          </p:cNvSpPr>
          <p:nvPr>
            <p:ph type="title" idx="6"/>
          </p:nvPr>
        </p:nvSpPr>
        <p:spPr>
          <a:xfrm>
            <a:off x="1109100" y="556000"/>
            <a:ext cx="9707600" cy="9844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4000"/>
            </a:lvl1pPr>
            <a:lvl2pPr lvl="1" rtl="0">
              <a:spcBef>
                <a:spcPts val="0"/>
              </a:spcBef>
              <a:spcAft>
                <a:spcPts val="0"/>
              </a:spcAft>
              <a:buSzPts val="4500"/>
              <a:buNone/>
              <a:defRPr sz="6000"/>
            </a:lvl2pPr>
            <a:lvl3pPr lvl="2" rtl="0">
              <a:spcBef>
                <a:spcPts val="0"/>
              </a:spcBef>
              <a:spcAft>
                <a:spcPts val="0"/>
              </a:spcAft>
              <a:buSzPts val="4500"/>
              <a:buNone/>
              <a:defRPr sz="6000"/>
            </a:lvl3pPr>
            <a:lvl4pPr lvl="3" rtl="0">
              <a:spcBef>
                <a:spcPts val="0"/>
              </a:spcBef>
              <a:spcAft>
                <a:spcPts val="0"/>
              </a:spcAft>
              <a:buSzPts val="4500"/>
              <a:buNone/>
              <a:defRPr sz="6000"/>
            </a:lvl4pPr>
            <a:lvl5pPr lvl="4" rtl="0">
              <a:spcBef>
                <a:spcPts val="0"/>
              </a:spcBef>
              <a:spcAft>
                <a:spcPts val="0"/>
              </a:spcAft>
              <a:buSzPts val="4500"/>
              <a:buNone/>
              <a:defRPr sz="6000"/>
            </a:lvl5pPr>
            <a:lvl6pPr lvl="5" rtl="0">
              <a:spcBef>
                <a:spcPts val="0"/>
              </a:spcBef>
              <a:spcAft>
                <a:spcPts val="0"/>
              </a:spcAft>
              <a:buSzPts val="4500"/>
              <a:buNone/>
              <a:defRPr sz="6000"/>
            </a:lvl6pPr>
            <a:lvl7pPr lvl="6" rtl="0">
              <a:spcBef>
                <a:spcPts val="0"/>
              </a:spcBef>
              <a:spcAft>
                <a:spcPts val="0"/>
              </a:spcAft>
              <a:buSzPts val="4500"/>
              <a:buNone/>
              <a:defRPr sz="6000"/>
            </a:lvl7pPr>
            <a:lvl8pPr lvl="7" rtl="0">
              <a:spcBef>
                <a:spcPts val="0"/>
              </a:spcBef>
              <a:spcAft>
                <a:spcPts val="0"/>
              </a:spcAft>
              <a:buSzPts val="4500"/>
              <a:buNone/>
              <a:defRPr sz="6000"/>
            </a:lvl8pPr>
            <a:lvl9pPr lvl="8" rtl="0">
              <a:spcBef>
                <a:spcPts val="0"/>
              </a:spcBef>
              <a:spcAft>
                <a:spcPts val="0"/>
              </a:spcAft>
              <a:buSzPts val="4500"/>
              <a:buNone/>
              <a:defRPr sz="6000"/>
            </a:lvl9pPr>
          </a:lstStyle>
          <a:p>
            <a:endParaRPr/>
          </a:p>
        </p:txBody>
      </p:sp>
    </p:spTree>
    <p:extLst>
      <p:ext uri="{BB962C8B-B14F-4D97-AF65-F5344CB8AC3E}">
        <p14:creationId xmlns:p14="http://schemas.microsoft.com/office/powerpoint/2010/main" val="42309523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lt2"/>
        </a:solidFill>
        <a:effectLst/>
      </p:bgPr>
    </p:bg>
    <p:spTree>
      <p:nvGrpSpPr>
        <p:cNvPr id="1" name="Shape 162"/>
        <p:cNvGrpSpPr/>
        <p:nvPr/>
      </p:nvGrpSpPr>
      <p:grpSpPr>
        <a:xfrm>
          <a:off x="0" y="0"/>
          <a:ext cx="0" cy="0"/>
          <a:chOff x="0" y="0"/>
          <a:chExt cx="0" cy="0"/>
        </a:xfrm>
      </p:grpSpPr>
      <p:sp>
        <p:nvSpPr>
          <p:cNvPr id="163" name="Google Shape;163;p8"/>
          <p:cNvSpPr>
            <a:spLocks noGrp="1"/>
          </p:cNvSpPr>
          <p:nvPr>
            <p:ph type="pic" idx="2"/>
          </p:nvPr>
        </p:nvSpPr>
        <p:spPr>
          <a:xfrm>
            <a:off x="5808765" y="0"/>
            <a:ext cx="6383200" cy="6858000"/>
          </a:xfrm>
          <a:prstGeom prst="rect">
            <a:avLst/>
          </a:prstGeom>
          <a:noFill/>
          <a:ln>
            <a:noFill/>
          </a:ln>
        </p:spPr>
      </p:sp>
      <p:sp>
        <p:nvSpPr>
          <p:cNvPr id="164" name="Google Shape;164;p8"/>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165" name="Google Shape;165;p8"/>
          <p:cNvSpPr/>
          <p:nvPr/>
        </p:nvSpPr>
        <p:spPr>
          <a:xfrm>
            <a:off x="10907479" y="4193685"/>
            <a:ext cx="1049504" cy="1319183"/>
          </a:xfrm>
          <a:custGeom>
            <a:avLst/>
            <a:gdLst/>
            <a:ahLst/>
            <a:cxnLst/>
            <a:rect l="l" t="t" r="r" b="b"/>
            <a:pathLst>
              <a:path w="1574256" h="1978774" extrusionOk="0">
                <a:moveTo>
                  <a:pt x="1574104" y="838967"/>
                </a:moveTo>
                <a:cubicBezTo>
                  <a:pt x="1573669" y="773033"/>
                  <a:pt x="1574144" y="690675"/>
                  <a:pt x="1514343" y="648724"/>
                </a:cubicBezTo>
                <a:cubicBezTo>
                  <a:pt x="1466660" y="622762"/>
                  <a:pt x="1404126" y="619398"/>
                  <a:pt x="1357077" y="648486"/>
                </a:cubicBezTo>
                <a:cubicBezTo>
                  <a:pt x="1349394" y="652642"/>
                  <a:pt x="1343058" y="658183"/>
                  <a:pt x="1337870" y="664752"/>
                </a:cubicBezTo>
                <a:cubicBezTo>
                  <a:pt x="1329276" y="628619"/>
                  <a:pt x="1310385" y="598501"/>
                  <a:pt x="1269950" y="586826"/>
                </a:cubicBezTo>
                <a:cubicBezTo>
                  <a:pt x="1240247" y="576180"/>
                  <a:pt x="1208485" y="580850"/>
                  <a:pt x="1177951" y="584531"/>
                </a:cubicBezTo>
                <a:cubicBezTo>
                  <a:pt x="1157198" y="587183"/>
                  <a:pt x="1135694" y="591417"/>
                  <a:pt x="1119694" y="605863"/>
                </a:cubicBezTo>
                <a:cubicBezTo>
                  <a:pt x="1107813" y="615084"/>
                  <a:pt x="1098070" y="627392"/>
                  <a:pt x="1096843" y="642827"/>
                </a:cubicBezTo>
                <a:cubicBezTo>
                  <a:pt x="1095813" y="648763"/>
                  <a:pt x="1094704" y="654660"/>
                  <a:pt x="1093635" y="660597"/>
                </a:cubicBezTo>
                <a:cubicBezTo>
                  <a:pt x="1087773" y="640571"/>
                  <a:pt x="1077556" y="622445"/>
                  <a:pt x="1059813" y="608118"/>
                </a:cubicBezTo>
                <a:cubicBezTo>
                  <a:pt x="1016645" y="574479"/>
                  <a:pt x="956448" y="572698"/>
                  <a:pt x="904766" y="583423"/>
                </a:cubicBezTo>
                <a:cubicBezTo>
                  <a:pt x="873994" y="591457"/>
                  <a:pt x="841717" y="610810"/>
                  <a:pt x="826153" y="639463"/>
                </a:cubicBezTo>
                <a:cubicBezTo>
                  <a:pt x="828608" y="555442"/>
                  <a:pt x="832608" y="471461"/>
                  <a:pt x="838311" y="387520"/>
                </a:cubicBezTo>
                <a:cubicBezTo>
                  <a:pt x="841598" y="326810"/>
                  <a:pt x="843420" y="268237"/>
                  <a:pt x="848727" y="207210"/>
                </a:cubicBezTo>
                <a:cubicBezTo>
                  <a:pt x="853915" y="138308"/>
                  <a:pt x="859618" y="41742"/>
                  <a:pt x="784450" y="8616"/>
                </a:cubicBezTo>
                <a:cubicBezTo>
                  <a:pt x="712689" y="-14298"/>
                  <a:pt x="611779" y="7587"/>
                  <a:pt x="584175" y="85157"/>
                </a:cubicBezTo>
                <a:cubicBezTo>
                  <a:pt x="541720" y="200007"/>
                  <a:pt x="545364" y="327641"/>
                  <a:pt x="544136" y="448507"/>
                </a:cubicBezTo>
                <a:cubicBezTo>
                  <a:pt x="545047" y="582196"/>
                  <a:pt x="538908" y="715806"/>
                  <a:pt x="539899" y="849534"/>
                </a:cubicBezTo>
                <a:cubicBezTo>
                  <a:pt x="540374" y="894888"/>
                  <a:pt x="540651" y="940243"/>
                  <a:pt x="540730" y="985597"/>
                </a:cubicBezTo>
                <a:cubicBezTo>
                  <a:pt x="540809" y="988882"/>
                  <a:pt x="540928" y="992167"/>
                  <a:pt x="541047" y="995452"/>
                </a:cubicBezTo>
                <a:cubicBezTo>
                  <a:pt x="539463" y="1006019"/>
                  <a:pt x="538790" y="1016704"/>
                  <a:pt x="537918" y="1027350"/>
                </a:cubicBezTo>
                <a:cubicBezTo>
                  <a:pt x="535463" y="1055568"/>
                  <a:pt x="532572" y="1083786"/>
                  <a:pt x="531463" y="1112083"/>
                </a:cubicBezTo>
                <a:cubicBezTo>
                  <a:pt x="529918" y="1133771"/>
                  <a:pt x="529166" y="1154549"/>
                  <a:pt x="520453" y="1175208"/>
                </a:cubicBezTo>
                <a:cubicBezTo>
                  <a:pt x="510117" y="1193610"/>
                  <a:pt x="486909" y="1202713"/>
                  <a:pt x="467028" y="1194837"/>
                </a:cubicBezTo>
                <a:cubicBezTo>
                  <a:pt x="436177" y="1180669"/>
                  <a:pt x="414712" y="1151541"/>
                  <a:pt x="388178" y="1130961"/>
                </a:cubicBezTo>
                <a:cubicBezTo>
                  <a:pt x="341010" y="1090435"/>
                  <a:pt x="305287" y="1038550"/>
                  <a:pt x="258397" y="997787"/>
                </a:cubicBezTo>
                <a:cubicBezTo>
                  <a:pt x="229169" y="970875"/>
                  <a:pt x="201962" y="939570"/>
                  <a:pt x="165408" y="922434"/>
                </a:cubicBezTo>
                <a:cubicBezTo>
                  <a:pt x="136022" y="908147"/>
                  <a:pt x="103191" y="918990"/>
                  <a:pt x="79112" y="938541"/>
                </a:cubicBezTo>
                <a:cubicBezTo>
                  <a:pt x="55865" y="957498"/>
                  <a:pt x="33013" y="977880"/>
                  <a:pt x="16895" y="1003446"/>
                </a:cubicBezTo>
                <a:cubicBezTo>
                  <a:pt x="-16" y="1029606"/>
                  <a:pt x="-4135" y="1064354"/>
                  <a:pt x="4103" y="1094155"/>
                </a:cubicBezTo>
                <a:cubicBezTo>
                  <a:pt x="13687" y="1123363"/>
                  <a:pt x="35310" y="1146356"/>
                  <a:pt x="52973" y="1170854"/>
                </a:cubicBezTo>
                <a:cubicBezTo>
                  <a:pt x="95468" y="1228279"/>
                  <a:pt x="147784" y="1277433"/>
                  <a:pt x="197685" y="1328289"/>
                </a:cubicBezTo>
                <a:cubicBezTo>
                  <a:pt x="234437" y="1361216"/>
                  <a:pt x="269605" y="1396360"/>
                  <a:pt x="296535" y="1438034"/>
                </a:cubicBezTo>
                <a:cubicBezTo>
                  <a:pt x="318475" y="1471001"/>
                  <a:pt x="348297" y="1497438"/>
                  <a:pt x="372495" y="1528545"/>
                </a:cubicBezTo>
                <a:cubicBezTo>
                  <a:pt x="416177" y="1584981"/>
                  <a:pt x="439702" y="1653883"/>
                  <a:pt x="481523" y="1711665"/>
                </a:cubicBezTo>
                <a:cubicBezTo>
                  <a:pt x="518750" y="1761491"/>
                  <a:pt x="557641" y="1811476"/>
                  <a:pt x="608254" y="1848440"/>
                </a:cubicBezTo>
                <a:cubicBezTo>
                  <a:pt x="624729" y="1860551"/>
                  <a:pt x="642392" y="1871157"/>
                  <a:pt x="660531" y="1880655"/>
                </a:cubicBezTo>
                <a:cubicBezTo>
                  <a:pt x="668452" y="1884613"/>
                  <a:pt x="676293" y="1889046"/>
                  <a:pt x="684214" y="1893241"/>
                </a:cubicBezTo>
                <a:cubicBezTo>
                  <a:pt x="687224" y="1895853"/>
                  <a:pt x="690828" y="1897911"/>
                  <a:pt x="694194" y="1899890"/>
                </a:cubicBezTo>
                <a:cubicBezTo>
                  <a:pt x="721956" y="1914493"/>
                  <a:pt x="752253" y="1923200"/>
                  <a:pt x="781876" y="1933094"/>
                </a:cubicBezTo>
                <a:cubicBezTo>
                  <a:pt x="871459" y="1963370"/>
                  <a:pt x="965874" y="1976074"/>
                  <a:pt x="1060328" y="1978488"/>
                </a:cubicBezTo>
                <a:cubicBezTo>
                  <a:pt x="1123496" y="1980111"/>
                  <a:pt x="1190069" y="1975520"/>
                  <a:pt x="1247811" y="1947025"/>
                </a:cubicBezTo>
                <a:cubicBezTo>
                  <a:pt x="1265712" y="1937606"/>
                  <a:pt x="1284484" y="1930126"/>
                  <a:pt x="1302187" y="1920350"/>
                </a:cubicBezTo>
                <a:cubicBezTo>
                  <a:pt x="1322503" y="1906578"/>
                  <a:pt x="1341830" y="1891064"/>
                  <a:pt x="1360048" y="1874640"/>
                </a:cubicBezTo>
                <a:cubicBezTo>
                  <a:pt x="1362582" y="1872424"/>
                  <a:pt x="1363849" y="1869891"/>
                  <a:pt x="1364206" y="1867358"/>
                </a:cubicBezTo>
                <a:cubicBezTo>
                  <a:pt x="1407968" y="1828771"/>
                  <a:pt x="1443453" y="1781873"/>
                  <a:pt x="1475769" y="1733511"/>
                </a:cubicBezTo>
                <a:cubicBezTo>
                  <a:pt x="1511333" y="1682101"/>
                  <a:pt x="1540679" y="1623647"/>
                  <a:pt x="1551808" y="1561908"/>
                </a:cubicBezTo>
                <a:cubicBezTo>
                  <a:pt x="1555253" y="1560246"/>
                  <a:pt x="1557986" y="1557080"/>
                  <a:pt x="1558580" y="1552370"/>
                </a:cubicBezTo>
                <a:cubicBezTo>
                  <a:pt x="1563411" y="1503928"/>
                  <a:pt x="1564877" y="1455329"/>
                  <a:pt x="1563926" y="1406650"/>
                </a:cubicBezTo>
                <a:cubicBezTo>
                  <a:pt x="1564164" y="1350808"/>
                  <a:pt x="1568718" y="1295124"/>
                  <a:pt x="1567887" y="1239282"/>
                </a:cubicBezTo>
                <a:cubicBezTo>
                  <a:pt x="1571253" y="1144021"/>
                  <a:pt x="1570897" y="1048722"/>
                  <a:pt x="1572599" y="953422"/>
                </a:cubicBezTo>
                <a:cubicBezTo>
                  <a:pt x="1573906" y="915270"/>
                  <a:pt x="1574580" y="877158"/>
                  <a:pt x="1574104" y="838967"/>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66" name="Google Shape;166;p8"/>
          <p:cNvSpPr/>
          <p:nvPr/>
        </p:nvSpPr>
        <p:spPr>
          <a:xfrm>
            <a:off x="10907479" y="4193685"/>
            <a:ext cx="1049504" cy="1319183"/>
          </a:xfrm>
          <a:custGeom>
            <a:avLst/>
            <a:gdLst/>
            <a:ahLst/>
            <a:cxnLst/>
            <a:rect l="l" t="t" r="r" b="b"/>
            <a:pathLst>
              <a:path w="1574256" h="1978774" extrusionOk="0">
                <a:moveTo>
                  <a:pt x="1574104" y="838967"/>
                </a:moveTo>
                <a:cubicBezTo>
                  <a:pt x="1573669" y="773033"/>
                  <a:pt x="1574144" y="690675"/>
                  <a:pt x="1514343" y="648724"/>
                </a:cubicBezTo>
                <a:cubicBezTo>
                  <a:pt x="1466660" y="622762"/>
                  <a:pt x="1404126" y="619398"/>
                  <a:pt x="1357077" y="648486"/>
                </a:cubicBezTo>
                <a:cubicBezTo>
                  <a:pt x="1349394" y="652642"/>
                  <a:pt x="1343058" y="658183"/>
                  <a:pt x="1337870" y="664752"/>
                </a:cubicBezTo>
                <a:cubicBezTo>
                  <a:pt x="1329276" y="628619"/>
                  <a:pt x="1310385" y="598501"/>
                  <a:pt x="1269950" y="586826"/>
                </a:cubicBezTo>
                <a:cubicBezTo>
                  <a:pt x="1240247" y="576180"/>
                  <a:pt x="1208485" y="580850"/>
                  <a:pt x="1177951" y="584531"/>
                </a:cubicBezTo>
                <a:cubicBezTo>
                  <a:pt x="1157198" y="587183"/>
                  <a:pt x="1135694" y="591417"/>
                  <a:pt x="1119694" y="605863"/>
                </a:cubicBezTo>
                <a:cubicBezTo>
                  <a:pt x="1107813" y="615084"/>
                  <a:pt x="1098070" y="627392"/>
                  <a:pt x="1096843" y="642827"/>
                </a:cubicBezTo>
                <a:cubicBezTo>
                  <a:pt x="1095813" y="648763"/>
                  <a:pt x="1094704" y="654660"/>
                  <a:pt x="1093635" y="660597"/>
                </a:cubicBezTo>
                <a:cubicBezTo>
                  <a:pt x="1087773" y="640571"/>
                  <a:pt x="1077556" y="622445"/>
                  <a:pt x="1059813" y="608118"/>
                </a:cubicBezTo>
                <a:cubicBezTo>
                  <a:pt x="1016645" y="574479"/>
                  <a:pt x="956448" y="572698"/>
                  <a:pt x="904766" y="583423"/>
                </a:cubicBezTo>
                <a:cubicBezTo>
                  <a:pt x="873994" y="591457"/>
                  <a:pt x="841717" y="610810"/>
                  <a:pt x="826153" y="639463"/>
                </a:cubicBezTo>
                <a:cubicBezTo>
                  <a:pt x="828608" y="555442"/>
                  <a:pt x="832608" y="471461"/>
                  <a:pt x="838311" y="387520"/>
                </a:cubicBezTo>
                <a:cubicBezTo>
                  <a:pt x="841598" y="326810"/>
                  <a:pt x="843420" y="268237"/>
                  <a:pt x="848727" y="207210"/>
                </a:cubicBezTo>
                <a:cubicBezTo>
                  <a:pt x="853915" y="138308"/>
                  <a:pt x="859618" y="41742"/>
                  <a:pt x="784450" y="8616"/>
                </a:cubicBezTo>
                <a:cubicBezTo>
                  <a:pt x="712689" y="-14298"/>
                  <a:pt x="611779" y="7587"/>
                  <a:pt x="584175" y="85157"/>
                </a:cubicBezTo>
                <a:cubicBezTo>
                  <a:pt x="541720" y="200007"/>
                  <a:pt x="545364" y="327641"/>
                  <a:pt x="544136" y="448507"/>
                </a:cubicBezTo>
                <a:cubicBezTo>
                  <a:pt x="545047" y="582196"/>
                  <a:pt x="538908" y="715806"/>
                  <a:pt x="539899" y="849534"/>
                </a:cubicBezTo>
                <a:cubicBezTo>
                  <a:pt x="540374" y="894888"/>
                  <a:pt x="540651" y="940243"/>
                  <a:pt x="540730" y="985597"/>
                </a:cubicBezTo>
                <a:cubicBezTo>
                  <a:pt x="540809" y="988882"/>
                  <a:pt x="540928" y="992167"/>
                  <a:pt x="541047" y="995452"/>
                </a:cubicBezTo>
                <a:cubicBezTo>
                  <a:pt x="539463" y="1006019"/>
                  <a:pt x="538790" y="1016704"/>
                  <a:pt x="537918" y="1027350"/>
                </a:cubicBezTo>
                <a:cubicBezTo>
                  <a:pt x="535463" y="1055568"/>
                  <a:pt x="532572" y="1083786"/>
                  <a:pt x="531463" y="1112083"/>
                </a:cubicBezTo>
                <a:cubicBezTo>
                  <a:pt x="529918" y="1133771"/>
                  <a:pt x="529166" y="1154549"/>
                  <a:pt x="520453" y="1175208"/>
                </a:cubicBezTo>
                <a:cubicBezTo>
                  <a:pt x="510117" y="1193610"/>
                  <a:pt x="486909" y="1202713"/>
                  <a:pt x="467028" y="1194837"/>
                </a:cubicBezTo>
                <a:cubicBezTo>
                  <a:pt x="436177" y="1180669"/>
                  <a:pt x="414712" y="1151541"/>
                  <a:pt x="388178" y="1130961"/>
                </a:cubicBezTo>
                <a:cubicBezTo>
                  <a:pt x="341010" y="1090435"/>
                  <a:pt x="305287" y="1038550"/>
                  <a:pt x="258397" y="997787"/>
                </a:cubicBezTo>
                <a:cubicBezTo>
                  <a:pt x="229169" y="970875"/>
                  <a:pt x="201962" y="939570"/>
                  <a:pt x="165408" y="922434"/>
                </a:cubicBezTo>
                <a:cubicBezTo>
                  <a:pt x="136022" y="908147"/>
                  <a:pt x="103191" y="918990"/>
                  <a:pt x="79112" y="938541"/>
                </a:cubicBezTo>
                <a:cubicBezTo>
                  <a:pt x="55865" y="957498"/>
                  <a:pt x="33013" y="977880"/>
                  <a:pt x="16895" y="1003446"/>
                </a:cubicBezTo>
                <a:cubicBezTo>
                  <a:pt x="-16" y="1029606"/>
                  <a:pt x="-4135" y="1064354"/>
                  <a:pt x="4103" y="1094155"/>
                </a:cubicBezTo>
                <a:cubicBezTo>
                  <a:pt x="13687" y="1123363"/>
                  <a:pt x="35310" y="1146356"/>
                  <a:pt x="52973" y="1170854"/>
                </a:cubicBezTo>
                <a:cubicBezTo>
                  <a:pt x="95468" y="1228279"/>
                  <a:pt x="147784" y="1277433"/>
                  <a:pt x="197685" y="1328289"/>
                </a:cubicBezTo>
                <a:cubicBezTo>
                  <a:pt x="234437" y="1361216"/>
                  <a:pt x="269605" y="1396360"/>
                  <a:pt x="296535" y="1438034"/>
                </a:cubicBezTo>
                <a:cubicBezTo>
                  <a:pt x="318475" y="1471001"/>
                  <a:pt x="348297" y="1497438"/>
                  <a:pt x="372495" y="1528545"/>
                </a:cubicBezTo>
                <a:cubicBezTo>
                  <a:pt x="416177" y="1584981"/>
                  <a:pt x="439702" y="1653883"/>
                  <a:pt x="481523" y="1711665"/>
                </a:cubicBezTo>
                <a:cubicBezTo>
                  <a:pt x="518750" y="1761491"/>
                  <a:pt x="557641" y="1811476"/>
                  <a:pt x="608254" y="1848440"/>
                </a:cubicBezTo>
                <a:cubicBezTo>
                  <a:pt x="624729" y="1860551"/>
                  <a:pt x="642392" y="1871157"/>
                  <a:pt x="660531" y="1880655"/>
                </a:cubicBezTo>
                <a:cubicBezTo>
                  <a:pt x="668452" y="1884613"/>
                  <a:pt x="676293" y="1889046"/>
                  <a:pt x="684214" y="1893241"/>
                </a:cubicBezTo>
                <a:cubicBezTo>
                  <a:pt x="687224" y="1895853"/>
                  <a:pt x="690828" y="1897911"/>
                  <a:pt x="694194" y="1899890"/>
                </a:cubicBezTo>
                <a:cubicBezTo>
                  <a:pt x="721956" y="1914493"/>
                  <a:pt x="752253" y="1923200"/>
                  <a:pt x="781876" y="1933094"/>
                </a:cubicBezTo>
                <a:cubicBezTo>
                  <a:pt x="871459" y="1963370"/>
                  <a:pt x="965874" y="1976074"/>
                  <a:pt x="1060328" y="1978488"/>
                </a:cubicBezTo>
                <a:cubicBezTo>
                  <a:pt x="1123496" y="1980111"/>
                  <a:pt x="1190069" y="1975520"/>
                  <a:pt x="1247811" y="1947025"/>
                </a:cubicBezTo>
                <a:cubicBezTo>
                  <a:pt x="1265712" y="1937606"/>
                  <a:pt x="1284484" y="1930126"/>
                  <a:pt x="1302187" y="1920350"/>
                </a:cubicBezTo>
                <a:cubicBezTo>
                  <a:pt x="1322503" y="1906578"/>
                  <a:pt x="1341830" y="1891064"/>
                  <a:pt x="1360048" y="1874640"/>
                </a:cubicBezTo>
                <a:cubicBezTo>
                  <a:pt x="1362582" y="1872424"/>
                  <a:pt x="1363849" y="1869891"/>
                  <a:pt x="1364206" y="1867358"/>
                </a:cubicBezTo>
                <a:cubicBezTo>
                  <a:pt x="1407968" y="1828771"/>
                  <a:pt x="1443453" y="1781873"/>
                  <a:pt x="1475769" y="1733511"/>
                </a:cubicBezTo>
                <a:cubicBezTo>
                  <a:pt x="1511333" y="1682101"/>
                  <a:pt x="1540679" y="1623647"/>
                  <a:pt x="1551808" y="1561908"/>
                </a:cubicBezTo>
                <a:cubicBezTo>
                  <a:pt x="1555253" y="1560246"/>
                  <a:pt x="1557986" y="1557080"/>
                  <a:pt x="1558580" y="1552370"/>
                </a:cubicBezTo>
                <a:cubicBezTo>
                  <a:pt x="1563411" y="1503928"/>
                  <a:pt x="1564877" y="1455329"/>
                  <a:pt x="1563926" y="1406650"/>
                </a:cubicBezTo>
                <a:cubicBezTo>
                  <a:pt x="1564164" y="1350808"/>
                  <a:pt x="1568718" y="1295124"/>
                  <a:pt x="1567887" y="1239282"/>
                </a:cubicBezTo>
                <a:cubicBezTo>
                  <a:pt x="1571253" y="1144021"/>
                  <a:pt x="1570897" y="1048722"/>
                  <a:pt x="1572599" y="953422"/>
                </a:cubicBezTo>
                <a:cubicBezTo>
                  <a:pt x="1573906" y="915270"/>
                  <a:pt x="1574580" y="877158"/>
                  <a:pt x="1574104" y="838967"/>
                </a:cubicBezTo>
                <a:close/>
                <a:moveTo>
                  <a:pt x="1445868" y="1732640"/>
                </a:moveTo>
                <a:cubicBezTo>
                  <a:pt x="1417433" y="1774433"/>
                  <a:pt x="1385314" y="1813930"/>
                  <a:pt x="1347414" y="1847530"/>
                </a:cubicBezTo>
                <a:cubicBezTo>
                  <a:pt x="1336087" y="1857464"/>
                  <a:pt x="1322860" y="1868506"/>
                  <a:pt x="1309672" y="1877252"/>
                </a:cubicBezTo>
                <a:cubicBezTo>
                  <a:pt x="1293118" y="1888175"/>
                  <a:pt x="1276405" y="1898821"/>
                  <a:pt x="1259613" y="1909348"/>
                </a:cubicBezTo>
                <a:cubicBezTo>
                  <a:pt x="1257474" y="1910694"/>
                  <a:pt x="1255811" y="1912594"/>
                  <a:pt x="1254702" y="1914731"/>
                </a:cubicBezTo>
                <a:cubicBezTo>
                  <a:pt x="1234465" y="1924704"/>
                  <a:pt x="1214029" y="1934281"/>
                  <a:pt x="1192208" y="1940178"/>
                </a:cubicBezTo>
                <a:cubicBezTo>
                  <a:pt x="1151416" y="1950785"/>
                  <a:pt x="1106585" y="1953595"/>
                  <a:pt x="1064170" y="1952368"/>
                </a:cubicBezTo>
                <a:cubicBezTo>
                  <a:pt x="1020012" y="1951101"/>
                  <a:pt x="974230" y="1948450"/>
                  <a:pt x="930270" y="1941959"/>
                </a:cubicBezTo>
                <a:cubicBezTo>
                  <a:pt x="863974" y="1931353"/>
                  <a:pt x="798628" y="1915206"/>
                  <a:pt x="734787" y="1894428"/>
                </a:cubicBezTo>
                <a:cubicBezTo>
                  <a:pt x="734946" y="1889006"/>
                  <a:pt x="732055" y="1883545"/>
                  <a:pt x="725599" y="1881922"/>
                </a:cubicBezTo>
                <a:cubicBezTo>
                  <a:pt x="691738" y="1870524"/>
                  <a:pt x="660650" y="1851290"/>
                  <a:pt x="630630" y="1832135"/>
                </a:cubicBezTo>
                <a:cubicBezTo>
                  <a:pt x="577878" y="1795487"/>
                  <a:pt x="536889" y="1742534"/>
                  <a:pt x="499186" y="1690927"/>
                </a:cubicBezTo>
                <a:cubicBezTo>
                  <a:pt x="463028" y="1639161"/>
                  <a:pt x="439821" y="1577422"/>
                  <a:pt x="403227" y="1525695"/>
                </a:cubicBezTo>
                <a:cubicBezTo>
                  <a:pt x="385445" y="1500406"/>
                  <a:pt x="363742" y="1478323"/>
                  <a:pt x="343228" y="1455329"/>
                </a:cubicBezTo>
                <a:cubicBezTo>
                  <a:pt x="320258" y="1429446"/>
                  <a:pt x="302357" y="1396637"/>
                  <a:pt x="278397" y="1371110"/>
                </a:cubicBezTo>
                <a:cubicBezTo>
                  <a:pt x="211308" y="1299873"/>
                  <a:pt x="135111" y="1236670"/>
                  <a:pt x="76221" y="1157952"/>
                </a:cubicBezTo>
                <a:cubicBezTo>
                  <a:pt x="44776" y="1116199"/>
                  <a:pt x="9726" y="1081649"/>
                  <a:pt x="34558" y="1025688"/>
                </a:cubicBezTo>
                <a:cubicBezTo>
                  <a:pt x="46875" y="1001982"/>
                  <a:pt x="66756" y="983619"/>
                  <a:pt x="86636" y="966284"/>
                </a:cubicBezTo>
                <a:cubicBezTo>
                  <a:pt x="111349" y="943924"/>
                  <a:pt x="139309" y="932328"/>
                  <a:pt x="168814" y="953857"/>
                </a:cubicBezTo>
                <a:cubicBezTo>
                  <a:pt x="204298" y="978790"/>
                  <a:pt x="234516" y="1011757"/>
                  <a:pt x="266753" y="1041242"/>
                </a:cubicBezTo>
                <a:cubicBezTo>
                  <a:pt x="300218" y="1077137"/>
                  <a:pt x="330713" y="1114893"/>
                  <a:pt x="368099" y="1147900"/>
                </a:cubicBezTo>
                <a:cubicBezTo>
                  <a:pt x="398672" y="1171923"/>
                  <a:pt x="423108" y="1205602"/>
                  <a:pt x="460256" y="1219889"/>
                </a:cubicBezTo>
                <a:cubicBezTo>
                  <a:pt x="489681" y="1230535"/>
                  <a:pt x="524018" y="1217871"/>
                  <a:pt x="540295" y="1191315"/>
                </a:cubicBezTo>
                <a:cubicBezTo>
                  <a:pt x="554908" y="1165076"/>
                  <a:pt x="553522" y="1133613"/>
                  <a:pt x="554433" y="1104524"/>
                </a:cubicBezTo>
                <a:cubicBezTo>
                  <a:pt x="554433" y="1086992"/>
                  <a:pt x="554710" y="1069460"/>
                  <a:pt x="554512" y="1051967"/>
                </a:cubicBezTo>
                <a:cubicBezTo>
                  <a:pt x="554908" y="1051492"/>
                  <a:pt x="555186" y="1050859"/>
                  <a:pt x="555225" y="1050186"/>
                </a:cubicBezTo>
                <a:cubicBezTo>
                  <a:pt x="555384" y="1048484"/>
                  <a:pt x="555225" y="1046862"/>
                  <a:pt x="555384" y="1045120"/>
                </a:cubicBezTo>
                <a:cubicBezTo>
                  <a:pt x="559067" y="969609"/>
                  <a:pt x="561324" y="893820"/>
                  <a:pt x="561403" y="818229"/>
                </a:cubicBezTo>
                <a:cubicBezTo>
                  <a:pt x="564968" y="683828"/>
                  <a:pt x="569760" y="549506"/>
                  <a:pt x="569878" y="415026"/>
                </a:cubicBezTo>
                <a:cubicBezTo>
                  <a:pt x="569997" y="324989"/>
                  <a:pt x="573482" y="234478"/>
                  <a:pt x="592532" y="146144"/>
                </a:cubicBezTo>
                <a:cubicBezTo>
                  <a:pt x="598987" y="117966"/>
                  <a:pt x="607739" y="88283"/>
                  <a:pt x="625442" y="64973"/>
                </a:cubicBezTo>
                <a:cubicBezTo>
                  <a:pt x="656214" y="33470"/>
                  <a:pt x="701917" y="23655"/>
                  <a:pt x="744609" y="26940"/>
                </a:cubicBezTo>
                <a:cubicBezTo>
                  <a:pt x="837162" y="30502"/>
                  <a:pt x="827737" y="145590"/>
                  <a:pt x="822192" y="212395"/>
                </a:cubicBezTo>
                <a:cubicBezTo>
                  <a:pt x="817440" y="267881"/>
                  <a:pt x="815499" y="323525"/>
                  <a:pt x="812687" y="379090"/>
                </a:cubicBezTo>
                <a:cubicBezTo>
                  <a:pt x="806668" y="479535"/>
                  <a:pt x="800886" y="580059"/>
                  <a:pt x="798153" y="680622"/>
                </a:cubicBezTo>
                <a:cubicBezTo>
                  <a:pt x="797599" y="746794"/>
                  <a:pt x="798509" y="812886"/>
                  <a:pt x="796806" y="879018"/>
                </a:cubicBezTo>
                <a:cubicBezTo>
                  <a:pt x="796331" y="919742"/>
                  <a:pt x="795460" y="960427"/>
                  <a:pt x="795658" y="1001151"/>
                </a:cubicBezTo>
                <a:cubicBezTo>
                  <a:pt x="796410" y="1018802"/>
                  <a:pt x="821202" y="1017694"/>
                  <a:pt x="821796" y="1001151"/>
                </a:cubicBezTo>
                <a:cubicBezTo>
                  <a:pt x="821915" y="952314"/>
                  <a:pt x="822628" y="903556"/>
                  <a:pt x="823420" y="854718"/>
                </a:cubicBezTo>
                <a:cubicBezTo>
                  <a:pt x="823380" y="848228"/>
                  <a:pt x="823460" y="841737"/>
                  <a:pt x="823460" y="835207"/>
                </a:cubicBezTo>
                <a:cubicBezTo>
                  <a:pt x="824727" y="810076"/>
                  <a:pt x="826271" y="784945"/>
                  <a:pt x="828846" y="759854"/>
                </a:cubicBezTo>
                <a:cubicBezTo>
                  <a:pt x="830192" y="736464"/>
                  <a:pt x="835301" y="713629"/>
                  <a:pt x="839143" y="690556"/>
                </a:cubicBezTo>
                <a:cubicBezTo>
                  <a:pt x="842034" y="669858"/>
                  <a:pt x="845440" y="647616"/>
                  <a:pt x="863301" y="634160"/>
                </a:cubicBezTo>
                <a:cubicBezTo>
                  <a:pt x="888766" y="610889"/>
                  <a:pt x="923181" y="602934"/>
                  <a:pt x="956963" y="603923"/>
                </a:cubicBezTo>
                <a:cubicBezTo>
                  <a:pt x="1002903" y="602538"/>
                  <a:pt x="1057952" y="619952"/>
                  <a:pt x="1069318" y="670016"/>
                </a:cubicBezTo>
                <a:cubicBezTo>
                  <a:pt x="1077556" y="703497"/>
                  <a:pt x="1074506" y="738641"/>
                  <a:pt x="1075417" y="772835"/>
                </a:cubicBezTo>
                <a:cubicBezTo>
                  <a:pt x="1075457" y="803942"/>
                  <a:pt x="1075734" y="835009"/>
                  <a:pt x="1074783" y="866077"/>
                </a:cubicBezTo>
                <a:cubicBezTo>
                  <a:pt x="1074071" y="897659"/>
                  <a:pt x="1072447" y="929320"/>
                  <a:pt x="1072289" y="960902"/>
                </a:cubicBezTo>
                <a:cubicBezTo>
                  <a:pt x="1072090" y="972221"/>
                  <a:pt x="1086744" y="978276"/>
                  <a:pt x="1094585" y="970123"/>
                </a:cubicBezTo>
                <a:cubicBezTo>
                  <a:pt x="1097080" y="967630"/>
                  <a:pt x="1098268" y="964384"/>
                  <a:pt x="1098387" y="960902"/>
                </a:cubicBezTo>
                <a:cubicBezTo>
                  <a:pt x="1098862" y="946298"/>
                  <a:pt x="1098902" y="931694"/>
                  <a:pt x="1099456" y="917130"/>
                </a:cubicBezTo>
                <a:cubicBezTo>
                  <a:pt x="1099615" y="912935"/>
                  <a:pt x="1099734" y="908780"/>
                  <a:pt x="1099892" y="904585"/>
                </a:cubicBezTo>
                <a:cubicBezTo>
                  <a:pt x="1100050" y="901458"/>
                  <a:pt x="1100169" y="898292"/>
                  <a:pt x="1100288" y="895165"/>
                </a:cubicBezTo>
                <a:cubicBezTo>
                  <a:pt x="1103456" y="809443"/>
                  <a:pt x="1105437" y="723167"/>
                  <a:pt x="1124327" y="639146"/>
                </a:cubicBezTo>
                <a:cubicBezTo>
                  <a:pt x="1133159" y="625572"/>
                  <a:pt x="1148050" y="615994"/>
                  <a:pt x="1164050" y="613382"/>
                </a:cubicBezTo>
                <a:cubicBezTo>
                  <a:pt x="1191772" y="609227"/>
                  <a:pt x="1220683" y="603330"/>
                  <a:pt x="1248603" y="608198"/>
                </a:cubicBezTo>
                <a:cubicBezTo>
                  <a:pt x="1293514" y="615203"/>
                  <a:pt x="1311494" y="646864"/>
                  <a:pt x="1315296" y="689448"/>
                </a:cubicBezTo>
                <a:cubicBezTo>
                  <a:pt x="1316365" y="698907"/>
                  <a:pt x="1317117" y="708444"/>
                  <a:pt x="1317672" y="718022"/>
                </a:cubicBezTo>
                <a:cubicBezTo>
                  <a:pt x="1312919" y="748773"/>
                  <a:pt x="1314662" y="782610"/>
                  <a:pt x="1314504" y="807544"/>
                </a:cubicBezTo>
                <a:cubicBezTo>
                  <a:pt x="1315414" y="839284"/>
                  <a:pt x="1315058" y="871064"/>
                  <a:pt x="1315137" y="902843"/>
                </a:cubicBezTo>
                <a:cubicBezTo>
                  <a:pt x="1315058" y="906445"/>
                  <a:pt x="1315018" y="910046"/>
                  <a:pt x="1314939" y="913608"/>
                </a:cubicBezTo>
                <a:cubicBezTo>
                  <a:pt x="1314781" y="928133"/>
                  <a:pt x="1314741" y="942697"/>
                  <a:pt x="1314741" y="957261"/>
                </a:cubicBezTo>
                <a:cubicBezTo>
                  <a:pt x="1315177" y="964147"/>
                  <a:pt x="1313236" y="972339"/>
                  <a:pt x="1316919" y="978434"/>
                </a:cubicBezTo>
                <a:cubicBezTo>
                  <a:pt x="1316959" y="978790"/>
                  <a:pt x="1316959" y="979146"/>
                  <a:pt x="1316959" y="979503"/>
                </a:cubicBezTo>
                <a:cubicBezTo>
                  <a:pt x="1317315" y="981561"/>
                  <a:pt x="1319018" y="982510"/>
                  <a:pt x="1320642" y="982392"/>
                </a:cubicBezTo>
                <a:cubicBezTo>
                  <a:pt x="1328682" y="987893"/>
                  <a:pt x="1341038" y="981798"/>
                  <a:pt x="1340840" y="971508"/>
                </a:cubicBezTo>
                <a:cubicBezTo>
                  <a:pt x="1341157" y="953541"/>
                  <a:pt x="1340840" y="935494"/>
                  <a:pt x="1341077" y="917566"/>
                </a:cubicBezTo>
                <a:cubicBezTo>
                  <a:pt x="1341869" y="877752"/>
                  <a:pt x="1342028" y="838057"/>
                  <a:pt x="1343770" y="798283"/>
                </a:cubicBezTo>
                <a:cubicBezTo>
                  <a:pt x="1343810" y="773112"/>
                  <a:pt x="1345592" y="742995"/>
                  <a:pt x="1344206" y="713312"/>
                </a:cubicBezTo>
                <a:cubicBezTo>
                  <a:pt x="1347335" y="697403"/>
                  <a:pt x="1353196" y="682720"/>
                  <a:pt x="1366740" y="673142"/>
                </a:cubicBezTo>
                <a:cubicBezTo>
                  <a:pt x="1401354" y="649594"/>
                  <a:pt x="1445789" y="650109"/>
                  <a:pt x="1484204" y="663446"/>
                </a:cubicBezTo>
                <a:cubicBezTo>
                  <a:pt x="1510501" y="671361"/>
                  <a:pt x="1526937" y="695820"/>
                  <a:pt x="1535174" y="720832"/>
                </a:cubicBezTo>
                <a:cubicBezTo>
                  <a:pt x="1552164" y="771648"/>
                  <a:pt x="1546897" y="826303"/>
                  <a:pt x="1548006" y="879018"/>
                </a:cubicBezTo>
                <a:cubicBezTo>
                  <a:pt x="1547451" y="936008"/>
                  <a:pt x="1545352" y="992959"/>
                  <a:pt x="1545154" y="1049949"/>
                </a:cubicBezTo>
                <a:cubicBezTo>
                  <a:pt x="1544521" y="1163256"/>
                  <a:pt x="1542026" y="1276602"/>
                  <a:pt x="1537867" y="1389790"/>
                </a:cubicBezTo>
                <a:cubicBezTo>
                  <a:pt x="1538818" y="1443575"/>
                  <a:pt x="1537630" y="1497121"/>
                  <a:pt x="1533075" y="1550708"/>
                </a:cubicBezTo>
                <a:cubicBezTo>
                  <a:pt x="1533075" y="1551578"/>
                  <a:pt x="1533194" y="1552330"/>
                  <a:pt x="1533313" y="1553122"/>
                </a:cubicBezTo>
                <a:cubicBezTo>
                  <a:pt x="1518501" y="1618502"/>
                  <a:pt x="1486066" y="1679133"/>
                  <a:pt x="1445868" y="1732640"/>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67" name="Google Shape;167;p8"/>
          <p:cNvSpPr/>
          <p:nvPr/>
        </p:nvSpPr>
        <p:spPr>
          <a:xfrm>
            <a:off x="10924913" y="4211325"/>
            <a:ext cx="1014545" cy="1284169"/>
          </a:xfrm>
          <a:custGeom>
            <a:avLst/>
            <a:gdLst/>
            <a:ahLst/>
            <a:cxnLst/>
            <a:rect l="l" t="t" r="r" b="b"/>
            <a:pathLst>
              <a:path w="1521818" h="1926255" extrusionOk="0">
                <a:moveTo>
                  <a:pt x="1508987" y="694254"/>
                </a:moveTo>
                <a:cubicBezTo>
                  <a:pt x="1525977" y="745071"/>
                  <a:pt x="1520709" y="799725"/>
                  <a:pt x="1521818" y="852441"/>
                </a:cubicBezTo>
                <a:cubicBezTo>
                  <a:pt x="1521264" y="909431"/>
                  <a:pt x="1519165" y="966421"/>
                  <a:pt x="1518967" y="1023371"/>
                </a:cubicBezTo>
                <a:cubicBezTo>
                  <a:pt x="1518333" y="1136678"/>
                  <a:pt x="1515799" y="1250025"/>
                  <a:pt x="1511680" y="1363253"/>
                </a:cubicBezTo>
                <a:cubicBezTo>
                  <a:pt x="1512630" y="1417037"/>
                  <a:pt x="1511442" y="1470544"/>
                  <a:pt x="1506848" y="1524170"/>
                </a:cubicBezTo>
                <a:cubicBezTo>
                  <a:pt x="1506848" y="1525080"/>
                  <a:pt x="1506927" y="1525911"/>
                  <a:pt x="1507086" y="1526703"/>
                </a:cubicBezTo>
                <a:cubicBezTo>
                  <a:pt x="1492353" y="1592083"/>
                  <a:pt x="1459878" y="1652714"/>
                  <a:pt x="1419720" y="1706221"/>
                </a:cubicBezTo>
                <a:cubicBezTo>
                  <a:pt x="1391285" y="1748014"/>
                  <a:pt x="1359167" y="1787471"/>
                  <a:pt x="1321266" y="1821111"/>
                </a:cubicBezTo>
                <a:cubicBezTo>
                  <a:pt x="1309939" y="1831005"/>
                  <a:pt x="1296712" y="1842047"/>
                  <a:pt x="1283524" y="1850833"/>
                </a:cubicBezTo>
                <a:cubicBezTo>
                  <a:pt x="1266970" y="1861756"/>
                  <a:pt x="1250257" y="1872402"/>
                  <a:pt x="1233465" y="1882969"/>
                </a:cubicBezTo>
                <a:cubicBezTo>
                  <a:pt x="1231326" y="1884314"/>
                  <a:pt x="1229624" y="1886214"/>
                  <a:pt x="1228515" y="1888351"/>
                </a:cubicBezTo>
                <a:cubicBezTo>
                  <a:pt x="1208277" y="1898324"/>
                  <a:pt x="1187842" y="1907862"/>
                  <a:pt x="1166060" y="1913799"/>
                </a:cubicBezTo>
                <a:cubicBezTo>
                  <a:pt x="1125268" y="1924405"/>
                  <a:pt x="1080477" y="1927215"/>
                  <a:pt x="1038022" y="1925988"/>
                </a:cubicBezTo>
                <a:cubicBezTo>
                  <a:pt x="993824" y="1924722"/>
                  <a:pt x="948122" y="1922031"/>
                  <a:pt x="904122" y="1915580"/>
                </a:cubicBezTo>
                <a:cubicBezTo>
                  <a:pt x="837826" y="1904973"/>
                  <a:pt x="772480" y="1888826"/>
                  <a:pt x="708600" y="1868088"/>
                </a:cubicBezTo>
                <a:cubicBezTo>
                  <a:pt x="708798" y="1862666"/>
                  <a:pt x="705907" y="1857205"/>
                  <a:pt x="699451" y="1855542"/>
                </a:cubicBezTo>
                <a:cubicBezTo>
                  <a:pt x="665551" y="1844145"/>
                  <a:pt x="634502" y="1824910"/>
                  <a:pt x="604482" y="1805755"/>
                </a:cubicBezTo>
                <a:cubicBezTo>
                  <a:pt x="551770" y="1769108"/>
                  <a:pt x="510741" y="1716194"/>
                  <a:pt x="473038" y="1664547"/>
                </a:cubicBezTo>
                <a:cubicBezTo>
                  <a:pt x="436880" y="1612781"/>
                  <a:pt x="413673" y="1551042"/>
                  <a:pt x="377079" y="1499316"/>
                </a:cubicBezTo>
                <a:cubicBezTo>
                  <a:pt x="359297" y="1474066"/>
                  <a:pt x="337594" y="1451943"/>
                  <a:pt x="317080" y="1428949"/>
                </a:cubicBezTo>
                <a:cubicBezTo>
                  <a:pt x="294110" y="1403066"/>
                  <a:pt x="276209" y="1370258"/>
                  <a:pt x="252249" y="1344731"/>
                </a:cubicBezTo>
                <a:cubicBezTo>
                  <a:pt x="185160" y="1273494"/>
                  <a:pt x="108924" y="1210290"/>
                  <a:pt x="50073" y="1131573"/>
                </a:cubicBezTo>
                <a:cubicBezTo>
                  <a:pt x="18628" y="1089820"/>
                  <a:pt x="-16421" y="1055270"/>
                  <a:pt x="8410" y="999309"/>
                </a:cubicBezTo>
                <a:cubicBezTo>
                  <a:pt x="20727" y="975603"/>
                  <a:pt x="40568" y="957279"/>
                  <a:pt x="60489" y="939905"/>
                </a:cubicBezTo>
                <a:cubicBezTo>
                  <a:pt x="85162" y="917544"/>
                  <a:pt x="113161" y="905948"/>
                  <a:pt x="142666" y="927517"/>
                </a:cubicBezTo>
                <a:cubicBezTo>
                  <a:pt x="178151" y="952450"/>
                  <a:pt x="208368" y="985417"/>
                  <a:pt x="240605" y="1014902"/>
                </a:cubicBezTo>
                <a:cubicBezTo>
                  <a:pt x="274070" y="1050798"/>
                  <a:pt x="304565" y="1088553"/>
                  <a:pt x="341951" y="1121560"/>
                </a:cubicBezTo>
                <a:cubicBezTo>
                  <a:pt x="372525" y="1145583"/>
                  <a:pt x="396960" y="1179262"/>
                  <a:pt x="434108" y="1193549"/>
                </a:cubicBezTo>
                <a:cubicBezTo>
                  <a:pt x="463533" y="1204235"/>
                  <a:pt x="497870" y="1191531"/>
                  <a:pt x="514147" y="1164975"/>
                </a:cubicBezTo>
                <a:cubicBezTo>
                  <a:pt x="528760" y="1138736"/>
                  <a:pt x="527374" y="1107273"/>
                  <a:pt x="528285" y="1078184"/>
                </a:cubicBezTo>
                <a:cubicBezTo>
                  <a:pt x="528285" y="1060652"/>
                  <a:pt x="528602" y="1043120"/>
                  <a:pt x="528404" y="1025587"/>
                </a:cubicBezTo>
                <a:cubicBezTo>
                  <a:pt x="528800" y="1025113"/>
                  <a:pt x="529077" y="1024519"/>
                  <a:pt x="529077" y="1023846"/>
                </a:cubicBezTo>
                <a:cubicBezTo>
                  <a:pt x="529236" y="1022144"/>
                  <a:pt x="529117" y="1020522"/>
                  <a:pt x="529236" y="1018780"/>
                </a:cubicBezTo>
                <a:cubicBezTo>
                  <a:pt x="532919" y="943269"/>
                  <a:pt x="535137" y="867480"/>
                  <a:pt x="535255" y="791889"/>
                </a:cubicBezTo>
                <a:cubicBezTo>
                  <a:pt x="538859" y="657488"/>
                  <a:pt x="543612" y="523166"/>
                  <a:pt x="543730" y="388686"/>
                </a:cubicBezTo>
                <a:cubicBezTo>
                  <a:pt x="543849" y="298610"/>
                  <a:pt x="547334" y="208139"/>
                  <a:pt x="566384" y="119804"/>
                </a:cubicBezTo>
                <a:cubicBezTo>
                  <a:pt x="572839" y="91626"/>
                  <a:pt x="581552" y="61944"/>
                  <a:pt x="599294" y="38633"/>
                </a:cubicBezTo>
                <a:cubicBezTo>
                  <a:pt x="630066" y="7170"/>
                  <a:pt x="675769" y="-2685"/>
                  <a:pt x="718461" y="600"/>
                </a:cubicBezTo>
                <a:cubicBezTo>
                  <a:pt x="810975" y="4162"/>
                  <a:pt x="801589" y="119250"/>
                  <a:pt x="796044" y="186055"/>
                </a:cubicBezTo>
                <a:cubicBezTo>
                  <a:pt x="791292" y="241541"/>
                  <a:pt x="789351" y="297185"/>
                  <a:pt x="786540" y="352750"/>
                </a:cubicBezTo>
                <a:cubicBezTo>
                  <a:pt x="780520" y="453195"/>
                  <a:pt x="774777" y="553719"/>
                  <a:pt x="772005" y="654282"/>
                </a:cubicBezTo>
                <a:cubicBezTo>
                  <a:pt x="771451" y="720454"/>
                  <a:pt x="772362" y="786546"/>
                  <a:pt x="770659" y="852678"/>
                </a:cubicBezTo>
                <a:cubicBezTo>
                  <a:pt x="770183" y="893363"/>
                  <a:pt x="769312" y="934087"/>
                  <a:pt x="769510" y="974811"/>
                </a:cubicBezTo>
                <a:cubicBezTo>
                  <a:pt x="770263" y="992462"/>
                  <a:pt x="795054" y="991354"/>
                  <a:pt x="795648" y="974811"/>
                </a:cubicBezTo>
                <a:cubicBezTo>
                  <a:pt x="795767" y="925974"/>
                  <a:pt x="796480" y="877216"/>
                  <a:pt x="797272" y="828379"/>
                </a:cubicBezTo>
                <a:cubicBezTo>
                  <a:pt x="797233" y="822244"/>
                  <a:pt x="797233" y="816110"/>
                  <a:pt x="797233" y="809936"/>
                </a:cubicBezTo>
                <a:cubicBezTo>
                  <a:pt x="798500" y="784449"/>
                  <a:pt x="800084" y="758922"/>
                  <a:pt x="802698" y="733475"/>
                </a:cubicBezTo>
                <a:cubicBezTo>
                  <a:pt x="804044" y="710125"/>
                  <a:pt x="809153" y="687249"/>
                  <a:pt x="812995" y="664176"/>
                </a:cubicBezTo>
                <a:cubicBezTo>
                  <a:pt x="815846" y="643478"/>
                  <a:pt x="819292" y="621276"/>
                  <a:pt x="837113" y="607780"/>
                </a:cubicBezTo>
                <a:cubicBezTo>
                  <a:pt x="862578" y="584509"/>
                  <a:pt x="897033" y="576555"/>
                  <a:pt x="930776" y="577544"/>
                </a:cubicBezTo>
                <a:cubicBezTo>
                  <a:pt x="976716" y="576119"/>
                  <a:pt x="1031764" y="593572"/>
                  <a:pt x="1043131" y="643636"/>
                </a:cubicBezTo>
                <a:cubicBezTo>
                  <a:pt x="1051368" y="677118"/>
                  <a:pt x="1048319" y="712262"/>
                  <a:pt x="1049230" y="746416"/>
                </a:cubicBezTo>
                <a:cubicBezTo>
                  <a:pt x="1049269" y="777523"/>
                  <a:pt x="1049546" y="808590"/>
                  <a:pt x="1048596" y="839658"/>
                </a:cubicBezTo>
                <a:cubicBezTo>
                  <a:pt x="1047883" y="871279"/>
                  <a:pt x="1046259" y="902901"/>
                  <a:pt x="1046101" y="934483"/>
                </a:cubicBezTo>
                <a:cubicBezTo>
                  <a:pt x="1045903" y="945802"/>
                  <a:pt x="1060556" y="951896"/>
                  <a:pt x="1068398" y="943704"/>
                </a:cubicBezTo>
                <a:cubicBezTo>
                  <a:pt x="1070893" y="941211"/>
                  <a:pt x="1072081" y="937926"/>
                  <a:pt x="1072200" y="934483"/>
                </a:cubicBezTo>
                <a:cubicBezTo>
                  <a:pt x="1072675" y="919879"/>
                  <a:pt x="1072715" y="905315"/>
                  <a:pt x="1073269" y="890711"/>
                </a:cubicBezTo>
                <a:cubicBezTo>
                  <a:pt x="1073507" y="884894"/>
                  <a:pt x="1073705" y="879076"/>
                  <a:pt x="1073903" y="873298"/>
                </a:cubicBezTo>
                <a:cubicBezTo>
                  <a:pt x="1073903" y="873258"/>
                  <a:pt x="1073903" y="873258"/>
                  <a:pt x="1073903" y="873219"/>
                </a:cubicBezTo>
                <a:cubicBezTo>
                  <a:pt x="1073982" y="871715"/>
                  <a:pt x="1074021" y="870250"/>
                  <a:pt x="1074101" y="868747"/>
                </a:cubicBezTo>
                <a:cubicBezTo>
                  <a:pt x="1077269" y="783024"/>
                  <a:pt x="1079249" y="696748"/>
                  <a:pt x="1098140" y="612727"/>
                </a:cubicBezTo>
                <a:cubicBezTo>
                  <a:pt x="1106932" y="599153"/>
                  <a:pt x="1121862" y="589575"/>
                  <a:pt x="1137823" y="586963"/>
                </a:cubicBezTo>
                <a:cubicBezTo>
                  <a:pt x="1165545" y="582808"/>
                  <a:pt x="1194456" y="576950"/>
                  <a:pt x="1222376" y="581779"/>
                </a:cubicBezTo>
                <a:cubicBezTo>
                  <a:pt x="1267287" y="588784"/>
                  <a:pt x="1285266" y="620445"/>
                  <a:pt x="1289108" y="663029"/>
                </a:cubicBezTo>
                <a:cubicBezTo>
                  <a:pt x="1290177" y="672408"/>
                  <a:pt x="1290969" y="681907"/>
                  <a:pt x="1291524" y="691445"/>
                </a:cubicBezTo>
                <a:cubicBezTo>
                  <a:pt x="1286692" y="722235"/>
                  <a:pt x="1288474" y="756152"/>
                  <a:pt x="1288316" y="781085"/>
                </a:cubicBezTo>
                <a:cubicBezTo>
                  <a:pt x="1289227" y="813142"/>
                  <a:pt x="1288870" y="845199"/>
                  <a:pt x="1288950" y="877255"/>
                </a:cubicBezTo>
                <a:cubicBezTo>
                  <a:pt x="1288950" y="877414"/>
                  <a:pt x="1288950" y="877532"/>
                  <a:pt x="1288950" y="877691"/>
                </a:cubicBezTo>
                <a:cubicBezTo>
                  <a:pt x="1288910" y="880857"/>
                  <a:pt x="1288831" y="884023"/>
                  <a:pt x="1288752" y="887189"/>
                </a:cubicBezTo>
                <a:cubicBezTo>
                  <a:pt x="1288554" y="901714"/>
                  <a:pt x="1288554" y="916278"/>
                  <a:pt x="1288554" y="930842"/>
                </a:cubicBezTo>
                <a:cubicBezTo>
                  <a:pt x="1288989" y="937768"/>
                  <a:pt x="1287009" y="945960"/>
                  <a:pt x="1290732" y="952055"/>
                </a:cubicBezTo>
                <a:cubicBezTo>
                  <a:pt x="1290771" y="952371"/>
                  <a:pt x="1290771" y="952727"/>
                  <a:pt x="1290771" y="953044"/>
                </a:cubicBezTo>
                <a:cubicBezTo>
                  <a:pt x="1291088" y="955102"/>
                  <a:pt x="1292791" y="956052"/>
                  <a:pt x="1294415" y="955973"/>
                </a:cubicBezTo>
                <a:cubicBezTo>
                  <a:pt x="1294415" y="955973"/>
                  <a:pt x="1294415" y="955973"/>
                  <a:pt x="1294454" y="955973"/>
                </a:cubicBezTo>
                <a:cubicBezTo>
                  <a:pt x="1302454" y="961474"/>
                  <a:pt x="1314850" y="955339"/>
                  <a:pt x="1314692" y="945089"/>
                </a:cubicBezTo>
                <a:cubicBezTo>
                  <a:pt x="1315009" y="927122"/>
                  <a:pt x="1314652" y="909075"/>
                  <a:pt x="1314930" y="891147"/>
                </a:cubicBezTo>
                <a:cubicBezTo>
                  <a:pt x="1315682" y="851333"/>
                  <a:pt x="1315880" y="811638"/>
                  <a:pt x="1317623" y="771864"/>
                </a:cubicBezTo>
                <a:cubicBezTo>
                  <a:pt x="1317662" y="746693"/>
                  <a:pt x="1319484" y="716496"/>
                  <a:pt x="1318058" y="686775"/>
                </a:cubicBezTo>
                <a:cubicBezTo>
                  <a:pt x="1321187" y="670865"/>
                  <a:pt x="1327088" y="656261"/>
                  <a:pt x="1340553" y="646684"/>
                </a:cubicBezTo>
                <a:cubicBezTo>
                  <a:pt x="1375206" y="623136"/>
                  <a:pt x="1419602" y="623650"/>
                  <a:pt x="1458057" y="636988"/>
                </a:cubicBezTo>
                <a:cubicBezTo>
                  <a:pt x="1484314" y="644824"/>
                  <a:pt x="1500710" y="669282"/>
                  <a:pt x="1508987" y="694254"/>
                </a:cubicBezTo>
                <a:close/>
              </a:path>
            </a:pathLst>
          </a:custGeom>
          <a:solidFill>
            <a:srgbClr val="FFFFFF"/>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nvGrpSpPr>
          <p:cNvPr id="168" name="Google Shape;168;p8"/>
          <p:cNvGrpSpPr/>
          <p:nvPr/>
        </p:nvGrpSpPr>
        <p:grpSpPr>
          <a:xfrm rot="-570452">
            <a:off x="5166261" y="282126"/>
            <a:ext cx="2084423" cy="805407"/>
            <a:chOff x="7748544" y="423348"/>
            <a:chExt cx="3126202" cy="1207943"/>
          </a:xfrm>
        </p:grpSpPr>
        <p:sp>
          <p:nvSpPr>
            <p:cNvPr id="169" name="Google Shape;169;p8"/>
            <p:cNvSpPr/>
            <p:nvPr/>
          </p:nvSpPr>
          <p:spPr>
            <a:xfrm>
              <a:off x="7748544" y="423348"/>
              <a:ext cx="1112395" cy="1207943"/>
            </a:xfrm>
            <a:custGeom>
              <a:avLst/>
              <a:gdLst/>
              <a:ahLst/>
              <a:cxnLst/>
              <a:rect l="l" t="t" r="r" b="b"/>
              <a:pathLst>
                <a:path w="1112395" h="1207943" extrusionOk="0">
                  <a:moveTo>
                    <a:pt x="1100541" y="248497"/>
                  </a:moveTo>
                  <a:cubicBezTo>
                    <a:pt x="1100103" y="187524"/>
                    <a:pt x="1101416" y="126550"/>
                    <a:pt x="1099040" y="65577"/>
                  </a:cubicBezTo>
                  <a:cubicBezTo>
                    <a:pt x="1097915" y="51847"/>
                    <a:pt x="1102479" y="36244"/>
                    <a:pt x="1094413" y="24075"/>
                  </a:cubicBezTo>
                  <a:cubicBezTo>
                    <a:pt x="1080470" y="3792"/>
                    <a:pt x="1052208" y="1482"/>
                    <a:pt x="1029636" y="109"/>
                  </a:cubicBezTo>
                  <a:cubicBezTo>
                    <a:pt x="971549" y="-3323"/>
                    <a:pt x="962921" y="74813"/>
                    <a:pt x="953354" y="117626"/>
                  </a:cubicBezTo>
                  <a:cubicBezTo>
                    <a:pt x="926343" y="259669"/>
                    <a:pt x="911399" y="403646"/>
                    <a:pt x="911774" y="548310"/>
                  </a:cubicBezTo>
                  <a:cubicBezTo>
                    <a:pt x="913400" y="612030"/>
                    <a:pt x="919965" y="675562"/>
                    <a:pt x="917027" y="739407"/>
                  </a:cubicBezTo>
                  <a:cubicBezTo>
                    <a:pt x="916214" y="786214"/>
                    <a:pt x="915901" y="833332"/>
                    <a:pt x="906522" y="879390"/>
                  </a:cubicBezTo>
                  <a:cubicBezTo>
                    <a:pt x="892391" y="833582"/>
                    <a:pt x="882137" y="786650"/>
                    <a:pt x="864442" y="742028"/>
                  </a:cubicBezTo>
                  <a:cubicBezTo>
                    <a:pt x="855501" y="717688"/>
                    <a:pt x="844121" y="694223"/>
                    <a:pt x="835930" y="669633"/>
                  </a:cubicBezTo>
                  <a:cubicBezTo>
                    <a:pt x="817735" y="610532"/>
                    <a:pt x="798914" y="551556"/>
                    <a:pt x="775029" y="494514"/>
                  </a:cubicBezTo>
                  <a:cubicBezTo>
                    <a:pt x="759711" y="461250"/>
                    <a:pt x="750457" y="424304"/>
                    <a:pt x="728385" y="394659"/>
                  </a:cubicBezTo>
                  <a:cubicBezTo>
                    <a:pt x="694433" y="353969"/>
                    <a:pt x="614149" y="369446"/>
                    <a:pt x="566442" y="371942"/>
                  </a:cubicBezTo>
                  <a:cubicBezTo>
                    <a:pt x="533991" y="374314"/>
                    <a:pt x="510544" y="436036"/>
                    <a:pt x="500852" y="463184"/>
                  </a:cubicBezTo>
                  <a:cubicBezTo>
                    <a:pt x="458272" y="604853"/>
                    <a:pt x="424883" y="749704"/>
                    <a:pt x="410627" y="897114"/>
                  </a:cubicBezTo>
                  <a:cubicBezTo>
                    <a:pt x="388680" y="854239"/>
                    <a:pt x="381427" y="805435"/>
                    <a:pt x="368171" y="759440"/>
                  </a:cubicBezTo>
                  <a:cubicBezTo>
                    <a:pt x="356291" y="700339"/>
                    <a:pt x="340410" y="642298"/>
                    <a:pt x="326029" y="583821"/>
                  </a:cubicBezTo>
                  <a:cubicBezTo>
                    <a:pt x="294453" y="463372"/>
                    <a:pt x="262752" y="342922"/>
                    <a:pt x="232114" y="222223"/>
                  </a:cubicBezTo>
                  <a:cubicBezTo>
                    <a:pt x="223673" y="179535"/>
                    <a:pt x="217170" y="136348"/>
                    <a:pt x="204790" y="94597"/>
                  </a:cubicBezTo>
                  <a:cubicBezTo>
                    <a:pt x="188283" y="36806"/>
                    <a:pt x="95682" y="39302"/>
                    <a:pt x="47849" y="47291"/>
                  </a:cubicBezTo>
                  <a:cubicBezTo>
                    <a:pt x="30967" y="50099"/>
                    <a:pt x="12710" y="55841"/>
                    <a:pt x="5394" y="72816"/>
                  </a:cubicBezTo>
                  <a:cubicBezTo>
                    <a:pt x="1643" y="82427"/>
                    <a:pt x="-4172" y="98404"/>
                    <a:pt x="4581" y="106642"/>
                  </a:cubicBezTo>
                  <a:cubicBezTo>
                    <a:pt x="1955" y="167927"/>
                    <a:pt x="22214" y="227653"/>
                    <a:pt x="30967" y="287815"/>
                  </a:cubicBezTo>
                  <a:cubicBezTo>
                    <a:pt x="55040" y="491456"/>
                    <a:pt x="107562" y="690728"/>
                    <a:pt x="172214" y="884945"/>
                  </a:cubicBezTo>
                  <a:cubicBezTo>
                    <a:pt x="195849" y="956652"/>
                    <a:pt x="211543" y="1031044"/>
                    <a:pt x="241055" y="1100693"/>
                  </a:cubicBezTo>
                  <a:cubicBezTo>
                    <a:pt x="268192" y="1175895"/>
                    <a:pt x="305958" y="1201421"/>
                    <a:pt x="385554" y="1207350"/>
                  </a:cubicBezTo>
                  <a:cubicBezTo>
                    <a:pt x="450456" y="1212717"/>
                    <a:pt x="478405" y="1181450"/>
                    <a:pt x="500102" y="1124720"/>
                  </a:cubicBezTo>
                  <a:cubicBezTo>
                    <a:pt x="525237" y="1060938"/>
                    <a:pt x="533428" y="992975"/>
                    <a:pt x="551498" y="926696"/>
                  </a:cubicBezTo>
                  <a:cubicBezTo>
                    <a:pt x="565567" y="858608"/>
                    <a:pt x="575508" y="789459"/>
                    <a:pt x="594641" y="722494"/>
                  </a:cubicBezTo>
                  <a:cubicBezTo>
                    <a:pt x="606646" y="679556"/>
                    <a:pt x="622465" y="637555"/>
                    <a:pt x="630719" y="593619"/>
                  </a:cubicBezTo>
                  <a:cubicBezTo>
                    <a:pt x="686930" y="722556"/>
                    <a:pt x="690932" y="865847"/>
                    <a:pt x="733950" y="999215"/>
                  </a:cubicBezTo>
                  <a:cubicBezTo>
                    <a:pt x="743766" y="1028922"/>
                    <a:pt x="751207" y="1059378"/>
                    <a:pt x="763087" y="1088398"/>
                  </a:cubicBezTo>
                  <a:cubicBezTo>
                    <a:pt x="769214" y="1105997"/>
                    <a:pt x="779219" y="1122161"/>
                    <a:pt x="794600" y="1133145"/>
                  </a:cubicBezTo>
                  <a:cubicBezTo>
                    <a:pt x="843371" y="1170279"/>
                    <a:pt x="910086" y="1160730"/>
                    <a:pt x="964922" y="1143692"/>
                  </a:cubicBezTo>
                  <a:cubicBezTo>
                    <a:pt x="989432" y="1133520"/>
                    <a:pt x="1022571" y="1135330"/>
                    <a:pt x="1034638" y="1107183"/>
                  </a:cubicBezTo>
                  <a:cubicBezTo>
                    <a:pt x="1058711" y="1061500"/>
                    <a:pt x="1065151" y="1010075"/>
                    <a:pt x="1073217" y="959835"/>
                  </a:cubicBezTo>
                  <a:cubicBezTo>
                    <a:pt x="1087973" y="903418"/>
                    <a:pt x="1093350" y="845315"/>
                    <a:pt x="1097852" y="787337"/>
                  </a:cubicBezTo>
                  <a:cubicBezTo>
                    <a:pt x="1104167" y="723368"/>
                    <a:pt x="1109732" y="659336"/>
                    <a:pt x="1112171" y="595117"/>
                  </a:cubicBezTo>
                  <a:cubicBezTo>
                    <a:pt x="1113609" y="545564"/>
                    <a:pt x="1107669" y="496074"/>
                    <a:pt x="1107982" y="446521"/>
                  </a:cubicBezTo>
                  <a:cubicBezTo>
                    <a:pt x="1107982" y="379931"/>
                    <a:pt x="1101604" y="315462"/>
                    <a:pt x="1100541" y="248497"/>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0" name="Google Shape;170;p8"/>
            <p:cNvSpPr/>
            <p:nvPr/>
          </p:nvSpPr>
          <p:spPr>
            <a:xfrm>
              <a:off x="8996694" y="436568"/>
              <a:ext cx="827092" cy="1067327"/>
            </a:xfrm>
            <a:custGeom>
              <a:avLst/>
              <a:gdLst/>
              <a:ahLst/>
              <a:cxnLst/>
              <a:rect l="l" t="t" r="r" b="b"/>
              <a:pathLst>
                <a:path w="827092" h="1067327" extrusionOk="0">
                  <a:moveTo>
                    <a:pt x="746391" y="245138"/>
                  </a:moveTo>
                  <a:cubicBezTo>
                    <a:pt x="711876" y="158764"/>
                    <a:pt x="654540" y="78506"/>
                    <a:pt x="576257" y="26832"/>
                  </a:cubicBezTo>
                  <a:cubicBezTo>
                    <a:pt x="556248" y="16097"/>
                    <a:pt x="537553" y="5675"/>
                    <a:pt x="514481" y="2804"/>
                  </a:cubicBezTo>
                  <a:cubicBezTo>
                    <a:pt x="504102" y="3116"/>
                    <a:pt x="488845" y="-4872"/>
                    <a:pt x="481280" y="4801"/>
                  </a:cubicBezTo>
                  <a:cubicBezTo>
                    <a:pt x="413564" y="-9241"/>
                    <a:pt x="345660" y="13164"/>
                    <a:pt x="280946" y="31325"/>
                  </a:cubicBezTo>
                  <a:cubicBezTo>
                    <a:pt x="256685" y="37379"/>
                    <a:pt x="235551" y="51046"/>
                    <a:pt x="216418" y="66711"/>
                  </a:cubicBezTo>
                  <a:cubicBezTo>
                    <a:pt x="189845" y="88554"/>
                    <a:pt x="163646" y="111021"/>
                    <a:pt x="140949" y="136921"/>
                  </a:cubicBezTo>
                  <a:cubicBezTo>
                    <a:pt x="82425" y="207631"/>
                    <a:pt x="30590" y="288076"/>
                    <a:pt x="10645" y="378631"/>
                  </a:cubicBezTo>
                  <a:cubicBezTo>
                    <a:pt x="5205" y="413143"/>
                    <a:pt x="6768" y="448342"/>
                    <a:pt x="3704" y="483042"/>
                  </a:cubicBezTo>
                  <a:cubicBezTo>
                    <a:pt x="-9614" y="648800"/>
                    <a:pt x="9332" y="833094"/>
                    <a:pt x="121003" y="964527"/>
                  </a:cubicBezTo>
                  <a:cubicBezTo>
                    <a:pt x="152579" y="998353"/>
                    <a:pt x="195660" y="1019634"/>
                    <a:pt x="236739" y="1039855"/>
                  </a:cubicBezTo>
                  <a:cubicBezTo>
                    <a:pt x="278257" y="1057080"/>
                    <a:pt x="323713" y="1061636"/>
                    <a:pt x="368045" y="1065942"/>
                  </a:cubicBezTo>
                  <a:cubicBezTo>
                    <a:pt x="444827" y="1071808"/>
                    <a:pt x="522985" y="1059077"/>
                    <a:pt x="593264" y="1027186"/>
                  </a:cubicBezTo>
                  <a:cubicBezTo>
                    <a:pt x="664794" y="989990"/>
                    <a:pt x="718441" y="926770"/>
                    <a:pt x="754957" y="855998"/>
                  </a:cubicBezTo>
                  <a:cubicBezTo>
                    <a:pt x="784032" y="807194"/>
                    <a:pt x="799788" y="751837"/>
                    <a:pt x="814107" y="697229"/>
                  </a:cubicBezTo>
                  <a:cubicBezTo>
                    <a:pt x="833365" y="609919"/>
                    <a:pt x="829175" y="518677"/>
                    <a:pt x="814732" y="430930"/>
                  </a:cubicBezTo>
                  <a:cubicBezTo>
                    <a:pt x="804853" y="364776"/>
                    <a:pt x="774465" y="304989"/>
                    <a:pt x="746391" y="245138"/>
                  </a:cubicBezTo>
                  <a:close/>
                  <a:moveTo>
                    <a:pt x="163146" y="483478"/>
                  </a:moveTo>
                  <a:cubicBezTo>
                    <a:pt x="170524" y="410959"/>
                    <a:pt x="196910" y="339064"/>
                    <a:pt x="233738" y="276031"/>
                  </a:cubicBezTo>
                  <a:cubicBezTo>
                    <a:pt x="267002" y="206008"/>
                    <a:pt x="322213" y="154271"/>
                    <a:pt x="397182" y="131429"/>
                  </a:cubicBezTo>
                  <a:cubicBezTo>
                    <a:pt x="403684" y="135111"/>
                    <a:pt x="411688" y="132303"/>
                    <a:pt x="418878" y="133489"/>
                  </a:cubicBezTo>
                  <a:cubicBezTo>
                    <a:pt x="434510" y="134612"/>
                    <a:pt x="451392" y="135985"/>
                    <a:pt x="467274" y="137795"/>
                  </a:cubicBezTo>
                  <a:cubicBezTo>
                    <a:pt x="511042" y="153335"/>
                    <a:pt x="548933" y="183478"/>
                    <a:pt x="576569" y="220487"/>
                  </a:cubicBezTo>
                  <a:cubicBezTo>
                    <a:pt x="643097" y="304739"/>
                    <a:pt x="668295" y="382189"/>
                    <a:pt x="667107" y="489345"/>
                  </a:cubicBezTo>
                  <a:cubicBezTo>
                    <a:pt x="665794" y="605238"/>
                    <a:pt x="635657" y="712894"/>
                    <a:pt x="570630" y="809940"/>
                  </a:cubicBezTo>
                  <a:cubicBezTo>
                    <a:pt x="553247" y="837150"/>
                    <a:pt x="523735" y="854188"/>
                    <a:pt x="493785" y="864985"/>
                  </a:cubicBezTo>
                  <a:cubicBezTo>
                    <a:pt x="467149" y="876343"/>
                    <a:pt x="439199" y="886953"/>
                    <a:pt x="409749" y="885393"/>
                  </a:cubicBezTo>
                  <a:cubicBezTo>
                    <a:pt x="292075" y="885330"/>
                    <a:pt x="221045" y="790281"/>
                    <a:pt x="182717" y="689553"/>
                  </a:cubicBezTo>
                  <a:cubicBezTo>
                    <a:pt x="162583" y="623025"/>
                    <a:pt x="159895" y="552503"/>
                    <a:pt x="163146" y="483478"/>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1" name="Google Shape;171;p8"/>
            <p:cNvSpPr/>
            <p:nvPr/>
          </p:nvSpPr>
          <p:spPr>
            <a:xfrm>
              <a:off x="9889211" y="487593"/>
              <a:ext cx="985535" cy="1035449"/>
            </a:xfrm>
            <a:custGeom>
              <a:avLst/>
              <a:gdLst/>
              <a:ahLst/>
              <a:cxnLst/>
              <a:rect l="l" t="t" r="r" b="b"/>
              <a:pathLst>
                <a:path w="985535" h="1035449" extrusionOk="0">
                  <a:moveTo>
                    <a:pt x="908128" y="103558"/>
                  </a:moveTo>
                  <a:cubicBezTo>
                    <a:pt x="869112" y="92636"/>
                    <a:pt x="854731" y="119909"/>
                    <a:pt x="842288" y="151176"/>
                  </a:cubicBezTo>
                  <a:cubicBezTo>
                    <a:pt x="825656" y="191617"/>
                    <a:pt x="812838" y="233493"/>
                    <a:pt x="798770" y="274808"/>
                  </a:cubicBezTo>
                  <a:cubicBezTo>
                    <a:pt x="781888" y="319742"/>
                    <a:pt x="766256" y="366362"/>
                    <a:pt x="751875" y="412358"/>
                  </a:cubicBezTo>
                  <a:cubicBezTo>
                    <a:pt x="737932" y="449491"/>
                    <a:pt x="724989" y="486811"/>
                    <a:pt x="714485" y="525131"/>
                  </a:cubicBezTo>
                  <a:cubicBezTo>
                    <a:pt x="694101" y="597338"/>
                    <a:pt x="677281" y="669920"/>
                    <a:pt x="651521" y="740567"/>
                  </a:cubicBezTo>
                  <a:cubicBezTo>
                    <a:pt x="631387" y="654754"/>
                    <a:pt x="631137" y="563699"/>
                    <a:pt x="615506" y="476764"/>
                  </a:cubicBezTo>
                  <a:cubicBezTo>
                    <a:pt x="611316" y="450614"/>
                    <a:pt x="607815" y="424340"/>
                    <a:pt x="602750" y="398315"/>
                  </a:cubicBezTo>
                  <a:cubicBezTo>
                    <a:pt x="601000" y="373102"/>
                    <a:pt x="584305" y="360059"/>
                    <a:pt x="560983" y="354192"/>
                  </a:cubicBezTo>
                  <a:cubicBezTo>
                    <a:pt x="527594" y="346142"/>
                    <a:pt x="493642" y="340088"/>
                    <a:pt x="459815" y="334097"/>
                  </a:cubicBezTo>
                  <a:cubicBezTo>
                    <a:pt x="424863" y="325547"/>
                    <a:pt x="401666" y="331975"/>
                    <a:pt x="379032" y="360558"/>
                  </a:cubicBezTo>
                  <a:cubicBezTo>
                    <a:pt x="348394" y="402622"/>
                    <a:pt x="319131" y="446058"/>
                    <a:pt x="293120" y="491055"/>
                  </a:cubicBezTo>
                  <a:cubicBezTo>
                    <a:pt x="256668" y="562264"/>
                    <a:pt x="239848" y="641211"/>
                    <a:pt x="200957" y="711671"/>
                  </a:cubicBezTo>
                  <a:cubicBezTo>
                    <a:pt x="207272" y="649824"/>
                    <a:pt x="201144" y="587789"/>
                    <a:pt x="202207" y="525817"/>
                  </a:cubicBezTo>
                  <a:cubicBezTo>
                    <a:pt x="204833" y="496298"/>
                    <a:pt x="210148" y="466841"/>
                    <a:pt x="211023" y="437134"/>
                  </a:cubicBezTo>
                  <a:cubicBezTo>
                    <a:pt x="212337" y="382776"/>
                    <a:pt x="210586" y="328168"/>
                    <a:pt x="207772" y="273809"/>
                  </a:cubicBezTo>
                  <a:cubicBezTo>
                    <a:pt x="201207" y="226316"/>
                    <a:pt x="200206" y="178511"/>
                    <a:pt x="198018" y="130643"/>
                  </a:cubicBezTo>
                  <a:cubicBezTo>
                    <a:pt x="196955" y="110111"/>
                    <a:pt x="196330" y="89516"/>
                    <a:pt x="197455" y="69045"/>
                  </a:cubicBezTo>
                  <a:cubicBezTo>
                    <a:pt x="198143" y="53069"/>
                    <a:pt x="205396" y="34533"/>
                    <a:pt x="192453" y="21490"/>
                  </a:cubicBezTo>
                  <a:cubicBezTo>
                    <a:pt x="167130" y="-3973"/>
                    <a:pt x="126613" y="-353"/>
                    <a:pt x="93474" y="957"/>
                  </a:cubicBezTo>
                  <a:cubicBezTo>
                    <a:pt x="80594" y="2580"/>
                    <a:pt x="73591" y="15124"/>
                    <a:pt x="66025" y="24236"/>
                  </a:cubicBezTo>
                  <a:cubicBezTo>
                    <a:pt x="52144" y="22051"/>
                    <a:pt x="49893" y="76098"/>
                    <a:pt x="46642" y="87581"/>
                  </a:cubicBezTo>
                  <a:cubicBezTo>
                    <a:pt x="33887" y="174267"/>
                    <a:pt x="31698" y="262139"/>
                    <a:pt x="26884" y="349324"/>
                  </a:cubicBezTo>
                  <a:cubicBezTo>
                    <a:pt x="26821" y="349262"/>
                    <a:pt x="26884" y="349012"/>
                    <a:pt x="26884" y="348763"/>
                  </a:cubicBezTo>
                  <a:cubicBezTo>
                    <a:pt x="26884" y="348451"/>
                    <a:pt x="26946" y="348076"/>
                    <a:pt x="26946" y="347702"/>
                  </a:cubicBezTo>
                  <a:cubicBezTo>
                    <a:pt x="19318" y="437383"/>
                    <a:pt x="10189" y="526940"/>
                    <a:pt x="7563" y="616997"/>
                  </a:cubicBezTo>
                  <a:cubicBezTo>
                    <a:pt x="2749" y="704120"/>
                    <a:pt x="-2003" y="791617"/>
                    <a:pt x="873" y="878865"/>
                  </a:cubicBezTo>
                  <a:cubicBezTo>
                    <a:pt x="-3692" y="976660"/>
                    <a:pt x="107480" y="1006741"/>
                    <a:pt x="186451" y="1011796"/>
                  </a:cubicBezTo>
                  <a:cubicBezTo>
                    <a:pt x="266609" y="1021470"/>
                    <a:pt x="287180" y="960371"/>
                    <a:pt x="309940" y="897837"/>
                  </a:cubicBezTo>
                  <a:cubicBezTo>
                    <a:pt x="332574" y="836364"/>
                    <a:pt x="361024" y="777201"/>
                    <a:pt x="382470" y="715228"/>
                  </a:cubicBezTo>
                  <a:cubicBezTo>
                    <a:pt x="399540" y="664615"/>
                    <a:pt x="415672" y="613377"/>
                    <a:pt x="437806" y="564698"/>
                  </a:cubicBezTo>
                  <a:cubicBezTo>
                    <a:pt x="443371" y="594904"/>
                    <a:pt x="443996" y="625672"/>
                    <a:pt x="444934" y="656314"/>
                  </a:cubicBezTo>
                  <a:cubicBezTo>
                    <a:pt x="445622" y="699314"/>
                    <a:pt x="452875" y="741752"/>
                    <a:pt x="456689" y="784565"/>
                  </a:cubicBezTo>
                  <a:cubicBezTo>
                    <a:pt x="458627" y="843666"/>
                    <a:pt x="465193" y="902456"/>
                    <a:pt x="479949" y="959872"/>
                  </a:cubicBezTo>
                  <a:cubicBezTo>
                    <a:pt x="491266" y="1001811"/>
                    <a:pt x="540349" y="1010423"/>
                    <a:pt x="576990" y="1018287"/>
                  </a:cubicBezTo>
                  <a:cubicBezTo>
                    <a:pt x="608878" y="1025651"/>
                    <a:pt x="640704" y="1035075"/>
                    <a:pt x="673655" y="1035449"/>
                  </a:cubicBezTo>
                  <a:cubicBezTo>
                    <a:pt x="708107" y="1035449"/>
                    <a:pt x="731679" y="1004682"/>
                    <a:pt x="743372" y="975412"/>
                  </a:cubicBezTo>
                  <a:cubicBezTo>
                    <a:pt x="756627" y="946142"/>
                    <a:pt x="768007" y="916123"/>
                    <a:pt x="777824" y="885543"/>
                  </a:cubicBezTo>
                  <a:cubicBezTo>
                    <a:pt x="792580" y="845226"/>
                    <a:pt x="814214" y="807531"/>
                    <a:pt x="825219" y="765842"/>
                  </a:cubicBezTo>
                  <a:cubicBezTo>
                    <a:pt x="839850" y="712919"/>
                    <a:pt x="855731" y="660433"/>
                    <a:pt x="869987" y="607386"/>
                  </a:cubicBezTo>
                  <a:cubicBezTo>
                    <a:pt x="898749" y="524194"/>
                    <a:pt x="924010" y="439693"/>
                    <a:pt x="944894" y="354255"/>
                  </a:cubicBezTo>
                  <a:cubicBezTo>
                    <a:pt x="954898" y="286478"/>
                    <a:pt x="973343" y="220887"/>
                    <a:pt x="985536" y="153485"/>
                  </a:cubicBezTo>
                  <a:cubicBezTo>
                    <a:pt x="982785" y="118349"/>
                    <a:pt x="936515" y="109299"/>
                    <a:pt x="908128" y="103558"/>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grpSp>
        <p:nvGrpSpPr>
          <p:cNvPr id="172" name="Google Shape;172;p8"/>
          <p:cNvGrpSpPr/>
          <p:nvPr/>
        </p:nvGrpSpPr>
        <p:grpSpPr>
          <a:xfrm rot="-570452">
            <a:off x="5166261" y="282126"/>
            <a:ext cx="2084423" cy="805407"/>
            <a:chOff x="7748544" y="423348"/>
            <a:chExt cx="3126202" cy="1207943"/>
          </a:xfrm>
        </p:grpSpPr>
        <p:sp>
          <p:nvSpPr>
            <p:cNvPr id="173" name="Google Shape;173;p8"/>
            <p:cNvSpPr/>
            <p:nvPr/>
          </p:nvSpPr>
          <p:spPr>
            <a:xfrm>
              <a:off x="7748544" y="423348"/>
              <a:ext cx="1112395" cy="1207943"/>
            </a:xfrm>
            <a:custGeom>
              <a:avLst/>
              <a:gdLst/>
              <a:ahLst/>
              <a:cxnLst/>
              <a:rect l="l" t="t" r="r" b="b"/>
              <a:pathLst>
                <a:path w="1112395" h="1207943" extrusionOk="0">
                  <a:moveTo>
                    <a:pt x="385554" y="1207350"/>
                  </a:moveTo>
                  <a:cubicBezTo>
                    <a:pt x="305958" y="1201421"/>
                    <a:pt x="268192" y="1175895"/>
                    <a:pt x="241055" y="1100693"/>
                  </a:cubicBezTo>
                  <a:cubicBezTo>
                    <a:pt x="211543" y="1031044"/>
                    <a:pt x="195849" y="956652"/>
                    <a:pt x="172214" y="884945"/>
                  </a:cubicBezTo>
                  <a:cubicBezTo>
                    <a:pt x="107562" y="690728"/>
                    <a:pt x="55040" y="491456"/>
                    <a:pt x="30967" y="287815"/>
                  </a:cubicBezTo>
                  <a:cubicBezTo>
                    <a:pt x="22214" y="227653"/>
                    <a:pt x="1955" y="167927"/>
                    <a:pt x="4581" y="106642"/>
                  </a:cubicBezTo>
                  <a:cubicBezTo>
                    <a:pt x="-4172" y="98404"/>
                    <a:pt x="1643" y="82427"/>
                    <a:pt x="5394" y="72816"/>
                  </a:cubicBezTo>
                  <a:cubicBezTo>
                    <a:pt x="12710" y="55841"/>
                    <a:pt x="30967" y="50099"/>
                    <a:pt x="47849" y="47291"/>
                  </a:cubicBezTo>
                  <a:cubicBezTo>
                    <a:pt x="95682" y="39302"/>
                    <a:pt x="188283" y="36806"/>
                    <a:pt x="204790" y="94597"/>
                  </a:cubicBezTo>
                  <a:cubicBezTo>
                    <a:pt x="217170" y="136348"/>
                    <a:pt x="223673" y="179535"/>
                    <a:pt x="232114" y="222223"/>
                  </a:cubicBezTo>
                  <a:cubicBezTo>
                    <a:pt x="262752" y="342922"/>
                    <a:pt x="294453" y="463372"/>
                    <a:pt x="326029" y="583821"/>
                  </a:cubicBezTo>
                  <a:cubicBezTo>
                    <a:pt x="340410" y="642298"/>
                    <a:pt x="356291" y="700339"/>
                    <a:pt x="368171" y="759440"/>
                  </a:cubicBezTo>
                  <a:cubicBezTo>
                    <a:pt x="381427" y="805435"/>
                    <a:pt x="388680" y="854239"/>
                    <a:pt x="410627" y="897114"/>
                  </a:cubicBezTo>
                  <a:cubicBezTo>
                    <a:pt x="424883" y="749704"/>
                    <a:pt x="458272" y="604853"/>
                    <a:pt x="500852" y="463184"/>
                  </a:cubicBezTo>
                  <a:cubicBezTo>
                    <a:pt x="510544" y="436036"/>
                    <a:pt x="533991" y="374314"/>
                    <a:pt x="566442" y="371942"/>
                  </a:cubicBezTo>
                  <a:cubicBezTo>
                    <a:pt x="614149" y="369446"/>
                    <a:pt x="694433" y="353969"/>
                    <a:pt x="728385" y="394659"/>
                  </a:cubicBezTo>
                  <a:cubicBezTo>
                    <a:pt x="750457" y="424304"/>
                    <a:pt x="759711" y="461250"/>
                    <a:pt x="775029" y="494514"/>
                  </a:cubicBezTo>
                  <a:cubicBezTo>
                    <a:pt x="798914" y="551556"/>
                    <a:pt x="817735" y="610532"/>
                    <a:pt x="835930" y="669633"/>
                  </a:cubicBezTo>
                  <a:cubicBezTo>
                    <a:pt x="844121" y="694223"/>
                    <a:pt x="855501" y="717688"/>
                    <a:pt x="864442" y="742028"/>
                  </a:cubicBezTo>
                  <a:cubicBezTo>
                    <a:pt x="882137" y="786650"/>
                    <a:pt x="892391" y="833582"/>
                    <a:pt x="906522" y="879390"/>
                  </a:cubicBezTo>
                  <a:cubicBezTo>
                    <a:pt x="915901" y="833332"/>
                    <a:pt x="916214" y="786214"/>
                    <a:pt x="917027" y="739407"/>
                  </a:cubicBezTo>
                  <a:cubicBezTo>
                    <a:pt x="919965" y="675562"/>
                    <a:pt x="913400" y="612030"/>
                    <a:pt x="911774" y="548310"/>
                  </a:cubicBezTo>
                  <a:cubicBezTo>
                    <a:pt x="911399" y="403646"/>
                    <a:pt x="926343" y="259669"/>
                    <a:pt x="953354" y="117626"/>
                  </a:cubicBezTo>
                  <a:cubicBezTo>
                    <a:pt x="962921" y="74813"/>
                    <a:pt x="971549" y="-3323"/>
                    <a:pt x="1029636" y="109"/>
                  </a:cubicBezTo>
                  <a:cubicBezTo>
                    <a:pt x="1052208" y="1482"/>
                    <a:pt x="1080470" y="3792"/>
                    <a:pt x="1094413" y="24075"/>
                  </a:cubicBezTo>
                  <a:cubicBezTo>
                    <a:pt x="1102479" y="36244"/>
                    <a:pt x="1097915" y="51847"/>
                    <a:pt x="1099040" y="65577"/>
                  </a:cubicBezTo>
                  <a:cubicBezTo>
                    <a:pt x="1101416" y="126550"/>
                    <a:pt x="1100103" y="187524"/>
                    <a:pt x="1100541" y="248497"/>
                  </a:cubicBezTo>
                  <a:cubicBezTo>
                    <a:pt x="1101604" y="315462"/>
                    <a:pt x="1107982" y="379931"/>
                    <a:pt x="1107982" y="446521"/>
                  </a:cubicBezTo>
                  <a:cubicBezTo>
                    <a:pt x="1107669" y="496074"/>
                    <a:pt x="1113609" y="545564"/>
                    <a:pt x="1112171" y="595117"/>
                  </a:cubicBezTo>
                  <a:cubicBezTo>
                    <a:pt x="1109732" y="659336"/>
                    <a:pt x="1104167" y="723368"/>
                    <a:pt x="1097852" y="787337"/>
                  </a:cubicBezTo>
                  <a:cubicBezTo>
                    <a:pt x="1093350" y="845315"/>
                    <a:pt x="1087973" y="903418"/>
                    <a:pt x="1073217" y="959835"/>
                  </a:cubicBezTo>
                  <a:cubicBezTo>
                    <a:pt x="1065151" y="1010075"/>
                    <a:pt x="1058711" y="1061500"/>
                    <a:pt x="1034638" y="1107183"/>
                  </a:cubicBezTo>
                  <a:cubicBezTo>
                    <a:pt x="1022571" y="1135330"/>
                    <a:pt x="989432" y="1133520"/>
                    <a:pt x="964922" y="1143692"/>
                  </a:cubicBezTo>
                  <a:cubicBezTo>
                    <a:pt x="910086" y="1160730"/>
                    <a:pt x="843371" y="1170279"/>
                    <a:pt x="794600" y="1133145"/>
                  </a:cubicBezTo>
                  <a:cubicBezTo>
                    <a:pt x="779219" y="1122161"/>
                    <a:pt x="769214" y="1105997"/>
                    <a:pt x="763087" y="1088398"/>
                  </a:cubicBezTo>
                  <a:cubicBezTo>
                    <a:pt x="751207" y="1059378"/>
                    <a:pt x="743766" y="1028922"/>
                    <a:pt x="733950" y="999215"/>
                  </a:cubicBezTo>
                  <a:cubicBezTo>
                    <a:pt x="690932" y="865847"/>
                    <a:pt x="686930" y="722556"/>
                    <a:pt x="630719" y="593619"/>
                  </a:cubicBezTo>
                  <a:cubicBezTo>
                    <a:pt x="622465" y="637555"/>
                    <a:pt x="606646" y="679556"/>
                    <a:pt x="594641" y="722494"/>
                  </a:cubicBezTo>
                  <a:cubicBezTo>
                    <a:pt x="575508" y="789459"/>
                    <a:pt x="565567" y="858608"/>
                    <a:pt x="551498" y="926696"/>
                  </a:cubicBezTo>
                  <a:cubicBezTo>
                    <a:pt x="533428" y="992975"/>
                    <a:pt x="525237" y="1060938"/>
                    <a:pt x="500102" y="1124720"/>
                  </a:cubicBezTo>
                  <a:cubicBezTo>
                    <a:pt x="478405" y="1181450"/>
                    <a:pt x="450456" y="1212717"/>
                    <a:pt x="385554" y="1207350"/>
                  </a:cubicBezTo>
                  <a:close/>
                  <a:moveTo>
                    <a:pt x="403936" y="1179016"/>
                  </a:moveTo>
                  <a:cubicBezTo>
                    <a:pt x="432698" y="1178517"/>
                    <a:pt x="450331" y="1164350"/>
                    <a:pt x="462086" y="1138887"/>
                  </a:cubicBezTo>
                  <a:cubicBezTo>
                    <a:pt x="479093" y="1105186"/>
                    <a:pt x="490473" y="1067179"/>
                    <a:pt x="497976" y="1030607"/>
                  </a:cubicBezTo>
                  <a:cubicBezTo>
                    <a:pt x="504103" y="995096"/>
                    <a:pt x="515045" y="958088"/>
                    <a:pt x="522924" y="923389"/>
                  </a:cubicBezTo>
                  <a:cubicBezTo>
                    <a:pt x="535429" y="861229"/>
                    <a:pt x="545871" y="798570"/>
                    <a:pt x="560752" y="736973"/>
                  </a:cubicBezTo>
                  <a:cubicBezTo>
                    <a:pt x="572945" y="689792"/>
                    <a:pt x="591265" y="641612"/>
                    <a:pt x="601332" y="594306"/>
                  </a:cubicBezTo>
                  <a:cubicBezTo>
                    <a:pt x="606021" y="578516"/>
                    <a:pt x="604708" y="559232"/>
                    <a:pt x="614525" y="545689"/>
                  </a:cubicBezTo>
                  <a:cubicBezTo>
                    <a:pt x="658856" y="507120"/>
                    <a:pt x="709002" y="756008"/>
                    <a:pt x="714692" y="785777"/>
                  </a:cubicBezTo>
                  <a:cubicBezTo>
                    <a:pt x="730448" y="865161"/>
                    <a:pt x="743891" y="943172"/>
                    <a:pt x="770402" y="1019498"/>
                  </a:cubicBezTo>
                  <a:cubicBezTo>
                    <a:pt x="790849" y="1090083"/>
                    <a:pt x="800790" y="1131772"/>
                    <a:pt x="886639" y="1130025"/>
                  </a:cubicBezTo>
                  <a:cubicBezTo>
                    <a:pt x="919340" y="1127404"/>
                    <a:pt x="950666" y="1118542"/>
                    <a:pt x="981679" y="1108306"/>
                  </a:cubicBezTo>
                  <a:cubicBezTo>
                    <a:pt x="989119" y="1106060"/>
                    <a:pt x="998060" y="1106185"/>
                    <a:pt x="1004188" y="1101067"/>
                  </a:cubicBezTo>
                  <a:cubicBezTo>
                    <a:pt x="1040703" y="1042153"/>
                    <a:pt x="1037640" y="969322"/>
                    <a:pt x="1056210" y="904167"/>
                  </a:cubicBezTo>
                  <a:cubicBezTo>
                    <a:pt x="1069966" y="801254"/>
                    <a:pt x="1078282" y="697156"/>
                    <a:pt x="1083471" y="593557"/>
                  </a:cubicBezTo>
                  <a:cubicBezTo>
                    <a:pt x="1084784" y="556174"/>
                    <a:pt x="1080970" y="518916"/>
                    <a:pt x="1079845" y="481533"/>
                  </a:cubicBezTo>
                  <a:cubicBezTo>
                    <a:pt x="1079470" y="411510"/>
                    <a:pt x="1075718" y="341487"/>
                    <a:pt x="1072154" y="271526"/>
                  </a:cubicBezTo>
                  <a:cubicBezTo>
                    <a:pt x="1070653" y="204624"/>
                    <a:pt x="1073217" y="137784"/>
                    <a:pt x="1070341" y="70944"/>
                  </a:cubicBezTo>
                  <a:cubicBezTo>
                    <a:pt x="1069340" y="60272"/>
                    <a:pt x="1072342" y="48227"/>
                    <a:pt x="1069215" y="38304"/>
                  </a:cubicBezTo>
                  <a:cubicBezTo>
                    <a:pt x="1055522" y="29504"/>
                    <a:pt x="1037827" y="29005"/>
                    <a:pt x="1021945" y="28818"/>
                  </a:cubicBezTo>
                  <a:cubicBezTo>
                    <a:pt x="988306" y="36244"/>
                    <a:pt x="978802" y="146646"/>
                    <a:pt x="972237" y="177913"/>
                  </a:cubicBezTo>
                  <a:cubicBezTo>
                    <a:pt x="964546" y="222847"/>
                    <a:pt x="957731" y="267844"/>
                    <a:pt x="952729" y="313153"/>
                  </a:cubicBezTo>
                  <a:cubicBezTo>
                    <a:pt x="942850" y="393661"/>
                    <a:pt x="941412" y="474855"/>
                    <a:pt x="940349" y="555924"/>
                  </a:cubicBezTo>
                  <a:cubicBezTo>
                    <a:pt x="943100" y="617023"/>
                    <a:pt x="948227" y="678183"/>
                    <a:pt x="945664" y="739407"/>
                  </a:cubicBezTo>
                  <a:cubicBezTo>
                    <a:pt x="944913" y="789147"/>
                    <a:pt x="944288" y="839199"/>
                    <a:pt x="934096" y="888065"/>
                  </a:cubicBezTo>
                  <a:cubicBezTo>
                    <a:pt x="928969" y="903979"/>
                    <a:pt x="934284" y="933124"/>
                    <a:pt x="914025" y="937992"/>
                  </a:cubicBezTo>
                  <a:cubicBezTo>
                    <a:pt x="885638" y="942673"/>
                    <a:pt x="870945" y="854239"/>
                    <a:pt x="863317" y="832583"/>
                  </a:cubicBezTo>
                  <a:cubicBezTo>
                    <a:pt x="845997" y="763247"/>
                    <a:pt x="812358" y="699652"/>
                    <a:pt x="793662" y="630815"/>
                  </a:cubicBezTo>
                  <a:cubicBezTo>
                    <a:pt x="776280" y="575958"/>
                    <a:pt x="755959" y="522223"/>
                    <a:pt x="733387" y="469238"/>
                  </a:cubicBezTo>
                  <a:cubicBezTo>
                    <a:pt x="722507" y="446646"/>
                    <a:pt x="717255" y="416690"/>
                    <a:pt x="693933" y="403521"/>
                  </a:cubicBezTo>
                  <a:cubicBezTo>
                    <a:pt x="653478" y="389916"/>
                    <a:pt x="608460" y="398029"/>
                    <a:pt x="567005" y="400838"/>
                  </a:cubicBezTo>
                  <a:cubicBezTo>
                    <a:pt x="549435" y="418562"/>
                    <a:pt x="538618" y="442402"/>
                    <a:pt x="529739" y="464994"/>
                  </a:cubicBezTo>
                  <a:cubicBezTo>
                    <a:pt x="486408" y="601857"/>
                    <a:pt x="454457" y="742465"/>
                    <a:pt x="440452" y="885319"/>
                  </a:cubicBezTo>
                  <a:cubicBezTo>
                    <a:pt x="438763" y="901421"/>
                    <a:pt x="436700" y="917460"/>
                    <a:pt x="435387" y="933561"/>
                  </a:cubicBezTo>
                  <a:cubicBezTo>
                    <a:pt x="435512" y="948539"/>
                    <a:pt x="427509" y="966201"/>
                    <a:pt x="409876" y="955654"/>
                  </a:cubicBezTo>
                  <a:cubicBezTo>
                    <a:pt x="400247" y="946729"/>
                    <a:pt x="397121" y="933000"/>
                    <a:pt x="390868" y="921766"/>
                  </a:cubicBezTo>
                  <a:cubicBezTo>
                    <a:pt x="378676" y="899860"/>
                    <a:pt x="368734" y="876831"/>
                    <a:pt x="362919" y="852367"/>
                  </a:cubicBezTo>
                  <a:cubicBezTo>
                    <a:pt x="333719" y="745897"/>
                    <a:pt x="312085" y="637618"/>
                    <a:pt x="282260" y="531273"/>
                  </a:cubicBezTo>
                  <a:cubicBezTo>
                    <a:pt x="267754" y="471048"/>
                    <a:pt x="249559" y="411884"/>
                    <a:pt x="236366" y="351347"/>
                  </a:cubicBezTo>
                  <a:cubicBezTo>
                    <a:pt x="221610" y="294992"/>
                    <a:pt x="204228" y="239323"/>
                    <a:pt x="195349" y="181595"/>
                  </a:cubicBezTo>
                  <a:cubicBezTo>
                    <a:pt x="189221" y="153823"/>
                    <a:pt x="185032" y="125552"/>
                    <a:pt x="175966" y="98528"/>
                  </a:cubicBezTo>
                  <a:cubicBezTo>
                    <a:pt x="172089" y="87607"/>
                    <a:pt x="160147" y="83113"/>
                    <a:pt x="150267" y="79057"/>
                  </a:cubicBezTo>
                  <a:cubicBezTo>
                    <a:pt x="118754" y="69883"/>
                    <a:pt x="25403" y="61582"/>
                    <a:pt x="18462" y="101899"/>
                  </a:cubicBezTo>
                  <a:cubicBezTo>
                    <a:pt x="25090" y="126675"/>
                    <a:pt x="25528" y="153386"/>
                    <a:pt x="32093" y="178412"/>
                  </a:cubicBezTo>
                  <a:cubicBezTo>
                    <a:pt x="39909" y="216169"/>
                    <a:pt x="49538" y="253552"/>
                    <a:pt x="56291" y="291560"/>
                  </a:cubicBezTo>
                  <a:cubicBezTo>
                    <a:pt x="65044" y="346167"/>
                    <a:pt x="71797" y="403958"/>
                    <a:pt x="83614" y="457443"/>
                  </a:cubicBezTo>
                  <a:cubicBezTo>
                    <a:pt x="115315" y="606912"/>
                    <a:pt x="157520" y="753761"/>
                    <a:pt x="206041" y="898550"/>
                  </a:cubicBezTo>
                  <a:cubicBezTo>
                    <a:pt x="229113" y="971568"/>
                    <a:pt x="246495" y="1048456"/>
                    <a:pt x="279572" y="1117668"/>
                  </a:cubicBezTo>
                  <a:cubicBezTo>
                    <a:pt x="298892" y="1167533"/>
                    <a:pt x="355854" y="1179890"/>
                    <a:pt x="403936" y="1179016"/>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4" name="Google Shape;174;p8"/>
            <p:cNvSpPr/>
            <p:nvPr/>
          </p:nvSpPr>
          <p:spPr>
            <a:xfrm>
              <a:off x="8996694" y="436568"/>
              <a:ext cx="827092" cy="1067327"/>
            </a:xfrm>
            <a:custGeom>
              <a:avLst/>
              <a:gdLst/>
              <a:ahLst/>
              <a:cxnLst/>
              <a:rect l="l" t="t" r="r" b="b"/>
              <a:pathLst>
                <a:path w="827092" h="1067327" extrusionOk="0">
                  <a:moveTo>
                    <a:pt x="368045" y="1065942"/>
                  </a:moveTo>
                  <a:cubicBezTo>
                    <a:pt x="323713" y="1061636"/>
                    <a:pt x="278257" y="1057080"/>
                    <a:pt x="236739" y="1039855"/>
                  </a:cubicBezTo>
                  <a:cubicBezTo>
                    <a:pt x="195660" y="1019634"/>
                    <a:pt x="152579" y="998353"/>
                    <a:pt x="121003" y="964527"/>
                  </a:cubicBezTo>
                  <a:cubicBezTo>
                    <a:pt x="9332" y="833094"/>
                    <a:pt x="-9614" y="648800"/>
                    <a:pt x="3704" y="483042"/>
                  </a:cubicBezTo>
                  <a:cubicBezTo>
                    <a:pt x="6768" y="448342"/>
                    <a:pt x="5205" y="413143"/>
                    <a:pt x="10645" y="378631"/>
                  </a:cubicBezTo>
                  <a:cubicBezTo>
                    <a:pt x="30590" y="288076"/>
                    <a:pt x="82425" y="207631"/>
                    <a:pt x="140949" y="136921"/>
                  </a:cubicBezTo>
                  <a:cubicBezTo>
                    <a:pt x="163646" y="111021"/>
                    <a:pt x="189845" y="88554"/>
                    <a:pt x="216418" y="66711"/>
                  </a:cubicBezTo>
                  <a:cubicBezTo>
                    <a:pt x="235551" y="51046"/>
                    <a:pt x="256685" y="37379"/>
                    <a:pt x="280946" y="31325"/>
                  </a:cubicBezTo>
                  <a:cubicBezTo>
                    <a:pt x="345660" y="13164"/>
                    <a:pt x="413564" y="-9241"/>
                    <a:pt x="481280" y="4801"/>
                  </a:cubicBezTo>
                  <a:cubicBezTo>
                    <a:pt x="488845" y="-4872"/>
                    <a:pt x="504102" y="3116"/>
                    <a:pt x="514481" y="2804"/>
                  </a:cubicBezTo>
                  <a:cubicBezTo>
                    <a:pt x="537553" y="5675"/>
                    <a:pt x="556248" y="16097"/>
                    <a:pt x="576257" y="26832"/>
                  </a:cubicBezTo>
                  <a:cubicBezTo>
                    <a:pt x="654540" y="78506"/>
                    <a:pt x="711876" y="158764"/>
                    <a:pt x="746391" y="245138"/>
                  </a:cubicBezTo>
                  <a:cubicBezTo>
                    <a:pt x="774465" y="304989"/>
                    <a:pt x="804853" y="364776"/>
                    <a:pt x="814732" y="430930"/>
                  </a:cubicBezTo>
                  <a:cubicBezTo>
                    <a:pt x="829175" y="518677"/>
                    <a:pt x="833365" y="609919"/>
                    <a:pt x="814107" y="697229"/>
                  </a:cubicBezTo>
                  <a:cubicBezTo>
                    <a:pt x="799788" y="751837"/>
                    <a:pt x="784032" y="807194"/>
                    <a:pt x="754957" y="855998"/>
                  </a:cubicBezTo>
                  <a:cubicBezTo>
                    <a:pt x="718441" y="926770"/>
                    <a:pt x="664794" y="989990"/>
                    <a:pt x="593264" y="1027186"/>
                  </a:cubicBezTo>
                  <a:cubicBezTo>
                    <a:pt x="522985" y="1059077"/>
                    <a:pt x="444827" y="1071808"/>
                    <a:pt x="368045" y="1065942"/>
                  </a:cubicBezTo>
                  <a:close/>
                  <a:moveTo>
                    <a:pt x="441450" y="1037546"/>
                  </a:moveTo>
                  <a:cubicBezTo>
                    <a:pt x="517169" y="1029807"/>
                    <a:pt x="591763" y="1007277"/>
                    <a:pt x="647162" y="953668"/>
                  </a:cubicBezTo>
                  <a:cubicBezTo>
                    <a:pt x="678800" y="926645"/>
                    <a:pt x="701622" y="891571"/>
                    <a:pt x="722005" y="855748"/>
                  </a:cubicBezTo>
                  <a:cubicBezTo>
                    <a:pt x="764899" y="783603"/>
                    <a:pt x="789596" y="700412"/>
                    <a:pt x="796974" y="616971"/>
                  </a:cubicBezTo>
                  <a:cubicBezTo>
                    <a:pt x="801289" y="511500"/>
                    <a:pt x="792222" y="401847"/>
                    <a:pt x="743390" y="306486"/>
                  </a:cubicBezTo>
                  <a:cubicBezTo>
                    <a:pt x="718879" y="257932"/>
                    <a:pt x="701809" y="205509"/>
                    <a:pt x="669859" y="161073"/>
                  </a:cubicBezTo>
                  <a:cubicBezTo>
                    <a:pt x="634906" y="111895"/>
                    <a:pt x="591138" y="63590"/>
                    <a:pt x="536053" y="38128"/>
                  </a:cubicBezTo>
                  <a:cubicBezTo>
                    <a:pt x="518608" y="31637"/>
                    <a:pt x="500162" y="27331"/>
                    <a:pt x="483656" y="19779"/>
                  </a:cubicBezTo>
                  <a:cubicBezTo>
                    <a:pt x="460958" y="16597"/>
                    <a:pt x="437886" y="16659"/>
                    <a:pt x="415252" y="20091"/>
                  </a:cubicBezTo>
                  <a:cubicBezTo>
                    <a:pt x="388240" y="23774"/>
                    <a:pt x="361917" y="31138"/>
                    <a:pt x="335844" y="38877"/>
                  </a:cubicBezTo>
                  <a:cubicBezTo>
                    <a:pt x="308269" y="47863"/>
                    <a:pt x="278945" y="53917"/>
                    <a:pt x="254622" y="69769"/>
                  </a:cubicBezTo>
                  <a:cubicBezTo>
                    <a:pt x="169711" y="130743"/>
                    <a:pt x="103996" y="217117"/>
                    <a:pt x="61729" y="312103"/>
                  </a:cubicBezTo>
                  <a:cubicBezTo>
                    <a:pt x="52662" y="334071"/>
                    <a:pt x="43909" y="356414"/>
                    <a:pt x="38969" y="379692"/>
                  </a:cubicBezTo>
                  <a:cubicBezTo>
                    <a:pt x="34029" y="407464"/>
                    <a:pt x="35092" y="435923"/>
                    <a:pt x="33279" y="464007"/>
                  </a:cubicBezTo>
                  <a:cubicBezTo>
                    <a:pt x="31091" y="500391"/>
                    <a:pt x="27777" y="536776"/>
                    <a:pt x="28215" y="573285"/>
                  </a:cubicBezTo>
                  <a:cubicBezTo>
                    <a:pt x="29778" y="705904"/>
                    <a:pt x="55476" y="847011"/>
                    <a:pt x="146014" y="949299"/>
                  </a:cubicBezTo>
                  <a:cubicBezTo>
                    <a:pt x="177840" y="979131"/>
                    <a:pt x="218232" y="1000038"/>
                    <a:pt x="258061" y="1017263"/>
                  </a:cubicBezTo>
                  <a:cubicBezTo>
                    <a:pt x="316961" y="1036048"/>
                    <a:pt x="379987" y="1040292"/>
                    <a:pt x="441450" y="1037546"/>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5" name="Google Shape;175;p8"/>
            <p:cNvSpPr/>
            <p:nvPr/>
          </p:nvSpPr>
          <p:spPr>
            <a:xfrm>
              <a:off x="9129779" y="541750"/>
              <a:ext cx="562684" cy="809082"/>
            </a:xfrm>
            <a:custGeom>
              <a:avLst/>
              <a:gdLst/>
              <a:ahLst/>
              <a:cxnLst/>
              <a:rect l="l" t="t" r="r" b="b"/>
              <a:pathLst>
                <a:path w="562684" h="809082" extrusionOk="0">
                  <a:moveTo>
                    <a:pt x="265659" y="808294"/>
                  </a:moveTo>
                  <a:cubicBezTo>
                    <a:pt x="165805" y="805798"/>
                    <a:pt x="87460" y="732717"/>
                    <a:pt x="46442" y="646405"/>
                  </a:cubicBezTo>
                  <a:cubicBezTo>
                    <a:pt x="13366" y="590050"/>
                    <a:pt x="3925" y="523834"/>
                    <a:pt x="1048" y="459552"/>
                  </a:cubicBezTo>
                  <a:cubicBezTo>
                    <a:pt x="-452" y="427849"/>
                    <a:pt x="-640" y="395958"/>
                    <a:pt x="2486" y="364379"/>
                  </a:cubicBezTo>
                  <a:cubicBezTo>
                    <a:pt x="8989" y="311144"/>
                    <a:pt x="26809" y="259656"/>
                    <a:pt x="47255" y="210228"/>
                  </a:cubicBezTo>
                  <a:cubicBezTo>
                    <a:pt x="71828" y="163858"/>
                    <a:pt x="94525" y="115055"/>
                    <a:pt x="130540" y="76236"/>
                  </a:cubicBezTo>
                  <a:cubicBezTo>
                    <a:pt x="178248" y="27807"/>
                    <a:pt x="248590" y="-9951"/>
                    <a:pt x="318181" y="2344"/>
                  </a:cubicBezTo>
                  <a:cubicBezTo>
                    <a:pt x="338315" y="2032"/>
                    <a:pt x="357073" y="8897"/>
                    <a:pt x="374080" y="19319"/>
                  </a:cubicBezTo>
                  <a:cubicBezTo>
                    <a:pt x="399966" y="31926"/>
                    <a:pt x="422975" y="49775"/>
                    <a:pt x="442921" y="70370"/>
                  </a:cubicBezTo>
                  <a:cubicBezTo>
                    <a:pt x="490629" y="124229"/>
                    <a:pt x="531646" y="187387"/>
                    <a:pt x="549341" y="257659"/>
                  </a:cubicBezTo>
                  <a:cubicBezTo>
                    <a:pt x="583855" y="417863"/>
                    <a:pt x="550904" y="592983"/>
                    <a:pt x="456427" y="727474"/>
                  </a:cubicBezTo>
                  <a:cubicBezTo>
                    <a:pt x="433855" y="759490"/>
                    <a:pt x="398277" y="776777"/>
                    <a:pt x="362450" y="790071"/>
                  </a:cubicBezTo>
                  <a:cubicBezTo>
                    <a:pt x="332062" y="803301"/>
                    <a:pt x="299048" y="811789"/>
                    <a:pt x="265659" y="808294"/>
                  </a:cubicBezTo>
                  <a:close/>
                  <a:moveTo>
                    <a:pt x="276664" y="780210"/>
                  </a:moveTo>
                  <a:cubicBezTo>
                    <a:pt x="306114" y="781770"/>
                    <a:pt x="334063" y="771161"/>
                    <a:pt x="360699" y="759802"/>
                  </a:cubicBezTo>
                  <a:cubicBezTo>
                    <a:pt x="390649" y="749005"/>
                    <a:pt x="420162" y="731968"/>
                    <a:pt x="437544" y="704757"/>
                  </a:cubicBezTo>
                  <a:cubicBezTo>
                    <a:pt x="502571" y="607711"/>
                    <a:pt x="532709" y="500056"/>
                    <a:pt x="534022" y="384162"/>
                  </a:cubicBezTo>
                  <a:cubicBezTo>
                    <a:pt x="535210" y="277006"/>
                    <a:pt x="510012" y="199556"/>
                    <a:pt x="443484" y="115304"/>
                  </a:cubicBezTo>
                  <a:cubicBezTo>
                    <a:pt x="415847" y="78296"/>
                    <a:pt x="377956" y="48152"/>
                    <a:pt x="334188" y="32612"/>
                  </a:cubicBezTo>
                  <a:cubicBezTo>
                    <a:pt x="318306" y="30802"/>
                    <a:pt x="301424" y="29429"/>
                    <a:pt x="285793" y="28306"/>
                  </a:cubicBezTo>
                  <a:cubicBezTo>
                    <a:pt x="278602" y="27120"/>
                    <a:pt x="270599" y="29929"/>
                    <a:pt x="264096" y="26246"/>
                  </a:cubicBezTo>
                  <a:cubicBezTo>
                    <a:pt x="189127" y="49088"/>
                    <a:pt x="133917" y="100825"/>
                    <a:pt x="100653" y="170848"/>
                  </a:cubicBezTo>
                  <a:cubicBezTo>
                    <a:pt x="63825" y="233881"/>
                    <a:pt x="37439" y="305776"/>
                    <a:pt x="30061" y="378296"/>
                  </a:cubicBezTo>
                  <a:cubicBezTo>
                    <a:pt x="26809" y="447320"/>
                    <a:pt x="29498" y="517842"/>
                    <a:pt x="49631" y="584370"/>
                  </a:cubicBezTo>
                  <a:cubicBezTo>
                    <a:pt x="87960" y="685099"/>
                    <a:pt x="158990" y="780147"/>
                    <a:pt x="276664" y="78021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6" name="Google Shape;176;p8"/>
            <p:cNvSpPr/>
            <p:nvPr/>
          </p:nvSpPr>
          <p:spPr>
            <a:xfrm>
              <a:off x="9889211" y="487593"/>
              <a:ext cx="985535" cy="1035449"/>
            </a:xfrm>
            <a:custGeom>
              <a:avLst/>
              <a:gdLst/>
              <a:ahLst/>
              <a:cxnLst/>
              <a:rect l="l" t="t" r="r" b="b"/>
              <a:pathLst>
                <a:path w="985535" h="1035449" extrusionOk="0">
                  <a:moveTo>
                    <a:pt x="673655" y="1035449"/>
                  </a:moveTo>
                  <a:cubicBezTo>
                    <a:pt x="640704" y="1035075"/>
                    <a:pt x="608878" y="1025651"/>
                    <a:pt x="576990" y="1018287"/>
                  </a:cubicBezTo>
                  <a:cubicBezTo>
                    <a:pt x="540349" y="1010423"/>
                    <a:pt x="491266" y="1001811"/>
                    <a:pt x="479949" y="959872"/>
                  </a:cubicBezTo>
                  <a:cubicBezTo>
                    <a:pt x="465193" y="902456"/>
                    <a:pt x="458627" y="843666"/>
                    <a:pt x="456689" y="784565"/>
                  </a:cubicBezTo>
                  <a:cubicBezTo>
                    <a:pt x="452875" y="741752"/>
                    <a:pt x="445622" y="699314"/>
                    <a:pt x="444934" y="656314"/>
                  </a:cubicBezTo>
                  <a:cubicBezTo>
                    <a:pt x="443996" y="625672"/>
                    <a:pt x="443371" y="594904"/>
                    <a:pt x="437806" y="564698"/>
                  </a:cubicBezTo>
                  <a:cubicBezTo>
                    <a:pt x="415672" y="613377"/>
                    <a:pt x="399540" y="664615"/>
                    <a:pt x="382470" y="715228"/>
                  </a:cubicBezTo>
                  <a:cubicBezTo>
                    <a:pt x="361024" y="777201"/>
                    <a:pt x="332574" y="836364"/>
                    <a:pt x="309940" y="897837"/>
                  </a:cubicBezTo>
                  <a:cubicBezTo>
                    <a:pt x="287180" y="960371"/>
                    <a:pt x="266609" y="1021470"/>
                    <a:pt x="186451" y="1011796"/>
                  </a:cubicBezTo>
                  <a:cubicBezTo>
                    <a:pt x="107480" y="1006741"/>
                    <a:pt x="-3692" y="976660"/>
                    <a:pt x="873" y="878865"/>
                  </a:cubicBezTo>
                  <a:cubicBezTo>
                    <a:pt x="-2003" y="791617"/>
                    <a:pt x="2749" y="704120"/>
                    <a:pt x="7563" y="616997"/>
                  </a:cubicBezTo>
                  <a:cubicBezTo>
                    <a:pt x="10189" y="526940"/>
                    <a:pt x="19318" y="437383"/>
                    <a:pt x="26946" y="347702"/>
                  </a:cubicBezTo>
                  <a:cubicBezTo>
                    <a:pt x="26946" y="348076"/>
                    <a:pt x="26884" y="348451"/>
                    <a:pt x="26884" y="348763"/>
                  </a:cubicBezTo>
                  <a:cubicBezTo>
                    <a:pt x="26884" y="349012"/>
                    <a:pt x="26821" y="349262"/>
                    <a:pt x="26884" y="349324"/>
                  </a:cubicBezTo>
                  <a:cubicBezTo>
                    <a:pt x="31698" y="262139"/>
                    <a:pt x="33887" y="174267"/>
                    <a:pt x="46642" y="87581"/>
                  </a:cubicBezTo>
                  <a:cubicBezTo>
                    <a:pt x="49893" y="76098"/>
                    <a:pt x="52144" y="22051"/>
                    <a:pt x="66025" y="24236"/>
                  </a:cubicBezTo>
                  <a:cubicBezTo>
                    <a:pt x="73591" y="15124"/>
                    <a:pt x="80594" y="2580"/>
                    <a:pt x="93474" y="957"/>
                  </a:cubicBezTo>
                  <a:cubicBezTo>
                    <a:pt x="126613" y="-353"/>
                    <a:pt x="167130" y="-3973"/>
                    <a:pt x="192453" y="21490"/>
                  </a:cubicBezTo>
                  <a:cubicBezTo>
                    <a:pt x="205396" y="34533"/>
                    <a:pt x="198143" y="53069"/>
                    <a:pt x="197455" y="69045"/>
                  </a:cubicBezTo>
                  <a:cubicBezTo>
                    <a:pt x="196330" y="89516"/>
                    <a:pt x="196955" y="110111"/>
                    <a:pt x="198018" y="130643"/>
                  </a:cubicBezTo>
                  <a:cubicBezTo>
                    <a:pt x="200206" y="178511"/>
                    <a:pt x="201207" y="226316"/>
                    <a:pt x="207772" y="273809"/>
                  </a:cubicBezTo>
                  <a:cubicBezTo>
                    <a:pt x="210586" y="328168"/>
                    <a:pt x="212337" y="382776"/>
                    <a:pt x="211023" y="437134"/>
                  </a:cubicBezTo>
                  <a:cubicBezTo>
                    <a:pt x="210148" y="466841"/>
                    <a:pt x="204833" y="496298"/>
                    <a:pt x="202207" y="525817"/>
                  </a:cubicBezTo>
                  <a:cubicBezTo>
                    <a:pt x="201144" y="587789"/>
                    <a:pt x="207272" y="649824"/>
                    <a:pt x="200957" y="711671"/>
                  </a:cubicBezTo>
                  <a:cubicBezTo>
                    <a:pt x="239848" y="641211"/>
                    <a:pt x="256668" y="562264"/>
                    <a:pt x="293120" y="491055"/>
                  </a:cubicBezTo>
                  <a:cubicBezTo>
                    <a:pt x="319131" y="446058"/>
                    <a:pt x="348394" y="402622"/>
                    <a:pt x="379032" y="360558"/>
                  </a:cubicBezTo>
                  <a:cubicBezTo>
                    <a:pt x="401666" y="331975"/>
                    <a:pt x="424863" y="325547"/>
                    <a:pt x="459815" y="334097"/>
                  </a:cubicBezTo>
                  <a:cubicBezTo>
                    <a:pt x="493642" y="340088"/>
                    <a:pt x="527594" y="346142"/>
                    <a:pt x="560983" y="354192"/>
                  </a:cubicBezTo>
                  <a:cubicBezTo>
                    <a:pt x="584305" y="360059"/>
                    <a:pt x="601000" y="373102"/>
                    <a:pt x="602750" y="398315"/>
                  </a:cubicBezTo>
                  <a:cubicBezTo>
                    <a:pt x="607815" y="424340"/>
                    <a:pt x="611316" y="450614"/>
                    <a:pt x="615506" y="476764"/>
                  </a:cubicBezTo>
                  <a:cubicBezTo>
                    <a:pt x="631137" y="563699"/>
                    <a:pt x="631387" y="654754"/>
                    <a:pt x="651521" y="740567"/>
                  </a:cubicBezTo>
                  <a:cubicBezTo>
                    <a:pt x="677281" y="669920"/>
                    <a:pt x="694101" y="597338"/>
                    <a:pt x="714485" y="525131"/>
                  </a:cubicBezTo>
                  <a:cubicBezTo>
                    <a:pt x="724989" y="486811"/>
                    <a:pt x="737932" y="449491"/>
                    <a:pt x="751875" y="412358"/>
                  </a:cubicBezTo>
                  <a:cubicBezTo>
                    <a:pt x="766256" y="366362"/>
                    <a:pt x="781888" y="319742"/>
                    <a:pt x="798770" y="274808"/>
                  </a:cubicBezTo>
                  <a:cubicBezTo>
                    <a:pt x="812838" y="233493"/>
                    <a:pt x="825656" y="191617"/>
                    <a:pt x="842288" y="151176"/>
                  </a:cubicBezTo>
                  <a:cubicBezTo>
                    <a:pt x="854731" y="119909"/>
                    <a:pt x="869112" y="92636"/>
                    <a:pt x="908128" y="103558"/>
                  </a:cubicBezTo>
                  <a:cubicBezTo>
                    <a:pt x="936515" y="109299"/>
                    <a:pt x="982785" y="118349"/>
                    <a:pt x="985536" y="153485"/>
                  </a:cubicBezTo>
                  <a:cubicBezTo>
                    <a:pt x="973343" y="220887"/>
                    <a:pt x="954898" y="286478"/>
                    <a:pt x="944894" y="354255"/>
                  </a:cubicBezTo>
                  <a:cubicBezTo>
                    <a:pt x="924010" y="439693"/>
                    <a:pt x="898749" y="524194"/>
                    <a:pt x="869987" y="607386"/>
                  </a:cubicBezTo>
                  <a:cubicBezTo>
                    <a:pt x="855731" y="660433"/>
                    <a:pt x="839850" y="712919"/>
                    <a:pt x="825219" y="765842"/>
                  </a:cubicBezTo>
                  <a:cubicBezTo>
                    <a:pt x="814214" y="807531"/>
                    <a:pt x="792580" y="845226"/>
                    <a:pt x="777824" y="885543"/>
                  </a:cubicBezTo>
                  <a:cubicBezTo>
                    <a:pt x="768007" y="916123"/>
                    <a:pt x="756627" y="946142"/>
                    <a:pt x="743372" y="975412"/>
                  </a:cubicBezTo>
                  <a:cubicBezTo>
                    <a:pt x="731679" y="1004682"/>
                    <a:pt x="708107" y="1035449"/>
                    <a:pt x="673655" y="1035449"/>
                  </a:cubicBezTo>
                  <a:close/>
                  <a:moveTo>
                    <a:pt x="676219" y="1006741"/>
                  </a:moveTo>
                  <a:cubicBezTo>
                    <a:pt x="707169" y="1000687"/>
                    <a:pt x="715735" y="964989"/>
                    <a:pt x="727365" y="940213"/>
                  </a:cubicBezTo>
                  <a:cubicBezTo>
                    <a:pt x="736681" y="918869"/>
                    <a:pt x="743684" y="896652"/>
                    <a:pt x="751313" y="874684"/>
                  </a:cubicBezTo>
                  <a:cubicBezTo>
                    <a:pt x="762255" y="844165"/>
                    <a:pt x="777386" y="815520"/>
                    <a:pt x="788891" y="785251"/>
                  </a:cubicBezTo>
                  <a:cubicBezTo>
                    <a:pt x="802709" y="741939"/>
                    <a:pt x="814777" y="698004"/>
                    <a:pt x="827532" y="654317"/>
                  </a:cubicBezTo>
                  <a:cubicBezTo>
                    <a:pt x="850979" y="563824"/>
                    <a:pt x="885806" y="477575"/>
                    <a:pt x="906940" y="386645"/>
                  </a:cubicBezTo>
                  <a:cubicBezTo>
                    <a:pt x="918070" y="351821"/>
                    <a:pt x="922009" y="315623"/>
                    <a:pt x="928825" y="279863"/>
                  </a:cubicBezTo>
                  <a:cubicBezTo>
                    <a:pt x="938391" y="237737"/>
                    <a:pt x="948520" y="195673"/>
                    <a:pt x="956836" y="153298"/>
                  </a:cubicBezTo>
                  <a:cubicBezTo>
                    <a:pt x="939391" y="136135"/>
                    <a:pt x="911755" y="133202"/>
                    <a:pt x="888433" y="130081"/>
                  </a:cubicBezTo>
                  <a:cubicBezTo>
                    <a:pt x="881805" y="132640"/>
                    <a:pt x="878866" y="141190"/>
                    <a:pt x="875240" y="146870"/>
                  </a:cubicBezTo>
                  <a:cubicBezTo>
                    <a:pt x="847791" y="207593"/>
                    <a:pt x="831784" y="272686"/>
                    <a:pt x="807524" y="334658"/>
                  </a:cubicBezTo>
                  <a:cubicBezTo>
                    <a:pt x="785765" y="402996"/>
                    <a:pt x="760379" y="469274"/>
                    <a:pt x="740746" y="537924"/>
                  </a:cubicBezTo>
                  <a:cubicBezTo>
                    <a:pt x="717611" y="618807"/>
                    <a:pt x="700291" y="702123"/>
                    <a:pt x="666402" y="779385"/>
                  </a:cubicBezTo>
                  <a:cubicBezTo>
                    <a:pt x="662275" y="788871"/>
                    <a:pt x="651021" y="796111"/>
                    <a:pt x="641141" y="790119"/>
                  </a:cubicBezTo>
                  <a:cubicBezTo>
                    <a:pt x="627073" y="780446"/>
                    <a:pt x="627948" y="760537"/>
                    <a:pt x="623259" y="745622"/>
                  </a:cubicBezTo>
                  <a:cubicBezTo>
                    <a:pt x="606690" y="673102"/>
                    <a:pt x="603125" y="598836"/>
                    <a:pt x="594122" y="525255"/>
                  </a:cubicBezTo>
                  <a:cubicBezTo>
                    <a:pt x="591058" y="504348"/>
                    <a:pt x="587494" y="483441"/>
                    <a:pt x="584242" y="462534"/>
                  </a:cubicBezTo>
                  <a:cubicBezTo>
                    <a:pt x="580804" y="440691"/>
                    <a:pt x="577740" y="418848"/>
                    <a:pt x="573738" y="399002"/>
                  </a:cubicBezTo>
                  <a:cubicBezTo>
                    <a:pt x="573488" y="390202"/>
                    <a:pt x="566860" y="386208"/>
                    <a:pt x="559170" y="383774"/>
                  </a:cubicBezTo>
                  <a:cubicBezTo>
                    <a:pt x="532846" y="375599"/>
                    <a:pt x="503084" y="372166"/>
                    <a:pt x="476948" y="366050"/>
                  </a:cubicBezTo>
                  <a:cubicBezTo>
                    <a:pt x="459753" y="363491"/>
                    <a:pt x="442558" y="358249"/>
                    <a:pt x="425176" y="358249"/>
                  </a:cubicBezTo>
                  <a:cubicBezTo>
                    <a:pt x="413296" y="361244"/>
                    <a:pt x="404792" y="371105"/>
                    <a:pt x="396789" y="379780"/>
                  </a:cubicBezTo>
                  <a:cubicBezTo>
                    <a:pt x="365713" y="422905"/>
                    <a:pt x="334450" y="466092"/>
                    <a:pt x="309502" y="513023"/>
                  </a:cubicBezTo>
                  <a:cubicBezTo>
                    <a:pt x="287493" y="558020"/>
                    <a:pt x="273987" y="606387"/>
                    <a:pt x="255042" y="652570"/>
                  </a:cubicBezTo>
                  <a:cubicBezTo>
                    <a:pt x="241286" y="690078"/>
                    <a:pt x="222904" y="725713"/>
                    <a:pt x="204521" y="760850"/>
                  </a:cubicBezTo>
                  <a:cubicBezTo>
                    <a:pt x="200582" y="768713"/>
                    <a:pt x="189765" y="771584"/>
                    <a:pt x="182699" y="765967"/>
                  </a:cubicBezTo>
                  <a:cubicBezTo>
                    <a:pt x="172883" y="757729"/>
                    <a:pt x="172757" y="743063"/>
                    <a:pt x="172195" y="731205"/>
                  </a:cubicBezTo>
                  <a:cubicBezTo>
                    <a:pt x="173445" y="690827"/>
                    <a:pt x="176572" y="653818"/>
                    <a:pt x="175446" y="613939"/>
                  </a:cubicBezTo>
                  <a:cubicBezTo>
                    <a:pt x="173633" y="571251"/>
                    <a:pt x="170944" y="527627"/>
                    <a:pt x="178072" y="485626"/>
                  </a:cubicBezTo>
                  <a:cubicBezTo>
                    <a:pt x="184075" y="443125"/>
                    <a:pt x="183825" y="400063"/>
                    <a:pt x="181886" y="357250"/>
                  </a:cubicBezTo>
                  <a:cubicBezTo>
                    <a:pt x="181073" y="325484"/>
                    <a:pt x="182011" y="293656"/>
                    <a:pt x="177822" y="262077"/>
                  </a:cubicBezTo>
                  <a:cubicBezTo>
                    <a:pt x="173383" y="229437"/>
                    <a:pt x="171757" y="196609"/>
                    <a:pt x="171069" y="163658"/>
                  </a:cubicBezTo>
                  <a:cubicBezTo>
                    <a:pt x="169194" y="122842"/>
                    <a:pt x="165754" y="81839"/>
                    <a:pt x="171695" y="41149"/>
                  </a:cubicBezTo>
                  <a:cubicBezTo>
                    <a:pt x="153249" y="24985"/>
                    <a:pt x="125300" y="29541"/>
                    <a:pt x="102415" y="28916"/>
                  </a:cubicBezTo>
                  <a:cubicBezTo>
                    <a:pt x="96100" y="29977"/>
                    <a:pt x="89535" y="28854"/>
                    <a:pt x="83345" y="30539"/>
                  </a:cubicBezTo>
                  <a:cubicBezTo>
                    <a:pt x="77530" y="32349"/>
                    <a:pt x="73341" y="36905"/>
                    <a:pt x="68526" y="40212"/>
                  </a:cubicBezTo>
                  <a:cubicBezTo>
                    <a:pt x="55833" y="147431"/>
                    <a:pt x="54958" y="254151"/>
                    <a:pt x="50769" y="361619"/>
                  </a:cubicBezTo>
                  <a:cubicBezTo>
                    <a:pt x="38076" y="512399"/>
                    <a:pt x="30448" y="663367"/>
                    <a:pt x="28322" y="814646"/>
                  </a:cubicBezTo>
                  <a:cubicBezTo>
                    <a:pt x="26696" y="919244"/>
                    <a:pt x="26946" y="948014"/>
                    <a:pt x="136680" y="976410"/>
                  </a:cubicBezTo>
                  <a:cubicBezTo>
                    <a:pt x="239973" y="995944"/>
                    <a:pt x="249727" y="981091"/>
                    <a:pt x="283679" y="886666"/>
                  </a:cubicBezTo>
                  <a:cubicBezTo>
                    <a:pt x="306313" y="825193"/>
                    <a:pt x="334825" y="766029"/>
                    <a:pt x="356209" y="704057"/>
                  </a:cubicBezTo>
                  <a:cubicBezTo>
                    <a:pt x="377718" y="640026"/>
                    <a:pt x="397977" y="575245"/>
                    <a:pt x="430490" y="515832"/>
                  </a:cubicBezTo>
                  <a:cubicBezTo>
                    <a:pt x="440370" y="503038"/>
                    <a:pt x="457752" y="511525"/>
                    <a:pt x="459440" y="526254"/>
                  </a:cubicBezTo>
                  <a:cubicBezTo>
                    <a:pt x="465443" y="552778"/>
                    <a:pt x="470382" y="579614"/>
                    <a:pt x="471820" y="606762"/>
                  </a:cubicBezTo>
                  <a:cubicBezTo>
                    <a:pt x="474134" y="654629"/>
                    <a:pt x="474822" y="702559"/>
                    <a:pt x="482262" y="749990"/>
                  </a:cubicBezTo>
                  <a:cubicBezTo>
                    <a:pt x="488202" y="812836"/>
                    <a:pt x="488702" y="876244"/>
                    <a:pt x="504209" y="937592"/>
                  </a:cubicBezTo>
                  <a:cubicBezTo>
                    <a:pt x="506648" y="979968"/>
                    <a:pt x="555418" y="983525"/>
                    <a:pt x="587994" y="991388"/>
                  </a:cubicBezTo>
                  <a:cubicBezTo>
                    <a:pt x="616819" y="998004"/>
                    <a:pt x="646519" y="1006866"/>
                    <a:pt x="676219" y="1006741"/>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7" name="Google Shape;177;p8"/>
            <p:cNvSpPr/>
            <p:nvPr/>
          </p:nvSpPr>
          <p:spPr>
            <a:xfrm>
              <a:off x="7767068" y="452228"/>
              <a:ext cx="1065280" cy="1150115"/>
            </a:xfrm>
            <a:custGeom>
              <a:avLst/>
              <a:gdLst/>
              <a:ahLst/>
              <a:cxnLst/>
              <a:rect l="l" t="t" r="r" b="b"/>
              <a:pathLst>
                <a:path w="1065280" h="1150115" extrusionOk="0">
                  <a:moveTo>
                    <a:pt x="1061383" y="452590"/>
                  </a:moveTo>
                  <a:cubicBezTo>
                    <a:pt x="1062508" y="489911"/>
                    <a:pt x="1066322" y="527169"/>
                    <a:pt x="1065009" y="564614"/>
                  </a:cubicBezTo>
                  <a:cubicBezTo>
                    <a:pt x="1059820" y="668213"/>
                    <a:pt x="1051566" y="772312"/>
                    <a:pt x="1037748" y="875224"/>
                  </a:cubicBezTo>
                  <a:cubicBezTo>
                    <a:pt x="1019177" y="940379"/>
                    <a:pt x="1022241" y="1013210"/>
                    <a:pt x="985726" y="1072187"/>
                  </a:cubicBezTo>
                  <a:cubicBezTo>
                    <a:pt x="979598" y="1077305"/>
                    <a:pt x="970657" y="1077117"/>
                    <a:pt x="963216" y="1079426"/>
                  </a:cubicBezTo>
                  <a:cubicBezTo>
                    <a:pt x="932203" y="1089662"/>
                    <a:pt x="900878" y="1098461"/>
                    <a:pt x="868177" y="1101082"/>
                  </a:cubicBezTo>
                  <a:cubicBezTo>
                    <a:pt x="782328" y="1102830"/>
                    <a:pt x="772386" y="1061203"/>
                    <a:pt x="751940" y="990556"/>
                  </a:cubicBezTo>
                  <a:cubicBezTo>
                    <a:pt x="725429" y="914167"/>
                    <a:pt x="711986" y="836156"/>
                    <a:pt x="696229" y="756834"/>
                  </a:cubicBezTo>
                  <a:cubicBezTo>
                    <a:pt x="690477" y="727065"/>
                    <a:pt x="640394" y="478178"/>
                    <a:pt x="596062" y="516747"/>
                  </a:cubicBezTo>
                  <a:cubicBezTo>
                    <a:pt x="586246" y="530352"/>
                    <a:pt x="587559" y="549574"/>
                    <a:pt x="582869" y="565363"/>
                  </a:cubicBezTo>
                  <a:cubicBezTo>
                    <a:pt x="572740" y="612669"/>
                    <a:pt x="554483" y="660849"/>
                    <a:pt x="542290" y="708030"/>
                  </a:cubicBezTo>
                  <a:cubicBezTo>
                    <a:pt x="527409" y="769628"/>
                    <a:pt x="516904" y="832287"/>
                    <a:pt x="504462" y="894446"/>
                  </a:cubicBezTo>
                  <a:cubicBezTo>
                    <a:pt x="496583" y="929208"/>
                    <a:pt x="485641" y="966154"/>
                    <a:pt x="479514" y="1001665"/>
                  </a:cubicBezTo>
                  <a:cubicBezTo>
                    <a:pt x="472010" y="1038299"/>
                    <a:pt x="460631" y="1076244"/>
                    <a:pt x="443624" y="1110007"/>
                  </a:cubicBezTo>
                  <a:cubicBezTo>
                    <a:pt x="431869" y="1135470"/>
                    <a:pt x="414236" y="1149574"/>
                    <a:pt x="385412" y="1150074"/>
                  </a:cubicBezTo>
                  <a:cubicBezTo>
                    <a:pt x="337329" y="1150947"/>
                    <a:pt x="280430" y="1138590"/>
                    <a:pt x="261172" y="1088725"/>
                  </a:cubicBezTo>
                  <a:cubicBezTo>
                    <a:pt x="228096" y="1019514"/>
                    <a:pt x="210651" y="942626"/>
                    <a:pt x="187641" y="869607"/>
                  </a:cubicBezTo>
                  <a:cubicBezTo>
                    <a:pt x="139058" y="724818"/>
                    <a:pt x="96853" y="577970"/>
                    <a:pt x="65152" y="428563"/>
                  </a:cubicBezTo>
                  <a:cubicBezTo>
                    <a:pt x="53272" y="375078"/>
                    <a:pt x="46582" y="317287"/>
                    <a:pt x="37828" y="262680"/>
                  </a:cubicBezTo>
                  <a:cubicBezTo>
                    <a:pt x="31013" y="224735"/>
                    <a:pt x="21446" y="187289"/>
                    <a:pt x="13631" y="149532"/>
                  </a:cubicBezTo>
                  <a:cubicBezTo>
                    <a:pt x="7065" y="124444"/>
                    <a:pt x="6628" y="97733"/>
                    <a:pt x="0" y="73019"/>
                  </a:cubicBezTo>
                  <a:cubicBezTo>
                    <a:pt x="6940" y="32702"/>
                    <a:pt x="100292" y="41003"/>
                    <a:pt x="131805" y="50239"/>
                  </a:cubicBezTo>
                  <a:cubicBezTo>
                    <a:pt x="141684" y="54296"/>
                    <a:pt x="153689" y="58789"/>
                    <a:pt x="157504" y="69711"/>
                  </a:cubicBezTo>
                  <a:cubicBezTo>
                    <a:pt x="166570" y="96734"/>
                    <a:pt x="170697" y="125005"/>
                    <a:pt x="176887" y="152777"/>
                  </a:cubicBezTo>
                  <a:cubicBezTo>
                    <a:pt x="185703" y="210506"/>
                    <a:pt x="203085" y="266112"/>
                    <a:pt x="217841" y="322530"/>
                  </a:cubicBezTo>
                  <a:cubicBezTo>
                    <a:pt x="231034" y="383004"/>
                    <a:pt x="249230" y="442168"/>
                    <a:pt x="263861" y="502393"/>
                  </a:cubicBezTo>
                  <a:cubicBezTo>
                    <a:pt x="293686" y="608675"/>
                    <a:pt x="315320" y="717017"/>
                    <a:pt x="344519" y="823487"/>
                  </a:cubicBezTo>
                  <a:cubicBezTo>
                    <a:pt x="350334" y="847951"/>
                    <a:pt x="360276" y="870918"/>
                    <a:pt x="372469" y="892886"/>
                  </a:cubicBezTo>
                  <a:cubicBezTo>
                    <a:pt x="378721" y="904120"/>
                    <a:pt x="381848" y="917849"/>
                    <a:pt x="391477" y="926836"/>
                  </a:cubicBezTo>
                  <a:cubicBezTo>
                    <a:pt x="409109" y="937384"/>
                    <a:pt x="417112" y="919722"/>
                    <a:pt x="416987" y="904744"/>
                  </a:cubicBezTo>
                  <a:cubicBezTo>
                    <a:pt x="418300" y="888580"/>
                    <a:pt x="420364" y="872603"/>
                    <a:pt x="422052" y="856501"/>
                  </a:cubicBezTo>
                  <a:cubicBezTo>
                    <a:pt x="436058" y="713585"/>
                    <a:pt x="468071" y="573040"/>
                    <a:pt x="511339" y="436177"/>
                  </a:cubicBezTo>
                  <a:cubicBezTo>
                    <a:pt x="520218" y="413647"/>
                    <a:pt x="531098" y="389744"/>
                    <a:pt x="548605" y="372020"/>
                  </a:cubicBezTo>
                  <a:cubicBezTo>
                    <a:pt x="590122" y="369212"/>
                    <a:pt x="635141" y="361099"/>
                    <a:pt x="675533" y="374704"/>
                  </a:cubicBezTo>
                  <a:cubicBezTo>
                    <a:pt x="698856" y="387934"/>
                    <a:pt x="704045" y="417891"/>
                    <a:pt x="714987" y="440420"/>
                  </a:cubicBezTo>
                  <a:cubicBezTo>
                    <a:pt x="737559" y="493343"/>
                    <a:pt x="757818" y="547140"/>
                    <a:pt x="775263" y="601997"/>
                  </a:cubicBezTo>
                  <a:cubicBezTo>
                    <a:pt x="793958" y="670772"/>
                    <a:pt x="827597" y="734429"/>
                    <a:pt x="844917" y="803766"/>
                  </a:cubicBezTo>
                  <a:cubicBezTo>
                    <a:pt x="852545" y="825422"/>
                    <a:pt x="867176" y="913855"/>
                    <a:pt x="895626" y="909175"/>
                  </a:cubicBezTo>
                  <a:cubicBezTo>
                    <a:pt x="915884" y="904307"/>
                    <a:pt x="910569" y="875162"/>
                    <a:pt x="915697" y="859247"/>
                  </a:cubicBezTo>
                  <a:cubicBezTo>
                    <a:pt x="925888" y="810381"/>
                    <a:pt x="926514" y="760329"/>
                    <a:pt x="927264" y="710589"/>
                  </a:cubicBezTo>
                  <a:cubicBezTo>
                    <a:pt x="929765" y="649303"/>
                    <a:pt x="924700" y="588205"/>
                    <a:pt x="921949" y="527107"/>
                  </a:cubicBezTo>
                  <a:cubicBezTo>
                    <a:pt x="923012" y="446100"/>
                    <a:pt x="924388" y="364843"/>
                    <a:pt x="934329" y="284336"/>
                  </a:cubicBezTo>
                  <a:cubicBezTo>
                    <a:pt x="939269" y="239027"/>
                    <a:pt x="946147" y="193967"/>
                    <a:pt x="953837" y="149095"/>
                  </a:cubicBezTo>
                  <a:cubicBezTo>
                    <a:pt x="960403" y="117828"/>
                    <a:pt x="969907" y="7489"/>
                    <a:pt x="1003546" y="0"/>
                  </a:cubicBezTo>
                  <a:cubicBezTo>
                    <a:pt x="1019365" y="125"/>
                    <a:pt x="1037122" y="686"/>
                    <a:pt x="1050816" y="9424"/>
                  </a:cubicBezTo>
                  <a:cubicBezTo>
                    <a:pt x="1053879" y="19347"/>
                    <a:pt x="1050878" y="31392"/>
                    <a:pt x="1051941" y="42064"/>
                  </a:cubicBezTo>
                  <a:cubicBezTo>
                    <a:pt x="1054755" y="108904"/>
                    <a:pt x="1052191" y="175806"/>
                    <a:pt x="1053754" y="242646"/>
                  </a:cubicBezTo>
                  <a:cubicBezTo>
                    <a:pt x="1057256" y="312544"/>
                    <a:pt x="1060945" y="382567"/>
                    <a:pt x="1061383" y="452590"/>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8" name="Google Shape;178;p8"/>
            <p:cNvSpPr/>
            <p:nvPr/>
          </p:nvSpPr>
          <p:spPr>
            <a:xfrm>
              <a:off x="9024806" y="453958"/>
              <a:ext cx="769752" cy="1020847"/>
            </a:xfrm>
            <a:custGeom>
              <a:avLst/>
              <a:gdLst/>
              <a:ahLst/>
              <a:cxnLst/>
              <a:rect l="l" t="t" r="r" b="b"/>
              <a:pathLst>
                <a:path w="769752" h="1020847" extrusionOk="0">
                  <a:moveTo>
                    <a:pt x="561400" y="815329"/>
                  </a:moveTo>
                  <a:cubicBezTo>
                    <a:pt x="655939" y="680838"/>
                    <a:pt x="688891" y="505718"/>
                    <a:pt x="654314" y="345514"/>
                  </a:cubicBezTo>
                  <a:cubicBezTo>
                    <a:pt x="636619" y="275241"/>
                    <a:pt x="595602" y="212083"/>
                    <a:pt x="547894" y="158224"/>
                  </a:cubicBezTo>
                  <a:cubicBezTo>
                    <a:pt x="527948" y="137567"/>
                    <a:pt x="504939" y="119781"/>
                    <a:pt x="479053" y="107174"/>
                  </a:cubicBezTo>
                  <a:cubicBezTo>
                    <a:pt x="462046" y="96752"/>
                    <a:pt x="443350" y="89949"/>
                    <a:pt x="423154" y="90199"/>
                  </a:cubicBezTo>
                  <a:cubicBezTo>
                    <a:pt x="353625" y="77904"/>
                    <a:pt x="283283" y="115662"/>
                    <a:pt x="235513" y="164091"/>
                  </a:cubicBezTo>
                  <a:cubicBezTo>
                    <a:pt x="199498" y="202909"/>
                    <a:pt x="176801" y="251713"/>
                    <a:pt x="152228" y="298083"/>
                  </a:cubicBezTo>
                  <a:cubicBezTo>
                    <a:pt x="131782" y="347449"/>
                    <a:pt x="113962" y="398936"/>
                    <a:pt x="107459" y="452233"/>
                  </a:cubicBezTo>
                  <a:cubicBezTo>
                    <a:pt x="104271" y="483812"/>
                    <a:pt x="104521" y="515703"/>
                    <a:pt x="106021" y="547407"/>
                  </a:cubicBezTo>
                  <a:cubicBezTo>
                    <a:pt x="108897" y="611688"/>
                    <a:pt x="118402" y="677904"/>
                    <a:pt x="151415" y="734260"/>
                  </a:cubicBezTo>
                  <a:cubicBezTo>
                    <a:pt x="192433" y="820571"/>
                    <a:pt x="270778" y="893652"/>
                    <a:pt x="370632" y="896149"/>
                  </a:cubicBezTo>
                  <a:cubicBezTo>
                    <a:pt x="404021" y="899644"/>
                    <a:pt x="437035" y="891156"/>
                    <a:pt x="467485" y="877925"/>
                  </a:cubicBezTo>
                  <a:cubicBezTo>
                    <a:pt x="503250" y="864570"/>
                    <a:pt x="538828" y="847282"/>
                    <a:pt x="561400" y="815329"/>
                  </a:cubicBezTo>
                  <a:close/>
                  <a:moveTo>
                    <a:pt x="715214" y="289096"/>
                  </a:moveTo>
                  <a:cubicBezTo>
                    <a:pt x="764047" y="384457"/>
                    <a:pt x="773114" y="494047"/>
                    <a:pt x="768799" y="599581"/>
                  </a:cubicBezTo>
                  <a:cubicBezTo>
                    <a:pt x="761421" y="682960"/>
                    <a:pt x="736786" y="766213"/>
                    <a:pt x="693830" y="838296"/>
                  </a:cubicBezTo>
                  <a:cubicBezTo>
                    <a:pt x="673447" y="874118"/>
                    <a:pt x="650625" y="909255"/>
                    <a:pt x="618986" y="936215"/>
                  </a:cubicBezTo>
                  <a:cubicBezTo>
                    <a:pt x="563588" y="989825"/>
                    <a:pt x="489057" y="1012417"/>
                    <a:pt x="413275" y="1020093"/>
                  </a:cubicBezTo>
                  <a:cubicBezTo>
                    <a:pt x="351812" y="1022839"/>
                    <a:pt x="288785" y="1018533"/>
                    <a:pt x="229886" y="999873"/>
                  </a:cubicBezTo>
                  <a:cubicBezTo>
                    <a:pt x="190057" y="982648"/>
                    <a:pt x="149665" y="961741"/>
                    <a:pt x="117839" y="931847"/>
                  </a:cubicBezTo>
                  <a:cubicBezTo>
                    <a:pt x="27301" y="829621"/>
                    <a:pt x="1602" y="688514"/>
                    <a:pt x="39" y="555832"/>
                  </a:cubicBezTo>
                  <a:cubicBezTo>
                    <a:pt x="-398" y="519323"/>
                    <a:pt x="2916" y="482939"/>
                    <a:pt x="5104" y="446554"/>
                  </a:cubicBezTo>
                  <a:cubicBezTo>
                    <a:pt x="6917" y="418470"/>
                    <a:pt x="5854" y="390074"/>
                    <a:pt x="10794" y="362302"/>
                  </a:cubicBezTo>
                  <a:cubicBezTo>
                    <a:pt x="15733" y="338961"/>
                    <a:pt x="24487" y="316681"/>
                    <a:pt x="33553" y="294651"/>
                  </a:cubicBezTo>
                  <a:cubicBezTo>
                    <a:pt x="75821" y="199664"/>
                    <a:pt x="141474" y="113290"/>
                    <a:pt x="226447" y="52316"/>
                  </a:cubicBezTo>
                  <a:cubicBezTo>
                    <a:pt x="250770" y="36464"/>
                    <a:pt x="280094" y="30473"/>
                    <a:pt x="307668" y="21424"/>
                  </a:cubicBezTo>
                  <a:cubicBezTo>
                    <a:pt x="333742" y="13685"/>
                    <a:pt x="360065" y="6321"/>
                    <a:pt x="387077" y="2639"/>
                  </a:cubicBezTo>
                  <a:cubicBezTo>
                    <a:pt x="409711" y="-794"/>
                    <a:pt x="432783" y="-856"/>
                    <a:pt x="455480" y="2327"/>
                  </a:cubicBezTo>
                  <a:cubicBezTo>
                    <a:pt x="471987" y="9878"/>
                    <a:pt x="490432" y="14184"/>
                    <a:pt x="507877" y="20675"/>
                  </a:cubicBezTo>
                  <a:cubicBezTo>
                    <a:pt x="562963" y="46075"/>
                    <a:pt x="606731" y="94442"/>
                    <a:pt x="641683" y="143558"/>
                  </a:cubicBezTo>
                  <a:cubicBezTo>
                    <a:pt x="673634" y="188118"/>
                    <a:pt x="690704" y="240604"/>
                    <a:pt x="715214" y="289096"/>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9" name="Google Shape;179;p8"/>
            <p:cNvSpPr/>
            <p:nvPr/>
          </p:nvSpPr>
          <p:spPr>
            <a:xfrm>
              <a:off x="9917082" y="516303"/>
              <a:ext cx="928965" cy="977968"/>
            </a:xfrm>
            <a:custGeom>
              <a:avLst/>
              <a:gdLst/>
              <a:ahLst/>
              <a:cxnLst/>
              <a:rect l="l" t="t" r="r" b="b"/>
              <a:pathLst>
                <a:path w="928965" h="977968" extrusionOk="0">
                  <a:moveTo>
                    <a:pt x="928965" y="124525"/>
                  </a:moveTo>
                  <a:cubicBezTo>
                    <a:pt x="920649" y="166901"/>
                    <a:pt x="910520" y="208964"/>
                    <a:pt x="900953" y="251091"/>
                  </a:cubicBezTo>
                  <a:cubicBezTo>
                    <a:pt x="894138" y="286788"/>
                    <a:pt x="890199" y="323048"/>
                    <a:pt x="879069" y="357872"/>
                  </a:cubicBezTo>
                  <a:cubicBezTo>
                    <a:pt x="857935" y="448802"/>
                    <a:pt x="823108" y="535114"/>
                    <a:pt x="799661" y="625545"/>
                  </a:cubicBezTo>
                  <a:cubicBezTo>
                    <a:pt x="786906" y="669231"/>
                    <a:pt x="774838" y="713167"/>
                    <a:pt x="761020" y="756479"/>
                  </a:cubicBezTo>
                  <a:cubicBezTo>
                    <a:pt x="749515" y="786685"/>
                    <a:pt x="734383" y="815393"/>
                    <a:pt x="723441" y="845911"/>
                  </a:cubicBezTo>
                  <a:cubicBezTo>
                    <a:pt x="715751" y="867879"/>
                    <a:pt x="708810" y="890097"/>
                    <a:pt x="699494" y="911440"/>
                  </a:cubicBezTo>
                  <a:cubicBezTo>
                    <a:pt x="687864" y="936217"/>
                    <a:pt x="679298" y="971915"/>
                    <a:pt x="648347" y="977968"/>
                  </a:cubicBezTo>
                  <a:cubicBezTo>
                    <a:pt x="618648" y="978031"/>
                    <a:pt x="589010" y="969231"/>
                    <a:pt x="559998" y="962616"/>
                  </a:cubicBezTo>
                  <a:cubicBezTo>
                    <a:pt x="527484" y="954752"/>
                    <a:pt x="478714" y="951195"/>
                    <a:pt x="476213" y="908819"/>
                  </a:cubicBezTo>
                  <a:cubicBezTo>
                    <a:pt x="460769" y="847471"/>
                    <a:pt x="460268" y="784064"/>
                    <a:pt x="454266" y="721218"/>
                  </a:cubicBezTo>
                  <a:cubicBezTo>
                    <a:pt x="446825" y="673724"/>
                    <a:pt x="446075" y="625857"/>
                    <a:pt x="443824" y="577989"/>
                  </a:cubicBezTo>
                  <a:cubicBezTo>
                    <a:pt x="442386" y="550779"/>
                    <a:pt x="437446" y="523943"/>
                    <a:pt x="431444" y="497481"/>
                  </a:cubicBezTo>
                  <a:cubicBezTo>
                    <a:pt x="429756" y="482753"/>
                    <a:pt x="412311" y="474203"/>
                    <a:pt x="402494" y="487059"/>
                  </a:cubicBezTo>
                  <a:cubicBezTo>
                    <a:pt x="369981" y="546472"/>
                    <a:pt x="349722" y="611253"/>
                    <a:pt x="328213" y="675285"/>
                  </a:cubicBezTo>
                  <a:cubicBezTo>
                    <a:pt x="306767" y="737257"/>
                    <a:pt x="278317" y="796421"/>
                    <a:pt x="255683" y="857893"/>
                  </a:cubicBezTo>
                  <a:cubicBezTo>
                    <a:pt x="221731" y="952318"/>
                    <a:pt x="212039" y="967172"/>
                    <a:pt x="108684" y="947638"/>
                  </a:cubicBezTo>
                  <a:cubicBezTo>
                    <a:pt x="-1050" y="919242"/>
                    <a:pt x="-1300" y="890471"/>
                    <a:pt x="326" y="785873"/>
                  </a:cubicBezTo>
                  <a:cubicBezTo>
                    <a:pt x="2451" y="634594"/>
                    <a:pt x="10017" y="483627"/>
                    <a:pt x="22773" y="332846"/>
                  </a:cubicBezTo>
                  <a:cubicBezTo>
                    <a:pt x="26899" y="225378"/>
                    <a:pt x="27837" y="118659"/>
                    <a:pt x="40530" y="11440"/>
                  </a:cubicBezTo>
                  <a:cubicBezTo>
                    <a:pt x="45345" y="8132"/>
                    <a:pt x="49596" y="3576"/>
                    <a:pt x="55349" y="1766"/>
                  </a:cubicBezTo>
                  <a:cubicBezTo>
                    <a:pt x="61539" y="81"/>
                    <a:pt x="68104" y="1205"/>
                    <a:pt x="74419" y="144"/>
                  </a:cubicBezTo>
                  <a:cubicBezTo>
                    <a:pt x="97241" y="768"/>
                    <a:pt x="125253" y="-3788"/>
                    <a:pt x="143698" y="12376"/>
                  </a:cubicBezTo>
                  <a:cubicBezTo>
                    <a:pt x="137758" y="53004"/>
                    <a:pt x="141197" y="94069"/>
                    <a:pt x="143073" y="134885"/>
                  </a:cubicBezTo>
                  <a:cubicBezTo>
                    <a:pt x="143698" y="167774"/>
                    <a:pt x="145387" y="200664"/>
                    <a:pt x="149826" y="233304"/>
                  </a:cubicBezTo>
                  <a:cubicBezTo>
                    <a:pt x="154015" y="264883"/>
                    <a:pt x="153077" y="296712"/>
                    <a:pt x="153890" y="328478"/>
                  </a:cubicBezTo>
                  <a:cubicBezTo>
                    <a:pt x="155828" y="371290"/>
                    <a:pt x="156078" y="414353"/>
                    <a:pt x="150076" y="456853"/>
                  </a:cubicBezTo>
                  <a:cubicBezTo>
                    <a:pt x="142948" y="498792"/>
                    <a:pt x="145636" y="542478"/>
                    <a:pt x="147450" y="585166"/>
                  </a:cubicBezTo>
                  <a:cubicBezTo>
                    <a:pt x="148575" y="625045"/>
                    <a:pt x="145449" y="661992"/>
                    <a:pt x="144199" y="702433"/>
                  </a:cubicBezTo>
                  <a:cubicBezTo>
                    <a:pt x="144761" y="714228"/>
                    <a:pt x="144886" y="728956"/>
                    <a:pt x="154703" y="737194"/>
                  </a:cubicBezTo>
                  <a:cubicBezTo>
                    <a:pt x="161706" y="742749"/>
                    <a:pt x="172585" y="739940"/>
                    <a:pt x="176524" y="732077"/>
                  </a:cubicBezTo>
                  <a:cubicBezTo>
                    <a:pt x="194907" y="696941"/>
                    <a:pt x="213352" y="661305"/>
                    <a:pt x="227108" y="623797"/>
                  </a:cubicBezTo>
                  <a:cubicBezTo>
                    <a:pt x="246054" y="577615"/>
                    <a:pt x="259559" y="529248"/>
                    <a:pt x="281569" y="484251"/>
                  </a:cubicBezTo>
                  <a:cubicBezTo>
                    <a:pt x="306579" y="437257"/>
                    <a:pt x="337780" y="394132"/>
                    <a:pt x="368855" y="351007"/>
                  </a:cubicBezTo>
                  <a:cubicBezTo>
                    <a:pt x="376859" y="342333"/>
                    <a:pt x="385362" y="332472"/>
                    <a:pt x="397242" y="329476"/>
                  </a:cubicBezTo>
                  <a:cubicBezTo>
                    <a:pt x="414624" y="329476"/>
                    <a:pt x="431819" y="334719"/>
                    <a:pt x="449014" y="337277"/>
                  </a:cubicBezTo>
                  <a:cubicBezTo>
                    <a:pt x="475150" y="343393"/>
                    <a:pt x="504912" y="346826"/>
                    <a:pt x="531236" y="355002"/>
                  </a:cubicBezTo>
                  <a:cubicBezTo>
                    <a:pt x="538927" y="357435"/>
                    <a:pt x="545617" y="361430"/>
                    <a:pt x="545804" y="370229"/>
                  </a:cubicBezTo>
                  <a:cubicBezTo>
                    <a:pt x="549806" y="390013"/>
                    <a:pt x="552932" y="411919"/>
                    <a:pt x="556309" y="433762"/>
                  </a:cubicBezTo>
                  <a:cubicBezTo>
                    <a:pt x="559560" y="454669"/>
                    <a:pt x="563124" y="475576"/>
                    <a:pt x="566188" y="496483"/>
                  </a:cubicBezTo>
                  <a:cubicBezTo>
                    <a:pt x="575192" y="570001"/>
                    <a:pt x="578756" y="644330"/>
                    <a:pt x="595325" y="716849"/>
                  </a:cubicBezTo>
                  <a:cubicBezTo>
                    <a:pt x="600015" y="731765"/>
                    <a:pt x="599139" y="751673"/>
                    <a:pt x="613208" y="761347"/>
                  </a:cubicBezTo>
                  <a:cubicBezTo>
                    <a:pt x="623087" y="767338"/>
                    <a:pt x="634341" y="760099"/>
                    <a:pt x="638468" y="750612"/>
                  </a:cubicBezTo>
                  <a:cubicBezTo>
                    <a:pt x="672358" y="673350"/>
                    <a:pt x="689677" y="590034"/>
                    <a:pt x="712812" y="509152"/>
                  </a:cubicBezTo>
                  <a:cubicBezTo>
                    <a:pt x="732445" y="440439"/>
                    <a:pt x="757831" y="374161"/>
                    <a:pt x="779590" y="305886"/>
                  </a:cubicBezTo>
                  <a:cubicBezTo>
                    <a:pt x="803850" y="243913"/>
                    <a:pt x="819857" y="178821"/>
                    <a:pt x="847306" y="118097"/>
                  </a:cubicBezTo>
                  <a:cubicBezTo>
                    <a:pt x="850932" y="112355"/>
                    <a:pt x="853871" y="103868"/>
                    <a:pt x="860499" y="101309"/>
                  </a:cubicBezTo>
                  <a:cubicBezTo>
                    <a:pt x="883946" y="104429"/>
                    <a:pt x="911520" y="107363"/>
                    <a:pt x="928965" y="124525"/>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sp>
        <p:nvSpPr>
          <p:cNvPr id="180" name="Google Shape;180;p8"/>
          <p:cNvSpPr/>
          <p:nvPr/>
        </p:nvSpPr>
        <p:spPr>
          <a:xfrm rot="-850509">
            <a:off x="1806486" y="5227533"/>
            <a:ext cx="1485077" cy="1628728"/>
          </a:xfrm>
          <a:custGeom>
            <a:avLst/>
            <a:gdLst/>
            <a:ahLst/>
            <a:cxnLst/>
            <a:rect l="l" t="t" r="r" b="b"/>
            <a:pathLst>
              <a:path w="2226586" h="2441962" extrusionOk="0">
                <a:moveTo>
                  <a:pt x="2225361" y="835502"/>
                </a:moveTo>
                <a:cubicBezTo>
                  <a:pt x="2221841" y="811814"/>
                  <a:pt x="2217931" y="788224"/>
                  <a:pt x="2214461" y="764586"/>
                </a:cubicBezTo>
                <a:cubicBezTo>
                  <a:pt x="2211675" y="747345"/>
                  <a:pt x="2206738" y="730544"/>
                  <a:pt x="2204440" y="713205"/>
                </a:cubicBezTo>
                <a:cubicBezTo>
                  <a:pt x="2200726" y="698846"/>
                  <a:pt x="2208155" y="678089"/>
                  <a:pt x="2191634" y="670372"/>
                </a:cubicBezTo>
                <a:cubicBezTo>
                  <a:pt x="2171593" y="663193"/>
                  <a:pt x="2149158" y="668370"/>
                  <a:pt x="2128482" y="670177"/>
                </a:cubicBezTo>
                <a:cubicBezTo>
                  <a:pt x="2094853" y="674231"/>
                  <a:pt x="2061273" y="677503"/>
                  <a:pt x="2027546" y="679994"/>
                </a:cubicBezTo>
                <a:cubicBezTo>
                  <a:pt x="1968646" y="685318"/>
                  <a:pt x="1909600" y="690397"/>
                  <a:pt x="1850798" y="696990"/>
                </a:cubicBezTo>
                <a:cubicBezTo>
                  <a:pt x="1807149" y="704707"/>
                  <a:pt x="1763304" y="711838"/>
                  <a:pt x="1718873" y="712815"/>
                </a:cubicBezTo>
                <a:cubicBezTo>
                  <a:pt x="1689252" y="714329"/>
                  <a:pt x="1660950" y="719066"/>
                  <a:pt x="1630303" y="715745"/>
                </a:cubicBezTo>
                <a:cubicBezTo>
                  <a:pt x="1634800" y="678626"/>
                  <a:pt x="1653961" y="644585"/>
                  <a:pt x="1663443" y="608589"/>
                </a:cubicBezTo>
                <a:cubicBezTo>
                  <a:pt x="1674930" y="566196"/>
                  <a:pt x="1678400" y="522190"/>
                  <a:pt x="1682751" y="478625"/>
                </a:cubicBezTo>
                <a:cubicBezTo>
                  <a:pt x="1691842" y="414058"/>
                  <a:pt x="1696632" y="351200"/>
                  <a:pt x="1702205" y="285900"/>
                </a:cubicBezTo>
                <a:cubicBezTo>
                  <a:pt x="1712763" y="214642"/>
                  <a:pt x="1715891" y="142700"/>
                  <a:pt x="1720534" y="70905"/>
                </a:cubicBezTo>
                <a:cubicBezTo>
                  <a:pt x="1721463" y="56155"/>
                  <a:pt x="1706457" y="46191"/>
                  <a:pt x="1692918" y="46045"/>
                </a:cubicBezTo>
                <a:cubicBezTo>
                  <a:pt x="1672095" y="45947"/>
                  <a:pt x="1651468" y="50587"/>
                  <a:pt x="1630499" y="48145"/>
                </a:cubicBezTo>
                <a:cubicBezTo>
                  <a:pt x="1613342" y="46826"/>
                  <a:pt x="1596332" y="44042"/>
                  <a:pt x="1579224" y="42235"/>
                </a:cubicBezTo>
                <a:cubicBezTo>
                  <a:pt x="1567200" y="40819"/>
                  <a:pt x="1552878" y="38328"/>
                  <a:pt x="1544080" y="48731"/>
                </a:cubicBezTo>
                <a:cubicBezTo>
                  <a:pt x="1525115" y="73835"/>
                  <a:pt x="1523404" y="107682"/>
                  <a:pt x="1518125" y="137718"/>
                </a:cubicBezTo>
                <a:cubicBezTo>
                  <a:pt x="1513579" y="170100"/>
                  <a:pt x="1506638" y="201455"/>
                  <a:pt x="1499991" y="233641"/>
                </a:cubicBezTo>
                <a:cubicBezTo>
                  <a:pt x="1490655" y="273300"/>
                  <a:pt x="1488015" y="313935"/>
                  <a:pt x="1484789" y="354423"/>
                </a:cubicBezTo>
                <a:cubicBezTo>
                  <a:pt x="1473107" y="454058"/>
                  <a:pt x="1459910" y="553644"/>
                  <a:pt x="1452431" y="653767"/>
                </a:cubicBezTo>
                <a:cubicBezTo>
                  <a:pt x="1421588" y="659579"/>
                  <a:pt x="1389719" y="656941"/>
                  <a:pt x="1358485" y="657674"/>
                </a:cubicBezTo>
                <a:cubicBezTo>
                  <a:pt x="1296212" y="660067"/>
                  <a:pt x="1234624" y="651618"/>
                  <a:pt x="1172792" y="645317"/>
                </a:cubicBezTo>
                <a:cubicBezTo>
                  <a:pt x="1138234" y="641703"/>
                  <a:pt x="1103334" y="644292"/>
                  <a:pt x="1068679" y="642582"/>
                </a:cubicBezTo>
                <a:cubicBezTo>
                  <a:pt x="1021950" y="637307"/>
                  <a:pt x="974879" y="638040"/>
                  <a:pt x="928004" y="634768"/>
                </a:cubicBezTo>
                <a:cubicBezTo>
                  <a:pt x="928884" y="607905"/>
                  <a:pt x="938073" y="582069"/>
                  <a:pt x="940224" y="555304"/>
                </a:cubicBezTo>
                <a:cubicBezTo>
                  <a:pt x="945258" y="493570"/>
                  <a:pt x="951955" y="431250"/>
                  <a:pt x="958358" y="369320"/>
                </a:cubicBezTo>
                <a:cubicBezTo>
                  <a:pt x="965201" y="297182"/>
                  <a:pt x="980354" y="226120"/>
                  <a:pt x="985926" y="153836"/>
                </a:cubicBezTo>
                <a:cubicBezTo>
                  <a:pt x="988272" y="110563"/>
                  <a:pt x="996240" y="67925"/>
                  <a:pt x="999808" y="24799"/>
                </a:cubicBezTo>
                <a:cubicBezTo>
                  <a:pt x="997120" y="-9194"/>
                  <a:pt x="952053" y="623"/>
                  <a:pt x="928835" y="3700"/>
                </a:cubicBezTo>
                <a:cubicBezTo>
                  <a:pt x="892420" y="12345"/>
                  <a:pt x="854734" y="11173"/>
                  <a:pt x="818123" y="16936"/>
                </a:cubicBezTo>
                <a:cubicBezTo>
                  <a:pt x="803313" y="20257"/>
                  <a:pt x="792266" y="46094"/>
                  <a:pt x="812698" y="49317"/>
                </a:cubicBezTo>
                <a:cubicBezTo>
                  <a:pt x="792217" y="125997"/>
                  <a:pt x="787671" y="205509"/>
                  <a:pt x="776527" y="283849"/>
                </a:cubicBezTo>
                <a:cubicBezTo>
                  <a:pt x="760006" y="406097"/>
                  <a:pt x="736055" y="527709"/>
                  <a:pt x="732242" y="651325"/>
                </a:cubicBezTo>
                <a:cubicBezTo>
                  <a:pt x="698222" y="660067"/>
                  <a:pt x="663762" y="664463"/>
                  <a:pt x="628716" y="666172"/>
                </a:cubicBezTo>
                <a:cubicBezTo>
                  <a:pt x="579445" y="672326"/>
                  <a:pt x="532179" y="677943"/>
                  <a:pt x="482273" y="680580"/>
                </a:cubicBezTo>
                <a:cubicBezTo>
                  <a:pt x="423471" y="688346"/>
                  <a:pt x="364425" y="693571"/>
                  <a:pt x="305281" y="698065"/>
                </a:cubicBezTo>
                <a:cubicBezTo>
                  <a:pt x="242128" y="702851"/>
                  <a:pt x="180052" y="710861"/>
                  <a:pt x="116606" y="713645"/>
                </a:cubicBezTo>
                <a:cubicBezTo>
                  <a:pt x="101160" y="714817"/>
                  <a:pt x="85030" y="712229"/>
                  <a:pt x="69975" y="715745"/>
                </a:cubicBezTo>
                <a:cubicBezTo>
                  <a:pt x="60981" y="719506"/>
                  <a:pt x="57218" y="729176"/>
                  <a:pt x="55409" y="738065"/>
                </a:cubicBezTo>
                <a:cubicBezTo>
                  <a:pt x="48859" y="779238"/>
                  <a:pt x="51059" y="821289"/>
                  <a:pt x="50424" y="862804"/>
                </a:cubicBezTo>
                <a:cubicBezTo>
                  <a:pt x="48762" y="901388"/>
                  <a:pt x="49641" y="916089"/>
                  <a:pt x="93193" y="914379"/>
                </a:cubicBezTo>
                <a:cubicBezTo>
                  <a:pt x="128093" y="911498"/>
                  <a:pt x="163042" y="910277"/>
                  <a:pt x="198039" y="910716"/>
                </a:cubicBezTo>
                <a:cubicBezTo>
                  <a:pt x="279032" y="909153"/>
                  <a:pt x="360368" y="914819"/>
                  <a:pt x="441068" y="906711"/>
                </a:cubicBezTo>
                <a:cubicBezTo>
                  <a:pt x="532912" y="894892"/>
                  <a:pt x="624659" y="892645"/>
                  <a:pt x="717236" y="885807"/>
                </a:cubicBezTo>
                <a:cubicBezTo>
                  <a:pt x="716747" y="915991"/>
                  <a:pt x="707705" y="946370"/>
                  <a:pt x="706874" y="976748"/>
                </a:cubicBezTo>
                <a:cubicBezTo>
                  <a:pt x="701399" y="1052842"/>
                  <a:pt x="693676" y="1128789"/>
                  <a:pt x="685807" y="1204638"/>
                </a:cubicBezTo>
                <a:cubicBezTo>
                  <a:pt x="681750" y="1247080"/>
                  <a:pt x="679501" y="1289816"/>
                  <a:pt x="674271" y="1332063"/>
                </a:cubicBezTo>
                <a:cubicBezTo>
                  <a:pt x="665619" y="1372356"/>
                  <a:pt x="659998" y="1413333"/>
                  <a:pt x="653155" y="1454017"/>
                </a:cubicBezTo>
                <a:cubicBezTo>
                  <a:pt x="612732" y="1462564"/>
                  <a:pt x="570500" y="1461050"/>
                  <a:pt x="529442" y="1465788"/>
                </a:cubicBezTo>
                <a:cubicBezTo>
                  <a:pt x="483006" y="1469451"/>
                  <a:pt x="437548" y="1481368"/>
                  <a:pt x="390868" y="1482442"/>
                </a:cubicBezTo>
                <a:cubicBezTo>
                  <a:pt x="315252" y="1485666"/>
                  <a:pt x="239636" y="1489573"/>
                  <a:pt x="164313" y="1497143"/>
                </a:cubicBezTo>
                <a:cubicBezTo>
                  <a:pt x="123303" y="1502272"/>
                  <a:pt x="82146" y="1505202"/>
                  <a:pt x="40843" y="1505886"/>
                </a:cubicBezTo>
                <a:cubicBezTo>
                  <a:pt x="-167" y="1502809"/>
                  <a:pt x="4575" y="1555947"/>
                  <a:pt x="2962" y="1583933"/>
                </a:cubicBezTo>
                <a:cubicBezTo>
                  <a:pt x="1789" y="1618561"/>
                  <a:pt x="1789" y="1653237"/>
                  <a:pt x="371" y="1687816"/>
                </a:cubicBezTo>
                <a:cubicBezTo>
                  <a:pt x="176" y="1695142"/>
                  <a:pt x="-1193" y="1703006"/>
                  <a:pt x="2962" y="1709550"/>
                </a:cubicBezTo>
                <a:cubicBezTo>
                  <a:pt x="16746" y="1732359"/>
                  <a:pt x="71588" y="1722982"/>
                  <a:pt x="96321" y="1724984"/>
                </a:cubicBezTo>
                <a:cubicBezTo>
                  <a:pt x="136891" y="1724105"/>
                  <a:pt x="177559" y="1727670"/>
                  <a:pt x="218031" y="1724544"/>
                </a:cubicBezTo>
                <a:cubicBezTo>
                  <a:pt x="243302" y="1722200"/>
                  <a:pt x="268426" y="1718684"/>
                  <a:pt x="293647" y="1715900"/>
                </a:cubicBezTo>
                <a:cubicBezTo>
                  <a:pt x="344775" y="1709550"/>
                  <a:pt x="396245" y="1708525"/>
                  <a:pt x="447617" y="1705790"/>
                </a:cubicBezTo>
                <a:cubicBezTo>
                  <a:pt x="506957" y="1702420"/>
                  <a:pt x="566297" y="1698024"/>
                  <a:pt x="625783" y="1698415"/>
                </a:cubicBezTo>
                <a:cubicBezTo>
                  <a:pt x="627885" y="1739050"/>
                  <a:pt x="614589" y="1779050"/>
                  <a:pt x="611803" y="1819539"/>
                </a:cubicBezTo>
                <a:cubicBezTo>
                  <a:pt x="603885" y="1921762"/>
                  <a:pt x="596602" y="2024522"/>
                  <a:pt x="583844" y="2126697"/>
                </a:cubicBezTo>
                <a:cubicBezTo>
                  <a:pt x="573824" y="2219738"/>
                  <a:pt x="568692" y="2313267"/>
                  <a:pt x="558623" y="2406308"/>
                </a:cubicBezTo>
                <a:cubicBezTo>
                  <a:pt x="552904" y="2432828"/>
                  <a:pt x="585017" y="2439862"/>
                  <a:pt x="605253" y="2439422"/>
                </a:cubicBezTo>
                <a:cubicBezTo>
                  <a:pt x="633017" y="2440252"/>
                  <a:pt x="660927" y="2438445"/>
                  <a:pt x="688544" y="2441962"/>
                </a:cubicBezTo>
                <a:cubicBezTo>
                  <a:pt x="730189" y="2442255"/>
                  <a:pt x="725790" y="2369580"/>
                  <a:pt x="731118" y="2340227"/>
                </a:cubicBezTo>
                <a:cubicBezTo>
                  <a:pt x="736250" y="2299494"/>
                  <a:pt x="739770" y="2258615"/>
                  <a:pt x="747346" y="2218272"/>
                </a:cubicBezTo>
                <a:cubicBezTo>
                  <a:pt x="776234" y="2045377"/>
                  <a:pt x="802922" y="1871994"/>
                  <a:pt x="821203" y="1697682"/>
                </a:cubicBezTo>
                <a:cubicBezTo>
                  <a:pt x="901609" y="1685765"/>
                  <a:pt x="983287" y="1696363"/>
                  <a:pt x="1064182" y="1695191"/>
                </a:cubicBezTo>
                <a:cubicBezTo>
                  <a:pt x="1103774" y="1693921"/>
                  <a:pt x="1143220" y="1694898"/>
                  <a:pt x="1182715" y="1698610"/>
                </a:cubicBezTo>
                <a:cubicBezTo>
                  <a:pt x="1215561" y="1700613"/>
                  <a:pt x="1248457" y="1699733"/>
                  <a:pt x="1281304" y="1701638"/>
                </a:cubicBezTo>
                <a:cubicBezTo>
                  <a:pt x="1310485" y="1702468"/>
                  <a:pt x="1339520" y="1703543"/>
                  <a:pt x="1368358" y="1708085"/>
                </a:cubicBezTo>
                <a:cubicBezTo>
                  <a:pt x="1401499" y="1712334"/>
                  <a:pt x="1434981" y="1710967"/>
                  <a:pt x="1468268" y="1712530"/>
                </a:cubicBezTo>
                <a:cubicBezTo>
                  <a:pt x="1472129" y="1757658"/>
                  <a:pt x="1469245" y="1800833"/>
                  <a:pt x="1466850" y="1846352"/>
                </a:cubicBezTo>
                <a:cubicBezTo>
                  <a:pt x="1466264" y="1899979"/>
                  <a:pt x="1465922" y="1953655"/>
                  <a:pt x="1463038" y="2007233"/>
                </a:cubicBezTo>
                <a:cubicBezTo>
                  <a:pt x="1456977" y="2113559"/>
                  <a:pt x="1446077" y="2220861"/>
                  <a:pt x="1443584" y="2327773"/>
                </a:cubicBezTo>
                <a:cubicBezTo>
                  <a:pt x="1443388" y="2347651"/>
                  <a:pt x="1442997" y="2367578"/>
                  <a:pt x="1442460" y="2387456"/>
                </a:cubicBezTo>
                <a:cubicBezTo>
                  <a:pt x="1443193" y="2398787"/>
                  <a:pt x="1439576" y="2411241"/>
                  <a:pt x="1444268" y="2421888"/>
                </a:cubicBezTo>
                <a:cubicBezTo>
                  <a:pt x="1458443" y="2442597"/>
                  <a:pt x="1516854" y="2432291"/>
                  <a:pt x="1540365" y="2431998"/>
                </a:cubicBezTo>
                <a:cubicBezTo>
                  <a:pt x="1558646" y="2430777"/>
                  <a:pt x="1581033" y="2430924"/>
                  <a:pt x="1600242" y="2430973"/>
                </a:cubicBezTo>
                <a:cubicBezTo>
                  <a:pt x="1610605" y="2432194"/>
                  <a:pt x="1621163" y="2428335"/>
                  <a:pt x="1626735" y="2419202"/>
                </a:cubicBezTo>
                <a:cubicBezTo>
                  <a:pt x="1635631" y="2406504"/>
                  <a:pt x="1637244" y="2390582"/>
                  <a:pt x="1638613" y="2375539"/>
                </a:cubicBezTo>
                <a:cubicBezTo>
                  <a:pt x="1642279" y="2332950"/>
                  <a:pt x="1644771" y="2290361"/>
                  <a:pt x="1648975" y="2247821"/>
                </a:cubicBezTo>
                <a:cubicBezTo>
                  <a:pt x="1655867" y="2154291"/>
                  <a:pt x="1667451" y="2061250"/>
                  <a:pt x="1672486" y="1967623"/>
                </a:cubicBezTo>
                <a:cubicBezTo>
                  <a:pt x="1674637" y="1884155"/>
                  <a:pt x="1673170" y="1800589"/>
                  <a:pt x="1673708" y="1717121"/>
                </a:cubicBezTo>
                <a:cubicBezTo>
                  <a:pt x="1720339" y="1708818"/>
                  <a:pt x="1770587" y="1711846"/>
                  <a:pt x="1818147" y="1710381"/>
                </a:cubicBezTo>
                <a:cubicBezTo>
                  <a:pt x="1864484" y="1711113"/>
                  <a:pt x="1910626" y="1706522"/>
                  <a:pt x="1956964" y="1706131"/>
                </a:cubicBezTo>
                <a:cubicBezTo>
                  <a:pt x="2004475" y="1704373"/>
                  <a:pt x="2051937" y="1701394"/>
                  <a:pt x="2099448" y="1700710"/>
                </a:cubicBezTo>
                <a:cubicBezTo>
                  <a:pt x="2118462" y="1700368"/>
                  <a:pt x="2137524" y="1700466"/>
                  <a:pt x="2156539" y="1700417"/>
                </a:cubicBezTo>
                <a:cubicBezTo>
                  <a:pt x="2162257" y="1700613"/>
                  <a:pt x="2168025" y="1699978"/>
                  <a:pt x="2172864" y="1696705"/>
                </a:cubicBezTo>
                <a:cubicBezTo>
                  <a:pt x="2190705" y="1683665"/>
                  <a:pt x="2189043" y="1658903"/>
                  <a:pt x="2189483" y="1639074"/>
                </a:cubicBezTo>
                <a:cubicBezTo>
                  <a:pt x="2189972" y="1605520"/>
                  <a:pt x="2188897" y="1571967"/>
                  <a:pt x="2190559" y="1538413"/>
                </a:cubicBezTo>
                <a:cubicBezTo>
                  <a:pt x="2191194" y="1522931"/>
                  <a:pt x="2192318" y="1507351"/>
                  <a:pt x="2192025" y="1491869"/>
                </a:cubicBezTo>
                <a:cubicBezTo>
                  <a:pt x="2187430" y="1461978"/>
                  <a:pt x="2139284" y="1476093"/>
                  <a:pt x="2117582" y="1472674"/>
                </a:cubicBezTo>
                <a:cubicBezTo>
                  <a:pt x="2023782" y="1469890"/>
                  <a:pt x="1929787" y="1469988"/>
                  <a:pt x="1835987" y="1473114"/>
                </a:cubicBezTo>
                <a:cubicBezTo>
                  <a:pt x="1794929" y="1475995"/>
                  <a:pt x="1754848" y="1481759"/>
                  <a:pt x="1713202" y="1481075"/>
                </a:cubicBezTo>
                <a:cubicBezTo>
                  <a:pt x="1695117" y="1480684"/>
                  <a:pt x="1677129" y="1485177"/>
                  <a:pt x="1659191" y="1482393"/>
                </a:cubicBezTo>
                <a:cubicBezTo>
                  <a:pt x="1654498" y="1481221"/>
                  <a:pt x="1647704" y="1483028"/>
                  <a:pt x="1644038" y="1480391"/>
                </a:cubicBezTo>
                <a:cubicBezTo>
                  <a:pt x="1640372" y="1465397"/>
                  <a:pt x="1642816" y="1449622"/>
                  <a:pt x="1642767" y="1434334"/>
                </a:cubicBezTo>
                <a:cubicBezTo>
                  <a:pt x="1644674" y="1395799"/>
                  <a:pt x="1646433" y="1357264"/>
                  <a:pt x="1647167" y="1318729"/>
                </a:cubicBezTo>
                <a:cubicBezTo>
                  <a:pt x="1659973" y="1199119"/>
                  <a:pt x="1674343" y="1080730"/>
                  <a:pt x="1684021" y="960582"/>
                </a:cubicBezTo>
                <a:cubicBezTo>
                  <a:pt x="1738766" y="934013"/>
                  <a:pt x="1801283" y="934111"/>
                  <a:pt x="1859694" y="920240"/>
                </a:cubicBezTo>
                <a:cubicBezTo>
                  <a:pt x="1914048" y="910130"/>
                  <a:pt x="1968060" y="900215"/>
                  <a:pt x="2023587" y="899434"/>
                </a:cubicBezTo>
                <a:cubicBezTo>
                  <a:pt x="2082437" y="896797"/>
                  <a:pt x="2140799" y="887273"/>
                  <a:pt x="2198868" y="877602"/>
                </a:cubicBezTo>
                <a:cubicBezTo>
                  <a:pt x="2227560" y="877505"/>
                  <a:pt x="2228489" y="858848"/>
                  <a:pt x="2225361" y="835502"/>
                </a:cubicBezTo>
                <a:close/>
                <a:moveTo>
                  <a:pt x="934994" y="908763"/>
                </a:moveTo>
                <a:cubicBezTo>
                  <a:pt x="937389" y="907248"/>
                  <a:pt x="939442" y="905051"/>
                  <a:pt x="940810" y="902413"/>
                </a:cubicBezTo>
                <a:cubicBezTo>
                  <a:pt x="976052" y="898311"/>
                  <a:pt x="1012272" y="900850"/>
                  <a:pt x="1047759" y="902804"/>
                </a:cubicBezTo>
                <a:cubicBezTo>
                  <a:pt x="1086080" y="904269"/>
                  <a:pt x="1124450" y="903585"/>
                  <a:pt x="1162821" y="905490"/>
                </a:cubicBezTo>
                <a:cubicBezTo>
                  <a:pt x="1218348" y="906809"/>
                  <a:pt x="1273728" y="911449"/>
                  <a:pt x="1329255" y="912377"/>
                </a:cubicBezTo>
                <a:cubicBezTo>
                  <a:pt x="1381116" y="918042"/>
                  <a:pt x="1433612" y="917310"/>
                  <a:pt x="1485278" y="924782"/>
                </a:cubicBezTo>
                <a:cubicBezTo>
                  <a:pt x="1485962" y="1010937"/>
                  <a:pt x="1489482" y="1097238"/>
                  <a:pt x="1485718" y="1183441"/>
                </a:cubicBezTo>
                <a:cubicBezTo>
                  <a:pt x="1484300" y="1258655"/>
                  <a:pt x="1470516" y="1333332"/>
                  <a:pt x="1468170" y="1408449"/>
                </a:cubicBezTo>
                <a:cubicBezTo>
                  <a:pt x="1464846" y="1438193"/>
                  <a:pt x="1467290" y="1469207"/>
                  <a:pt x="1460056" y="1499195"/>
                </a:cubicBezTo>
                <a:cubicBezTo>
                  <a:pt x="1439918" y="1497827"/>
                  <a:pt x="1419731" y="1498364"/>
                  <a:pt x="1399592" y="1497046"/>
                </a:cubicBezTo>
                <a:cubicBezTo>
                  <a:pt x="1376228" y="1495385"/>
                  <a:pt x="1353304" y="1490013"/>
                  <a:pt x="1330037" y="1487571"/>
                </a:cubicBezTo>
                <a:cubicBezTo>
                  <a:pt x="1274999" y="1483370"/>
                  <a:pt x="1220352" y="1479463"/>
                  <a:pt x="1165020" y="1476630"/>
                </a:cubicBezTo>
                <a:cubicBezTo>
                  <a:pt x="1114577" y="1472039"/>
                  <a:pt x="1064084" y="1469451"/>
                  <a:pt x="1013494" y="1466667"/>
                </a:cubicBezTo>
                <a:cubicBezTo>
                  <a:pt x="974879" y="1462564"/>
                  <a:pt x="936265" y="1459585"/>
                  <a:pt x="897601" y="1463541"/>
                </a:cubicBezTo>
                <a:cubicBezTo>
                  <a:pt x="900485" y="1453187"/>
                  <a:pt x="899458" y="1438974"/>
                  <a:pt x="901267" y="1430623"/>
                </a:cubicBezTo>
                <a:cubicBezTo>
                  <a:pt x="905373" y="1393211"/>
                  <a:pt x="904395" y="1356434"/>
                  <a:pt x="908061" y="1318827"/>
                </a:cubicBezTo>
                <a:cubicBezTo>
                  <a:pt x="914611" y="1227544"/>
                  <a:pt x="920721" y="1136164"/>
                  <a:pt x="926782" y="1044392"/>
                </a:cubicBezTo>
                <a:cubicBezTo>
                  <a:pt x="929715" y="999166"/>
                  <a:pt x="930057" y="953696"/>
                  <a:pt x="934994" y="908763"/>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nvGrpSpPr>
          <p:cNvPr id="181" name="Google Shape;181;p8"/>
          <p:cNvGrpSpPr/>
          <p:nvPr/>
        </p:nvGrpSpPr>
        <p:grpSpPr>
          <a:xfrm rot="-853013">
            <a:off x="1807425" y="5227514"/>
            <a:ext cx="1484432" cy="1628100"/>
            <a:chOff x="2710378" y="7839932"/>
            <a:chExt cx="2226586" cy="2441962"/>
          </a:xfrm>
        </p:grpSpPr>
        <p:sp>
          <p:nvSpPr>
            <p:cNvPr id="182" name="Google Shape;182;p8"/>
            <p:cNvSpPr/>
            <p:nvPr/>
          </p:nvSpPr>
          <p:spPr>
            <a:xfrm>
              <a:off x="2710378" y="7839932"/>
              <a:ext cx="2226586" cy="2441962"/>
            </a:xfrm>
            <a:custGeom>
              <a:avLst/>
              <a:gdLst/>
              <a:ahLst/>
              <a:cxnLst/>
              <a:rect l="l" t="t" r="r" b="b"/>
              <a:pathLst>
                <a:path w="2226586" h="2441962" extrusionOk="0">
                  <a:moveTo>
                    <a:pt x="2225361" y="835502"/>
                  </a:moveTo>
                  <a:cubicBezTo>
                    <a:pt x="2221841" y="811814"/>
                    <a:pt x="2217931" y="788224"/>
                    <a:pt x="2214461" y="764586"/>
                  </a:cubicBezTo>
                  <a:cubicBezTo>
                    <a:pt x="2211675" y="747345"/>
                    <a:pt x="2206738" y="730544"/>
                    <a:pt x="2204440" y="713205"/>
                  </a:cubicBezTo>
                  <a:cubicBezTo>
                    <a:pt x="2200726" y="698846"/>
                    <a:pt x="2208155" y="678089"/>
                    <a:pt x="2191634" y="670372"/>
                  </a:cubicBezTo>
                  <a:cubicBezTo>
                    <a:pt x="2171593" y="663193"/>
                    <a:pt x="2149158" y="668370"/>
                    <a:pt x="2128482" y="670177"/>
                  </a:cubicBezTo>
                  <a:cubicBezTo>
                    <a:pt x="2094853" y="674231"/>
                    <a:pt x="2061273" y="677503"/>
                    <a:pt x="2027546" y="679994"/>
                  </a:cubicBezTo>
                  <a:cubicBezTo>
                    <a:pt x="1968646" y="685318"/>
                    <a:pt x="1909600" y="690397"/>
                    <a:pt x="1850798" y="696990"/>
                  </a:cubicBezTo>
                  <a:cubicBezTo>
                    <a:pt x="1807149" y="704707"/>
                    <a:pt x="1763304" y="711838"/>
                    <a:pt x="1718873" y="712815"/>
                  </a:cubicBezTo>
                  <a:cubicBezTo>
                    <a:pt x="1689252" y="714329"/>
                    <a:pt x="1660950" y="719066"/>
                    <a:pt x="1630303" y="715745"/>
                  </a:cubicBezTo>
                  <a:cubicBezTo>
                    <a:pt x="1634800" y="678626"/>
                    <a:pt x="1653961" y="644585"/>
                    <a:pt x="1663443" y="608589"/>
                  </a:cubicBezTo>
                  <a:cubicBezTo>
                    <a:pt x="1674930" y="566196"/>
                    <a:pt x="1678400" y="522190"/>
                    <a:pt x="1682751" y="478625"/>
                  </a:cubicBezTo>
                  <a:cubicBezTo>
                    <a:pt x="1691842" y="414058"/>
                    <a:pt x="1696632" y="351200"/>
                    <a:pt x="1702205" y="285900"/>
                  </a:cubicBezTo>
                  <a:cubicBezTo>
                    <a:pt x="1712763" y="214642"/>
                    <a:pt x="1715891" y="142700"/>
                    <a:pt x="1720534" y="70905"/>
                  </a:cubicBezTo>
                  <a:cubicBezTo>
                    <a:pt x="1721463" y="56155"/>
                    <a:pt x="1706457" y="46191"/>
                    <a:pt x="1692918" y="46045"/>
                  </a:cubicBezTo>
                  <a:cubicBezTo>
                    <a:pt x="1672095" y="45947"/>
                    <a:pt x="1651468" y="50587"/>
                    <a:pt x="1630499" y="48145"/>
                  </a:cubicBezTo>
                  <a:cubicBezTo>
                    <a:pt x="1613342" y="46826"/>
                    <a:pt x="1596332" y="44042"/>
                    <a:pt x="1579224" y="42235"/>
                  </a:cubicBezTo>
                  <a:cubicBezTo>
                    <a:pt x="1567200" y="40819"/>
                    <a:pt x="1552878" y="38328"/>
                    <a:pt x="1544080" y="48731"/>
                  </a:cubicBezTo>
                  <a:cubicBezTo>
                    <a:pt x="1525115" y="73835"/>
                    <a:pt x="1523404" y="107682"/>
                    <a:pt x="1518125" y="137718"/>
                  </a:cubicBezTo>
                  <a:cubicBezTo>
                    <a:pt x="1513579" y="170100"/>
                    <a:pt x="1506638" y="201455"/>
                    <a:pt x="1499991" y="233641"/>
                  </a:cubicBezTo>
                  <a:cubicBezTo>
                    <a:pt x="1490655" y="273300"/>
                    <a:pt x="1488015" y="313935"/>
                    <a:pt x="1484789" y="354423"/>
                  </a:cubicBezTo>
                  <a:cubicBezTo>
                    <a:pt x="1473107" y="454058"/>
                    <a:pt x="1459910" y="553644"/>
                    <a:pt x="1452431" y="653767"/>
                  </a:cubicBezTo>
                  <a:cubicBezTo>
                    <a:pt x="1421588" y="659579"/>
                    <a:pt x="1389719" y="656941"/>
                    <a:pt x="1358485" y="657674"/>
                  </a:cubicBezTo>
                  <a:cubicBezTo>
                    <a:pt x="1296212" y="660067"/>
                    <a:pt x="1234624" y="651618"/>
                    <a:pt x="1172792" y="645317"/>
                  </a:cubicBezTo>
                  <a:cubicBezTo>
                    <a:pt x="1138234" y="641703"/>
                    <a:pt x="1103334" y="644292"/>
                    <a:pt x="1068679" y="642582"/>
                  </a:cubicBezTo>
                  <a:cubicBezTo>
                    <a:pt x="1021950" y="637307"/>
                    <a:pt x="974879" y="638040"/>
                    <a:pt x="928004" y="634768"/>
                  </a:cubicBezTo>
                  <a:cubicBezTo>
                    <a:pt x="928884" y="607905"/>
                    <a:pt x="938073" y="582069"/>
                    <a:pt x="940224" y="555304"/>
                  </a:cubicBezTo>
                  <a:cubicBezTo>
                    <a:pt x="945258" y="493570"/>
                    <a:pt x="951955" y="431250"/>
                    <a:pt x="958358" y="369320"/>
                  </a:cubicBezTo>
                  <a:cubicBezTo>
                    <a:pt x="965201" y="297182"/>
                    <a:pt x="980354" y="226120"/>
                    <a:pt x="985926" y="153836"/>
                  </a:cubicBezTo>
                  <a:cubicBezTo>
                    <a:pt x="988272" y="110563"/>
                    <a:pt x="996240" y="67925"/>
                    <a:pt x="999808" y="24799"/>
                  </a:cubicBezTo>
                  <a:cubicBezTo>
                    <a:pt x="997120" y="-9194"/>
                    <a:pt x="952053" y="623"/>
                    <a:pt x="928835" y="3700"/>
                  </a:cubicBezTo>
                  <a:cubicBezTo>
                    <a:pt x="892420" y="12345"/>
                    <a:pt x="854734" y="11173"/>
                    <a:pt x="818123" y="16936"/>
                  </a:cubicBezTo>
                  <a:cubicBezTo>
                    <a:pt x="803313" y="20257"/>
                    <a:pt x="792266" y="46094"/>
                    <a:pt x="812698" y="49317"/>
                  </a:cubicBezTo>
                  <a:cubicBezTo>
                    <a:pt x="792217" y="125997"/>
                    <a:pt x="787671" y="205509"/>
                    <a:pt x="776527" y="283849"/>
                  </a:cubicBezTo>
                  <a:cubicBezTo>
                    <a:pt x="760006" y="406097"/>
                    <a:pt x="736055" y="527709"/>
                    <a:pt x="732242" y="651325"/>
                  </a:cubicBezTo>
                  <a:cubicBezTo>
                    <a:pt x="698222" y="660067"/>
                    <a:pt x="663762" y="664463"/>
                    <a:pt x="628716" y="666172"/>
                  </a:cubicBezTo>
                  <a:cubicBezTo>
                    <a:pt x="579445" y="672326"/>
                    <a:pt x="532179" y="677943"/>
                    <a:pt x="482273" y="680580"/>
                  </a:cubicBezTo>
                  <a:cubicBezTo>
                    <a:pt x="423471" y="688346"/>
                    <a:pt x="364425" y="693571"/>
                    <a:pt x="305281" y="698065"/>
                  </a:cubicBezTo>
                  <a:cubicBezTo>
                    <a:pt x="242128" y="702851"/>
                    <a:pt x="180052" y="710861"/>
                    <a:pt x="116606" y="713645"/>
                  </a:cubicBezTo>
                  <a:cubicBezTo>
                    <a:pt x="101160" y="714817"/>
                    <a:pt x="85030" y="712229"/>
                    <a:pt x="69975" y="715745"/>
                  </a:cubicBezTo>
                  <a:cubicBezTo>
                    <a:pt x="60981" y="719506"/>
                    <a:pt x="57218" y="729176"/>
                    <a:pt x="55409" y="738065"/>
                  </a:cubicBezTo>
                  <a:cubicBezTo>
                    <a:pt x="48859" y="779238"/>
                    <a:pt x="51059" y="821289"/>
                    <a:pt x="50424" y="862804"/>
                  </a:cubicBezTo>
                  <a:cubicBezTo>
                    <a:pt x="48762" y="901388"/>
                    <a:pt x="49641" y="916089"/>
                    <a:pt x="93193" y="914379"/>
                  </a:cubicBezTo>
                  <a:cubicBezTo>
                    <a:pt x="128093" y="911498"/>
                    <a:pt x="163042" y="910277"/>
                    <a:pt x="198039" y="910716"/>
                  </a:cubicBezTo>
                  <a:cubicBezTo>
                    <a:pt x="279032" y="909153"/>
                    <a:pt x="360368" y="914819"/>
                    <a:pt x="441068" y="906711"/>
                  </a:cubicBezTo>
                  <a:cubicBezTo>
                    <a:pt x="532912" y="894892"/>
                    <a:pt x="624659" y="892645"/>
                    <a:pt x="717236" y="885807"/>
                  </a:cubicBezTo>
                  <a:cubicBezTo>
                    <a:pt x="716747" y="915991"/>
                    <a:pt x="707705" y="946370"/>
                    <a:pt x="706874" y="976748"/>
                  </a:cubicBezTo>
                  <a:cubicBezTo>
                    <a:pt x="701399" y="1052842"/>
                    <a:pt x="693676" y="1128789"/>
                    <a:pt x="685807" y="1204638"/>
                  </a:cubicBezTo>
                  <a:cubicBezTo>
                    <a:pt x="681750" y="1247080"/>
                    <a:pt x="679501" y="1289816"/>
                    <a:pt x="674271" y="1332063"/>
                  </a:cubicBezTo>
                  <a:cubicBezTo>
                    <a:pt x="665619" y="1372356"/>
                    <a:pt x="659998" y="1413333"/>
                    <a:pt x="653155" y="1454017"/>
                  </a:cubicBezTo>
                  <a:cubicBezTo>
                    <a:pt x="612732" y="1462564"/>
                    <a:pt x="570500" y="1461050"/>
                    <a:pt x="529442" y="1465788"/>
                  </a:cubicBezTo>
                  <a:cubicBezTo>
                    <a:pt x="483006" y="1469451"/>
                    <a:pt x="437548" y="1481368"/>
                    <a:pt x="390868" y="1482442"/>
                  </a:cubicBezTo>
                  <a:cubicBezTo>
                    <a:pt x="315252" y="1485666"/>
                    <a:pt x="239636" y="1489573"/>
                    <a:pt x="164313" y="1497143"/>
                  </a:cubicBezTo>
                  <a:cubicBezTo>
                    <a:pt x="123303" y="1502272"/>
                    <a:pt x="82146" y="1505202"/>
                    <a:pt x="40843" y="1505886"/>
                  </a:cubicBezTo>
                  <a:cubicBezTo>
                    <a:pt x="-167" y="1502809"/>
                    <a:pt x="4575" y="1555947"/>
                    <a:pt x="2962" y="1583933"/>
                  </a:cubicBezTo>
                  <a:cubicBezTo>
                    <a:pt x="1789" y="1618561"/>
                    <a:pt x="1789" y="1653237"/>
                    <a:pt x="371" y="1687816"/>
                  </a:cubicBezTo>
                  <a:cubicBezTo>
                    <a:pt x="176" y="1695142"/>
                    <a:pt x="-1193" y="1703006"/>
                    <a:pt x="2962" y="1709550"/>
                  </a:cubicBezTo>
                  <a:cubicBezTo>
                    <a:pt x="16746" y="1732359"/>
                    <a:pt x="71588" y="1722982"/>
                    <a:pt x="96321" y="1724984"/>
                  </a:cubicBezTo>
                  <a:cubicBezTo>
                    <a:pt x="136891" y="1724105"/>
                    <a:pt x="177559" y="1727670"/>
                    <a:pt x="218031" y="1724544"/>
                  </a:cubicBezTo>
                  <a:cubicBezTo>
                    <a:pt x="243302" y="1722200"/>
                    <a:pt x="268426" y="1718684"/>
                    <a:pt x="293647" y="1715900"/>
                  </a:cubicBezTo>
                  <a:cubicBezTo>
                    <a:pt x="344775" y="1709550"/>
                    <a:pt x="396245" y="1708525"/>
                    <a:pt x="447617" y="1705790"/>
                  </a:cubicBezTo>
                  <a:cubicBezTo>
                    <a:pt x="506957" y="1702420"/>
                    <a:pt x="566297" y="1698024"/>
                    <a:pt x="625783" y="1698415"/>
                  </a:cubicBezTo>
                  <a:cubicBezTo>
                    <a:pt x="627885" y="1739050"/>
                    <a:pt x="614589" y="1779050"/>
                    <a:pt x="611803" y="1819539"/>
                  </a:cubicBezTo>
                  <a:cubicBezTo>
                    <a:pt x="603885" y="1921762"/>
                    <a:pt x="596602" y="2024522"/>
                    <a:pt x="583844" y="2126697"/>
                  </a:cubicBezTo>
                  <a:cubicBezTo>
                    <a:pt x="573824" y="2219738"/>
                    <a:pt x="568692" y="2313267"/>
                    <a:pt x="558623" y="2406308"/>
                  </a:cubicBezTo>
                  <a:cubicBezTo>
                    <a:pt x="552904" y="2432828"/>
                    <a:pt x="585017" y="2439862"/>
                    <a:pt x="605253" y="2439422"/>
                  </a:cubicBezTo>
                  <a:cubicBezTo>
                    <a:pt x="633017" y="2440252"/>
                    <a:pt x="660927" y="2438445"/>
                    <a:pt x="688544" y="2441962"/>
                  </a:cubicBezTo>
                  <a:cubicBezTo>
                    <a:pt x="730189" y="2442255"/>
                    <a:pt x="725790" y="2369580"/>
                    <a:pt x="731118" y="2340227"/>
                  </a:cubicBezTo>
                  <a:cubicBezTo>
                    <a:pt x="736250" y="2299494"/>
                    <a:pt x="739770" y="2258615"/>
                    <a:pt x="747346" y="2218272"/>
                  </a:cubicBezTo>
                  <a:cubicBezTo>
                    <a:pt x="776234" y="2045377"/>
                    <a:pt x="802922" y="1871994"/>
                    <a:pt x="821203" y="1697682"/>
                  </a:cubicBezTo>
                  <a:cubicBezTo>
                    <a:pt x="901609" y="1685765"/>
                    <a:pt x="983287" y="1696363"/>
                    <a:pt x="1064182" y="1695191"/>
                  </a:cubicBezTo>
                  <a:cubicBezTo>
                    <a:pt x="1103774" y="1693921"/>
                    <a:pt x="1143220" y="1694898"/>
                    <a:pt x="1182715" y="1698610"/>
                  </a:cubicBezTo>
                  <a:cubicBezTo>
                    <a:pt x="1215561" y="1700613"/>
                    <a:pt x="1248457" y="1699733"/>
                    <a:pt x="1281304" y="1701638"/>
                  </a:cubicBezTo>
                  <a:cubicBezTo>
                    <a:pt x="1310485" y="1702468"/>
                    <a:pt x="1339520" y="1703543"/>
                    <a:pt x="1368358" y="1708085"/>
                  </a:cubicBezTo>
                  <a:cubicBezTo>
                    <a:pt x="1401499" y="1712334"/>
                    <a:pt x="1434981" y="1710967"/>
                    <a:pt x="1468268" y="1712530"/>
                  </a:cubicBezTo>
                  <a:cubicBezTo>
                    <a:pt x="1472129" y="1757658"/>
                    <a:pt x="1469245" y="1800833"/>
                    <a:pt x="1466850" y="1846352"/>
                  </a:cubicBezTo>
                  <a:cubicBezTo>
                    <a:pt x="1466264" y="1899979"/>
                    <a:pt x="1465922" y="1953655"/>
                    <a:pt x="1463038" y="2007233"/>
                  </a:cubicBezTo>
                  <a:cubicBezTo>
                    <a:pt x="1456977" y="2113559"/>
                    <a:pt x="1446077" y="2220861"/>
                    <a:pt x="1443584" y="2327773"/>
                  </a:cubicBezTo>
                  <a:cubicBezTo>
                    <a:pt x="1443388" y="2347651"/>
                    <a:pt x="1442997" y="2367578"/>
                    <a:pt x="1442460" y="2387456"/>
                  </a:cubicBezTo>
                  <a:cubicBezTo>
                    <a:pt x="1443193" y="2398787"/>
                    <a:pt x="1439576" y="2411241"/>
                    <a:pt x="1444268" y="2421888"/>
                  </a:cubicBezTo>
                  <a:cubicBezTo>
                    <a:pt x="1458443" y="2442597"/>
                    <a:pt x="1516854" y="2432291"/>
                    <a:pt x="1540365" y="2431998"/>
                  </a:cubicBezTo>
                  <a:cubicBezTo>
                    <a:pt x="1558646" y="2430777"/>
                    <a:pt x="1581033" y="2430924"/>
                    <a:pt x="1600242" y="2430973"/>
                  </a:cubicBezTo>
                  <a:cubicBezTo>
                    <a:pt x="1610605" y="2432194"/>
                    <a:pt x="1621163" y="2428335"/>
                    <a:pt x="1626735" y="2419202"/>
                  </a:cubicBezTo>
                  <a:cubicBezTo>
                    <a:pt x="1635631" y="2406504"/>
                    <a:pt x="1637244" y="2390582"/>
                    <a:pt x="1638613" y="2375539"/>
                  </a:cubicBezTo>
                  <a:cubicBezTo>
                    <a:pt x="1642279" y="2332950"/>
                    <a:pt x="1644771" y="2290361"/>
                    <a:pt x="1648975" y="2247821"/>
                  </a:cubicBezTo>
                  <a:cubicBezTo>
                    <a:pt x="1655867" y="2154291"/>
                    <a:pt x="1667451" y="2061250"/>
                    <a:pt x="1672486" y="1967623"/>
                  </a:cubicBezTo>
                  <a:cubicBezTo>
                    <a:pt x="1674637" y="1884155"/>
                    <a:pt x="1673170" y="1800589"/>
                    <a:pt x="1673708" y="1717121"/>
                  </a:cubicBezTo>
                  <a:cubicBezTo>
                    <a:pt x="1720339" y="1708818"/>
                    <a:pt x="1770587" y="1711846"/>
                    <a:pt x="1818147" y="1710381"/>
                  </a:cubicBezTo>
                  <a:cubicBezTo>
                    <a:pt x="1864484" y="1711113"/>
                    <a:pt x="1910626" y="1706522"/>
                    <a:pt x="1956964" y="1706131"/>
                  </a:cubicBezTo>
                  <a:cubicBezTo>
                    <a:pt x="2004475" y="1704373"/>
                    <a:pt x="2051937" y="1701394"/>
                    <a:pt x="2099448" y="1700710"/>
                  </a:cubicBezTo>
                  <a:cubicBezTo>
                    <a:pt x="2118462" y="1700368"/>
                    <a:pt x="2137524" y="1700466"/>
                    <a:pt x="2156539" y="1700417"/>
                  </a:cubicBezTo>
                  <a:cubicBezTo>
                    <a:pt x="2162257" y="1700613"/>
                    <a:pt x="2168025" y="1699978"/>
                    <a:pt x="2172864" y="1696705"/>
                  </a:cubicBezTo>
                  <a:cubicBezTo>
                    <a:pt x="2190705" y="1683665"/>
                    <a:pt x="2189043" y="1658903"/>
                    <a:pt x="2189483" y="1639074"/>
                  </a:cubicBezTo>
                  <a:cubicBezTo>
                    <a:pt x="2189972" y="1605520"/>
                    <a:pt x="2188897" y="1571967"/>
                    <a:pt x="2190559" y="1538413"/>
                  </a:cubicBezTo>
                  <a:cubicBezTo>
                    <a:pt x="2191194" y="1522931"/>
                    <a:pt x="2192318" y="1507351"/>
                    <a:pt x="2192025" y="1491869"/>
                  </a:cubicBezTo>
                  <a:cubicBezTo>
                    <a:pt x="2187430" y="1461978"/>
                    <a:pt x="2139284" y="1476093"/>
                    <a:pt x="2117582" y="1472674"/>
                  </a:cubicBezTo>
                  <a:cubicBezTo>
                    <a:pt x="2023782" y="1469890"/>
                    <a:pt x="1929787" y="1469988"/>
                    <a:pt x="1835987" y="1473114"/>
                  </a:cubicBezTo>
                  <a:cubicBezTo>
                    <a:pt x="1794929" y="1475995"/>
                    <a:pt x="1754848" y="1481759"/>
                    <a:pt x="1713202" y="1481075"/>
                  </a:cubicBezTo>
                  <a:cubicBezTo>
                    <a:pt x="1695117" y="1480684"/>
                    <a:pt x="1677129" y="1485177"/>
                    <a:pt x="1659191" y="1482393"/>
                  </a:cubicBezTo>
                  <a:cubicBezTo>
                    <a:pt x="1654498" y="1481221"/>
                    <a:pt x="1647704" y="1483028"/>
                    <a:pt x="1644038" y="1480391"/>
                  </a:cubicBezTo>
                  <a:cubicBezTo>
                    <a:pt x="1640372" y="1465397"/>
                    <a:pt x="1642816" y="1449622"/>
                    <a:pt x="1642767" y="1434334"/>
                  </a:cubicBezTo>
                  <a:cubicBezTo>
                    <a:pt x="1644674" y="1395799"/>
                    <a:pt x="1646433" y="1357264"/>
                    <a:pt x="1647167" y="1318729"/>
                  </a:cubicBezTo>
                  <a:cubicBezTo>
                    <a:pt x="1659973" y="1199119"/>
                    <a:pt x="1674343" y="1080730"/>
                    <a:pt x="1684021" y="960582"/>
                  </a:cubicBezTo>
                  <a:cubicBezTo>
                    <a:pt x="1738766" y="934013"/>
                    <a:pt x="1801283" y="934111"/>
                    <a:pt x="1859694" y="920240"/>
                  </a:cubicBezTo>
                  <a:cubicBezTo>
                    <a:pt x="1914048" y="910130"/>
                    <a:pt x="1968060" y="900215"/>
                    <a:pt x="2023587" y="899434"/>
                  </a:cubicBezTo>
                  <a:cubicBezTo>
                    <a:pt x="2082437" y="896797"/>
                    <a:pt x="2140799" y="887273"/>
                    <a:pt x="2198868" y="877602"/>
                  </a:cubicBezTo>
                  <a:cubicBezTo>
                    <a:pt x="2227560" y="877505"/>
                    <a:pt x="2228489" y="858848"/>
                    <a:pt x="2225361" y="835502"/>
                  </a:cubicBezTo>
                  <a:close/>
                  <a:moveTo>
                    <a:pt x="1977591" y="875942"/>
                  </a:moveTo>
                  <a:cubicBezTo>
                    <a:pt x="1914732" y="880240"/>
                    <a:pt x="1851140" y="896943"/>
                    <a:pt x="1788672" y="906711"/>
                  </a:cubicBezTo>
                  <a:cubicBezTo>
                    <a:pt x="1752453" y="911546"/>
                    <a:pt x="1715989" y="917847"/>
                    <a:pt x="1682213" y="932450"/>
                  </a:cubicBezTo>
                  <a:cubicBezTo>
                    <a:pt x="1674783" y="935576"/>
                    <a:pt x="1666572" y="939141"/>
                    <a:pt x="1661488" y="945686"/>
                  </a:cubicBezTo>
                  <a:cubicBezTo>
                    <a:pt x="1655183" y="957603"/>
                    <a:pt x="1657871" y="972353"/>
                    <a:pt x="1655183" y="985393"/>
                  </a:cubicBezTo>
                  <a:cubicBezTo>
                    <a:pt x="1649659" y="1052549"/>
                    <a:pt x="1642865" y="1120437"/>
                    <a:pt x="1635582" y="1187788"/>
                  </a:cubicBezTo>
                  <a:cubicBezTo>
                    <a:pt x="1627322" y="1249327"/>
                    <a:pt x="1619598" y="1311110"/>
                    <a:pt x="1619403" y="1373333"/>
                  </a:cubicBezTo>
                  <a:cubicBezTo>
                    <a:pt x="1618328" y="1397069"/>
                    <a:pt x="1616617" y="1420757"/>
                    <a:pt x="1616128" y="1444542"/>
                  </a:cubicBezTo>
                  <a:cubicBezTo>
                    <a:pt x="1615981" y="1460953"/>
                    <a:pt x="1613977" y="1478096"/>
                    <a:pt x="1620869" y="1493480"/>
                  </a:cubicBezTo>
                  <a:cubicBezTo>
                    <a:pt x="1626100" y="1504176"/>
                    <a:pt x="1638270" y="1508816"/>
                    <a:pt x="1649708" y="1508230"/>
                  </a:cubicBezTo>
                  <a:cubicBezTo>
                    <a:pt x="1665252" y="1510477"/>
                    <a:pt x="1680698" y="1510233"/>
                    <a:pt x="1696241" y="1508279"/>
                  </a:cubicBezTo>
                  <a:cubicBezTo>
                    <a:pt x="1740917" y="1507742"/>
                    <a:pt x="1785397" y="1504762"/>
                    <a:pt x="1829878" y="1500025"/>
                  </a:cubicBezTo>
                  <a:cubicBezTo>
                    <a:pt x="1941763" y="1494799"/>
                    <a:pt x="2053941" y="1498315"/>
                    <a:pt x="2165826" y="1499439"/>
                  </a:cubicBezTo>
                  <a:cubicBezTo>
                    <a:pt x="2164262" y="1539244"/>
                    <a:pt x="2162746" y="1579049"/>
                    <a:pt x="2163382" y="1618854"/>
                  </a:cubicBezTo>
                  <a:cubicBezTo>
                    <a:pt x="2162893" y="1635850"/>
                    <a:pt x="2164506" y="1653286"/>
                    <a:pt x="2160987" y="1669990"/>
                  </a:cubicBezTo>
                  <a:cubicBezTo>
                    <a:pt x="2160547" y="1670918"/>
                    <a:pt x="2159520" y="1673408"/>
                    <a:pt x="2158787" y="1674141"/>
                  </a:cubicBezTo>
                  <a:cubicBezTo>
                    <a:pt x="2020947" y="1673750"/>
                    <a:pt x="1883449" y="1685667"/>
                    <a:pt x="1745610" y="1684984"/>
                  </a:cubicBezTo>
                  <a:cubicBezTo>
                    <a:pt x="1720583" y="1685570"/>
                    <a:pt x="1695410" y="1686547"/>
                    <a:pt x="1670775" y="1690942"/>
                  </a:cubicBezTo>
                  <a:cubicBezTo>
                    <a:pt x="1653912" y="1693433"/>
                    <a:pt x="1645602" y="1703494"/>
                    <a:pt x="1647509" y="1720344"/>
                  </a:cubicBezTo>
                  <a:cubicBezTo>
                    <a:pt x="1647509" y="1749893"/>
                    <a:pt x="1647509" y="1779441"/>
                    <a:pt x="1647460" y="1808990"/>
                  </a:cubicBezTo>
                  <a:cubicBezTo>
                    <a:pt x="1646629" y="1865303"/>
                    <a:pt x="1648389" y="1921616"/>
                    <a:pt x="1645700" y="1977880"/>
                  </a:cubicBezTo>
                  <a:cubicBezTo>
                    <a:pt x="1641887" y="2047917"/>
                    <a:pt x="1633236" y="2117612"/>
                    <a:pt x="1627761" y="2187552"/>
                  </a:cubicBezTo>
                  <a:cubicBezTo>
                    <a:pt x="1624144" y="2234341"/>
                    <a:pt x="1619305" y="2280984"/>
                    <a:pt x="1616128" y="2327822"/>
                  </a:cubicBezTo>
                  <a:cubicBezTo>
                    <a:pt x="1612316" y="2353170"/>
                    <a:pt x="1616470" y="2381546"/>
                    <a:pt x="1604837" y="2404843"/>
                  </a:cubicBezTo>
                  <a:cubicBezTo>
                    <a:pt x="1559281" y="2402401"/>
                    <a:pt x="1513824" y="2411046"/>
                    <a:pt x="1468415" y="2406894"/>
                  </a:cubicBezTo>
                  <a:cubicBezTo>
                    <a:pt x="1469832" y="2321765"/>
                    <a:pt x="1472863" y="2239030"/>
                    <a:pt x="1478875" y="2153657"/>
                  </a:cubicBezTo>
                  <a:cubicBezTo>
                    <a:pt x="1487966" y="2055096"/>
                    <a:pt x="1493343" y="1955657"/>
                    <a:pt x="1492952" y="1856560"/>
                  </a:cubicBezTo>
                  <a:cubicBezTo>
                    <a:pt x="1494858" y="1813678"/>
                    <a:pt x="1497889" y="1769819"/>
                    <a:pt x="1495836" y="1726400"/>
                  </a:cubicBezTo>
                  <a:cubicBezTo>
                    <a:pt x="1495445" y="1706718"/>
                    <a:pt x="1493685" y="1683372"/>
                    <a:pt x="1468023" y="1686498"/>
                  </a:cubicBezTo>
                  <a:cubicBezTo>
                    <a:pt x="1441482" y="1685081"/>
                    <a:pt x="1414941" y="1685619"/>
                    <a:pt x="1388399" y="1683958"/>
                  </a:cubicBezTo>
                  <a:cubicBezTo>
                    <a:pt x="1356725" y="1679855"/>
                    <a:pt x="1321141" y="1675899"/>
                    <a:pt x="1288294" y="1675802"/>
                  </a:cubicBezTo>
                  <a:cubicBezTo>
                    <a:pt x="1251928" y="1673653"/>
                    <a:pt x="1215513" y="1674483"/>
                    <a:pt x="1179195" y="1672285"/>
                  </a:cubicBezTo>
                  <a:cubicBezTo>
                    <a:pt x="1132955" y="1667059"/>
                    <a:pt x="1086520" y="1668964"/>
                    <a:pt x="1040084" y="1669111"/>
                  </a:cubicBezTo>
                  <a:cubicBezTo>
                    <a:pt x="982700" y="1668622"/>
                    <a:pt x="925365" y="1663250"/>
                    <a:pt x="867980" y="1667255"/>
                  </a:cubicBezTo>
                  <a:cubicBezTo>
                    <a:pt x="847255" y="1669599"/>
                    <a:pt x="824233" y="1666424"/>
                    <a:pt x="805366" y="1676485"/>
                  </a:cubicBezTo>
                  <a:cubicBezTo>
                    <a:pt x="798962" y="1680148"/>
                    <a:pt x="795883" y="1687182"/>
                    <a:pt x="795150" y="1694312"/>
                  </a:cubicBezTo>
                  <a:cubicBezTo>
                    <a:pt x="793195" y="1712041"/>
                    <a:pt x="791826" y="1729917"/>
                    <a:pt x="789089" y="1747548"/>
                  </a:cubicBezTo>
                  <a:cubicBezTo>
                    <a:pt x="779411" y="1823300"/>
                    <a:pt x="772372" y="1899442"/>
                    <a:pt x="759126" y="1974705"/>
                  </a:cubicBezTo>
                  <a:cubicBezTo>
                    <a:pt x="745293" y="2067502"/>
                    <a:pt x="730580" y="2160055"/>
                    <a:pt x="715134" y="2252558"/>
                  </a:cubicBezTo>
                  <a:cubicBezTo>
                    <a:pt x="710686" y="2287870"/>
                    <a:pt x="706483" y="2323328"/>
                    <a:pt x="702719" y="2358738"/>
                  </a:cubicBezTo>
                  <a:cubicBezTo>
                    <a:pt x="700079" y="2377883"/>
                    <a:pt x="700422" y="2399031"/>
                    <a:pt x="689961" y="2415930"/>
                  </a:cubicBezTo>
                  <a:cubicBezTo>
                    <a:pt x="682678" y="2415099"/>
                    <a:pt x="675347" y="2414318"/>
                    <a:pt x="668015" y="2413976"/>
                  </a:cubicBezTo>
                  <a:cubicBezTo>
                    <a:pt x="640495" y="2411681"/>
                    <a:pt x="611559" y="2417590"/>
                    <a:pt x="584871" y="2409922"/>
                  </a:cubicBezTo>
                  <a:cubicBezTo>
                    <a:pt x="594060" y="2325233"/>
                    <a:pt x="599046" y="2240153"/>
                    <a:pt x="607502" y="2155415"/>
                  </a:cubicBezTo>
                  <a:cubicBezTo>
                    <a:pt x="614589" y="2084108"/>
                    <a:pt x="624023" y="2013045"/>
                    <a:pt x="629302" y="1941591"/>
                  </a:cubicBezTo>
                  <a:cubicBezTo>
                    <a:pt x="632479" y="1899491"/>
                    <a:pt x="633848" y="1860028"/>
                    <a:pt x="638687" y="1817341"/>
                  </a:cubicBezTo>
                  <a:cubicBezTo>
                    <a:pt x="641913" y="1787500"/>
                    <a:pt x="648023" y="1758098"/>
                    <a:pt x="651542" y="1728305"/>
                  </a:cubicBezTo>
                  <a:cubicBezTo>
                    <a:pt x="653351" y="1709599"/>
                    <a:pt x="657310" y="1681907"/>
                    <a:pt x="635656" y="1673457"/>
                  </a:cubicBezTo>
                  <a:cubicBezTo>
                    <a:pt x="597824" y="1670527"/>
                    <a:pt x="559160" y="1673604"/>
                    <a:pt x="521181" y="1675655"/>
                  </a:cubicBezTo>
                  <a:cubicBezTo>
                    <a:pt x="437646" y="1681028"/>
                    <a:pt x="353573" y="1681711"/>
                    <a:pt x="270332" y="1692359"/>
                  </a:cubicBezTo>
                  <a:cubicBezTo>
                    <a:pt x="221501" y="1700173"/>
                    <a:pt x="172280" y="1700710"/>
                    <a:pt x="123009" y="1698805"/>
                  </a:cubicBezTo>
                  <a:cubicBezTo>
                    <a:pt x="90896" y="1697878"/>
                    <a:pt x="58293" y="1701394"/>
                    <a:pt x="26522" y="1696363"/>
                  </a:cubicBezTo>
                  <a:cubicBezTo>
                    <a:pt x="27108" y="1673604"/>
                    <a:pt x="27988" y="1650795"/>
                    <a:pt x="28379" y="1628036"/>
                  </a:cubicBezTo>
                  <a:cubicBezTo>
                    <a:pt x="30481" y="1596582"/>
                    <a:pt x="25739" y="1563078"/>
                    <a:pt x="35515" y="1532846"/>
                  </a:cubicBezTo>
                  <a:lnTo>
                    <a:pt x="35515" y="1532846"/>
                  </a:lnTo>
                  <a:cubicBezTo>
                    <a:pt x="116851" y="1532211"/>
                    <a:pt x="197062" y="1518438"/>
                    <a:pt x="278299" y="1515068"/>
                  </a:cubicBezTo>
                  <a:cubicBezTo>
                    <a:pt x="353525" y="1509842"/>
                    <a:pt x="429092" y="1510037"/>
                    <a:pt x="503389" y="1495385"/>
                  </a:cubicBezTo>
                  <a:cubicBezTo>
                    <a:pt x="540391" y="1490647"/>
                    <a:pt x="577734" y="1489133"/>
                    <a:pt x="614883" y="1486008"/>
                  </a:cubicBezTo>
                  <a:cubicBezTo>
                    <a:pt x="632235" y="1484201"/>
                    <a:pt x="650271" y="1484542"/>
                    <a:pt x="666499" y="1477412"/>
                  </a:cubicBezTo>
                  <a:cubicBezTo>
                    <a:pt x="672707" y="1474921"/>
                    <a:pt x="677937" y="1469353"/>
                    <a:pt x="678719" y="1462515"/>
                  </a:cubicBezTo>
                  <a:cubicBezTo>
                    <a:pt x="680723" y="1446007"/>
                    <a:pt x="683656" y="1429695"/>
                    <a:pt x="687078" y="1413431"/>
                  </a:cubicBezTo>
                  <a:cubicBezTo>
                    <a:pt x="690695" y="1387545"/>
                    <a:pt x="694214" y="1363125"/>
                    <a:pt x="700177" y="1337289"/>
                  </a:cubicBezTo>
                  <a:cubicBezTo>
                    <a:pt x="703941" y="1314968"/>
                    <a:pt x="704381" y="1292160"/>
                    <a:pt x="706629" y="1269693"/>
                  </a:cubicBezTo>
                  <a:cubicBezTo>
                    <a:pt x="712397" y="1196482"/>
                    <a:pt x="721635" y="1123514"/>
                    <a:pt x="727403" y="1050302"/>
                  </a:cubicBezTo>
                  <a:cubicBezTo>
                    <a:pt x="730825" y="1013330"/>
                    <a:pt x="732438" y="976162"/>
                    <a:pt x="737423" y="939385"/>
                  </a:cubicBezTo>
                  <a:cubicBezTo>
                    <a:pt x="739281" y="915405"/>
                    <a:pt x="751941" y="886833"/>
                    <a:pt x="736641" y="865294"/>
                  </a:cubicBezTo>
                  <a:cubicBezTo>
                    <a:pt x="730385" y="858554"/>
                    <a:pt x="720560" y="859678"/>
                    <a:pt x="712202" y="859971"/>
                  </a:cubicBezTo>
                  <a:cubicBezTo>
                    <a:pt x="693774" y="860655"/>
                    <a:pt x="675395" y="862511"/>
                    <a:pt x="657066" y="864122"/>
                  </a:cubicBezTo>
                  <a:cubicBezTo>
                    <a:pt x="575193" y="867395"/>
                    <a:pt x="493564" y="874086"/>
                    <a:pt x="412180" y="883317"/>
                  </a:cubicBezTo>
                  <a:cubicBezTo>
                    <a:pt x="331724" y="887077"/>
                    <a:pt x="251171" y="883414"/>
                    <a:pt x="170618" y="884831"/>
                  </a:cubicBezTo>
                  <a:cubicBezTo>
                    <a:pt x="139140" y="883610"/>
                    <a:pt x="108150" y="889422"/>
                    <a:pt x="76770" y="887810"/>
                  </a:cubicBezTo>
                  <a:cubicBezTo>
                    <a:pt x="77845" y="838872"/>
                    <a:pt x="73935" y="789299"/>
                    <a:pt x="81902" y="740849"/>
                  </a:cubicBezTo>
                  <a:cubicBezTo>
                    <a:pt x="143783" y="740996"/>
                    <a:pt x="205273" y="733670"/>
                    <a:pt x="266861" y="728102"/>
                  </a:cubicBezTo>
                  <a:cubicBezTo>
                    <a:pt x="329525" y="721850"/>
                    <a:pt x="392530" y="719555"/>
                    <a:pt x="454852" y="710568"/>
                  </a:cubicBezTo>
                  <a:cubicBezTo>
                    <a:pt x="506908" y="704121"/>
                    <a:pt x="560382" y="703047"/>
                    <a:pt x="613123" y="694744"/>
                  </a:cubicBezTo>
                  <a:cubicBezTo>
                    <a:pt x="638296" y="691178"/>
                    <a:pt x="663762" y="691129"/>
                    <a:pt x="688935" y="687760"/>
                  </a:cubicBezTo>
                  <a:cubicBezTo>
                    <a:pt x="706776" y="684829"/>
                    <a:pt x="724226" y="679799"/>
                    <a:pt x="741969" y="676282"/>
                  </a:cubicBezTo>
                  <a:cubicBezTo>
                    <a:pt x="756877" y="673303"/>
                    <a:pt x="758881" y="658602"/>
                    <a:pt x="758295" y="645854"/>
                  </a:cubicBezTo>
                  <a:cubicBezTo>
                    <a:pt x="759175" y="608980"/>
                    <a:pt x="762156" y="572203"/>
                    <a:pt x="766311" y="535524"/>
                  </a:cubicBezTo>
                  <a:cubicBezTo>
                    <a:pt x="773936" y="445120"/>
                    <a:pt x="791533" y="356084"/>
                    <a:pt x="799989" y="265827"/>
                  </a:cubicBezTo>
                  <a:cubicBezTo>
                    <a:pt x="806930" y="190759"/>
                    <a:pt x="813333" y="118329"/>
                    <a:pt x="824429" y="43701"/>
                  </a:cubicBezTo>
                  <a:cubicBezTo>
                    <a:pt x="824722" y="43310"/>
                    <a:pt x="825015" y="42919"/>
                    <a:pt x="825308" y="42577"/>
                  </a:cubicBezTo>
                  <a:cubicBezTo>
                    <a:pt x="846962" y="38865"/>
                    <a:pt x="871011" y="40233"/>
                    <a:pt x="893349" y="36472"/>
                  </a:cubicBezTo>
                  <a:cubicBezTo>
                    <a:pt x="919988" y="33933"/>
                    <a:pt x="946383" y="24653"/>
                    <a:pt x="973315" y="27681"/>
                  </a:cubicBezTo>
                  <a:cubicBezTo>
                    <a:pt x="964126" y="94153"/>
                    <a:pt x="959971" y="161211"/>
                    <a:pt x="951222" y="227731"/>
                  </a:cubicBezTo>
                  <a:cubicBezTo>
                    <a:pt x="935385" y="323507"/>
                    <a:pt x="925756" y="420358"/>
                    <a:pt x="917446" y="517013"/>
                  </a:cubicBezTo>
                  <a:cubicBezTo>
                    <a:pt x="915540" y="548906"/>
                    <a:pt x="910310" y="580652"/>
                    <a:pt x="903809" y="611959"/>
                  </a:cubicBezTo>
                  <a:cubicBezTo>
                    <a:pt x="900974" y="636721"/>
                    <a:pt x="894424" y="664951"/>
                    <a:pt x="929617" y="661532"/>
                  </a:cubicBezTo>
                  <a:cubicBezTo>
                    <a:pt x="962415" y="663828"/>
                    <a:pt x="995262" y="664511"/>
                    <a:pt x="1028109" y="665635"/>
                  </a:cubicBezTo>
                  <a:cubicBezTo>
                    <a:pt x="1048150" y="667393"/>
                    <a:pt x="1072052" y="670226"/>
                    <a:pt x="1092972" y="669786"/>
                  </a:cubicBezTo>
                  <a:cubicBezTo>
                    <a:pt x="1124841" y="669640"/>
                    <a:pt x="1156515" y="669591"/>
                    <a:pt x="1188238" y="673840"/>
                  </a:cubicBezTo>
                  <a:cubicBezTo>
                    <a:pt x="1247040" y="679799"/>
                    <a:pt x="1305548" y="686734"/>
                    <a:pt x="1364839" y="684292"/>
                  </a:cubicBezTo>
                  <a:cubicBezTo>
                    <a:pt x="1388057" y="684097"/>
                    <a:pt x="1411372" y="684634"/>
                    <a:pt x="1434541" y="683022"/>
                  </a:cubicBezTo>
                  <a:cubicBezTo>
                    <a:pt x="1446126" y="681996"/>
                    <a:pt x="1458883" y="681752"/>
                    <a:pt x="1468854" y="675159"/>
                  </a:cubicBezTo>
                  <a:cubicBezTo>
                    <a:pt x="1483127" y="665635"/>
                    <a:pt x="1478044" y="645806"/>
                    <a:pt x="1480341" y="631105"/>
                  </a:cubicBezTo>
                  <a:cubicBezTo>
                    <a:pt x="1484740" y="580018"/>
                    <a:pt x="1491828" y="526440"/>
                    <a:pt x="1497204" y="475059"/>
                  </a:cubicBezTo>
                  <a:cubicBezTo>
                    <a:pt x="1501359" y="423923"/>
                    <a:pt x="1510891" y="373374"/>
                    <a:pt x="1513872" y="322091"/>
                  </a:cubicBezTo>
                  <a:cubicBezTo>
                    <a:pt x="1516659" y="271785"/>
                    <a:pt x="1529563" y="225680"/>
                    <a:pt x="1538703" y="175521"/>
                  </a:cubicBezTo>
                  <a:cubicBezTo>
                    <a:pt x="1546622" y="139574"/>
                    <a:pt x="1545400" y="100502"/>
                    <a:pt x="1563045" y="67437"/>
                  </a:cubicBezTo>
                  <a:cubicBezTo>
                    <a:pt x="1594132" y="69879"/>
                    <a:pt x="1624926" y="76473"/>
                    <a:pt x="1656258" y="75252"/>
                  </a:cubicBezTo>
                  <a:cubicBezTo>
                    <a:pt x="1668918" y="75300"/>
                    <a:pt x="1681431" y="71442"/>
                    <a:pt x="1694042" y="72956"/>
                  </a:cubicBezTo>
                  <a:lnTo>
                    <a:pt x="1694042" y="72956"/>
                  </a:lnTo>
                  <a:cubicBezTo>
                    <a:pt x="1689838" y="150563"/>
                    <a:pt x="1683875" y="227634"/>
                    <a:pt x="1673708" y="304948"/>
                  </a:cubicBezTo>
                  <a:cubicBezTo>
                    <a:pt x="1670775" y="355449"/>
                    <a:pt x="1665692" y="407025"/>
                    <a:pt x="1658604" y="457819"/>
                  </a:cubicBezTo>
                  <a:cubicBezTo>
                    <a:pt x="1654010" y="497624"/>
                    <a:pt x="1651223" y="537673"/>
                    <a:pt x="1643843" y="577087"/>
                  </a:cubicBezTo>
                  <a:cubicBezTo>
                    <a:pt x="1637000" y="618357"/>
                    <a:pt x="1615737" y="655281"/>
                    <a:pt x="1607085" y="696014"/>
                  </a:cubicBezTo>
                  <a:cubicBezTo>
                    <a:pt x="1605424" y="706758"/>
                    <a:pt x="1601171" y="718334"/>
                    <a:pt x="1604837" y="729079"/>
                  </a:cubicBezTo>
                  <a:cubicBezTo>
                    <a:pt x="1615444" y="754720"/>
                    <a:pt x="1694335" y="739042"/>
                    <a:pt x="1719215" y="739335"/>
                  </a:cubicBezTo>
                  <a:cubicBezTo>
                    <a:pt x="1774595" y="739091"/>
                    <a:pt x="1828851" y="725757"/>
                    <a:pt x="1883645" y="719945"/>
                  </a:cubicBezTo>
                  <a:cubicBezTo>
                    <a:pt x="1953200" y="713498"/>
                    <a:pt x="2021729" y="707149"/>
                    <a:pt x="2091578" y="700995"/>
                  </a:cubicBezTo>
                  <a:cubicBezTo>
                    <a:pt x="2119879" y="698993"/>
                    <a:pt x="2147985" y="692595"/>
                    <a:pt x="2176433" y="693767"/>
                  </a:cubicBezTo>
                  <a:cubicBezTo>
                    <a:pt x="2176726" y="714964"/>
                    <a:pt x="2181418" y="735672"/>
                    <a:pt x="2186111" y="756234"/>
                  </a:cubicBezTo>
                  <a:cubicBezTo>
                    <a:pt x="2191047" y="787785"/>
                    <a:pt x="2197500" y="819336"/>
                    <a:pt x="2200139" y="851180"/>
                  </a:cubicBezTo>
                  <a:cubicBezTo>
                    <a:pt x="2126527" y="864025"/>
                    <a:pt x="2052328" y="872962"/>
                    <a:pt x="1977591" y="875942"/>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83" name="Google Shape;183;p8"/>
            <p:cNvSpPr/>
            <p:nvPr/>
          </p:nvSpPr>
          <p:spPr>
            <a:xfrm>
              <a:off x="3581523" y="8713541"/>
              <a:ext cx="642588" cy="652154"/>
            </a:xfrm>
            <a:custGeom>
              <a:avLst/>
              <a:gdLst/>
              <a:ahLst/>
              <a:cxnLst/>
              <a:rect l="l" t="t" r="r" b="b"/>
              <a:pathLst>
                <a:path w="642588" h="652154" extrusionOk="0">
                  <a:moveTo>
                    <a:pt x="620487" y="25532"/>
                  </a:moveTo>
                  <a:cubicBezTo>
                    <a:pt x="596634" y="21283"/>
                    <a:pt x="572096" y="20599"/>
                    <a:pt x="547950" y="18255"/>
                  </a:cubicBezTo>
                  <a:cubicBezTo>
                    <a:pt x="492179" y="15520"/>
                    <a:pt x="436603" y="10782"/>
                    <a:pt x="380733" y="9659"/>
                  </a:cubicBezTo>
                  <a:cubicBezTo>
                    <a:pt x="318363" y="5068"/>
                    <a:pt x="255309" y="4042"/>
                    <a:pt x="192694" y="3407"/>
                  </a:cubicBezTo>
                  <a:cubicBezTo>
                    <a:pt x="148508" y="2235"/>
                    <a:pt x="104223" y="-3968"/>
                    <a:pt x="60280" y="3993"/>
                  </a:cubicBezTo>
                  <a:cubicBezTo>
                    <a:pt x="49527" y="8340"/>
                    <a:pt x="38529" y="24995"/>
                    <a:pt x="48940" y="33981"/>
                  </a:cubicBezTo>
                  <a:cubicBezTo>
                    <a:pt x="48403" y="36521"/>
                    <a:pt x="47963" y="39012"/>
                    <a:pt x="47376" y="41356"/>
                  </a:cubicBezTo>
                  <a:cubicBezTo>
                    <a:pt x="41511" y="71442"/>
                    <a:pt x="40289" y="102114"/>
                    <a:pt x="37893" y="132590"/>
                  </a:cubicBezTo>
                  <a:cubicBezTo>
                    <a:pt x="34130" y="180405"/>
                    <a:pt x="29731" y="228268"/>
                    <a:pt x="25722" y="276083"/>
                  </a:cubicBezTo>
                  <a:cubicBezTo>
                    <a:pt x="18977" y="361554"/>
                    <a:pt x="10619" y="444974"/>
                    <a:pt x="6464" y="530982"/>
                  </a:cubicBezTo>
                  <a:cubicBezTo>
                    <a:pt x="5340" y="543143"/>
                    <a:pt x="3776" y="559309"/>
                    <a:pt x="2456" y="572594"/>
                  </a:cubicBezTo>
                  <a:cubicBezTo>
                    <a:pt x="696" y="583973"/>
                    <a:pt x="-5072" y="599505"/>
                    <a:pt x="11010" y="602679"/>
                  </a:cubicBezTo>
                  <a:lnTo>
                    <a:pt x="11010" y="602679"/>
                  </a:lnTo>
                  <a:cubicBezTo>
                    <a:pt x="12867" y="603558"/>
                    <a:pt x="15213" y="604145"/>
                    <a:pt x="17902" y="604096"/>
                  </a:cubicBezTo>
                  <a:cubicBezTo>
                    <a:pt x="64093" y="604438"/>
                    <a:pt x="105151" y="609712"/>
                    <a:pt x="150707" y="614987"/>
                  </a:cubicBezTo>
                  <a:cubicBezTo>
                    <a:pt x="246560" y="621971"/>
                    <a:pt x="342168" y="631251"/>
                    <a:pt x="438167" y="637747"/>
                  </a:cubicBezTo>
                  <a:cubicBezTo>
                    <a:pt x="462558" y="639310"/>
                    <a:pt x="486508" y="644389"/>
                    <a:pt x="510655" y="647710"/>
                  </a:cubicBezTo>
                  <a:cubicBezTo>
                    <a:pt x="538321" y="651373"/>
                    <a:pt x="566231" y="650201"/>
                    <a:pt x="594043" y="652155"/>
                  </a:cubicBezTo>
                  <a:cubicBezTo>
                    <a:pt x="624886" y="651764"/>
                    <a:pt x="618190" y="587832"/>
                    <a:pt x="621318" y="565512"/>
                  </a:cubicBezTo>
                  <a:cubicBezTo>
                    <a:pt x="623029" y="542410"/>
                    <a:pt x="624397" y="518429"/>
                    <a:pt x="625717" y="494840"/>
                  </a:cubicBezTo>
                  <a:cubicBezTo>
                    <a:pt x="628699" y="442483"/>
                    <a:pt x="637839" y="390468"/>
                    <a:pt x="639990" y="338062"/>
                  </a:cubicBezTo>
                  <a:cubicBezTo>
                    <a:pt x="644682" y="243995"/>
                    <a:pt x="641847" y="149880"/>
                    <a:pt x="640527" y="55764"/>
                  </a:cubicBezTo>
                  <a:cubicBezTo>
                    <a:pt x="641994" y="40086"/>
                    <a:pt x="637008" y="28316"/>
                    <a:pt x="620487" y="25532"/>
                  </a:cubicBezTo>
                  <a:close/>
                  <a:moveTo>
                    <a:pt x="614573" y="309832"/>
                  </a:moveTo>
                  <a:cubicBezTo>
                    <a:pt x="613155" y="385046"/>
                    <a:pt x="599371" y="459723"/>
                    <a:pt x="597025" y="534840"/>
                  </a:cubicBezTo>
                  <a:cubicBezTo>
                    <a:pt x="593701" y="564584"/>
                    <a:pt x="596145" y="595597"/>
                    <a:pt x="588911" y="625585"/>
                  </a:cubicBezTo>
                  <a:cubicBezTo>
                    <a:pt x="568772" y="624218"/>
                    <a:pt x="548585" y="624755"/>
                    <a:pt x="528447" y="623436"/>
                  </a:cubicBezTo>
                  <a:cubicBezTo>
                    <a:pt x="505083" y="621776"/>
                    <a:pt x="482158" y="616403"/>
                    <a:pt x="458892" y="613961"/>
                  </a:cubicBezTo>
                  <a:cubicBezTo>
                    <a:pt x="403853" y="609761"/>
                    <a:pt x="349206" y="605854"/>
                    <a:pt x="293875" y="603021"/>
                  </a:cubicBezTo>
                  <a:cubicBezTo>
                    <a:pt x="243431" y="598430"/>
                    <a:pt x="192939" y="595842"/>
                    <a:pt x="142349" y="593058"/>
                  </a:cubicBezTo>
                  <a:cubicBezTo>
                    <a:pt x="103734" y="588955"/>
                    <a:pt x="65119" y="585976"/>
                    <a:pt x="26456" y="589932"/>
                  </a:cubicBezTo>
                  <a:cubicBezTo>
                    <a:pt x="29340" y="579578"/>
                    <a:pt x="28313" y="565365"/>
                    <a:pt x="30122" y="557014"/>
                  </a:cubicBezTo>
                  <a:cubicBezTo>
                    <a:pt x="34228" y="519602"/>
                    <a:pt x="33250" y="482825"/>
                    <a:pt x="36916" y="445218"/>
                  </a:cubicBezTo>
                  <a:cubicBezTo>
                    <a:pt x="43466" y="353935"/>
                    <a:pt x="49576" y="262554"/>
                    <a:pt x="55637" y="170783"/>
                  </a:cubicBezTo>
                  <a:cubicBezTo>
                    <a:pt x="58569" y="125557"/>
                    <a:pt x="58912" y="80087"/>
                    <a:pt x="63848" y="35153"/>
                  </a:cubicBezTo>
                  <a:cubicBezTo>
                    <a:pt x="66244" y="33639"/>
                    <a:pt x="68296" y="31441"/>
                    <a:pt x="69665" y="28804"/>
                  </a:cubicBezTo>
                  <a:cubicBezTo>
                    <a:pt x="104907" y="24701"/>
                    <a:pt x="141127" y="27241"/>
                    <a:pt x="176613" y="29195"/>
                  </a:cubicBezTo>
                  <a:cubicBezTo>
                    <a:pt x="214935" y="30660"/>
                    <a:pt x="253305" y="29976"/>
                    <a:pt x="291675" y="31881"/>
                  </a:cubicBezTo>
                  <a:cubicBezTo>
                    <a:pt x="347202" y="33200"/>
                    <a:pt x="402583" y="37840"/>
                    <a:pt x="458110" y="38768"/>
                  </a:cubicBezTo>
                  <a:cubicBezTo>
                    <a:pt x="509971" y="44433"/>
                    <a:pt x="562467" y="43700"/>
                    <a:pt x="614133" y="51173"/>
                  </a:cubicBezTo>
                  <a:cubicBezTo>
                    <a:pt x="614817" y="137328"/>
                    <a:pt x="618336" y="223629"/>
                    <a:pt x="614573" y="309832"/>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sp>
        <p:nvSpPr>
          <p:cNvPr id="184" name="Google Shape;184;p8"/>
          <p:cNvSpPr/>
          <p:nvPr/>
        </p:nvSpPr>
        <p:spPr>
          <a:xfrm rot="-850509">
            <a:off x="1824132" y="5245407"/>
            <a:ext cx="1449845" cy="1593367"/>
          </a:xfrm>
          <a:custGeom>
            <a:avLst/>
            <a:gdLst/>
            <a:ahLst/>
            <a:cxnLst/>
            <a:rect l="l" t="t" r="r" b="b"/>
            <a:pathLst>
              <a:path w="2173763" h="2388946" extrusionOk="0">
                <a:moveTo>
                  <a:pt x="1484711" y="1184786"/>
                </a:moveTo>
                <a:cubicBezTo>
                  <a:pt x="1489404" y="1090719"/>
                  <a:pt x="1486569" y="996604"/>
                  <a:pt x="1485249" y="902488"/>
                </a:cubicBezTo>
                <a:cubicBezTo>
                  <a:pt x="1486813" y="886908"/>
                  <a:pt x="1481827" y="875137"/>
                  <a:pt x="1465257" y="872354"/>
                </a:cubicBezTo>
                <a:cubicBezTo>
                  <a:pt x="1441355" y="868153"/>
                  <a:pt x="1416867" y="867421"/>
                  <a:pt x="1392720" y="865076"/>
                </a:cubicBezTo>
                <a:cubicBezTo>
                  <a:pt x="1336949" y="862341"/>
                  <a:pt x="1281373" y="857604"/>
                  <a:pt x="1225504" y="856480"/>
                </a:cubicBezTo>
                <a:cubicBezTo>
                  <a:pt x="1163134" y="851889"/>
                  <a:pt x="1100080" y="850864"/>
                  <a:pt x="1037465" y="850229"/>
                </a:cubicBezTo>
                <a:cubicBezTo>
                  <a:pt x="993278" y="849057"/>
                  <a:pt x="948993" y="842854"/>
                  <a:pt x="905051" y="850815"/>
                </a:cubicBezTo>
                <a:cubicBezTo>
                  <a:pt x="894297" y="855162"/>
                  <a:pt x="883299" y="871816"/>
                  <a:pt x="893662" y="880852"/>
                </a:cubicBezTo>
                <a:cubicBezTo>
                  <a:pt x="893124" y="883391"/>
                  <a:pt x="892733" y="885882"/>
                  <a:pt x="892098" y="888178"/>
                </a:cubicBezTo>
                <a:cubicBezTo>
                  <a:pt x="886232" y="918264"/>
                  <a:pt x="885010" y="948935"/>
                  <a:pt x="882615" y="979412"/>
                </a:cubicBezTo>
                <a:cubicBezTo>
                  <a:pt x="878851" y="1027275"/>
                  <a:pt x="874452" y="1075090"/>
                  <a:pt x="870444" y="1122905"/>
                </a:cubicBezTo>
                <a:cubicBezTo>
                  <a:pt x="863699" y="1208376"/>
                  <a:pt x="855340" y="1291795"/>
                  <a:pt x="851186" y="1377803"/>
                </a:cubicBezTo>
                <a:cubicBezTo>
                  <a:pt x="850061" y="1389965"/>
                  <a:pt x="848497" y="1406131"/>
                  <a:pt x="847178" y="1419415"/>
                </a:cubicBezTo>
                <a:cubicBezTo>
                  <a:pt x="845418" y="1430746"/>
                  <a:pt x="839699" y="1446278"/>
                  <a:pt x="855585" y="1449452"/>
                </a:cubicBezTo>
                <a:cubicBezTo>
                  <a:pt x="857442" y="1450380"/>
                  <a:pt x="859837" y="1450966"/>
                  <a:pt x="862623" y="1450917"/>
                </a:cubicBezTo>
                <a:cubicBezTo>
                  <a:pt x="908814" y="1451259"/>
                  <a:pt x="949873" y="1456485"/>
                  <a:pt x="995429" y="1461809"/>
                </a:cubicBezTo>
                <a:cubicBezTo>
                  <a:pt x="1091526" y="1468793"/>
                  <a:pt x="1187427" y="1478122"/>
                  <a:pt x="1283622" y="1484617"/>
                </a:cubicBezTo>
                <a:cubicBezTo>
                  <a:pt x="1307768" y="1486229"/>
                  <a:pt x="1331475" y="1491211"/>
                  <a:pt x="1355377" y="1494483"/>
                </a:cubicBezTo>
                <a:cubicBezTo>
                  <a:pt x="1383042" y="1498146"/>
                  <a:pt x="1411001" y="1496974"/>
                  <a:pt x="1438765" y="1498928"/>
                </a:cubicBezTo>
                <a:cubicBezTo>
                  <a:pt x="1469608" y="1498586"/>
                  <a:pt x="1462911" y="1434605"/>
                  <a:pt x="1466040" y="1412285"/>
                </a:cubicBezTo>
                <a:cubicBezTo>
                  <a:pt x="1467750" y="1389183"/>
                  <a:pt x="1469119" y="1365251"/>
                  <a:pt x="1470439" y="1341613"/>
                </a:cubicBezTo>
                <a:cubicBezTo>
                  <a:pt x="1473469" y="1289207"/>
                  <a:pt x="1482561" y="1237192"/>
                  <a:pt x="1484711" y="1184786"/>
                </a:cubicBezTo>
                <a:close/>
                <a:moveTo>
                  <a:pt x="2159736" y="729153"/>
                </a:moveTo>
                <a:cubicBezTo>
                  <a:pt x="2164673" y="760753"/>
                  <a:pt x="2171076" y="792304"/>
                  <a:pt x="2173764" y="824099"/>
                </a:cubicBezTo>
                <a:cubicBezTo>
                  <a:pt x="2100152" y="837188"/>
                  <a:pt x="2025953" y="846077"/>
                  <a:pt x="1951216" y="849057"/>
                </a:cubicBezTo>
                <a:cubicBezTo>
                  <a:pt x="1888357" y="853306"/>
                  <a:pt x="1824765" y="870009"/>
                  <a:pt x="1762297" y="879826"/>
                </a:cubicBezTo>
                <a:cubicBezTo>
                  <a:pt x="1726078" y="884661"/>
                  <a:pt x="1689614" y="890962"/>
                  <a:pt x="1655838" y="905565"/>
                </a:cubicBezTo>
                <a:cubicBezTo>
                  <a:pt x="1648408" y="908691"/>
                  <a:pt x="1640197" y="912256"/>
                  <a:pt x="1635113" y="918801"/>
                </a:cubicBezTo>
                <a:cubicBezTo>
                  <a:pt x="1628808" y="930718"/>
                  <a:pt x="1631496" y="945468"/>
                  <a:pt x="1628808" y="958508"/>
                </a:cubicBezTo>
                <a:cubicBezTo>
                  <a:pt x="1623284" y="1025615"/>
                  <a:pt x="1616490" y="1093552"/>
                  <a:pt x="1609207" y="1160903"/>
                </a:cubicBezTo>
                <a:cubicBezTo>
                  <a:pt x="1600898" y="1222491"/>
                  <a:pt x="1593224" y="1284225"/>
                  <a:pt x="1593028" y="1346448"/>
                </a:cubicBezTo>
                <a:cubicBezTo>
                  <a:pt x="1591953" y="1370184"/>
                  <a:pt x="1590242" y="1393872"/>
                  <a:pt x="1589753" y="1417657"/>
                </a:cubicBezTo>
                <a:cubicBezTo>
                  <a:pt x="1589607" y="1434067"/>
                  <a:pt x="1587603" y="1451211"/>
                  <a:pt x="1594495" y="1466595"/>
                </a:cubicBezTo>
                <a:cubicBezTo>
                  <a:pt x="1599676" y="1477291"/>
                  <a:pt x="1611896" y="1481931"/>
                  <a:pt x="1623333" y="1481345"/>
                </a:cubicBezTo>
                <a:cubicBezTo>
                  <a:pt x="1638877" y="1483592"/>
                  <a:pt x="1654323" y="1483347"/>
                  <a:pt x="1669866" y="1481443"/>
                </a:cubicBezTo>
                <a:cubicBezTo>
                  <a:pt x="1714542" y="1480857"/>
                  <a:pt x="1759023" y="1477926"/>
                  <a:pt x="1803503" y="1473189"/>
                </a:cubicBezTo>
                <a:cubicBezTo>
                  <a:pt x="1915388" y="1467963"/>
                  <a:pt x="2027517" y="1471479"/>
                  <a:pt x="2139402" y="1472603"/>
                </a:cubicBezTo>
                <a:cubicBezTo>
                  <a:pt x="2137838" y="1512408"/>
                  <a:pt x="2136323" y="1552164"/>
                  <a:pt x="2136909" y="1592017"/>
                </a:cubicBezTo>
                <a:cubicBezTo>
                  <a:pt x="2136420" y="1609014"/>
                  <a:pt x="2138033" y="1626450"/>
                  <a:pt x="2134514" y="1643153"/>
                </a:cubicBezTo>
                <a:cubicBezTo>
                  <a:pt x="2134123" y="1644130"/>
                  <a:pt x="2133048" y="1646572"/>
                  <a:pt x="2132314" y="1647305"/>
                </a:cubicBezTo>
                <a:cubicBezTo>
                  <a:pt x="1994474" y="1646914"/>
                  <a:pt x="1856977" y="1658831"/>
                  <a:pt x="1719137" y="1658099"/>
                </a:cubicBezTo>
                <a:cubicBezTo>
                  <a:pt x="1694111" y="1658685"/>
                  <a:pt x="1668938" y="1659710"/>
                  <a:pt x="1644303" y="1664057"/>
                </a:cubicBezTo>
                <a:cubicBezTo>
                  <a:pt x="1627439" y="1666548"/>
                  <a:pt x="1619130" y="1676609"/>
                  <a:pt x="1621036" y="1693459"/>
                </a:cubicBezTo>
                <a:cubicBezTo>
                  <a:pt x="1621036" y="1723008"/>
                  <a:pt x="1621036" y="1752556"/>
                  <a:pt x="1620987" y="1782105"/>
                </a:cubicBezTo>
                <a:cubicBezTo>
                  <a:pt x="1620156" y="1838418"/>
                  <a:pt x="1621916" y="1894779"/>
                  <a:pt x="1619227" y="1950995"/>
                </a:cubicBezTo>
                <a:cubicBezTo>
                  <a:pt x="1615464" y="2021032"/>
                  <a:pt x="1606763" y="2090727"/>
                  <a:pt x="1601289" y="2160667"/>
                </a:cubicBezTo>
                <a:cubicBezTo>
                  <a:pt x="1597672" y="2207456"/>
                  <a:pt x="1592833" y="2254099"/>
                  <a:pt x="1589655" y="2300936"/>
                </a:cubicBezTo>
                <a:cubicBezTo>
                  <a:pt x="1585843" y="2326285"/>
                  <a:pt x="1589998" y="2354661"/>
                  <a:pt x="1578364" y="2377958"/>
                </a:cubicBezTo>
                <a:cubicBezTo>
                  <a:pt x="1532809" y="2375516"/>
                  <a:pt x="1487351" y="2384210"/>
                  <a:pt x="1441942" y="2380009"/>
                </a:cubicBezTo>
                <a:cubicBezTo>
                  <a:pt x="1443408" y="2294880"/>
                  <a:pt x="1446390" y="2212096"/>
                  <a:pt x="1452402" y="2126723"/>
                </a:cubicBezTo>
                <a:cubicBezTo>
                  <a:pt x="1461543" y="2028163"/>
                  <a:pt x="1466870" y="1928723"/>
                  <a:pt x="1466479" y="1829626"/>
                </a:cubicBezTo>
                <a:cubicBezTo>
                  <a:pt x="1468435" y="1786793"/>
                  <a:pt x="1471416" y="1742886"/>
                  <a:pt x="1469363" y="1699466"/>
                </a:cubicBezTo>
                <a:cubicBezTo>
                  <a:pt x="1468972" y="1679784"/>
                  <a:pt x="1467213" y="1656438"/>
                  <a:pt x="1441551" y="1659564"/>
                </a:cubicBezTo>
                <a:cubicBezTo>
                  <a:pt x="1415009" y="1658147"/>
                  <a:pt x="1388468" y="1658685"/>
                  <a:pt x="1361926" y="1657024"/>
                </a:cubicBezTo>
                <a:cubicBezTo>
                  <a:pt x="1330253" y="1652921"/>
                  <a:pt x="1294668" y="1649014"/>
                  <a:pt x="1261821" y="1648868"/>
                </a:cubicBezTo>
                <a:cubicBezTo>
                  <a:pt x="1225455" y="1646719"/>
                  <a:pt x="1189040" y="1647549"/>
                  <a:pt x="1152723" y="1645351"/>
                </a:cubicBezTo>
                <a:cubicBezTo>
                  <a:pt x="1106483" y="1640125"/>
                  <a:pt x="1059998" y="1642079"/>
                  <a:pt x="1013612" y="1642177"/>
                </a:cubicBezTo>
                <a:cubicBezTo>
                  <a:pt x="956227" y="1641737"/>
                  <a:pt x="898892" y="1636316"/>
                  <a:pt x="841508" y="1640321"/>
                </a:cubicBezTo>
                <a:cubicBezTo>
                  <a:pt x="820783" y="1642665"/>
                  <a:pt x="797761" y="1639490"/>
                  <a:pt x="778893" y="1649551"/>
                </a:cubicBezTo>
                <a:cubicBezTo>
                  <a:pt x="772490" y="1653215"/>
                  <a:pt x="769410" y="1660248"/>
                  <a:pt x="768677" y="1667378"/>
                </a:cubicBezTo>
                <a:cubicBezTo>
                  <a:pt x="766673" y="1685156"/>
                  <a:pt x="765402" y="1702983"/>
                  <a:pt x="762616" y="1720614"/>
                </a:cubicBezTo>
                <a:cubicBezTo>
                  <a:pt x="752938" y="1796366"/>
                  <a:pt x="745899" y="1872508"/>
                  <a:pt x="732653" y="1947771"/>
                </a:cubicBezTo>
                <a:cubicBezTo>
                  <a:pt x="718771" y="2040568"/>
                  <a:pt x="704108" y="2133121"/>
                  <a:pt x="688662" y="2225625"/>
                </a:cubicBezTo>
                <a:cubicBezTo>
                  <a:pt x="684214" y="2260985"/>
                  <a:pt x="680010" y="2296394"/>
                  <a:pt x="676246" y="2331804"/>
                </a:cubicBezTo>
                <a:cubicBezTo>
                  <a:pt x="673607" y="2350949"/>
                  <a:pt x="673998" y="2372097"/>
                  <a:pt x="663489" y="2388947"/>
                </a:cubicBezTo>
                <a:cubicBezTo>
                  <a:pt x="656206" y="2388117"/>
                  <a:pt x="648874" y="2387335"/>
                  <a:pt x="641542" y="2386993"/>
                </a:cubicBezTo>
                <a:cubicBezTo>
                  <a:pt x="614023" y="2384698"/>
                  <a:pt x="585086" y="2390608"/>
                  <a:pt x="558398" y="2382940"/>
                </a:cubicBezTo>
                <a:cubicBezTo>
                  <a:pt x="567587" y="2298250"/>
                  <a:pt x="572524" y="2213219"/>
                  <a:pt x="581029" y="2128432"/>
                </a:cubicBezTo>
                <a:cubicBezTo>
                  <a:pt x="588117" y="2057125"/>
                  <a:pt x="597551" y="1986062"/>
                  <a:pt x="602830" y="1914609"/>
                </a:cubicBezTo>
                <a:cubicBezTo>
                  <a:pt x="606007" y="1872508"/>
                  <a:pt x="607375" y="1833045"/>
                  <a:pt x="612214" y="1790359"/>
                </a:cubicBezTo>
                <a:cubicBezTo>
                  <a:pt x="615440" y="1760566"/>
                  <a:pt x="621550" y="1731115"/>
                  <a:pt x="625070" y="1701322"/>
                </a:cubicBezTo>
                <a:cubicBezTo>
                  <a:pt x="626878" y="1682617"/>
                  <a:pt x="630886" y="1654924"/>
                  <a:pt x="609184" y="1646475"/>
                </a:cubicBezTo>
                <a:cubicBezTo>
                  <a:pt x="571351" y="1643544"/>
                  <a:pt x="532688" y="1646621"/>
                  <a:pt x="494708" y="1648672"/>
                </a:cubicBezTo>
                <a:cubicBezTo>
                  <a:pt x="411173" y="1654045"/>
                  <a:pt x="327101" y="1654729"/>
                  <a:pt x="243859" y="1665376"/>
                </a:cubicBezTo>
                <a:cubicBezTo>
                  <a:pt x="195029" y="1673239"/>
                  <a:pt x="145807" y="1673728"/>
                  <a:pt x="96537" y="1671823"/>
                </a:cubicBezTo>
                <a:cubicBezTo>
                  <a:pt x="64423" y="1670944"/>
                  <a:pt x="31820" y="1674411"/>
                  <a:pt x="0" y="1669332"/>
                </a:cubicBezTo>
                <a:cubicBezTo>
                  <a:pt x="587" y="1646572"/>
                  <a:pt x="1515" y="1623764"/>
                  <a:pt x="1857" y="1601004"/>
                </a:cubicBezTo>
                <a:cubicBezTo>
                  <a:pt x="3959" y="1569502"/>
                  <a:pt x="-782" y="1536046"/>
                  <a:pt x="8994" y="1505814"/>
                </a:cubicBezTo>
                <a:cubicBezTo>
                  <a:pt x="9043" y="1505814"/>
                  <a:pt x="9043" y="1505765"/>
                  <a:pt x="9043" y="1505765"/>
                </a:cubicBezTo>
                <a:cubicBezTo>
                  <a:pt x="90378" y="1505130"/>
                  <a:pt x="170589" y="1491357"/>
                  <a:pt x="251827" y="1487987"/>
                </a:cubicBezTo>
                <a:cubicBezTo>
                  <a:pt x="327052" y="1482810"/>
                  <a:pt x="402668" y="1483006"/>
                  <a:pt x="476916" y="1468305"/>
                </a:cubicBezTo>
                <a:cubicBezTo>
                  <a:pt x="513918" y="1463567"/>
                  <a:pt x="551213" y="1462053"/>
                  <a:pt x="588410" y="1458927"/>
                </a:cubicBezTo>
                <a:cubicBezTo>
                  <a:pt x="605762" y="1457120"/>
                  <a:pt x="623799" y="1457462"/>
                  <a:pt x="640027" y="1450331"/>
                </a:cubicBezTo>
                <a:cubicBezTo>
                  <a:pt x="646283" y="1447841"/>
                  <a:pt x="651464" y="1442273"/>
                  <a:pt x="652247" y="1435435"/>
                </a:cubicBezTo>
                <a:cubicBezTo>
                  <a:pt x="654299" y="1418927"/>
                  <a:pt x="657183" y="1402614"/>
                  <a:pt x="660605" y="1386350"/>
                </a:cubicBezTo>
                <a:cubicBezTo>
                  <a:pt x="664222" y="1360465"/>
                  <a:pt x="667692" y="1336045"/>
                  <a:pt x="673705" y="1310208"/>
                </a:cubicBezTo>
                <a:cubicBezTo>
                  <a:pt x="677468" y="1287888"/>
                  <a:pt x="677859" y="1265080"/>
                  <a:pt x="680157" y="1242613"/>
                </a:cubicBezTo>
                <a:cubicBezTo>
                  <a:pt x="685924" y="1169401"/>
                  <a:pt x="695212" y="1096482"/>
                  <a:pt x="700930" y="1023222"/>
                </a:cubicBezTo>
                <a:cubicBezTo>
                  <a:pt x="704352" y="986249"/>
                  <a:pt x="705965" y="949082"/>
                  <a:pt x="710951" y="912305"/>
                </a:cubicBezTo>
                <a:cubicBezTo>
                  <a:pt x="712808" y="888324"/>
                  <a:pt x="725468" y="859753"/>
                  <a:pt x="710169" y="838214"/>
                </a:cubicBezTo>
                <a:cubicBezTo>
                  <a:pt x="703912" y="831474"/>
                  <a:pt x="694087" y="832597"/>
                  <a:pt x="685729" y="832890"/>
                </a:cubicBezTo>
                <a:cubicBezTo>
                  <a:pt x="667301" y="833574"/>
                  <a:pt x="648923" y="835430"/>
                  <a:pt x="630593" y="837042"/>
                </a:cubicBezTo>
                <a:cubicBezTo>
                  <a:pt x="548720" y="840314"/>
                  <a:pt x="467091" y="847005"/>
                  <a:pt x="385707" y="856236"/>
                </a:cubicBezTo>
                <a:cubicBezTo>
                  <a:pt x="305252" y="859997"/>
                  <a:pt x="224699" y="856334"/>
                  <a:pt x="144145" y="857750"/>
                </a:cubicBezTo>
                <a:cubicBezTo>
                  <a:pt x="112716" y="856529"/>
                  <a:pt x="81726" y="862341"/>
                  <a:pt x="50346" y="860730"/>
                </a:cubicBezTo>
                <a:cubicBezTo>
                  <a:pt x="51421" y="811791"/>
                  <a:pt x="47511" y="762218"/>
                  <a:pt x="55478" y="713769"/>
                </a:cubicBezTo>
                <a:cubicBezTo>
                  <a:pt x="117359" y="713915"/>
                  <a:pt x="178850" y="706589"/>
                  <a:pt x="240438" y="701021"/>
                </a:cubicBezTo>
                <a:cubicBezTo>
                  <a:pt x="303101" y="694770"/>
                  <a:pt x="366107" y="692474"/>
                  <a:pt x="428428" y="683488"/>
                </a:cubicBezTo>
                <a:cubicBezTo>
                  <a:pt x="480484" y="677041"/>
                  <a:pt x="533958" y="676015"/>
                  <a:pt x="586699" y="667663"/>
                </a:cubicBezTo>
                <a:cubicBezTo>
                  <a:pt x="611872" y="664098"/>
                  <a:pt x="637338" y="664049"/>
                  <a:pt x="662511" y="660679"/>
                </a:cubicBezTo>
                <a:cubicBezTo>
                  <a:pt x="680352" y="657749"/>
                  <a:pt x="697753" y="652718"/>
                  <a:pt x="715545" y="649202"/>
                </a:cubicBezTo>
                <a:cubicBezTo>
                  <a:pt x="730454" y="646222"/>
                  <a:pt x="732458" y="631521"/>
                  <a:pt x="731871" y="618774"/>
                </a:cubicBezTo>
                <a:cubicBezTo>
                  <a:pt x="732751" y="581899"/>
                  <a:pt x="735781" y="545123"/>
                  <a:pt x="739887" y="508443"/>
                </a:cubicBezTo>
                <a:cubicBezTo>
                  <a:pt x="747464" y="418040"/>
                  <a:pt x="765109" y="329004"/>
                  <a:pt x="773565" y="238747"/>
                </a:cubicBezTo>
                <a:cubicBezTo>
                  <a:pt x="780555" y="163679"/>
                  <a:pt x="786860" y="91248"/>
                  <a:pt x="798005" y="16620"/>
                </a:cubicBezTo>
                <a:cubicBezTo>
                  <a:pt x="798298" y="16229"/>
                  <a:pt x="798591" y="15888"/>
                  <a:pt x="798885" y="15497"/>
                </a:cubicBezTo>
                <a:cubicBezTo>
                  <a:pt x="820538" y="11785"/>
                  <a:pt x="844587" y="13201"/>
                  <a:pt x="866925" y="9392"/>
                </a:cubicBezTo>
                <a:cubicBezTo>
                  <a:pt x="893564" y="6852"/>
                  <a:pt x="919959" y="-2428"/>
                  <a:pt x="946891" y="601"/>
                </a:cubicBezTo>
                <a:cubicBezTo>
                  <a:pt x="937702" y="67072"/>
                  <a:pt x="933547" y="134081"/>
                  <a:pt x="924798" y="200651"/>
                </a:cubicBezTo>
                <a:cubicBezTo>
                  <a:pt x="908961" y="296427"/>
                  <a:pt x="899332" y="393278"/>
                  <a:pt x="891022" y="489933"/>
                </a:cubicBezTo>
                <a:cubicBezTo>
                  <a:pt x="889116" y="521777"/>
                  <a:pt x="883935" y="553572"/>
                  <a:pt x="877385" y="584879"/>
                </a:cubicBezTo>
                <a:cubicBezTo>
                  <a:pt x="874550" y="609641"/>
                  <a:pt x="868000" y="637871"/>
                  <a:pt x="903193" y="634501"/>
                </a:cubicBezTo>
                <a:cubicBezTo>
                  <a:pt x="935991" y="636796"/>
                  <a:pt x="968838" y="637480"/>
                  <a:pt x="1001685" y="638603"/>
                </a:cubicBezTo>
                <a:cubicBezTo>
                  <a:pt x="1021726" y="640361"/>
                  <a:pt x="1045628" y="643194"/>
                  <a:pt x="1066548" y="642755"/>
                </a:cubicBezTo>
                <a:cubicBezTo>
                  <a:pt x="1098418" y="642608"/>
                  <a:pt x="1130140" y="642559"/>
                  <a:pt x="1161814" y="646808"/>
                </a:cubicBezTo>
                <a:cubicBezTo>
                  <a:pt x="1220616" y="652767"/>
                  <a:pt x="1279125" y="659702"/>
                  <a:pt x="1338415" y="657260"/>
                </a:cubicBezTo>
                <a:cubicBezTo>
                  <a:pt x="1361633" y="657065"/>
                  <a:pt x="1384949" y="657602"/>
                  <a:pt x="1408117" y="655990"/>
                </a:cubicBezTo>
                <a:cubicBezTo>
                  <a:pt x="1419702" y="654965"/>
                  <a:pt x="1432459" y="654721"/>
                  <a:pt x="1442431" y="648127"/>
                </a:cubicBezTo>
                <a:cubicBezTo>
                  <a:pt x="1456704" y="638603"/>
                  <a:pt x="1451620" y="618774"/>
                  <a:pt x="1453917" y="604073"/>
                </a:cubicBezTo>
                <a:cubicBezTo>
                  <a:pt x="1458316" y="552986"/>
                  <a:pt x="1465404" y="499457"/>
                  <a:pt x="1470781" y="448028"/>
                </a:cubicBezTo>
                <a:cubicBezTo>
                  <a:pt x="1474936" y="396892"/>
                  <a:pt x="1484467" y="346342"/>
                  <a:pt x="1487449" y="295060"/>
                </a:cubicBezTo>
                <a:cubicBezTo>
                  <a:pt x="1490186" y="244754"/>
                  <a:pt x="1503139" y="198649"/>
                  <a:pt x="1512279" y="148489"/>
                </a:cubicBezTo>
                <a:cubicBezTo>
                  <a:pt x="1520198" y="112543"/>
                  <a:pt x="1518976" y="73470"/>
                  <a:pt x="1536621" y="40405"/>
                </a:cubicBezTo>
                <a:cubicBezTo>
                  <a:pt x="1567709" y="42896"/>
                  <a:pt x="1598503" y="49441"/>
                  <a:pt x="1629834" y="48220"/>
                </a:cubicBezTo>
                <a:cubicBezTo>
                  <a:pt x="1642494" y="48269"/>
                  <a:pt x="1655007" y="44362"/>
                  <a:pt x="1667618" y="45924"/>
                </a:cubicBezTo>
                <a:cubicBezTo>
                  <a:pt x="1667618" y="45973"/>
                  <a:pt x="1667618" y="45973"/>
                  <a:pt x="1667618" y="45973"/>
                </a:cubicBezTo>
                <a:cubicBezTo>
                  <a:pt x="1663415" y="123532"/>
                  <a:pt x="1657451" y="200651"/>
                  <a:pt x="1647284" y="277965"/>
                </a:cubicBezTo>
                <a:cubicBezTo>
                  <a:pt x="1644351" y="328466"/>
                  <a:pt x="1639317" y="380042"/>
                  <a:pt x="1632181" y="430836"/>
                </a:cubicBezTo>
                <a:cubicBezTo>
                  <a:pt x="1627586" y="470641"/>
                  <a:pt x="1624800" y="510690"/>
                  <a:pt x="1617419" y="550153"/>
                </a:cubicBezTo>
                <a:cubicBezTo>
                  <a:pt x="1610576" y="591423"/>
                  <a:pt x="1589313" y="628347"/>
                  <a:pt x="1580711" y="669080"/>
                </a:cubicBezTo>
                <a:cubicBezTo>
                  <a:pt x="1579049" y="679825"/>
                  <a:pt x="1574796" y="691400"/>
                  <a:pt x="1578462" y="702145"/>
                </a:cubicBezTo>
                <a:cubicBezTo>
                  <a:pt x="1589069" y="727786"/>
                  <a:pt x="1667960" y="712108"/>
                  <a:pt x="1692840" y="712401"/>
                </a:cubicBezTo>
                <a:cubicBezTo>
                  <a:pt x="1748220" y="712157"/>
                  <a:pt x="1802476" y="698824"/>
                  <a:pt x="1857270" y="693011"/>
                </a:cubicBezTo>
                <a:cubicBezTo>
                  <a:pt x="1926825" y="686565"/>
                  <a:pt x="1995354" y="680215"/>
                  <a:pt x="2065203" y="674061"/>
                </a:cubicBezTo>
                <a:cubicBezTo>
                  <a:pt x="2093504" y="672010"/>
                  <a:pt x="2121610" y="665661"/>
                  <a:pt x="2150058" y="666784"/>
                </a:cubicBezTo>
                <a:cubicBezTo>
                  <a:pt x="2150302" y="687883"/>
                  <a:pt x="2155043" y="708592"/>
                  <a:pt x="2159736" y="729153"/>
                </a:cubicBezTo>
                <a:close/>
              </a:path>
            </a:pathLst>
          </a:custGeom>
          <a:solidFill>
            <a:schemeClr val="accent4"/>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85" name="Google Shape;185;p8"/>
          <p:cNvSpPr txBox="1">
            <a:spLocks noGrp="1"/>
          </p:cNvSpPr>
          <p:nvPr>
            <p:ph type="title"/>
          </p:nvPr>
        </p:nvSpPr>
        <p:spPr>
          <a:xfrm>
            <a:off x="810467" y="2112800"/>
            <a:ext cx="4118000" cy="26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3000"/>
              <a:buNone/>
              <a:defRPr sz="4000">
                <a:solidFill>
                  <a:schemeClr val="lt1"/>
                </a:solidFill>
              </a:defRPr>
            </a:lvl1pPr>
            <a:lvl2pPr lvl="1" rtl="0">
              <a:lnSpc>
                <a:spcPct val="100000"/>
              </a:lnSpc>
              <a:spcBef>
                <a:spcPts val="0"/>
              </a:spcBef>
              <a:spcAft>
                <a:spcPts val="0"/>
              </a:spcAft>
              <a:buSzPts val="3200"/>
              <a:buNone/>
              <a:defRPr/>
            </a:lvl2pPr>
            <a:lvl3pPr lvl="2" rtl="0">
              <a:lnSpc>
                <a:spcPct val="100000"/>
              </a:lnSpc>
              <a:spcBef>
                <a:spcPts val="0"/>
              </a:spcBef>
              <a:spcAft>
                <a:spcPts val="0"/>
              </a:spcAft>
              <a:buSzPts val="3200"/>
              <a:buNone/>
              <a:defRPr/>
            </a:lvl3pPr>
            <a:lvl4pPr lvl="3" rtl="0">
              <a:lnSpc>
                <a:spcPct val="100000"/>
              </a:lnSpc>
              <a:spcBef>
                <a:spcPts val="0"/>
              </a:spcBef>
              <a:spcAft>
                <a:spcPts val="0"/>
              </a:spcAft>
              <a:buSzPts val="3200"/>
              <a:buNone/>
              <a:defRPr/>
            </a:lvl4pPr>
            <a:lvl5pPr lvl="4" rtl="0">
              <a:lnSpc>
                <a:spcPct val="100000"/>
              </a:lnSpc>
              <a:spcBef>
                <a:spcPts val="0"/>
              </a:spcBef>
              <a:spcAft>
                <a:spcPts val="0"/>
              </a:spcAft>
              <a:buSzPts val="3200"/>
              <a:buNone/>
              <a:defRPr/>
            </a:lvl5pPr>
            <a:lvl6pPr lvl="5" rtl="0">
              <a:lnSpc>
                <a:spcPct val="100000"/>
              </a:lnSpc>
              <a:spcBef>
                <a:spcPts val="0"/>
              </a:spcBef>
              <a:spcAft>
                <a:spcPts val="0"/>
              </a:spcAft>
              <a:buSzPts val="3200"/>
              <a:buNone/>
              <a:defRPr/>
            </a:lvl6pPr>
            <a:lvl7pPr lvl="6" rtl="0">
              <a:lnSpc>
                <a:spcPct val="100000"/>
              </a:lnSpc>
              <a:spcBef>
                <a:spcPts val="0"/>
              </a:spcBef>
              <a:spcAft>
                <a:spcPts val="0"/>
              </a:spcAft>
              <a:buSzPts val="3200"/>
              <a:buNone/>
              <a:defRPr/>
            </a:lvl7pPr>
            <a:lvl8pPr lvl="7" rtl="0">
              <a:lnSpc>
                <a:spcPct val="100000"/>
              </a:lnSpc>
              <a:spcBef>
                <a:spcPts val="0"/>
              </a:spcBef>
              <a:spcAft>
                <a:spcPts val="0"/>
              </a:spcAft>
              <a:buSzPts val="3200"/>
              <a:buNone/>
              <a:defRPr/>
            </a:lvl8pPr>
            <a:lvl9pPr lvl="8" rtl="0">
              <a:lnSpc>
                <a:spcPct val="100000"/>
              </a:lnSpc>
              <a:spcBef>
                <a:spcPts val="0"/>
              </a:spcBef>
              <a:spcAft>
                <a:spcPts val="0"/>
              </a:spcAft>
              <a:buSzPts val="3200"/>
              <a:buNone/>
              <a:defRPr/>
            </a:lvl9pPr>
          </a:lstStyle>
          <a:p>
            <a:endParaRPr/>
          </a:p>
        </p:txBody>
      </p:sp>
    </p:spTree>
    <p:extLst>
      <p:ext uri="{BB962C8B-B14F-4D97-AF65-F5344CB8AC3E}">
        <p14:creationId xmlns:p14="http://schemas.microsoft.com/office/powerpoint/2010/main" val="32954771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86"/>
        <p:cNvGrpSpPr/>
        <p:nvPr/>
      </p:nvGrpSpPr>
      <p:grpSpPr>
        <a:xfrm>
          <a:off x="0" y="0"/>
          <a:ext cx="0" cy="0"/>
          <a:chOff x="0" y="0"/>
          <a:chExt cx="0" cy="0"/>
        </a:xfrm>
      </p:grpSpPr>
      <p:sp>
        <p:nvSpPr>
          <p:cNvPr id="187" name="Google Shape;187;p9"/>
          <p:cNvSpPr txBox="1">
            <a:spLocks noGrp="1"/>
          </p:cNvSpPr>
          <p:nvPr>
            <p:ph type="body" idx="1"/>
          </p:nvPr>
        </p:nvSpPr>
        <p:spPr>
          <a:xfrm>
            <a:off x="1140400" y="5875067"/>
            <a:ext cx="9911200" cy="692800"/>
          </a:xfrm>
          <a:prstGeom prst="rect">
            <a:avLst/>
          </a:prstGeom>
        </p:spPr>
        <p:txBody>
          <a:bodyPr spcFirstLastPara="1" wrap="square" lIns="0" tIns="0" rIns="0" bIns="0" anchor="t" anchorCtr="0">
            <a:noAutofit/>
          </a:bodyPr>
          <a:lstStyle>
            <a:lvl1pPr marL="609585" lvl="0" indent="-304792" algn="ctr" rtl="0">
              <a:lnSpc>
                <a:spcPct val="100000"/>
              </a:lnSpc>
              <a:spcBef>
                <a:spcPts val="0"/>
              </a:spcBef>
              <a:spcAft>
                <a:spcPts val="1067"/>
              </a:spcAft>
              <a:buSzPts val="1800"/>
              <a:buNone/>
              <a:defRPr sz="2400"/>
            </a:lvl1pPr>
          </a:lstStyle>
          <a:p>
            <a:endParaRPr/>
          </a:p>
        </p:txBody>
      </p:sp>
      <p:sp>
        <p:nvSpPr>
          <p:cNvPr id="188" name="Google Shape;188;p9"/>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7055759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9"/>
        <p:cNvGrpSpPr/>
        <p:nvPr/>
      </p:nvGrpSpPr>
      <p:grpSpPr>
        <a:xfrm>
          <a:off x="0" y="0"/>
          <a:ext cx="0" cy="0"/>
          <a:chOff x="0" y="0"/>
          <a:chExt cx="0" cy="0"/>
        </a:xfrm>
      </p:grpSpPr>
      <p:sp>
        <p:nvSpPr>
          <p:cNvPr id="190" name="Google Shape;190;p10"/>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17240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8DD0F-B8BE-7686-8449-A91A6229B0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E9B8F1-697F-6B6C-2177-432BD2520D26}"/>
              </a:ext>
            </a:extLst>
          </p:cNvPr>
          <p:cNvSpPr>
            <a:spLocks noGrp="1"/>
          </p:cNvSpPr>
          <p:nvPr>
            <p:ph type="dt" sz="half" idx="10"/>
          </p:nvPr>
        </p:nvSpPr>
        <p:spPr/>
        <p:txBody>
          <a:bodyPr/>
          <a:lstStyle/>
          <a:p>
            <a:fld id="{B43E011E-5FEA-4CC5-A2D1-D28C1809BF37}" type="datetimeFigureOut">
              <a:rPr lang="en-US" smtClean="0"/>
              <a:t>12/3/2022</a:t>
            </a:fld>
            <a:endParaRPr lang="en-US"/>
          </a:p>
        </p:txBody>
      </p:sp>
      <p:sp>
        <p:nvSpPr>
          <p:cNvPr id="4" name="Footer Placeholder 3">
            <a:extLst>
              <a:ext uri="{FF2B5EF4-FFF2-40B4-BE49-F238E27FC236}">
                <a16:creationId xmlns:a16="http://schemas.microsoft.com/office/drawing/2014/main" id="{028BCF7C-0ED0-FBC8-4395-4399CACB43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D883BE-B7FE-910E-BF40-B9AE80AA36D8}"/>
              </a:ext>
            </a:extLst>
          </p:cNvPr>
          <p:cNvSpPr>
            <a:spLocks noGrp="1"/>
          </p:cNvSpPr>
          <p:nvPr>
            <p:ph type="sldNum" sz="quarter" idx="12"/>
          </p:nvPr>
        </p:nvSpPr>
        <p:spPr/>
        <p:txBody>
          <a:bodyPr/>
          <a:lstStyle/>
          <a:p>
            <a:fld id="{0D9131F9-97F1-462D-8796-1D37E4A51E1E}" type="slidenum">
              <a:rPr lang="en-US" smtClean="0"/>
              <a:t>‹#›</a:t>
            </a:fld>
            <a:endParaRPr lang="en-US"/>
          </a:p>
        </p:txBody>
      </p:sp>
    </p:spTree>
    <p:extLst>
      <p:ext uri="{BB962C8B-B14F-4D97-AF65-F5344CB8AC3E}">
        <p14:creationId xmlns:p14="http://schemas.microsoft.com/office/powerpoint/2010/main" val="1103834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F03D8B-4593-3D88-5F80-D9BCB3E1C5FC}"/>
              </a:ext>
            </a:extLst>
          </p:cNvPr>
          <p:cNvSpPr>
            <a:spLocks noGrp="1"/>
          </p:cNvSpPr>
          <p:nvPr>
            <p:ph type="dt" sz="half" idx="10"/>
          </p:nvPr>
        </p:nvSpPr>
        <p:spPr/>
        <p:txBody>
          <a:bodyPr/>
          <a:lstStyle/>
          <a:p>
            <a:fld id="{B43E011E-5FEA-4CC5-A2D1-D28C1809BF37}" type="datetimeFigureOut">
              <a:rPr lang="en-US" smtClean="0"/>
              <a:t>12/3/2022</a:t>
            </a:fld>
            <a:endParaRPr lang="en-US"/>
          </a:p>
        </p:txBody>
      </p:sp>
      <p:sp>
        <p:nvSpPr>
          <p:cNvPr id="3" name="Footer Placeholder 2">
            <a:extLst>
              <a:ext uri="{FF2B5EF4-FFF2-40B4-BE49-F238E27FC236}">
                <a16:creationId xmlns:a16="http://schemas.microsoft.com/office/drawing/2014/main" id="{1E10FB97-574F-8076-708E-F98F22369A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408DD2-42E0-80F6-E14F-A64E62EAAEBE}"/>
              </a:ext>
            </a:extLst>
          </p:cNvPr>
          <p:cNvSpPr>
            <a:spLocks noGrp="1"/>
          </p:cNvSpPr>
          <p:nvPr>
            <p:ph type="sldNum" sz="quarter" idx="12"/>
          </p:nvPr>
        </p:nvSpPr>
        <p:spPr/>
        <p:txBody>
          <a:bodyPr/>
          <a:lstStyle/>
          <a:p>
            <a:fld id="{0D9131F9-97F1-462D-8796-1D37E4A51E1E}" type="slidenum">
              <a:rPr lang="en-US" smtClean="0"/>
              <a:t>‹#›</a:t>
            </a:fld>
            <a:endParaRPr lang="en-US"/>
          </a:p>
        </p:txBody>
      </p:sp>
    </p:spTree>
    <p:extLst>
      <p:ext uri="{BB962C8B-B14F-4D97-AF65-F5344CB8AC3E}">
        <p14:creationId xmlns:p14="http://schemas.microsoft.com/office/powerpoint/2010/main" val="3500533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54D81-8EDD-85C9-844E-14CF1BD88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F256AE-2348-0100-44EE-092FF68B63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2B223E-1F0A-12CE-6455-4B32582785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05829-F449-A056-E731-B11F23D68EE2}"/>
              </a:ext>
            </a:extLst>
          </p:cNvPr>
          <p:cNvSpPr>
            <a:spLocks noGrp="1"/>
          </p:cNvSpPr>
          <p:nvPr>
            <p:ph type="dt" sz="half" idx="10"/>
          </p:nvPr>
        </p:nvSpPr>
        <p:spPr/>
        <p:txBody>
          <a:bodyPr/>
          <a:lstStyle/>
          <a:p>
            <a:fld id="{B43E011E-5FEA-4CC5-A2D1-D28C1809BF37}" type="datetimeFigureOut">
              <a:rPr lang="en-US" smtClean="0"/>
              <a:t>12/3/2022</a:t>
            </a:fld>
            <a:endParaRPr lang="en-US"/>
          </a:p>
        </p:txBody>
      </p:sp>
      <p:sp>
        <p:nvSpPr>
          <p:cNvPr id="6" name="Footer Placeholder 5">
            <a:extLst>
              <a:ext uri="{FF2B5EF4-FFF2-40B4-BE49-F238E27FC236}">
                <a16:creationId xmlns:a16="http://schemas.microsoft.com/office/drawing/2014/main" id="{33C86656-349D-AF10-2EE3-FFFE1A835D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8CDCF9-756D-AA88-0078-C5E8CDF10435}"/>
              </a:ext>
            </a:extLst>
          </p:cNvPr>
          <p:cNvSpPr>
            <a:spLocks noGrp="1"/>
          </p:cNvSpPr>
          <p:nvPr>
            <p:ph type="sldNum" sz="quarter" idx="12"/>
          </p:nvPr>
        </p:nvSpPr>
        <p:spPr/>
        <p:txBody>
          <a:bodyPr/>
          <a:lstStyle/>
          <a:p>
            <a:fld id="{0D9131F9-97F1-462D-8796-1D37E4A51E1E}" type="slidenum">
              <a:rPr lang="en-US" smtClean="0"/>
              <a:t>‹#›</a:t>
            </a:fld>
            <a:endParaRPr lang="en-US"/>
          </a:p>
        </p:txBody>
      </p:sp>
    </p:spTree>
    <p:extLst>
      <p:ext uri="{BB962C8B-B14F-4D97-AF65-F5344CB8AC3E}">
        <p14:creationId xmlns:p14="http://schemas.microsoft.com/office/powerpoint/2010/main" val="4074693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78D1-3B4C-D1D5-25C6-8682D8FF8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051D08-E2D3-610D-D678-13507EE3FD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CC8A62-6E51-9E8C-EFED-85E67C883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2A95BD-0981-5FBC-1909-F4A06368437D}"/>
              </a:ext>
            </a:extLst>
          </p:cNvPr>
          <p:cNvSpPr>
            <a:spLocks noGrp="1"/>
          </p:cNvSpPr>
          <p:nvPr>
            <p:ph type="dt" sz="half" idx="10"/>
          </p:nvPr>
        </p:nvSpPr>
        <p:spPr/>
        <p:txBody>
          <a:bodyPr/>
          <a:lstStyle/>
          <a:p>
            <a:fld id="{B43E011E-5FEA-4CC5-A2D1-D28C1809BF37}" type="datetimeFigureOut">
              <a:rPr lang="en-US" smtClean="0"/>
              <a:t>12/3/2022</a:t>
            </a:fld>
            <a:endParaRPr lang="en-US"/>
          </a:p>
        </p:txBody>
      </p:sp>
      <p:sp>
        <p:nvSpPr>
          <p:cNvPr id="6" name="Footer Placeholder 5">
            <a:extLst>
              <a:ext uri="{FF2B5EF4-FFF2-40B4-BE49-F238E27FC236}">
                <a16:creationId xmlns:a16="http://schemas.microsoft.com/office/drawing/2014/main" id="{52EC5E07-746E-3E42-586D-8679DECA35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0877F7-17A5-5511-7B1D-3985A9DE534C}"/>
              </a:ext>
            </a:extLst>
          </p:cNvPr>
          <p:cNvSpPr>
            <a:spLocks noGrp="1"/>
          </p:cNvSpPr>
          <p:nvPr>
            <p:ph type="sldNum" sz="quarter" idx="12"/>
          </p:nvPr>
        </p:nvSpPr>
        <p:spPr/>
        <p:txBody>
          <a:bodyPr/>
          <a:lstStyle/>
          <a:p>
            <a:fld id="{0D9131F9-97F1-462D-8796-1D37E4A51E1E}" type="slidenum">
              <a:rPr lang="en-US" smtClean="0"/>
              <a:t>‹#›</a:t>
            </a:fld>
            <a:endParaRPr lang="en-US"/>
          </a:p>
        </p:txBody>
      </p:sp>
    </p:spTree>
    <p:extLst>
      <p:ext uri="{BB962C8B-B14F-4D97-AF65-F5344CB8AC3E}">
        <p14:creationId xmlns:p14="http://schemas.microsoft.com/office/powerpoint/2010/main" val="3122862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5" Type="http://schemas.openxmlformats.org/officeDocument/2006/relationships/slideLayout" Target="../slideLayouts/slideLayout55.xml"/><Relationship Id="rId10" Type="http://schemas.openxmlformats.org/officeDocument/2006/relationships/theme" Target="../theme/theme4.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97F090-CABE-DEDB-5E36-64CEF1A9CE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514B10-BAE4-AB68-F684-28488C1458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B3A13-A7A9-0918-2B5C-F8BB5A59AC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3E011E-5FEA-4CC5-A2D1-D28C1809BF37}" type="datetimeFigureOut">
              <a:rPr lang="en-US" smtClean="0"/>
              <a:t>12/3/2022</a:t>
            </a:fld>
            <a:endParaRPr lang="en-US"/>
          </a:p>
        </p:txBody>
      </p:sp>
      <p:sp>
        <p:nvSpPr>
          <p:cNvPr id="5" name="Footer Placeholder 4">
            <a:extLst>
              <a:ext uri="{FF2B5EF4-FFF2-40B4-BE49-F238E27FC236}">
                <a16:creationId xmlns:a16="http://schemas.microsoft.com/office/drawing/2014/main" id="{9982CDB1-4281-79B7-089A-20DF74B328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489BFB-6F16-8D7D-E70E-0E72E756D0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131F9-97F1-462D-8796-1D37E4A51E1E}" type="slidenum">
              <a:rPr lang="en-US" smtClean="0"/>
              <a:t>‹#›</a:t>
            </a:fld>
            <a:endParaRPr lang="en-US"/>
          </a:p>
        </p:txBody>
      </p:sp>
    </p:spTree>
    <p:extLst>
      <p:ext uri="{BB962C8B-B14F-4D97-AF65-F5344CB8AC3E}">
        <p14:creationId xmlns:p14="http://schemas.microsoft.com/office/powerpoint/2010/main" val="344997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244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78639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40400" y="1114667"/>
            <a:ext cx="9911200" cy="528400"/>
          </a:xfrm>
          <a:prstGeom prst="rect">
            <a:avLst/>
          </a:prstGeom>
          <a:noFill/>
          <a:ln>
            <a:noFill/>
          </a:ln>
        </p:spPr>
        <p:txBody>
          <a:bodyPr spcFirstLastPara="1" wrap="square" lIns="0" tIns="0" rIns="0" bIns="0" anchor="b" anchorCtr="0">
            <a:noAutofit/>
          </a:bodyPr>
          <a:lstStyle>
            <a:lvl1pPr lvl="0" rtl="0">
              <a:lnSpc>
                <a:spcPct val="100000"/>
              </a:lnSpc>
              <a:spcBef>
                <a:spcPts val="0"/>
              </a:spcBef>
              <a:spcAft>
                <a:spcPts val="0"/>
              </a:spcAft>
              <a:buClr>
                <a:schemeClr val="dk1"/>
              </a:buClr>
              <a:buSzPts val="3200"/>
              <a:buFont typeface="Dosis"/>
              <a:buNone/>
              <a:defRPr sz="3200" b="1">
                <a:solidFill>
                  <a:schemeClr val="dk1"/>
                </a:solidFill>
                <a:latin typeface="Dosis"/>
                <a:ea typeface="Dosis"/>
                <a:cs typeface="Dosis"/>
                <a:sym typeface="Dosis"/>
              </a:defRPr>
            </a:lvl1pPr>
            <a:lvl2pPr lvl="1" rtl="0">
              <a:lnSpc>
                <a:spcPct val="90000"/>
              </a:lnSpc>
              <a:spcBef>
                <a:spcPts val="0"/>
              </a:spcBef>
              <a:spcAft>
                <a:spcPts val="0"/>
              </a:spcAft>
              <a:buClr>
                <a:schemeClr val="dk1"/>
              </a:buClr>
              <a:buSzPts val="3200"/>
              <a:buNone/>
              <a:defRPr sz="3200" b="1">
                <a:solidFill>
                  <a:schemeClr val="dk1"/>
                </a:solidFill>
              </a:defRPr>
            </a:lvl2pPr>
            <a:lvl3pPr lvl="2" rtl="0">
              <a:lnSpc>
                <a:spcPct val="90000"/>
              </a:lnSpc>
              <a:spcBef>
                <a:spcPts val="0"/>
              </a:spcBef>
              <a:spcAft>
                <a:spcPts val="0"/>
              </a:spcAft>
              <a:buClr>
                <a:schemeClr val="dk1"/>
              </a:buClr>
              <a:buSzPts val="3200"/>
              <a:buNone/>
              <a:defRPr sz="3200" b="1">
                <a:solidFill>
                  <a:schemeClr val="dk1"/>
                </a:solidFill>
              </a:defRPr>
            </a:lvl3pPr>
            <a:lvl4pPr lvl="3" rtl="0">
              <a:lnSpc>
                <a:spcPct val="90000"/>
              </a:lnSpc>
              <a:spcBef>
                <a:spcPts val="0"/>
              </a:spcBef>
              <a:spcAft>
                <a:spcPts val="0"/>
              </a:spcAft>
              <a:buClr>
                <a:schemeClr val="dk1"/>
              </a:buClr>
              <a:buSzPts val="3200"/>
              <a:buNone/>
              <a:defRPr sz="3200" b="1">
                <a:solidFill>
                  <a:schemeClr val="dk1"/>
                </a:solidFill>
              </a:defRPr>
            </a:lvl4pPr>
            <a:lvl5pPr lvl="4" rtl="0">
              <a:lnSpc>
                <a:spcPct val="90000"/>
              </a:lnSpc>
              <a:spcBef>
                <a:spcPts val="0"/>
              </a:spcBef>
              <a:spcAft>
                <a:spcPts val="0"/>
              </a:spcAft>
              <a:buClr>
                <a:schemeClr val="dk1"/>
              </a:buClr>
              <a:buSzPts val="3200"/>
              <a:buNone/>
              <a:defRPr sz="3200" b="1">
                <a:solidFill>
                  <a:schemeClr val="dk1"/>
                </a:solidFill>
              </a:defRPr>
            </a:lvl5pPr>
            <a:lvl6pPr lvl="5" rtl="0">
              <a:lnSpc>
                <a:spcPct val="90000"/>
              </a:lnSpc>
              <a:spcBef>
                <a:spcPts val="0"/>
              </a:spcBef>
              <a:spcAft>
                <a:spcPts val="0"/>
              </a:spcAft>
              <a:buClr>
                <a:schemeClr val="dk1"/>
              </a:buClr>
              <a:buSzPts val="3200"/>
              <a:buNone/>
              <a:defRPr sz="3200" b="1">
                <a:solidFill>
                  <a:schemeClr val="dk1"/>
                </a:solidFill>
              </a:defRPr>
            </a:lvl6pPr>
            <a:lvl7pPr lvl="6" rtl="0">
              <a:lnSpc>
                <a:spcPct val="90000"/>
              </a:lnSpc>
              <a:spcBef>
                <a:spcPts val="0"/>
              </a:spcBef>
              <a:spcAft>
                <a:spcPts val="0"/>
              </a:spcAft>
              <a:buClr>
                <a:schemeClr val="dk1"/>
              </a:buClr>
              <a:buSzPts val="3200"/>
              <a:buNone/>
              <a:defRPr sz="3200" b="1">
                <a:solidFill>
                  <a:schemeClr val="dk1"/>
                </a:solidFill>
              </a:defRPr>
            </a:lvl7pPr>
            <a:lvl8pPr lvl="7" rtl="0">
              <a:lnSpc>
                <a:spcPct val="90000"/>
              </a:lnSpc>
              <a:spcBef>
                <a:spcPts val="0"/>
              </a:spcBef>
              <a:spcAft>
                <a:spcPts val="0"/>
              </a:spcAft>
              <a:buClr>
                <a:schemeClr val="dk1"/>
              </a:buClr>
              <a:buSzPts val="3200"/>
              <a:buNone/>
              <a:defRPr sz="3200" b="1">
                <a:solidFill>
                  <a:schemeClr val="dk1"/>
                </a:solidFill>
              </a:defRPr>
            </a:lvl8pPr>
            <a:lvl9pPr lvl="8" rtl="0">
              <a:lnSpc>
                <a:spcPct val="90000"/>
              </a:lnSpc>
              <a:spcBef>
                <a:spcPts val="0"/>
              </a:spcBef>
              <a:spcAft>
                <a:spcPts val="0"/>
              </a:spcAft>
              <a:buClr>
                <a:schemeClr val="dk1"/>
              </a:buClr>
              <a:buSzPts val="3200"/>
              <a:buNone/>
              <a:defRPr sz="3200" b="1">
                <a:solidFill>
                  <a:schemeClr val="dk1"/>
                </a:solidFill>
              </a:defRPr>
            </a:lvl9pPr>
          </a:lstStyle>
          <a:p>
            <a:endParaRPr/>
          </a:p>
        </p:txBody>
      </p:sp>
      <p:sp>
        <p:nvSpPr>
          <p:cNvPr id="7" name="Google Shape;7;p1"/>
          <p:cNvSpPr txBox="1">
            <a:spLocks noGrp="1"/>
          </p:cNvSpPr>
          <p:nvPr>
            <p:ph type="body" idx="1"/>
          </p:nvPr>
        </p:nvSpPr>
        <p:spPr>
          <a:xfrm>
            <a:off x="1140400" y="1805263"/>
            <a:ext cx="9911200" cy="4045200"/>
          </a:xfrm>
          <a:prstGeom prst="rect">
            <a:avLst/>
          </a:prstGeom>
          <a:noFill/>
          <a:ln>
            <a:noFill/>
          </a:ln>
        </p:spPr>
        <p:txBody>
          <a:bodyPr spcFirstLastPara="1" wrap="square" lIns="0" tIns="0" rIns="0" bIns="0" anchor="t" anchorCtr="0">
            <a:noAutofit/>
          </a:bodyPr>
          <a:lstStyle>
            <a:lvl1pPr marL="457200" lvl="0" indent="-381000" rtl="0">
              <a:lnSpc>
                <a:spcPct val="100000"/>
              </a:lnSpc>
              <a:spcBef>
                <a:spcPts val="0"/>
              </a:spcBef>
              <a:spcAft>
                <a:spcPts val="0"/>
              </a:spcAft>
              <a:buClr>
                <a:schemeClr val="dk1"/>
              </a:buClr>
              <a:buSzPts val="2400"/>
              <a:buFont typeface="Roboto"/>
              <a:buChar char="●"/>
              <a:defRPr sz="2400">
                <a:solidFill>
                  <a:schemeClr val="dk1"/>
                </a:solidFill>
                <a:latin typeface="Roboto"/>
                <a:ea typeface="Roboto"/>
                <a:cs typeface="Roboto"/>
                <a:sym typeface="Roboto"/>
              </a:defRPr>
            </a:lvl1pPr>
            <a:lvl2pPr marL="914400" lvl="1" indent="-381000" rtl="0">
              <a:lnSpc>
                <a:spcPct val="100000"/>
              </a:lnSpc>
              <a:spcBef>
                <a:spcPts val="800"/>
              </a:spcBef>
              <a:spcAft>
                <a:spcPts val="0"/>
              </a:spcAft>
              <a:buClr>
                <a:schemeClr val="dk1"/>
              </a:buClr>
              <a:buSzPts val="2400"/>
              <a:buFont typeface="Roboto"/>
              <a:buChar char="○"/>
              <a:defRPr sz="2400">
                <a:solidFill>
                  <a:schemeClr val="dk1"/>
                </a:solidFill>
                <a:latin typeface="Roboto"/>
                <a:ea typeface="Roboto"/>
                <a:cs typeface="Roboto"/>
                <a:sym typeface="Roboto"/>
              </a:defRPr>
            </a:lvl2pPr>
            <a:lvl3pPr marL="1371600" lvl="2" indent="-381000" rtl="0">
              <a:lnSpc>
                <a:spcPct val="100000"/>
              </a:lnSpc>
              <a:spcBef>
                <a:spcPts val="800"/>
              </a:spcBef>
              <a:spcAft>
                <a:spcPts val="0"/>
              </a:spcAft>
              <a:buClr>
                <a:schemeClr val="dk1"/>
              </a:buClr>
              <a:buSzPts val="2400"/>
              <a:buFont typeface="Roboto"/>
              <a:buChar char="■"/>
              <a:defRPr sz="2400">
                <a:solidFill>
                  <a:schemeClr val="dk1"/>
                </a:solidFill>
                <a:latin typeface="Roboto"/>
                <a:ea typeface="Roboto"/>
                <a:cs typeface="Roboto"/>
                <a:sym typeface="Roboto"/>
              </a:defRPr>
            </a:lvl3pPr>
            <a:lvl4pPr marL="1828800" lvl="3" indent="-381000" rtl="0">
              <a:lnSpc>
                <a:spcPct val="100000"/>
              </a:lnSpc>
              <a:spcBef>
                <a:spcPts val="800"/>
              </a:spcBef>
              <a:spcAft>
                <a:spcPts val="0"/>
              </a:spcAft>
              <a:buClr>
                <a:schemeClr val="dk1"/>
              </a:buClr>
              <a:buSzPts val="2400"/>
              <a:buFont typeface="Roboto"/>
              <a:buChar char="●"/>
              <a:defRPr sz="2400">
                <a:solidFill>
                  <a:schemeClr val="dk1"/>
                </a:solidFill>
                <a:latin typeface="Roboto"/>
                <a:ea typeface="Roboto"/>
                <a:cs typeface="Roboto"/>
                <a:sym typeface="Roboto"/>
              </a:defRPr>
            </a:lvl4pPr>
            <a:lvl5pPr marL="2286000" lvl="4" indent="-381000" rtl="0">
              <a:lnSpc>
                <a:spcPct val="100000"/>
              </a:lnSpc>
              <a:spcBef>
                <a:spcPts val="800"/>
              </a:spcBef>
              <a:spcAft>
                <a:spcPts val="0"/>
              </a:spcAft>
              <a:buClr>
                <a:schemeClr val="dk1"/>
              </a:buClr>
              <a:buSzPts val="2400"/>
              <a:buFont typeface="Roboto"/>
              <a:buChar char="○"/>
              <a:defRPr sz="2400">
                <a:solidFill>
                  <a:schemeClr val="dk1"/>
                </a:solidFill>
                <a:latin typeface="Roboto"/>
                <a:ea typeface="Roboto"/>
                <a:cs typeface="Roboto"/>
                <a:sym typeface="Roboto"/>
              </a:defRPr>
            </a:lvl5pPr>
            <a:lvl6pPr marL="2743200" lvl="5" indent="-381000" rtl="0">
              <a:lnSpc>
                <a:spcPct val="100000"/>
              </a:lnSpc>
              <a:spcBef>
                <a:spcPts val="800"/>
              </a:spcBef>
              <a:spcAft>
                <a:spcPts val="0"/>
              </a:spcAft>
              <a:buClr>
                <a:schemeClr val="dk1"/>
              </a:buClr>
              <a:buSzPts val="2400"/>
              <a:buFont typeface="Roboto"/>
              <a:buChar char="■"/>
              <a:defRPr sz="2400">
                <a:solidFill>
                  <a:schemeClr val="dk1"/>
                </a:solidFill>
                <a:latin typeface="Roboto"/>
                <a:ea typeface="Roboto"/>
                <a:cs typeface="Roboto"/>
                <a:sym typeface="Roboto"/>
              </a:defRPr>
            </a:lvl6pPr>
            <a:lvl7pPr marL="3200400" lvl="6" indent="-381000" rtl="0">
              <a:lnSpc>
                <a:spcPct val="100000"/>
              </a:lnSpc>
              <a:spcBef>
                <a:spcPts val="800"/>
              </a:spcBef>
              <a:spcAft>
                <a:spcPts val="0"/>
              </a:spcAft>
              <a:buClr>
                <a:schemeClr val="dk1"/>
              </a:buClr>
              <a:buSzPts val="2400"/>
              <a:buFont typeface="Roboto"/>
              <a:buChar char="●"/>
              <a:defRPr sz="2400">
                <a:solidFill>
                  <a:schemeClr val="dk1"/>
                </a:solidFill>
                <a:latin typeface="Roboto"/>
                <a:ea typeface="Roboto"/>
                <a:cs typeface="Roboto"/>
                <a:sym typeface="Roboto"/>
              </a:defRPr>
            </a:lvl7pPr>
            <a:lvl8pPr marL="3657600" lvl="7" indent="-381000" rtl="0">
              <a:lnSpc>
                <a:spcPct val="100000"/>
              </a:lnSpc>
              <a:spcBef>
                <a:spcPts val="800"/>
              </a:spcBef>
              <a:spcAft>
                <a:spcPts val="0"/>
              </a:spcAft>
              <a:buClr>
                <a:schemeClr val="dk1"/>
              </a:buClr>
              <a:buSzPts val="2400"/>
              <a:buFont typeface="Roboto"/>
              <a:buChar char="○"/>
              <a:defRPr sz="2400">
                <a:solidFill>
                  <a:schemeClr val="dk1"/>
                </a:solidFill>
                <a:latin typeface="Roboto"/>
                <a:ea typeface="Roboto"/>
                <a:cs typeface="Roboto"/>
                <a:sym typeface="Roboto"/>
              </a:defRPr>
            </a:lvl8pPr>
            <a:lvl9pPr marL="4114800" lvl="8" indent="-381000" rtl="0">
              <a:lnSpc>
                <a:spcPct val="100000"/>
              </a:lnSpc>
              <a:spcBef>
                <a:spcPts val="800"/>
              </a:spcBef>
              <a:spcAft>
                <a:spcPts val="800"/>
              </a:spcAft>
              <a:buClr>
                <a:schemeClr val="dk1"/>
              </a:buClr>
              <a:buSzPts val="2400"/>
              <a:buFont typeface="Roboto"/>
              <a:buChar char="■"/>
              <a:defRPr sz="24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307445" y="6333135"/>
            <a:ext cx="731600" cy="524800"/>
          </a:xfrm>
          <a:prstGeom prst="rect">
            <a:avLst/>
          </a:prstGeom>
          <a:noFill/>
          <a:ln>
            <a:noFill/>
          </a:ln>
        </p:spPr>
        <p:txBody>
          <a:bodyPr spcFirstLastPara="1" wrap="square" lIns="0" tIns="0" rIns="0" bIns="0" anchor="ctr" anchorCtr="0">
            <a:noAutofit/>
          </a:bodyPr>
          <a:lstStyle>
            <a:lvl1pPr lvl="0" algn="r" rtl="0">
              <a:buNone/>
              <a:defRPr sz="1733">
                <a:solidFill>
                  <a:schemeClr val="dk1"/>
                </a:solidFill>
                <a:latin typeface="Roboto"/>
                <a:ea typeface="Roboto"/>
                <a:cs typeface="Roboto"/>
                <a:sym typeface="Roboto"/>
              </a:defRPr>
            </a:lvl1pPr>
            <a:lvl2pPr lvl="1" algn="r" rtl="0">
              <a:buNone/>
              <a:defRPr sz="1733">
                <a:solidFill>
                  <a:schemeClr val="dk1"/>
                </a:solidFill>
                <a:latin typeface="Roboto"/>
                <a:ea typeface="Roboto"/>
                <a:cs typeface="Roboto"/>
                <a:sym typeface="Roboto"/>
              </a:defRPr>
            </a:lvl2pPr>
            <a:lvl3pPr lvl="2" algn="r" rtl="0">
              <a:buNone/>
              <a:defRPr sz="1733">
                <a:solidFill>
                  <a:schemeClr val="dk1"/>
                </a:solidFill>
                <a:latin typeface="Roboto"/>
                <a:ea typeface="Roboto"/>
                <a:cs typeface="Roboto"/>
                <a:sym typeface="Roboto"/>
              </a:defRPr>
            </a:lvl3pPr>
            <a:lvl4pPr lvl="3" algn="r" rtl="0">
              <a:buNone/>
              <a:defRPr sz="1733">
                <a:solidFill>
                  <a:schemeClr val="dk1"/>
                </a:solidFill>
                <a:latin typeface="Roboto"/>
                <a:ea typeface="Roboto"/>
                <a:cs typeface="Roboto"/>
                <a:sym typeface="Roboto"/>
              </a:defRPr>
            </a:lvl4pPr>
            <a:lvl5pPr lvl="4" algn="r" rtl="0">
              <a:buNone/>
              <a:defRPr sz="1733">
                <a:solidFill>
                  <a:schemeClr val="dk1"/>
                </a:solidFill>
                <a:latin typeface="Roboto"/>
                <a:ea typeface="Roboto"/>
                <a:cs typeface="Roboto"/>
                <a:sym typeface="Roboto"/>
              </a:defRPr>
            </a:lvl5pPr>
            <a:lvl6pPr lvl="5" algn="r" rtl="0">
              <a:buNone/>
              <a:defRPr sz="1733">
                <a:solidFill>
                  <a:schemeClr val="dk1"/>
                </a:solidFill>
                <a:latin typeface="Roboto"/>
                <a:ea typeface="Roboto"/>
                <a:cs typeface="Roboto"/>
                <a:sym typeface="Roboto"/>
              </a:defRPr>
            </a:lvl6pPr>
            <a:lvl7pPr lvl="6" algn="r" rtl="0">
              <a:buNone/>
              <a:defRPr sz="1733">
                <a:solidFill>
                  <a:schemeClr val="dk1"/>
                </a:solidFill>
                <a:latin typeface="Roboto"/>
                <a:ea typeface="Roboto"/>
                <a:cs typeface="Roboto"/>
                <a:sym typeface="Roboto"/>
              </a:defRPr>
            </a:lvl7pPr>
            <a:lvl8pPr lvl="7" algn="r" rtl="0">
              <a:buNone/>
              <a:defRPr sz="1733">
                <a:solidFill>
                  <a:schemeClr val="dk1"/>
                </a:solidFill>
                <a:latin typeface="Roboto"/>
                <a:ea typeface="Roboto"/>
                <a:cs typeface="Roboto"/>
                <a:sym typeface="Roboto"/>
              </a:defRPr>
            </a:lvl8pPr>
            <a:lvl9pPr lvl="8" algn="r" rtl="0">
              <a:buNone/>
              <a:defRPr sz="1733">
                <a:solidFill>
                  <a:schemeClr val="dk1"/>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93023354"/>
      </p:ext>
    </p:extLst>
  </p:cSld>
  <p:clrMap bg1="lt1" tx1="dk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2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5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3FAA37-E0D1-5B9F-B025-7F2E1370E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3619" y="2135904"/>
            <a:ext cx="2205037" cy="2205037"/>
          </a:xfrm>
          <a:prstGeom prst="rect">
            <a:avLst/>
          </a:prstGeom>
        </p:spPr>
      </p:pic>
      <p:pic>
        <p:nvPicPr>
          <p:cNvPr id="7" name="Picture 6">
            <a:extLst>
              <a:ext uri="{FF2B5EF4-FFF2-40B4-BE49-F238E27FC236}">
                <a16:creationId xmlns:a16="http://schemas.microsoft.com/office/drawing/2014/main" id="{FBA038D9-3F4D-7CB3-2E15-4463170097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7304" y="2135904"/>
            <a:ext cx="2577113" cy="2205038"/>
          </a:xfrm>
          <a:prstGeom prst="rect">
            <a:avLst/>
          </a:prstGeom>
        </p:spPr>
      </p:pic>
      <p:sp>
        <p:nvSpPr>
          <p:cNvPr id="8" name="Google Shape;445;p11">
            <a:extLst>
              <a:ext uri="{FF2B5EF4-FFF2-40B4-BE49-F238E27FC236}">
                <a16:creationId xmlns:a16="http://schemas.microsoft.com/office/drawing/2014/main" id="{07C167D5-6B0E-2131-FB38-9F778FBEB54F}"/>
              </a:ext>
            </a:extLst>
          </p:cNvPr>
          <p:cNvSpPr txBox="1"/>
          <p:nvPr/>
        </p:nvSpPr>
        <p:spPr>
          <a:xfrm>
            <a:off x="3806138" y="434912"/>
            <a:ext cx="4579723" cy="892552"/>
          </a:xfrm>
          <a:prstGeom prst="rect">
            <a:avLst/>
          </a:prstGeom>
          <a:noFill/>
          <a:ln>
            <a:noFill/>
          </a:ln>
        </p:spPr>
        <p:txBody>
          <a:bodyPr spcFirstLastPara="1" wrap="square" lIns="0" tIns="0" rIns="0" bIns="0" anchor="t" anchorCtr="0">
            <a:spAutoFit/>
          </a:bodyPr>
          <a:lstStyle/>
          <a:p>
            <a:pPr algn="ctr">
              <a:buClr>
                <a:srgbClr val="000000"/>
              </a:buClr>
              <a:buFont typeface="Arial"/>
              <a:buNone/>
            </a:pPr>
            <a:r>
              <a:rPr lang="en" sz="5800" kern="0" dirty="0">
                <a:solidFill>
                  <a:srgbClr val="FF0000"/>
                </a:solidFill>
                <a:latin typeface="Dosis ExtraBold"/>
                <a:ea typeface="Dosis ExtraBold"/>
                <a:cs typeface="Dosis ExtraBold"/>
                <a:sym typeface="Dosis ExtraBold"/>
              </a:rPr>
              <a:t>Git </a:t>
            </a:r>
            <a:r>
              <a:rPr lang="en" sz="5800" kern="0" dirty="0">
                <a:solidFill>
                  <a:srgbClr val="F2D925"/>
                </a:solidFill>
                <a:latin typeface="Dosis ExtraBold"/>
                <a:ea typeface="Dosis ExtraBold"/>
                <a:cs typeface="Dosis ExtraBold"/>
                <a:sym typeface="Dosis ExtraBold"/>
              </a:rPr>
              <a:t>and</a:t>
            </a:r>
            <a:r>
              <a:rPr lang="en" sz="5800" kern="0" dirty="0">
                <a:solidFill>
                  <a:srgbClr val="FF0000"/>
                </a:solidFill>
                <a:latin typeface="Dosis ExtraBold"/>
                <a:ea typeface="Dosis ExtraBold"/>
                <a:cs typeface="Dosis ExtraBold"/>
                <a:sym typeface="Dosis ExtraBold"/>
              </a:rPr>
              <a:t> </a:t>
            </a:r>
            <a:r>
              <a:rPr lang="en" sz="5800" kern="0" dirty="0">
                <a:solidFill>
                  <a:schemeClr val="accent1"/>
                </a:solidFill>
                <a:latin typeface="Dosis ExtraBold"/>
                <a:ea typeface="Dosis ExtraBold"/>
                <a:cs typeface="Dosis ExtraBold"/>
                <a:sym typeface="Dosis ExtraBold"/>
              </a:rPr>
              <a:t>docker</a:t>
            </a:r>
            <a:endParaRPr sz="5800" kern="0" dirty="0">
              <a:solidFill>
                <a:schemeClr val="accent1"/>
              </a:solidFill>
              <a:latin typeface="Dosis ExtraBold"/>
              <a:ea typeface="Dosis ExtraBold"/>
              <a:cs typeface="Dosis ExtraBold"/>
              <a:sym typeface="Dosis ExtraBold"/>
            </a:endParaRPr>
          </a:p>
        </p:txBody>
      </p:sp>
      <p:sp>
        <p:nvSpPr>
          <p:cNvPr id="9" name="TextBox 8">
            <a:extLst>
              <a:ext uri="{FF2B5EF4-FFF2-40B4-BE49-F238E27FC236}">
                <a16:creationId xmlns:a16="http://schemas.microsoft.com/office/drawing/2014/main" id="{1EDEB253-DA3A-DF75-8DF5-E878EEA443F9}"/>
              </a:ext>
            </a:extLst>
          </p:cNvPr>
          <p:cNvSpPr txBox="1"/>
          <p:nvPr/>
        </p:nvSpPr>
        <p:spPr>
          <a:xfrm>
            <a:off x="4964119" y="5136901"/>
            <a:ext cx="2263760" cy="954107"/>
          </a:xfrm>
          <a:prstGeom prst="rect">
            <a:avLst/>
          </a:prstGeom>
          <a:noFill/>
        </p:spPr>
        <p:txBody>
          <a:bodyPr wrap="none" rtlCol="0">
            <a:spAutoFit/>
          </a:bodyPr>
          <a:lstStyle/>
          <a:p>
            <a:pPr algn="ctr" rtl="1"/>
            <a:r>
              <a:rPr lang="fa-IR" sz="2800" dirty="0">
                <a:solidFill>
                  <a:srgbClr val="FF0000"/>
                </a:solidFill>
                <a:cs typeface="B Koodak" panose="00000700000000000000" pitchFamily="2" charset="-78"/>
              </a:rPr>
              <a:t>رحمت اله انصاری</a:t>
            </a:r>
          </a:p>
          <a:p>
            <a:pPr algn="ctr" rtl="1"/>
            <a:r>
              <a:rPr lang="fa-IR" sz="2800" dirty="0">
                <a:solidFill>
                  <a:srgbClr val="00B0F0"/>
                </a:solidFill>
                <a:cs typeface="B Koodak" panose="00000700000000000000" pitchFamily="2" charset="-78"/>
              </a:rPr>
              <a:t>امیر آبرون</a:t>
            </a:r>
            <a:endParaRPr lang="en-US" sz="2800" dirty="0">
              <a:solidFill>
                <a:srgbClr val="00B0F0"/>
              </a:solidFill>
              <a:cs typeface="B Koodak" panose="00000700000000000000" pitchFamily="2" charset="-78"/>
            </a:endParaRPr>
          </a:p>
        </p:txBody>
      </p:sp>
      <p:pic>
        <p:nvPicPr>
          <p:cNvPr id="10" name="Picture 9">
            <a:extLst>
              <a:ext uri="{FF2B5EF4-FFF2-40B4-BE49-F238E27FC236}">
                <a16:creationId xmlns:a16="http://schemas.microsoft.com/office/drawing/2014/main" id="{B010BAFA-8F85-8C67-C678-50AF88CB272F}"/>
              </a:ext>
            </a:extLst>
          </p:cNvPr>
          <p:cNvPicPr>
            <a:picLocks noChangeAspect="1"/>
          </p:cNvPicPr>
          <p:nvPr/>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8657" y="5715000"/>
            <a:ext cx="1042219" cy="1042219"/>
          </a:xfrm>
          <a:prstGeom prst="rect">
            <a:avLst/>
          </a:prstGeom>
        </p:spPr>
      </p:pic>
      <p:sp>
        <p:nvSpPr>
          <p:cNvPr id="11" name="TextBox 10">
            <a:extLst>
              <a:ext uri="{FF2B5EF4-FFF2-40B4-BE49-F238E27FC236}">
                <a16:creationId xmlns:a16="http://schemas.microsoft.com/office/drawing/2014/main" id="{2E0259E6-2804-7097-9727-8AFB227A8174}"/>
              </a:ext>
            </a:extLst>
          </p:cNvPr>
          <p:cNvSpPr txBox="1"/>
          <p:nvPr/>
        </p:nvSpPr>
        <p:spPr>
          <a:xfrm>
            <a:off x="988325" y="5974497"/>
            <a:ext cx="3015569" cy="523220"/>
          </a:xfrm>
          <a:prstGeom prst="rect">
            <a:avLst/>
          </a:prstGeom>
          <a:noFill/>
        </p:spPr>
        <p:txBody>
          <a:bodyPr wrap="none" rtlCol="0">
            <a:spAutoFit/>
          </a:bodyPr>
          <a:lstStyle/>
          <a:p>
            <a:pPr algn="ctr" rtl="1"/>
            <a:r>
              <a:rPr lang="fa-IR" sz="2800" dirty="0">
                <a:solidFill>
                  <a:srgbClr val="788FC7"/>
                </a:solidFill>
                <a:cs typeface="B Koodak" panose="00000700000000000000" pitchFamily="2" charset="-78"/>
              </a:rPr>
              <a:t>دانشگاه حکیم سبزواری</a:t>
            </a:r>
            <a:endParaRPr lang="en-US" sz="2800" dirty="0">
              <a:solidFill>
                <a:srgbClr val="788FC7"/>
              </a:solidFill>
              <a:cs typeface="B Koodak" panose="00000700000000000000" pitchFamily="2" charset="-78"/>
            </a:endParaRPr>
          </a:p>
        </p:txBody>
      </p:sp>
      <p:sp>
        <p:nvSpPr>
          <p:cNvPr id="14" name="TextBox 13">
            <a:extLst>
              <a:ext uri="{FF2B5EF4-FFF2-40B4-BE49-F238E27FC236}">
                <a16:creationId xmlns:a16="http://schemas.microsoft.com/office/drawing/2014/main" id="{8785ED6A-30D7-7C47-03D3-6184A053B572}"/>
              </a:ext>
            </a:extLst>
          </p:cNvPr>
          <p:cNvSpPr txBox="1"/>
          <p:nvPr/>
        </p:nvSpPr>
        <p:spPr>
          <a:xfrm>
            <a:off x="9902481" y="5759054"/>
            <a:ext cx="2210862" cy="954107"/>
          </a:xfrm>
          <a:prstGeom prst="rect">
            <a:avLst/>
          </a:prstGeom>
          <a:noFill/>
        </p:spPr>
        <p:txBody>
          <a:bodyPr wrap="none" rtlCol="0">
            <a:spAutoFit/>
          </a:bodyPr>
          <a:lstStyle/>
          <a:p>
            <a:pPr algn="ctr" rtl="1"/>
            <a:r>
              <a:rPr lang="fa-IR" sz="2800" dirty="0">
                <a:solidFill>
                  <a:srgbClr val="00B050"/>
                </a:solidFill>
                <a:cs typeface="B Koodak" panose="00000700000000000000" pitchFamily="2" charset="-78"/>
              </a:rPr>
              <a:t>مهندسی نرم‌افزار</a:t>
            </a:r>
          </a:p>
          <a:p>
            <a:pPr algn="ctr" rtl="1"/>
            <a:r>
              <a:rPr lang="fa-IR" sz="2800" dirty="0">
                <a:solidFill>
                  <a:srgbClr val="7030A0"/>
                </a:solidFill>
                <a:cs typeface="B Koodak" panose="00000700000000000000" pitchFamily="2" charset="-78"/>
              </a:rPr>
              <a:t>استاد فصیح‌فر</a:t>
            </a:r>
            <a:endParaRPr lang="en-US" sz="2800" dirty="0">
              <a:solidFill>
                <a:srgbClr val="7030A0"/>
              </a:solidFill>
              <a:cs typeface="B Koodak" panose="00000700000000000000" pitchFamily="2" charset="-78"/>
            </a:endParaRPr>
          </a:p>
        </p:txBody>
      </p:sp>
    </p:spTree>
    <p:extLst>
      <p:ext uri="{BB962C8B-B14F-4D97-AF65-F5344CB8AC3E}">
        <p14:creationId xmlns:p14="http://schemas.microsoft.com/office/powerpoint/2010/main" val="485715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4F63"/>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3FD80CC-DD06-4396-5CF5-0C331AAFF6FC}"/>
              </a:ext>
            </a:extLst>
          </p:cNvPr>
          <p:cNvSpPr/>
          <p:nvPr/>
        </p:nvSpPr>
        <p:spPr>
          <a:xfrm>
            <a:off x="9248171" y="316437"/>
            <a:ext cx="2562186" cy="771583"/>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84B9AC38-7BE2-3D86-81E8-BD23A394CA4D}"/>
              </a:ext>
            </a:extLst>
          </p:cNvPr>
          <p:cNvSpPr txBox="1"/>
          <p:nvPr/>
        </p:nvSpPr>
        <p:spPr>
          <a:xfrm>
            <a:off x="9248171" y="440618"/>
            <a:ext cx="2562185" cy="523220"/>
          </a:xfrm>
          <a:prstGeom prst="rect">
            <a:avLst/>
          </a:prstGeom>
          <a:noFill/>
        </p:spPr>
        <p:txBody>
          <a:bodyPr wrap="square">
            <a:spAutoFit/>
          </a:bodyPr>
          <a:lstStyle/>
          <a:p>
            <a:pPr algn="r" rtl="1"/>
            <a:r>
              <a:rPr lang="fa-IR" sz="2800" b="1" i="0" dirty="0">
                <a:effectLst/>
                <a:latin typeface="Yekan"/>
                <a:cs typeface="B Koodak" panose="00000700000000000000" pitchFamily="2" charset="-78"/>
              </a:rPr>
              <a:t>سیستم کنترل نسخه</a:t>
            </a:r>
            <a:endParaRPr lang="en-US" sz="2800" b="1" i="0" dirty="0">
              <a:effectLst/>
              <a:latin typeface="Yekan"/>
              <a:cs typeface="B Koodak" panose="00000700000000000000" pitchFamily="2" charset="-78"/>
            </a:endParaRPr>
          </a:p>
        </p:txBody>
      </p:sp>
      <p:sp>
        <p:nvSpPr>
          <p:cNvPr id="8" name="TextBox 7">
            <a:extLst>
              <a:ext uri="{FF2B5EF4-FFF2-40B4-BE49-F238E27FC236}">
                <a16:creationId xmlns:a16="http://schemas.microsoft.com/office/drawing/2014/main" id="{72AFBABE-B48A-0830-7AD9-5E9906851197}"/>
              </a:ext>
            </a:extLst>
          </p:cNvPr>
          <p:cNvSpPr txBox="1"/>
          <p:nvPr/>
        </p:nvSpPr>
        <p:spPr>
          <a:xfrm>
            <a:off x="1180618" y="1349772"/>
            <a:ext cx="10681664" cy="954107"/>
          </a:xfrm>
          <a:prstGeom prst="rect">
            <a:avLst/>
          </a:prstGeom>
          <a:noFill/>
        </p:spPr>
        <p:txBody>
          <a:bodyPr wrap="square">
            <a:spAutoFit/>
          </a:bodyPr>
          <a:lstStyle/>
          <a:p>
            <a:pPr algn="r" rtl="1"/>
            <a:r>
              <a:rPr lang="fa-IR" sz="2800" b="1" i="0" dirty="0">
                <a:solidFill>
                  <a:schemeClr val="bg1"/>
                </a:solidFill>
                <a:effectLst/>
                <a:latin typeface="Yekan"/>
                <a:cs typeface="B Koodak" panose="00000700000000000000" pitchFamily="2" charset="-78"/>
              </a:rPr>
              <a:t>کدی که در </a:t>
            </a:r>
            <a:r>
              <a:rPr lang="en-US" sz="2800" b="1" i="0" dirty="0">
                <a:solidFill>
                  <a:schemeClr val="bg1"/>
                </a:solidFill>
                <a:effectLst/>
                <a:latin typeface="Yekan"/>
                <a:cs typeface="B Koodak" panose="00000700000000000000" pitchFamily="2" charset="-78"/>
              </a:rPr>
              <a:t>Git</a:t>
            </a:r>
            <a:r>
              <a:rPr lang="fa-IR" sz="2800" b="1" i="0" dirty="0">
                <a:solidFill>
                  <a:schemeClr val="bg1"/>
                </a:solidFill>
                <a:effectLst/>
                <a:latin typeface="Yekan"/>
                <a:cs typeface="B Koodak" panose="00000700000000000000" pitchFamily="2" charset="-78"/>
              </a:rPr>
              <a:t> ذخیره می‌شود با افزودن کد‌های بیشتر تغییر می‌کند. همچنین بسیاری از توسعه‌دهندگان می‌توانند به طور موازی به</a:t>
            </a:r>
            <a:r>
              <a:rPr lang="en-US" sz="2800" b="1" i="0" dirty="0">
                <a:solidFill>
                  <a:schemeClr val="bg1"/>
                </a:solidFill>
                <a:effectLst/>
                <a:latin typeface="Yekan"/>
                <a:cs typeface="B Koodak" panose="00000700000000000000" pitchFamily="2" charset="-78"/>
              </a:rPr>
              <a:t>Git </a:t>
            </a:r>
            <a:r>
              <a:rPr lang="fa-IR" sz="2800" b="1" i="0" dirty="0">
                <a:solidFill>
                  <a:schemeClr val="bg1"/>
                </a:solidFill>
                <a:effectLst/>
                <a:latin typeface="Yekan"/>
                <a:cs typeface="B Koodak" panose="00000700000000000000" pitchFamily="2" charset="-78"/>
              </a:rPr>
              <a:t> کد اضافه کنند.</a:t>
            </a:r>
            <a:endParaRPr lang="en-US" sz="2800" b="1" dirty="0">
              <a:solidFill>
                <a:schemeClr val="bg1"/>
              </a:solidFill>
              <a:cs typeface="B Koodak" panose="00000700000000000000" pitchFamily="2" charset="-78"/>
            </a:endParaRPr>
          </a:p>
        </p:txBody>
      </p:sp>
      <p:pic>
        <p:nvPicPr>
          <p:cNvPr id="3074" name="Picture 2" descr="What Is a Version Control System &amp; Do You Need One?">
            <a:extLst>
              <a:ext uri="{FF2B5EF4-FFF2-40B4-BE49-F238E27FC236}">
                <a16:creationId xmlns:a16="http://schemas.microsoft.com/office/drawing/2014/main" id="{CF1272B2-8249-C1EF-F9B1-947EB822EE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7" y="2565631"/>
            <a:ext cx="7629525" cy="381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572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7B1B"/>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3FD80CC-DD06-4396-5CF5-0C331AAFF6FC}"/>
              </a:ext>
            </a:extLst>
          </p:cNvPr>
          <p:cNvSpPr/>
          <p:nvPr/>
        </p:nvSpPr>
        <p:spPr>
          <a:xfrm>
            <a:off x="7893935" y="316437"/>
            <a:ext cx="3916422" cy="771583"/>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84B9AC38-7BE2-3D86-81E8-BD23A394CA4D}"/>
              </a:ext>
            </a:extLst>
          </p:cNvPr>
          <p:cNvSpPr txBox="1"/>
          <p:nvPr/>
        </p:nvSpPr>
        <p:spPr>
          <a:xfrm>
            <a:off x="7669193" y="440618"/>
            <a:ext cx="4337612" cy="523220"/>
          </a:xfrm>
          <a:prstGeom prst="rect">
            <a:avLst/>
          </a:prstGeom>
          <a:noFill/>
        </p:spPr>
        <p:txBody>
          <a:bodyPr wrap="square">
            <a:spAutoFit/>
          </a:bodyPr>
          <a:lstStyle/>
          <a:p>
            <a:pPr algn="ctr" rtl="1"/>
            <a:r>
              <a:rPr lang="fa-IR" sz="2800" b="1" i="0" dirty="0">
                <a:effectLst/>
                <a:latin typeface="Yekan"/>
                <a:cs typeface="B Koodak" panose="00000700000000000000" pitchFamily="2" charset="-78"/>
              </a:rPr>
              <a:t>سیستم کنترل نسخه توزیع شده</a:t>
            </a:r>
            <a:endParaRPr lang="en-US" sz="2800" b="1" i="0" dirty="0">
              <a:effectLst/>
              <a:latin typeface="Yekan"/>
              <a:cs typeface="B Koodak" panose="00000700000000000000" pitchFamily="2" charset="-78"/>
            </a:endParaRPr>
          </a:p>
        </p:txBody>
      </p:sp>
      <p:sp>
        <p:nvSpPr>
          <p:cNvPr id="8" name="TextBox 7">
            <a:extLst>
              <a:ext uri="{FF2B5EF4-FFF2-40B4-BE49-F238E27FC236}">
                <a16:creationId xmlns:a16="http://schemas.microsoft.com/office/drawing/2014/main" id="{72AFBABE-B48A-0830-7AD9-5E9906851197}"/>
              </a:ext>
            </a:extLst>
          </p:cNvPr>
          <p:cNvSpPr txBox="1"/>
          <p:nvPr/>
        </p:nvSpPr>
        <p:spPr>
          <a:xfrm>
            <a:off x="555585" y="1613118"/>
            <a:ext cx="11254772" cy="1815882"/>
          </a:xfrm>
          <a:prstGeom prst="rect">
            <a:avLst/>
          </a:prstGeom>
          <a:noFill/>
        </p:spPr>
        <p:txBody>
          <a:bodyPr wrap="square">
            <a:spAutoFit/>
          </a:bodyPr>
          <a:lstStyle/>
          <a:p>
            <a:pPr algn="r" rtl="1"/>
            <a:r>
              <a:rPr lang="en-US" sz="2800" b="1" i="0" dirty="0">
                <a:solidFill>
                  <a:schemeClr val="bg1"/>
                </a:solidFill>
                <a:effectLst/>
                <a:latin typeface="Yekan"/>
                <a:cs typeface="B Koodak" panose="00000700000000000000" pitchFamily="2" charset="-78"/>
              </a:rPr>
              <a:t>Git</a:t>
            </a:r>
            <a:r>
              <a:rPr lang="fa-IR" sz="2800" b="1" i="0" dirty="0">
                <a:solidFill>
                  <a:schemeClr val="bg1"/>
                </a:solidFill>
                <a:effectLst/>
                <a:latin typeface="Yekan"/>
                <a:cs typeface="B Koodak" panose="00000700000000000000" pitchFamily="2" charset="-78"/>
              </a:rPr>
              <a:t> دارای یک مخزن از راه دور است که در یک سرور و یک مخزن محلی ذخیره می‌شود که شما می‌توانید آن را در رایانه هر توسعه دهنده مشاهده کنید. این جمله به این معنی است که کد گیت فقط در یک سرور مرکزی ذخیره نمی‌شود، بلکه به صورت کامل در سیستم شخص توسعه‌دهنده کپی می‌شود.</a:t>
            </a:r>
            <a:endParaRPr lang="en-US" sz="2800" b="1" dirty="0">
              <a:solidFill>
                <a:schemeClr val="bg1"/>
              </a:solidFill>
              <a:cs typeface="B Koodak" panose="00000700000000000000" pitchFamily="2" charset="-78"/>
            </a:endParaRPr>
          </a:p>
        </p:txBody>
      </p:sp>
      <p:sp>
        <p:nvSpPr>
          <p:cNvPr id="3" name="TextBox 2">
            <a:extLst>
              <a:ext uri="{FF2B5EF4-FFF2-40B4-BE49-F238E27FC236}">
                <a16:creationId xmlns:a16="http://schemas.microsoft.com/office/drawing/2014/main" id="{56527A61-6B69-2313-6C8B-EC41E5D95C6F}"/>
              </a:ext>
            </a:extLst>
          </p:cNvPr>
          <p:cNvSpPr txBox="1"/>
          <p:nvPr/>
        </p:nvSpPr>
        <p:spPr>
          <a:xfrm>
            <a:off x="1210841" y="3954098"/>
            <a:ext cx="10599516" cy="1384995"/>
          </a:xfrm>
          <a:prstGeom prst="rect">
            <a:avLst/>
          </a:prstGeom>
          <a:noFill/>
        </p:spPr>
        <p:txBody>
          <a:bodyPr wrap="square">
            <a:spAutoFit/>
          </a:bodyPr>
          <a:lstStyle/>
          <a:p>
            <a:pPr algn="r" rtl="1"/>
            <a:r>
              <a:rPr lang="fa-IR" sz="2800" b="0" i="0" dirty="0">
                <a:solidFill>
                  <a:schemeClr val="bg1"/>
                </a:solidFill>
                <a:effectLst/>
                <a:latin typeface="arial" panose="020B0604020202020204" pitchFamily="34" charset="0"/>
                <a:cs typeface="B Koodak" panose="00000700000000000000" pitchFamily="2" charset="-78"/>
              </a:rPr>
              <a:t>رایانش توزیع‌شده یا توزیع‌یافته به دسته‌ای از محاسبات رایانه‌ای اطلاق می‌شود که در آن دو، یا معمولاً چند کامپیوتر از طریق یک شبکه رایانه‌ای به هم متصل شده و با استفاده از یک الگوریتم موازی بار محاسباتی مابین</a:t>
            </a:r>
            <a:r>
              <a:rPr lang="en-US" sz="2800" b="0" i="0" dirty="0">
                <a:solidFill>
                  <a:schemeClr val="bg1"/>
                </a:solidFill>
                <a:effectLst/>
                <a:latin typeface="arial" panose="020B0604020202020204" pitchFamily="34" charset="0"/>
                <a:cs typeface="B Koodak" panose="00000700000000000000" pitchFamily="2" charset="-78"/>
              </a:rPr>
              <a:t> </a:t>
            </a:r>
            <a:r>
              <a:rPr lang="fa-IR" sz="2800" b="0" i="0" dirty="0">
                <a:solidFill>
                  <a:schemeClr val="bg1"/>
                </a:solidFill>
                <a:effectLst/>
                <a:latin typeface="arial" panose="020B0604020202020204" pitchFamily="34" charset="0"/>
                <a:cs typeface="B Koodak" panose="00000700000000000000" pitchFamily="2" charset="-78"/>
              </a:rPr>
              <a:t>آن‌ها </a:t>
            </a:r>
            <a:r>
              <a:rPr lang="fa-IR" sz="2800" b="1" i="0" dirty="0">
                <a:solidFill>
                  <a:schemeClr val="bg1"/>
                </a:solidFill>
                <a:effectLst/>
                <a:latin typeface="arial" panose="020B0604020202020204" pitchFamily="34" charset="0"/>
                <a:cs typeface="B Koodak" panose="00000700000000000000" pitchFamily="2" charset="-78"/>
              </a:rPr>
              <a:t>توزیع</a:t>
            </a:r>
            <a:r>
              <a:rPr lang="fa-IR" sz="2800" b="0" i="0" dirty="0">
                <a:solidFill>
                  <a:schemeClr val="bg1"/>
                </a:solidFill>
                <a:effectLst/>
                <a:latin typeface="arial" panose="020B0604020202020204" pitchFamily="34" charset="0"/>
                <a:cs typeface="B Koodak" panose="00000700000000000000" pitchFamily="2" charset="-78"/>
              </a:rPr>
              <a:t> می‌شود.</a:t>
            </a:r>
            <a:endParaRPr lang="en-US" sz="2800" dirty="0">
              <a:solidFill>
                <a:schemeClr val="bg1"/>
              </a:solidFill>
              <a:cs typeface="B Koodak" panose="00000700000000000000" pitchFamily="2" charset="-78"/>
            </a:endParaRPr>
          </a:p>
        </p:txBody>
      </p:sp>
    </p:spTree>
    <p:extLst>
      <p:ext uri="{BB962C8B-B14F-4D97-AF65-F5344CB8AC3E}">
        <p14:creationId xmlns:p14="http://schemas.microsoft.com/office/powerpoint/2010/main" val="3156630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24B69"/>
        </a:solidFill>
        <a:effectLst/>
      </p:bgPr>
    </p:bg>
    <p:spTree>
      <p:nvGrpSpPr>
        <p:cNvPr id="1" name=""/>
        <p:cNvGrpSpPr/>
        <p:nvPr/>
      </p:nvGrpSpPr>
      <p:grpSpPr>
        <a:xfrm>
          <a:off x="0" y="0"/>
          <a:ext cx="0" cy="0"/>
          <a:chOff x="0" y="0"/>
          <a:chExt cx="0" cy="0"/>
        </a:xfrm>
      </p:grpSpPr>
      <p:pic>
        <p:nvPicPr>
          <p:cNvPr id="4098" name="Picture 2" descr="Docker Logo and symbol, meaning, history, PNG, brand">
            <a:extLst>
              <a:ext uri="{FF2B5EF4-FFF2-40B4-BE49-F238E27FC236}">
                <a16:creationId xmlns:a16="http://schemas.microsoft.com/office/drawing/2014/main" id="{4EF8464B-8432-CF69-0110-192753E41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4389" y="1065594"/>
            <a:ext cx="8403221" cy="47268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C666C8C-5CBE-E166-BFB9-D1B334F6A9D2}"/>
              </a:ext>
            </a:extLst>
          </p:cNvPr>
          <p:cNvSpPr txBox="1"/>
          <p:nvPr/>
        </p:nvSpPr>
        <p:spPr>
          <a:xfrm>
            <a:off x="5455335" y="2382559"/>
            <a:ext cx="5294974" cy="2092881"/>
          </a:xfrm>
          <a:prstGeom prst="rect">
            <a:avLst/>
          </a:prstGeom>
          <a:noFill/>
        </p:spPr>
        <p:txBody>
          <a:bodyPr wrap="square" rtlCol="0">
            <a:spAutoFit/>
          </a:bodyPr>
          <a:lstStyle/>
          <a:p>
            <a:r>
              <a:rPr lang="en-US" sz="13000" dirty="0">
                <a:solidFill>
                  <a:schemeClr val="bg1"/>
                </a:solidFill>
                <a:latin typeface="Dosis ExtraBold" pitchFamily="2" charset="0"/>
              </a:rPr>
              <a:t>docker</a:t>
            </a:r>
          </a:p>
        </p:txBody>
      </p:sp>
    </p:spTree>
    <p:extLst>
      <p:ext uri="{BB962C8B-B14F-4D97-AF65-F5344CB8AC3E}">
        <p14:creationId xmlns:p14="http://schemas.microsoft.com/office/powerpoint/2010/main" val="3341442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3B397A05-F25D-47CA-EAD3-0338A76C10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760" y="277177"/>
            <a:ext cx="11206480" cy="63036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27123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4DD2015-344B-F16D-8789-02974410952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729" r="13804"/>
          <a:stretch/>
        </p:blipFill>
        <p:spPr>
          <a:xfrm>
            <a:off x="186325" y="0"/>
            <a:ext cx="11711761" cy="6862255"/>
          </a:xfrm>
        </p:spPr>
      </p:pic>
    </p:spTree>
    <p:extLst>
      <p:ext uri="{BB962C8B-B14F-4D97-AF65-F5344CB8AC3E}">
        <p14:creationId xmlns:p14="http://schemas.microsoft.com/office/powerpoint/2010/main" val="2532021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9BE1164-BED8-77B1-9B9B-2D61F58B11AD}"/>
              </a:ext>
            </a:extLst>
          </p:cNvPr>
          <p:cNvPicPr>
            <a:picLocks noChangeAspect="1"/>
          </p:cNvPicPr>
          <p:nvPr/>
        </p:nvPicPr>
        <p:blipFill>
          <a:blip r:embed="rId3"/>
          <a:stretch>
            <a:fillRect/>
          </a:stretch>
        </p:blipFill>
        <p:spPr>
          <a:xfrm>
            <a:off x="1045301" y="713699"/>
            <a:ext cx="10101397" cy="54306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00468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7B1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00DC81-98A7-4298-9300-2D68AD82A8AF}"/>
              </a:ext>
            </a:extLst>
          </p:cNvPr>
          <p:cNvSpPr/>
          <p:nvPr/>
        </p:nvSpPr>
        <p:spPr>
          <a:xfrm>
            <a:off x="1419340" y="1905506"/>
            <a:ext cx="9353320" cy="3046988"/>
          </a:xfrm>
          <a:prstGeom prst="rect">
            <a:avLst/>
          </a:prstGeom>
        </p:spPr>
        <p:txBody>
          <a:bodyPr wrap="square">
            <a:spAutoFit/>
          </a:bodyPr>
          <a:lstStyle/>
          <a:p>
            <a:pPr algn="ctr"/>
            <a:r>
              <a:rPr lang="en-US" sz="4800" b="1" dirty="0" err="1">
                <a:solidFill>
                  <a:schemeClr val="bg1"/>
                </a:solidFill>
                <a:latin typeface="Calibri" panose="020F0502020204030204" pitchFamily="34" charset="0"/>
                <a:cs typeface="B Koodak" panose="00000700000000000000" pitchFamily="2" charset="-78"/>
              </a:rPr>
              <a:t>به</a:t>
            </a:r>
            <a:r>
              <a:rPr lang="en-US" sz="4800" b="1" dirty="0">
                <a:solidFill>
                  <a:schemeClr val="bg1"/>
                </a:solidFill>
                <a:latin typeface="Calibri" panose="020F0502020204030204" pitchFamily="34" charset="0"/>
                <a:cs typeface="B Koodak" panose="00000700000000000000" pitchFamily="2" charset="-78"/>
              </a:rPr>
              <a:t> </a:t>
            </a:r>
            <a:r>
              <a:rPr lang="en-US" sz="4800" b="1" dirty="0" err="1">
                <a:solidFill>
                  <a:schemeClr val="bg1"/>
                </a:solidFill>
                <a:latin typeface="Calibri" panose="020F0502020204030204" pitchFamily="34" charset="0"/>
                <a:cs typeface="B Koodak" panose="00000700000000000000" pitchFamily="2" charset="-78"/>
              </a:rPr>
              <a:t>چه</a:t>
            </a:r>
            <a:r>
              <a:rPr lang="en-US" sz="4800" b="1" dirty="0">
                <a:solidFill>
                  <a:schemeClr val="bg1"/>
                </a:solidFill>
                <a:latin typeface="Calibri" panose="020F0502020204030204" pitchFamily="34" charset="0"/>
                <a:cs typeface="B Koodak" panose="00000700000000000000" pitchFamily="2" charset="-78"/>
              </a:rPr>
              <a:t> </a:t>
            </a:r>
            <a:r>
              <a:rPr lang="en-US" sz="4800" b="1" dirty="0" err="1">
                <a:solidFill>
                  <a:schemeClr val="bg1"/>
                </a:solidFill>
                <a:latin typeface="Calibri" panose="020F0502020204030204" pitchFamily="34" charset="0"/>
                <a:cs typeface="B Koodak" panose="00000700000000000000" pitchFamily="2" charset="-78"/>
              </a:rPr>
              <a:t>دردی</a:t>
            </a:r>
            <a:r>
              <a:rPr lang="en-US" sz="4800" b="1" dirty="0">
                <a:solidFill>
                  <a:schemeClr val="bg1"/>
                </a:solidFill>
                <a:latin typeface="Calibri" panose="020F0502020204030204" pitchFamily="34" charset="0"/>
                <a:cs typeface="B Koodak" panose="00000700000000000000" pitchFamily="2" charset="-78"/>
              </a:rPr>
              <a:t> </a:t>
            </a:r>
            <a:r>
              <a:rPr lang="en-US" sz="4800" b="1" dirty="0" err="1">
                <a:solidFill>
                  <a:schemeClr val="bg1"/>
                </a:solidFill>
                <a:latin typeface="Calibri" panose="020F0502020204030204" pitchFamily="34" charset="0"/>
                <a:cs typeface="B Koodak" panose="00000700000000000000" pitchFamily="2" charset="-78"/>
              </a:rPr>
              <a:t>میخوره</a:t>
            </a:r>
            <a:r>
              <a:rPr lang="en-US" sz="4800" b="1" dirty="0">
                <a:solidFill>
                  <a:schemeClr val="bg1"/>
                </a:solidFill>
                <a:latin typeface="Calibri" panose="020F0502020204030204" pitchFamily="34" charset="0"/>
                <a:cs typeface="B Koodak" panose="00000700000000000000" pitchFamily="2" charset="-78"/>
              </a:rPr>
              <a:t> </a:t>
            </a:r>
            <a:r>
              <a:rPr lang="en-US" sz="4800" b="1" dirty="0" err="1">
                <a:solidFill>
                  <a:schemeClr val="bg1"/>
                </a:solidFill>
                <a:latin typeface="Calibri" panose="020F0502020204030204" pitchFamily="34" charset="0"/>
                <a:cs typeface="B Koodak" panose="00000700000000000000" pitchFamily="2" charset="-78"/>
              </a:rPr>
              <a:t>کانتینر</a:t>
            </a:r>
            <a:r>
              <a:rPr lang="en-US" sz="4800" b="1" dirty="0">
                <a:solidFill>
                  <a:schemeClr val="bg1"/>
                </a:solidFill>
                <a:latin typeface="Calibri" panose="020F0502020204030204" pitchFamily="34" charset="0"/>
                <a:cs typeface="B Koodak" panose="00000700000000000000" pitchFamily="2" charset="-78"/>
              </a:rPr>
              <a:t>؟</a:t>
            </a:r>
          </a:p>
          <a:p>
            <a:pPr algn="ctr"/>
            <a:endParaRPr lang="en-US" sz="4800" b="1" dirty="0">
              <a:solidFill>
                <a:schemeClr val="bg1"/>
              </a:solidFill>
              <a:latin typeface="Calibri" panose="020F0502020204030204" pitchFamily="34" charset="0"/>
              <a:cs typeface="B Koodak" panose="00000700000000000000" pitchFamily="2" charset="-78"/>
            </a:endParaRPr>
          </a:p>
          <a:p>
            <a:pPr algn="ctr"/>
            <a:r>
              <a:rPr lang="en-US" sz="4800" b="1" dirty="0" err="1">
                <a:solidFill>
                  <a:schemeClr val="bg1"/>
                </a:solidFill>
                <a:latin typeface="Calibri" panose="020F0502020204030204" pitchFamily="34" charset="0"/>
                <a:cs typeface="B Koodak" panose="00000700000000000000" pitchFamily="2" charset="-78"/>
              </a:rPr>
              <a:t>چرا</a:t>
            </a:r>
            <a:r>
              <a:rPr lang="en-US" sz="4800" b="1" dirty="0">
                <a:solidFill>
                  <a:schemeClr val="bg1"/>
                </a:solidFill>
                <a:latin typeface="Calibri" panose="020F0502020204030204" pitchFamily="34" charset="0"/>
                <a:cs typeface="B Koodak" panose="00000700000000000000" pitchFamily="2" charset="-78"/>
              </a:rPr>
              <a:t> </a:t>
            </a:r>
            <a:r>
              <a:rPr lang="en-US" sz="4800" b="1" dirty="0" err="1">
                <a:solidFill>
                  <a:schemeClr val="bg1"/>
                </a:solidFill>
                <a:latin typeface="Calibri" panose="020F0502020204030204" pitchFamily="34" charset="0"/>
                <a:cs typeface="B Koodak" panose="00000700000000000000" pitchFamily="2" charset="-78"/>
              </a:rPr>
              <a:t>تو</a:t>
            </a:r>
            <a:r>
              <a:rPr lang="en-US" sz="4800" b="1" dirty="0">
                <a:solidFill>
                  <a:schemeClr val="bg1"/>
                </a:solidFill>
                <a:latin typeface="Calibri" panose="020F0502020204030204" pitchFamily="34" charset="0"/>
                <a:cs typeface="B Koodak" panose="00000700000000000000" pitchFamily="2" charset="-78"/>
              </a:rPr>
              <a:t> </a:t>
            </a:r>
            <a:r>
              <a:rPr lang="en-US" sz="4800" b="1" dirty="0" err="1">
                <a:solidFill>
                  <a:schemeClr val="bg1"/>
                </a:solidFill>
                <a:latin typeface="Calibri" panose="020F0502020204030204" pitchFamily="34" charset="0"/>
                <a:cs typeface="B Koodak" panose="00000700000000000000" pitchFamily="2" charset="-78"/>
              </a:rPr>
              <a:t>همون</a:t>
            </a:r>
            <a:r>
              <a:rPr lang="en-US" sz="4800" b="1" dirty="0">
                <a:solidFill>
                  <a:schemeClr val="bg1"/>
                </a:solidFill>
                <a:latin typeface="Calibri" panose="020F0502020204030204" pitchFamily="34" charset="0"/>
                <a:cs typeface="B Koodak" panose="00000700000000000000" pitchFamily="2" charset="-78"/>
              </a:rPr>
              <a:t> </a:t>
            </a:r>
            <a:r>
              <a:rPr lang="en-US" sz="4800" b="1" dirty="0" err="1">
                <a:solidFill>
                  <a:schemeClr val="bg1"/>
                </a:solidFill>
                <a:latin typeface="Calibri" panose="020F0502020204030204" pitchFamily="34" charset="0"/>
                <a:cs typeface="B Koodak" panose="00000700000000000000" pitchFamily="2" charset="-78"/>
              </a:rPr>
              <a:t>حالت</a:t>
            </a:r>
            <a:r>
              <a:rPr lang="en-US" sz="4800" b="1" dirty="0">
                <a:solidFill>
                  <a:schemeClr val="bg1"/>
                </a:solidFill>
                <a:latin typeface="Calibri" panose="020F0502020204030204" pitchFamily="34" charset="0"/>
                <a:cs typeface="B Koodak" panose="00000700000000000000" pitchFamily="2" charset="-78"/>
              </a:rPr>
              <a:t> </a:t>
            </a:r>
            <a:r>
              <a:rPr lang="en-US" sz="4800" b="1" dirty="0" err="1">
                <a:solidFill>
                  <a:schemeClr val="bg1"/>
                </a:solidFill>
                <a:latin typeface="Calibri" panose="020F0502020204030204" pitchFamily="34" charset="0"/>
                <a:cs typeface="B Koodak" panose="00000700000000000000" pitchFamily="2" charset="-78"/>
              </a:rPr>
              <a:t>عادی</a:t>
            </a:r>
            <a:r>
              <a:rPr lang="en-US" sz="4800" b="1" dirty="0">
                <a:solidFill>
                  <a:schemeClr val="bg1"/>
                </a:solidFill>
                <a:latin typeface="Calibri" panose="020F0502020204030204" pitchFamily="34" charset="0"/>
                <a:cs typeface="B Koodak" panose="00000700000000000000" pitchFamily="2" charset="-78"/>
              </a:rPr>
              <a:t> </a:t>
            </a:r>
            <a:r>
              <a:rPr lang="en-US" sz="4800" b="1" dirty="0" err="1">
                <a:solidFill>
                  <a:schemeClr val="bg1"/>
                </a:solidFill>
                <a:latin typeface="Calibri" panose="020F0502020204030204" pitchFamily="34" charset="0"/>
                <a:cs typeface="B Koodak" panose="00000700000000000000" pitchFamily="2" charset="-78"/>
              </a:rPr>
              <a:t>برنامه</a:t>
            </a:r>
            <a:r>
              <a:rPr lang="en-US" sz="4800" b="1" dirty="0">
                <a:solidFill>
                  <a:schemeClr val="bg1"/>
                </a:solidFill>
                <a:latin typeface="Calibri" panose="020F0502020204030204" pitchFamily="34" charset="0"/>
                <a:cs typeface="B Koodak" panose="00000700000000000000" pitchFamily="2" charset="-78"/>
              </a:rPr>
              <a:t> </a:t>
            </a:r>
            <a:r>
              <a:rPr lang="en-US" sz="4800" b="1" dirty="0" err="1">
                <a:solidFill>
                  <a:schemeClr val="bg1"/>
                </a:solidFill>
                <a:latin typeface="Calibri" panose="020F0502020204030204" pitchFamily="34" charset="0"/>
                <a:cs typeface="B Koodak" panose="00000700000000000000" pitchFamily="2" charset="-78"/>
              </a:rPr>
              <a:t>نویسی</a:t>
            </a:r>
            <a:r>
              <a:rPr lang="en-US" sz="4800" b="1" dirty="0">
                <a:solidFill>
                  <a:schemeClr val="bg1"/>
                </a:solidFill>
                <a:latin typeface="Calibri" panose="020F0502020204030204" pitchFamily="34" charset="0"/>
                <a:cs typeface="B Koodak" panose="00000700000000000000" pitchFamily="2" charset="-78"/>
              </a:rPr>
              <a:t> </a:t>
            </a:r>
            <a:r>
              <a:rPr lang="en-US" sz="4800" b="1" dirty="0" err="1">
                <a:solidFill>
                  <a:schemeClr val="bg1"/>
                </a:solidFill>
                <a:latin typeface="Calibri" panose="020F0502020204030204" pitchFamily="34" charset="0"/>
                <a:cs typeface="B Koodak" panose="00000700000000000000" pitchFamily="2" charset="-78"/>
              </a:rPr>
              <a:t>نکنم</a:t>
            </a:r>
            <a:r>
              <a:rPr lang="en-US" sz="4800" b="1" dirty="0">
                <a:solidFill>
                  <a:schemeClr val="bg1"/>
                </a:solidFill>
                <a:latin typeface="Calibri" panose="020F0502020204030204" pitchFamily="34" charset="0"/>
                <a:cs typeface="B Koodak" panose="00000700000000000000" pitchFamily="2" charset="-78"/>
              </a:rPr>
              <a:t>؟</a:t>
            </a:r>
          </a:p>
        </p:txBody>
      </p:sp>
    </p:spTree>
    <p:extLst>
      <p:ext uri="{BB962C8B-B14F-4D97-AF65-F5344CB8AC3E}">
        <p14:creationId xmlns:p14="http://schemas.microsoft.com/office/powerpoint/2010/main" val="2840532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7B1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A94A6-4212-D562-14DF-AEC5C8A57609}"/>
              </a:ext>
            </a:extLst>
          </p:cNvPr>
          <p:cNvSpPr/>
          <p:nvPr/>
        </p:nvSpPr>
        <p:spPr>
          <a:xfrm>
            <a:off x="1419340" y="3013501"/>
            <a:ext cx="9353320" cy="830997"/>
          </a:xfrm>
          <a:prstGeom prst="rect">
            <a:avLst/>
          </a:prstGeom>
        </p:spPr>
        <p:txBody>
          <a:bodyPr wrap="square">
            <a:spAutoFit/>
          </a:bodyPr>
          <a:lstStyle/>
          <a:p>
            <a:pPr algn="ctr"/>
            <a:r>
              <a:rPr lang="fa-IR" sz="4800" b="1" dirty="0">
                <a:solidFill>
                  <a:schemeClr val="bg1"/>
                </a:solidFill>
                <a:latin typeface="Calibri" panose="020F0502020204030204" pitchFamily="34" charset="0"/>
                <a:cs typeface="B Koodak" panose="00000700000000000000" pitchFamily="2" charset="-78"/>
              </a:rPr>
              <a:t>جدای از سیستم عامل شماست!</a:t>
            </a:r>
            <a:endParaRPr lang="en-US" sz="4800" b="1" dirty="0">
              <a:solidFill>
                <a:schemeClr val="bg1"/>
              </a:solidFill>
              <a:latin typeface="Calibri" panose="020F0502020204030204" pitchFamily="34" charset="0"/>
              <a:cs typeface="B Koodak" panose="00000700000000000000" pitchFamily="2" charset="-78"/>
            </a:endParaRPr>
          </a:p>
        </p:txBody>
      </p:sp>
    </p:spTree>
    <p:extLst>
      <p:ext uri="{BB962C8B-B14F-4D97-AF65-F5344CB8AC3E}">
        <p14:creationId xmlns:p14="http://schemas.microsoft.com/office/powerpoint/2010/main" val="4070724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7B1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452FC7-05F0-CB35-5A51-FE8153FA1DD6}"/>
              </a:ext>
            </a:extLst>
          </p:cNvPr>
          <p:cNvSpPr/>
          <p:nvPr/>
        </p:nvSpPr>
        <p:spPr>
          <a:xfrm>
            <a:off x="1419340" y="3013501"/>
            <a:ext cx="9353320" cy="830997"/>
          </a:xfrm>
          <a:prstGeom prst="rect">
            <a:avLst/>
          </a:prstGeom>
        </p:spPr>
        <p:txBody>
          <a:bodyPr wrap="square">
            <a:spAutoFit/>
          </a:bodyPr>
          <a:lstStyle/>
          <a:p>
            <a:pPr algn="ctr"/>
            <a:r>
              <a:rPr lang="fa-IR" sz="4800" b="1" dirty="0">
                <a:solidFill>
                  <a:schemeClr val="bg1"/>
                </a:solidFill>
                <a:latin typeface="Calibri" panose="020F0502020204030204" pitchFamily="34" charset="0"/>
                <a:cs typeface="B Koodak" panose="00000700000000000000" pitchFamily="2" charset="-78"/>
              </a:rPr>
              <a:t>تداخل ایجاد نمیکنه!</a:t>
            </a:r>
            <a:endParaRPr lang="en-US" sz="4800" b="1" dirty="0">
              <a:solidFill>
                <a:schemeClr val="bg1"/>
              </a:solidFill>
              <a:latin typeface="Calibri" panose="020F0502020204030204" pitchFamily="34" charset="0"/>
              <a:cs typeface="B Koodak" panose="00000700000000000000" pitchFamily="2" charset="-78"/>
            </a:endParaRPr>
          </a:p>
        </p:txBody>
      </p:sp>
    </p:spTree>
    <p:extLst>
      <p:ext uri="{BB962C8B-B14F-4D97-AF65-F5344CB8AC3E}">
        <p14:creationId xmlns:p14="http://schemas.microsoft.com/office/powerpoint/2010/main" val="1441893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7B1B"/>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7CDCEA-3477-0CD4-52BA-289953B49D03}"/>
              </a:ext>
            </a:extLst>
          </p:cNvPr>
          <p:cNvSpPr txBox="1"/>
          <p:nvPr/>
        </p:nvSpPr>
        <p:spPr>
          <a:xfrm>
            <a:off x="2880360" y="2644170"/>
            <a:ext cx="6431280" cy="1569660"/>
          </a:xfrm>
          <a:prstGeom prst="rect">
            <a:avLst/>
          </a:prstGeom>
          <a:noFill/>
        </p:spPr>
        <p:txBody>
          <a:bodyPr wrap="square">
            <a:spAutoFit/>
          </a:bodyPr>
          <a:lstStyle/>
          <a:p>
            <a:pPr algn="ctr"/>
            <a:r>
              <a:rPr lang="fa-IR" sz="4800" b="1" dirty="0">
                <a:solidFill>
                  <a:schemeClr val="bg1"/>
                </a:solidFill>
                <a:latin typeface="Calibri" panose="020F0502020204030204" pitchFamily="34" charset="0"/>
                <a:cs typeface="B Koodak" panose="00000700000000000000" pitchFamily="2" charset="-78"/>
              </a:rPr>
              <a:t>برنامه فلان با ورژن فلان که بلد نیستی رو برات نصب میکنه!</a:t>
            </a:r>
            <a:endParaRPr lang="en-US" sz="4800" b="1" dirty="0">
              <a:solidFill>
                <a:schemeClr val="bg1"/>
              </a:solidFill>
              <a:latin typeface="Calibri" panose="020F0502020204030204" pitchFamily="34" charset="0"/>
              <a:cs typeface="B Koodak" panose="00000700000000000000" pitchFamily="2" charset="-78"/>
            </a:endParaRPr>
          </a:p>
        </p:txBody>
      </p:sp>
    </p:spTree>
    <p:extLst>
      <p:ext uri="{BB962C8B-B14F-4D97-AF65-F5344CB8AC3E}">
        <p14:creationId xmlns:p14="http://schemas.microsoft.com/office/powerpoint/2010/main" val="2807371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D8D8C0-176C-9FDF-9AD7-09F8F06B0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288" y="2066388"/>
            <a:ext cx="2725224" cy="2725224"/>
          </a:xfrm>
          <a:prstGeom prst="rect">
            <a:avLst/>
          </a:prstGeom>
        </p:spPr>
      </p:pic>
      <p:sp>
        <p:nvSpPr>
          <p:cNvPr id="5" name="TextBox 4">
            <a:extLst>
              <a:ext uri="{FF2B5EF4-FFF2-40B4-BE49-F238E27FC236}">
                <a16:creationId xmlns:a16="http://schemas.microsoft.com/office/drawing/2014/main" id="{DC9BF76A-678C-85E7-B191-1AB3E480DA92}"/>
              </a:ext>
            </a:extLst>
          </p:cNvPr>
          <p:cNvSpPr txBox="1"/>
          <p:nvPr/>
        </p:nvSpPr>
        <p:spPr>
          <a:xfrm>
            <a:off x="3501785" y="1636902"/>
            <a:ext cx="2954655" cy="3154710"/>
          </a:xfrm>
          <a:prstGeom prst="rect">
            <a:avLst/>
          </a:prstGeom>
          <a:noFill/>
        </p:spPr>
        <p:txBody>
          <a:bodyPr wrap="none" rtlCol="0">
            <a:spAutoFit/>
          </a:bodyPr>
          <a:lstStyle/>
          <a:p>
            <a:r>
              <a:rPr lang="en-US" sz="19900" dirty="0">
                <a:latin typeface="Dosis ExtraBold" pitchFamily="2" charset="0"/>
              </a:rPr>
              <a:t>git</a:t>
            </a:r>
          </a:p>
        </p:txBody>
      </p:sp>
      <p:sp>
        <p:nvSpPr>
          <p:cNvPr id="6" name="Rectangle: Rounded Corners 5">
            <a:extLst>
              <a:ext uri="{FF2B5EF4-FFF2-40B4-BE49-F238E27FC236}">
                <a16:creationId xmlns:a16="http://schemas.microsoft.com/office/drawing/2014/main" id="{83621962-A0A8-A53D-2E65-282FB3106769}"/>
              </a:ext>
            </a:extLst>
          </p:cNvPr>
          <p:cNvSpPr/>
          <p:nvPr/>
        </p:nvSpPr>
        <p:spPr>
          <a:xfrm rot="19109676">
            <a:off x="8125963" y="567858"/>
            <a:ext cx="6323328" cy="6100484"/>
          </a:xfrm>
          <a:prstGeom prst="roundRect">
            <a:avLst>
              <a:gd name="adj" fmla="val 14910"/>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88962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7B1B"/>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AEB100-4664-F156-089A-82F68175C34A}"/>
              </a:ext>
            </a:extLst>
          </p:cNvPr>
          <p:cNvSpPr txBox="1"/>
          <p:nvPr/>
        </p:nvSpPr>
        <p:spPr>
          <a:xfrm>
            <a:off x="3048000" y="2644170"/>
            <a:ext cx="6096000" cy="1569660"/>
          </a:xfrm>
          <a:prstGeom prst="rect">
            <a:avLst/>
          </a:prstGeom>
          <a:noFill/>
        </p:spPr>
        <p:txBody>
          <a:bodyPr wrap="square">
            <a:spAutoFit/>
          </a:bodyPr>
          <a:lstStyle/>
          <a:p>
            <a:pPr algn="ctr"/>
            <a:r>
              <a:rPr lang="fa-IR" sz="4800" b="1" dirty="0">
                <a:solidFill>
                  <a:schemeClr val="bg1"/>
                </a:solidFill>
                <a:latin typeface="Calibri" panose="020F0502020204030204" pitchFamily="34" charset="0"/>
                <a:cs typeface="B Koodak" panose="00000700000000000000" pitchFamily="2" charset="-78"/>
              </a:rPr>
              <a:t>داکر فایل برامون نقش داکیومنت داره!</a:t>
            </a:r>
            <a:endParaRPr lang="en-US" sz="4800" b="1" dirty="0">
              <a:solidFill>
                <a:schemeClr val="bg1"/>
              </a:solidFill>
              <a:latin typeface="Calibri" panose="020F0502020204030204" pitchFamily="34" charset="0"/>
              <a:cs typeface="B Koodak" panose="00000700000000000000" pitchFamily="2" charset="-78"/>
            </a:endParaRPr>
          </a:p>
        </p:txBody>
      </p:sp>
    </p:spTree>
    <p:extLst>
      <p:ext uri="{BB962C8B-B14F-4D97-AF65-F5344CB8AC3E}">
        <p14:creationId xmlns:p14="http://schemas.microsoft.com/office/powerpoint/2010/main" val="3214697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7B1B"/>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367749" y="336630"/>
            <a:ext cx="5329983" cy="639039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574" y="336630"/>
            <a:ext cx="5569272" cy="5292989"/>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3955055" y="4197427"/>
            <a:ext cx="1773716" cy="2313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259024" y="5871991"/>
            <a:ext cx="3923096" cy="2423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rot="16200000">
            <a:off x="6499952" y="5635127"/>
            <a:ext cx="451692" cy="71609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rot="16200000">
            <a:off x="3159209" y="3955055"/>
            <a:ext cx="451692" cy="71609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270654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7B1B"/>
        </a:solidFill>
        <a:effectLst/>
      </p:bgPr>
    </p:bg>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07973" y="476424"/>
            <a:ext cx="5376053" cy="6061169"/>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3855903" y="4527933"/>
            <a:ext cx="2196027" cy="1872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rot="16200000">
            <a:off x="3182127" y="4263527"/>
            <a:ext cx="451692" cy="71609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8220774"/>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954"/>
        <p:cNvGrpSpPr/>
        <p:nvPr/>
      </p:nvGrpSpPr>
      <p:grpSpPr>
        <a:xfrm>
          <a:off x="0" y="0"/>
          <a:ext cx="0" cy="0"/>
          <a:chOff x="0" y="0"/>
          <a:chExt cx="0" cy="0"/>
        </a:xfrm>
      </p:grpSpPr>
      <p:sp>
        <p:nvSpPr>
          <p:cNvPr id="955" name="Google Shape;955;p26"/>
          <p:cNvSpPr/>
          <p:nvPr/>
        </p:nvSpPr>
        <p:spPr>
          <a:xfrm>
            <a:off x="10517959" y="685880"/>
            <a:ext cx="1931669" cy="2257629"/>
          </a:xfrm>
          <a:custGeom>
            <a:avLst/>
            <a:gdLst/>
            <a:ahLst/>
            <a:cxnLst/>
            <a:rect l="l" t="t" r="r" b="b"/>
            <a:pathLst>
              <a:path w="2897505" h="3386445" extrusionOk="0">
                <a:moveTo>
                  <a:pt x="2654292" y="1776298"/>
                </a:moveTo>
                <a:cubicBezTo>
                  <a:pt x="2656393" y="1772911"/>
                  <a:pt x="2660458" y="1766748"/>
                  <a:pt x="2660323" y="1762413"/>
                </a:cubicBezTo>
                <a:cubicBezTo>
                  <a:pt x="2705855" y="1701256"/>
                  <a:pt x="2740817" y="1632377"/>
                  <a:pt x="2769478" y="1561670"/>
                </a:cubicBezTo>
                <a:cubicBezTo>
                  <a:pt x="2821988" y="1452968"/>
                  <a:pt x="2856815" y="1336680"/>
                  <a:pt x="2877277" y="1217819"/>
                </a:cubicBezTo>
                <a:cubicBezTo>
                  <a:pt x="2902618" y="1052970"/>
                  <a:pt x="2909326" y="881756"/>
                  <a:pt x="2866775" y="719143"/>
                </a:cubicBezTo>
                <a:cubicBezTo>
                  <a:pt x="2852614" y="646878"/>
                  <a:pt x="2827409" y="576306"/>
                  <a:pt x="2787636" y="514132"/>
                </a:cubicBezTo>
                <a:cubicBezTo>
                  <a:pt x="2752403" y="451146"/>
                  <a:pt x="2709175" y="392562"/>
                  <a:pt x="2655038" y="344408"/>
                </a:cubicBezTo>
                <a:cubicBezTo>
                  <a:pt x="2611267" y="301062"/>
                  <a:pt x="2565464" y="260087"/>
                  <a:pt x="2514241" y="225682"/>
                </a:cubicBezTo>
                <a:cubicBezTo>
                  <a:pt x="2485377" y="203941"/>
                  <a:pt x="2457326" y="180846"/>
                  <a:pt x="2424870" y="164456"/>
                </a:cubicBezTo>
                <a:cubicBezTo>
                  <a:pt x="2317884" y="105398"/>
                  <a:pt x="2198836" y="74041"/>
                  <a:pt x="2080670" y="46001"/>
                </a:cubicBezTo>
                <a:cubicBezTo>
                  <a:pt x="2006003" y="27647"/>
                  <a:pt x="1930793" y="9090"/>
                  <a:pt x="1853958" y="3130"/>
                </a:cubicBezTo>
                <a:cubicBezTo>
                  <a:pt x="1769805" y="895"/>
                  <a:pt x="1680503" y="-3101"/>
                  <a:pt x="1596959" y="4146"/>
                </a:cubicBezTo>
                <a:cubicBezTo>
                  <a:pt x="1537131" y="11054"/>
                  <a:pt x="1477099" y="14982"/>
                  <a:pt x="1418083" y="27512"/>
                </a:cubicBezTo>
                <a:cubicBezTo>
                  <a:pt x="1401687" y="30424"/>
                  <a:pt x="1385628" y="34691"/>
                  <a:pt x="1369706" y="39567"/>
                </a:cubicBezTo>
                <a:cubicBezTo>
                  <a:pt x="1317127" y="49185"/>
                  <a:pt x="1264955" y="61172"/>
                  <a:pt x="1214409" y="78985"/>
                </a:cubicBezTo>
                <a:cubicBezTo>
                  <a:pt x="1153361" y="94359"/>
                  <a:pt x="1095565" y="117657"/>
                  <a:pt x="1037024" y="140684"/>
                </a:cubicBezTo>
                <a:cubicBezTo>
                  <a:pt x="1017781" y="148270"/>
                  <a:pt x="1000842" y="160393"/>
                  <a:pt x="982548" y="169671"/>
                </a:cubicBezTo>
                <a:cubicBezTo>
                  <a:pt x="963305" y="179560"/>
                  <a:pt x="940742" y="184571"/>
                  <a:pt x="923871" y="198659"/>
                </a:cubicBezTo>
                <a:cubicBezTo>
                  <a:pt x="903748" y="214304"/>
                  <a:pt x="882133" y="228188"/>
                  <a:pt x="860858" y="242207"/>
                </a:cubicBezTo>
                <a:cubicBezTo>
                  <a:pt x="857335" y="245255"/>
                  <a:pt x="849475" y="247219"/>
                  <a:pt x="848865" y="252231"/>
                </a:cubicBezTo>
                <a:cubicBezTo>
                  <a:pt x="731783" y="330591"/>
                  <a:pt x="646275" y="441461"/>
                  <a:pt x="573437" y="600891"/>
                </a:cubicBezTo>
                <a:cubicBezTo>
                  <a:pt x="482847" y="780842"/>
                  <a:pt x="418614" y="975152"/>
                  <a:pt x="395306" y="1175624"/>
                </a:cubicBezTo>
                <a:cubicBezTo>
                  <a:pt x="387243" y="1255543"/>
                  <a:pt x="393883" y="1336274"/>
                  <a:pt x="397203" y="1416327"/>
                </a:cubicBezTo>
                <a:cubicBezTo>
                  <a:pt x="398152" y="1422152"/>
                  <a:pt x="398288" y="1428383"/>
                  <a:pt x="399236" y="1434343"/>
                </a:cubicBezTo>
                <a:cubicBezTo>
                  <a:pt x="399507" y="1472067"/>
                  <a:pt x="407977" y="1503424"/>
                  <a:pt x="423425" y="1528619"/>
                </a:cubicBezTo>
                <a:cubicBezTo>
                  <a:pt x="429320" y="1557132"/>
                  <a:pt x="442464" y="1584358"/>
                  <a:pt x="440838" y="1614700"/>
                </a:cubicBezTo>
                <a:cubicBezTo>
                  <a:pt x="440703" y="1620796"/>
                  <a:pt x="441177" y="1627162"/>
                  <a:pt x="439415" y="1633122"/>
                </a:cubicBezTo>
                <a:cubicBezTo>
                  <a:pt x="437450" y="1637050"/>
                  <a:pt x="435553" y="1641791"/>
                  <a:pt x="435486" y="1646126"/>
                </a:cubicBezTo>
                <a:cubicBezTo>
                  <a:pt x="393477" y="1660010"/>
                  <a:pt x="354720" y="1682089"/>
                  <a:pt x="315828" y="1702881"/>
                </a:cubicBezTo>
                <a:cubicBezTo>
                  <a:pt x="267383" y="1725299"/>
                  <a:pt x="231133" y="1766680"/>
                  <a:pt x="200372" y="1809213"/>
                </a:cubicBezTo>
                <a:cubicBezTo>
                  <a:pt x="180994" y="1834475"/>
                  <a:pt x="164936" y="1862040"/>
                  <a:pt x="153756" y="1891637"/>
                </a:cubicBezTo>
                <a:cubicBezTo>
                  <a:pt x="102329" y="1893466"/>
                  <a:pt x="73465" y="1909246"/>
                  <a:pt x="50428" y="1968508"/>
                </a:cubicBezTo>
                <a:cubicBezTo>
                  <a:pt x="25087" y="2039486"/>
                  <a:pt x="14314" y="2114866"/>
                  <a:pt x="6387" y="2189569"/>
                </a:cubicBezTo>
                <a:cubicBezTo>
                  <a:pt x="-7097" y="2298001"/>
                  <a:pt x="-50" y="2408938"/>
                  <a:pt x="35386" y="2512764"/>
                </a:cubicBezTo>
                <a:cubicBezTo>
                  <a:pt x="75837" y="2616996"/>
                  <a:pt x="80241" y="2664879"/>
                  <a:pt x="197323" y="2700978"/>
                </a:cubicBezTo>
                <a:cubicBezTo>
                  <a:pt x="199153" y="2701520"/>
                  <a:pt x="200846" y="2701723"/>
                  <a:pt x="202473" y="2701723"/>
                </a:cubicBezTo>
                <a:cubicBezTo>
                  <a:pt x="202744" y="2701723"/>
                  <a:pt x="202947" y="2701655"/>
                  <a:pt x="203218" y="2701655"/>
                </a:cubicBezTo>
                <a:cubicBezTo>
                  <a:pt x="221106" y="2732606"/>
                  <a:pt x="240687" y="2762677"/>
                  <a:pt x="266434" y="2787533"/>
                </a:cubicBezTo>
                <a:cubicBezTo>
                  <a:pt x="303971" y="2824445"/>
                  <a:pt x="352755" y="2845779"/>
                  <a:pt x="401811" y="2862846"/>
                </a:cubicBezTo>
                <a:cubicBezTo>
                  <a:pt x="452018" y="2882284"/>
                  <a:pt x="501954" y="2890479"/>
                  <a:pt x="554601" y="2902941"/>
                </a:cubicBezTo>
                <a:cubicBezTo>
                  <a:pt x="556430" y="2903415"/>
                  <a:pt x="558124" y="2903618"/>
                  <a:pt x="559750" y="2903618"/>
                </a:cubicBezTo>
                <a:cubicBezTo>
                  <a:pt x="561105" y="2903618"/>
                  <a:pt x="562393" y="2903415"/>
                  <a:pt x="563612" y="2903144"/>
                </a:cubicBezTo>
                <a:cubicBezTo>
                  <a:pt x="649798" y="2973174"/>
                  <a:pt x="744318" y="2998368"/>
                  <a:pt x="875561" y="3007918"/>
                </a:cubicBezTo>
                <a:cubicBezTo>
                  <a:pt x="886063" y="3008595"/>
                  <a:pt x="896633" y="3008934"/>
                  <a:pt x="907339" y="3008934"/>
                </a:cubicBezTo>
                <a:cubicBezTo>
                  <a:pt x="1044002" y="3008934"/>
                  <a:pt x="1193201" y="2953465"/>
                  <a:pt x="1293616" y="2863727"/>
                </a:cubicBezTo>
                <a:cubicBezTo>
                  <a:pt x="1322615" y="2834468"/>
                  <a:pt x="1346262" y="2799250"/>
                  <a:pt x="1364760" y="2762136"/>
                </a:cubicBezTo>
                <a:cubicBezTo>
                  <a:pt x="1363133" y="2858647"/>
                  <a:pt x="1384612" y="2917841"/>
                  <a:pt x="1435700" y="3036295"/>
                </a:cubicBezTo>
                <a:cubicBezTo>
                  <a:pt x="1460770" y="3111541"/>
                  <a:pt x="1538893" y="3130707"/>
                  <a:pt x="1603125" y="3160981"/>
                </a:cubicBezTo>
                <a:cubicBezTo>
                  <a:pt x="1626569" y="3172766"/>
                  <a:pt x="1648522" y="3187124"/>
                  <a:pt x="1671491" y="3199789"/>
                </a:cubicBezTo>
                <a:cubicBezTo>
                  <a:pt x="1711603" y="3221462"/>
                  <a:pt x="1756660" y="3231350"/>
                  <a:pt x="1798737" y="3248011"/>
                </a:cubicBezTo>
                <a:cubicBezTo>
                  <a:pt x="1800228" y="3248485"/>
                  <a:pt x="1801786" y="3248688"/>
                  <a:pt x="1803277" y="3248688"/>
                </a:cubicBezTo>
                <a:cubicBezTo>
                  <a:pt x="1805309" y="3248688"/>
                  <a:pt x="1807342" y="3248282"/>
                  <a:pt x="1809239" y="3247537"/>
                </a:cubicBezTo>
                <a:cubicBezTo>
                  <a:pt x="1835528" y="3270361"/>
                  <a:pt x="1865206" y="3289054"/>
                  <a:pt x="1896373" y="3304834"/>
                </a:cubicBezTo>
                <a:cubicBezTo>
                  <a:pt x="1979713" y="3348857"/>
                  <a:pt x="2068541" y="3389629"/>
                  <a:pt x="2164958" y="3386174"/>
                </a:cubicBezTo>
                <a:cubicBezTo>
                  <a:pt x="2168820" y="3386378"/>
                  <a:pt x="2172615" y="3386445"/>
                  <a:pt x="2176477" y="3386445"/>
                </a:cubicBezTo>
                <a:cubicBezTo>
                  <a:pt x="2251076" y="3386445"/>
                  <a:pt x="2321136" y="3357526"/>
                  <a:pt x="2389773" y="3330841"/>
                </a:cubicBezTo>
                <a:cubicBezTo>
                  <a:pt x="2443436" y="3308085"/>
                  <a:pt x="2499876" y="3284855"/>
                  <a:pt x="2547915" y="3250856"/>
                </a:cubicBezTo>
                <a:cubicBezTo>
                  <a:pt x="2549406" y="3249975"/>
                  <a:pt x="2550829" y="3248959"/>
                  <a:pt x="2552184" y="3247808"/>
                </a:cubicBezTo>
                <a:cubicBezTo>
                  <a:pt x="2576779" y="3229860"/>
                  <a:pt x="2599003" y="3209068"/>
                  <a:pt x="2617298" y="3183670"/>
                </a:cubicBezTo>
                <a:cubicBezTo>
                  <a:pt x="2643790" y="3144388"/>
                  <a:pt x="2673738" y="3107138"/>
                  <a:pt x="2694810" y="3064470"/>
                </a:cubicBezTo>
                <a:cubicBezTo>
                  <a:pt x="2697453" y="3059052"/>
                  <a:pt x="2699892" y="3053498"/>
                  <a:pt x="2702196" y="3048012"/>
                </a:cubicBezTo>
                <a:cubicBezTo>
                  <a:pt x="2798613" y="2896032"/>
                  <a:pt x="2824902" y="2701181"/>
                  <a:pt x="2807760" y="2524819"/>
                </a:cubicBezTo>
                <a:cubicBezTo>
                  <a:pt x="2793463" y="2431220"/>
                  <a:pt x="2766767" y="2338976"/>
                  <a:pt x="2727266" y="2252894"/>
                </a:cubicBezTo>
                <a:cubicBezTo>
                  <a:pt x="2699079" y="2194513"/>
                  <a:pt x="2659103" y="2142905"/>
                  <a:pt x="2627393" y="2086488"/>
                </a:cubicBezTo>
                <a:cubicBezTo>
                  <a:pt x="2610861" y="2055266"/>
                  <a:pt x="2592838" y="2024653"/>
                  <a:pt x="2578202" y="1992551"/>
                </a:cubicBezTo>
                <a:cubicBezTo>
                  <a:pt x="2560721" y="1938301"/>
                  <a:pt x="2592024" y="1886354"/>
                  <a:pt x="2620550" y="1841925"/>
                </a:cubicBezTo>
                <a:cubicBezTo>
                  <a:pt x="2633085" y="1820253"/>
                  <a:pt x="2642164" y="1798173"/>
                  <a:pt x="2654292" y="1776298"/>
                </a:cubicBezTo>
                <a:close/>
                <a:moveTo>
                  <a:pt x="741540" y="1440099"/>
                </a:moveTo>
                <a:cubicBezTo>
                  <a:pt x="741743" y="1407997"/>
                  <a:pt x="741336" y="1375691"/>
                  <a:pt x="744927" y="1343520"/>
                </a:cubicBezTo>
                <a:cubicBezTo>
                  <a:pt x="750416" y="1272271"/>
                  <a:pt x="764509" y="1202038"/>
                  <a:pt x="780093" y="1132347"/>
                </a:cubicBezTo>
                <a:cubicBezTo>
                  <a:pt x="801029" y="1050397"/>
                  <a:pt x="820475" y="967634"/>
                  <a:pt x="852117" y="888935"/>
                </a:cubicBezTo>
                <a:cubicBezTo>
                  <a:pt x="867430" y="854191"/>
                  <a:pt x="884640" y="820259"/>
                  <a:pt x="901308" y="786125"/>
                </a:cubicBezTo>
                <a:cubicBezTo>
                  <a:pt x="944266" y="694016"/>
                  <a:pt x="992643" y="604277"/>
                  <a:pt x="1050304" y="520431"/>
                </a:cubicBezTo>
                <a:cubicBezTo>
                  <a:pt x="1075848" y="484874"/>
                  <a:pt x="1105051" y="452162"/>
                  <a:pt x="1131272" y="417147"/>
                </a:cubicBezTo>
                <a:cubicBezTo>
                  <a:pt x="1174162" y="360865"/>
                  <a:pt x="1230332" y="317046"/>
                  <a:pt x="1284333" y="272143"/>
                </a:cubicBezTo>
                <a:cubicBezTo>
                  <a:pt x="1306896" y="251012"/>
                  <a:pt x="1332101" y="232996"/>
                  <a:pt x="1357510" y="215523"/>
                </a:cubicBezTo>
                <a:cubicBezTo>
                  <a:pt x="1396131" y="186671"/>
                  <a:pt x="1434209" y="156871"/>
                  <a:pt x="1475134" y="131135"/>
                </a:cubicBezTo>
                <a:cubicBezTo>
                  <a:pt x="1522631" y="133031"/>
                  <a:pt x="1570060" y="137569"/>
                  <a:pt x="1617083" y="144680"/>
                </a:cubicBezTo>
                <a:cubicBezTo>
                  <a:pt x="1701507" y="154839"/>
                  <a:pt x="1785999" y="168317"/>
                  <a:pt x="1866493" y="196627"/>
                </a:cubicBezTo>
                <a:cubicBezTo>
                  <a:pt x="1926051" y="217013"/>
                  <a:pt x="1978697" y="245661"/>
                  <a:pt x="2035138" y="274716"/>
                </a:cubicBezTo>
                <a:cubicBezTo>
                  <a:pt x="2099980" y="309596"/>
                  <a:pt x="2166449" y="343256"/>
                  <a:pt x="2223567" y="390191"/>
                </a:cubicBezTo>
                <a:cubicBezTo>
                  <a:pt x="2297218" y="448369"/>
                  <a:pt x="2358537" y="521718"/>
                  <a:pt x="2408473" y="600891"/>
                </a:cubicBezTo>
                <a:cubicBezTo>
                  <a:pt x="2521761" y="806850"/>
                  <a:pt x="2524472" y="1052225"/>
                  <a:pt x="2459765" y="1274235"/>
                </a:cubicBezTo>
                <a:cubicBezTo>
                  <a:pt x="2428055" y="1399057"/>
                  <a:pt x="2366871" y="1514328"/>
                  <a:pt x="2321204" y="1634477"/>
                </a:cubicBezTo>
                <a:cubicBezTo>
                  <a:pt x="2309482" y="1666512"/>
                  <a:pt x="2292543" y="1697463"/>
                  <a:pt x="2285361" y="1730582"/>
                </a:cubicBezTo>
                <a:cubicBezTo>
                  <a:pt x="2279398" y="1744737"/>
                  <a:pt x="2273504" y="1758959"/>
                  <a:pt x="2266525" y="1772640"/>
                </a:cubicBezTo>
                <a:cubicBezTo>
                  <a:pt x="2243420" y="1817679"/>
                  <a:pt x="2214149" y="1859196"/>
                  <a:pt x="2181491" y="1898003"/>
                </a:cubicBezTo>
                <a:cubicBezTo>
                  <a:pt x="2169363" y="1912362"/>
                  <a:pt x="2157844" y="1927261"/>
                  <a:pt x="2146461" y="1942229"/>
                </a:cubicBezTo>
                <a:cubicBezTo>
                  <a:pt x="2144225" y="1945074"/>
                  <a:pt x="2143412" y="1948596"/>
                  <a:pt x="2143751" y="1951914"/>
                </a:cubicBezTo>
                <a:cubicBezTo>
                  <a:pt x="2128573" y="1960245"/>
                  <a:pt x="2112380" y="1967153"/>
                  <a:pt x="2096796" y="1974197"/>
                </a:cubicBezTo>
                <a:cubicBezTo>
                  <a:pt x="2094831" y="1975145"/>
                  <a:pt x="2092934" y="1976093"/>
                  <a:pt x="2090969" y="1977041"/>
                </a:cubicBezTo>
                <a:cubicBezTo>
                  <a:pt x="2008510" y="1957129"/>
                  <a:pt x="1923747" y="1938707"/>
                  <a:pt x="1838510" y="1943990"/>
                </a:cubicBezTo>
                <a:cubicBezTo>
                  <a:pt x="1780104" y="1948325"/>
                  <a:pt x="1724205" y="1975687"/>
                  <a:pt x="1679961" y="2013411"/>
                </a:cubicBezTo>
                <a:cubicBezTo>
                  <a:pt x="1628466" y="2060684"/>
                  <a:pt x="1581037" y="2112631"/>
                  <a:pt x="1538689" y="2168303"/>
                </a:cubicBezTo>
                <a:cubicBezTo>
                  <a:pt x="1506776" y="2212935"/>
                  <a:pt x="1484552" y="2263595"/>
                  <a:pt x="1460160" y="2312494"/>
                </a:cubicBezTo>
                <a:cubicBezTo>
                  <a:pt x="1448642" y="2335454"/>
                  <a:pt x="1438072" y="2358820"/>
                  <a:pt x="1428654" y="2382660"/>
                </a:cubicBezTo>
                <a:cubicBezTo>
                  <a:pt x="1427773" y="2326717"/>
                  <a:pt x="1422149" y="2270842"/>
                  <a:pt x="1411715" y="2215644"/>
                </a:cubicBezTo>
                <a:cubicBezTo>
                  <a:pt x="1403719" y="2162614"/>
                  <a:pt x="1393149" y="2109380"/>
                  <a:pt x="1375872" y="2058517"/>
                </a:cubicBezTo>
                <a:cubicBezTo>
                  <a:pt x="1357442" y="2007654"/>
                  <a:pt x="1331898" y="1959229"/>
                  <a:pt x="1304524" y="1912633"/>
                </a:cubicBezTo>
                <a:cubicBezTo>
                  <a:pt x="1294225" y="1895091"/>
                  <a:pt x="1281691" y="1879311"/>
                  <a:pt x="1268410" y="1864072"/>
                </a:cubicBezTo>
                <a:cubicBezTo>
                  <a:pt x="1269766" y="1854590"/>
                  <a:pt x="1258925" y="1844025"/>
                  <a:pt x="1253572" y="1836643"/>
                </a:cubicBezTo>
                <a:cubicBezTo>
                  <a:pt x="1218949" y="1802847"/>
                  <a:pt x="1178498" y="1769999"/>
                  <a:pt x="1131137" y="1756860"/>
                </a:cubicBezTo>
                <a:cubicBezTo>
                  <a:pt x="1074493" y="1725434"/>
                  <a:pt x="1000503" y="1702272"/>
                  <a:pt x="932341" y="1690284"/>
                </a:cubicBezTo>
                <a:cubicBezTo>
                  <a:pt x="931324" y="1689810"/>
                  <a:pt x="930240" y="1689336"/>
                  <a:pt x="929021" y="1688997"/>
                </a:cubicBezTo>
                <a:cubicBezTo>
                  <a:pt x="907474" y="1683714"/>
                  <a:pt x="888773" y="1670914"/>
                  <a:pt x="867566" y="1664683"/>
                </a:cubicBezTo>
                <a:cubicBezTo>
                  <a:pt x="843174" y="1655404"/>
                  <a:pt x="817359" y="1650054"/>
                  <a:pt x="793305" y="1639827"/>
                </a:cubicBezTo>
                <a:cubicBezTo>
                  <a:pt x="791137" y="1638473"/>
                  <a:pt x="788291" y="1637186"/>
                  <a:pt x="785310" y="1636305"/>
                </a:cubicBezTo>
                <a:cubicBezTo>
                  <a:pt x="784836" y="1634003"/>
                  <a:pt x="783819" y="1631700"/>
                  <a:pt x="782058" y="1629465"/>
                </a:cubicBezTo>
                <a:cubicBezTo>
                  <a:pt x="766745" y="1612059"/>
                  <a:pt x="760308" y="1589235"/>
                  <a:pt x="756039" y="1566885"/>
                </a:cubicBezTo>
                <a:cubicBezTo>
                  <a:pt x="752652" y="1549343"/>
                  <a:pt x="749331" y="1531802"/>
                  <a:pt x="746418" y="1514193"/>
                </a:cubicBezTo>
                <a:cubicBezTo>
                  <a:pt x="745131" y="1510129"/>
                  <a:pt x="744182" y="1499496"/>
                  <a:pt x="742420" y="1489066"/>
                </a:cubicBezTo>
                <a:cubicBezTo>
                  <a:pt x="744385" y="1473760"/>
                  <a:pt x="744114" y="1457641"/>
                  <a:pt x="741269" y="1441183"/>
                </a:cubicBezTo>
                <a:cubicBezTo>
                  <a:pt x="741336" y="1440844"/>
                  <a:pt x="741472" y="1440506"/>
                  <a:pt x="741540" y="1440099"/>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956" name="Google Shape;956;p26"/>
          <p:cNvGrpSpPr/>
          <p:nvPr/>
        </p:nvGrpSpPr>
        <p:grpSpPr>
          <a:xfrm>
            <a:off x="10517959" y="685880"/>
            <a:ext cx="1931669" cy="2257629"/>
            <a:chOff x="15776938" y="1028820"/>
            <a:chExt cx="2897505" cy="3386445"/>
          </a:xfrm>
        </p:grpSpPr>
        <p:grpSp>
          <p:nvGrpSpPr>
            <p:cNvPr id="957" name="Google Shape;957;p26"/>
            <p:cNvGrpSpPr/>
            <p:nvPr/>
          </p:nvGrpSpPr>
          <p:grpSpPr>
            <a:xfrm>
              <a:off x="15776938" y="1028820"/>
              <a:ext cx="2897505" cy="3386445"/>
              <a:chOff x="15776938" y="1028820"/>
              <a:chExt cx="2897505" cy="3386445"/>
            </a:xfrm>
          </p:grpSpPr>
          <p:sp>
            <p:nvSpPr>
              <p:cNvPr id="958" name="Google Shape;958;p26"/>
              <p:cNvSpPr/>
              <p:nvPr/>
            </p:nvSpPr>
            <p:spPr>
              <a:xfrm>
                <a:off x="15776938" y="1028820"/>
                <a:ext cx="2897505" cy="3386445"/>
              </a:xfrm>
              <a:custGeom>
                <a:avLst/>
                <a:gdLst/>
                <a:ahLst/>
                <a:cxnLst/>
                <a:rect l="l" t="t" r="r" b="b"/>
                <a:pathLst>
                  <a:path w="2897505" h="3386445" extrusionOk="0">
                    <a:moveTo>
                      <a:pt x="2654292" y="1776298"/>
                    </a:moveTo>
                    <a:cubicBezTo>
                      <a:pt x="2656393" y="1772911"/>
                      <a:pt x="2660458" y="1766748"/>
                      <a:pt x="2660323" y="1762413"/>
                    </a:cubicBezTo>
                    <a:cubicBezTo>
                      <a:pt x="2705855" y="1701256"/>
                      <a:pt x="2740817" y="1632377"/>
                      <a:pt x="2769478" y="1561670"/>
                    </a:cubicBezTo>
                    <a:cubicBezTo>
                      <a:pt x="2821988" y="1452968"/>
                      <a:pt x="2856815" y="1336680"/>
                      <a:pt x="2877277" y="1217819"/>
                    </a:cubicBezTo>
                    <a:cubicBezTo>
                      <a:pt x="2902618" y="1052970"/>
                      <a:pt x="2909326" y="881756"/>
                      <a:pt x="2866775" y="719143"/>
                    </a:cubicBezTo>
                    <a:cubicBezTo>
                      <a:pt x="2852614" y="646878"/>
                      <a:pt x="2827409" y="576306"/>
                      <a:pt x="2787636" y="514132"/>
                    </a:cubicBezTo>
                    <a:cubicBezTo>
                      <a:pt x="2752403" y="451146"/>
                      <a:pt x="2709175" y="392562"/>
                      <a:pt x="2655038" y="344408"/>
                    </a:cubicBezTo>
                    <a:cubicBezTo>
                      <a:pt x="2611267" y="301062"/>
                      <a:pt x="2565464" y="260087"/>
                      <a:pt x="2514241" y="225682"/>
                    </a:cubicBezTo>
                    <a:cubicBezTo>
                      <a:pt x="2485377" y="203941"/>
                      <a:pt x="2457326" y="180846"/>
                      <a:pt x="2424870" y="164456"/>
                    </a:cubicBezTo>
                    <a:cubicBezTo>
                      <a:pt x="2317884" y="105398"/>
                      <a:pt x="2198836" y="74041"/>
                      <a:pt x="2080670" y="46001"/>
                    </a:cubicBezTo>
                    <a:cubicBezTo>
                      <a:pt x="2006003" y="27647"/>
                      <a:pt x="1930793" y="9090"/>
                      <a:pt x="1853958" y="3130"/>
                    </a:cubicBezTo>
                    <a:cubicBezTo>
                      <a:pt x="1769805" y="895"/>
                      <a:pt x="1680503" y="-3101"/>
                      <a:pt x="1596959" y="4146"/>
                    </a:cubicBezTo>
                    <a:cubicBezTo>
                      <a:pt x="1537131" y="11054"/>
                      <a:pt x="1477099" y="14982"/>
                      <a:pt x="1418083" y="27512"/>
                    </a:cubicBezTo>
                    <a:cubicBezTo>
                      <a:pt x="1401687" y="30424"/>
                      <a:pt x="1385628" y="34691"/>
                      <a:pt x="1369706" y="39567"/>
                    </a:cubicBezTo>
                    <a:cubicBezTo>
                      <a:pt x="1317127" y="49185"/>
                      <a:pt x="1264955" y="61172"/>
                      <a:pt x="1214409" y="78985"/>
                    </a:cubicBezTo>
                    <a:cubicBezTo>
                      <a:pt x="1153361" y="94359"/>
                      <a:pt x="1095565" y="117657"/>
                      <a:pt x="1037024" y="140684"/>
                    </a:cubicBezTo>
                    <a:cubicBezTo>
                      <a:pt x="1017781" y="148270"/>
                      <a:pt x="1000842" y="160393"/>
                      <a:pt x="982548" y="169671"/>
                    </a:cubicBezTo>
                    <a:cubicBezTo>
                      <a:pt x="963305" y="179560"/>
                      <a:pt x="940742" y="184571"/>
                      <a:pt x="923871" y="198659"/>
                    </a:cubicBezTo>
                    <a:cubicBezTo>
                      <a:pt x="903748" y="214304"/>
                      <a:pt x="882133" y="228188"/>
                      <a:pt x="860858" y="242207"/>
                    </a:cubicBezTo>
                    <a:cubicBezTo>
                      <a:pt x="857335" y="245255"/>
                      <a:pt x="849475" y="247219"/>
                      <a:pt x="848865" y="252231"/>
                    </a:cubicBezTo>
                    <a:cubicBezTo>
                      <a:pt x="731783" y="330591"/>
                      <a:pt x="646275" y="441461"/>
                      <a:pt x="573437" y="600891"/>
                    </a:cubicBezTo>
                    <a:cubicBezTo>
                      <a:pt x="482847" y="780842"/>
                      <a:pt x="418614" y="975152"/>
                      <a:pt x="395306" y="1175624"/>
                    </a:cubicBezTo>
                    <a:cubicBezTo>
                      <a:pt x="387243" y="1255543"/>
                      <a:pt x="393883" y="1336274"/>
                      <a:pt x="397203" y="1416327"/>
                    </a:cubicBezTo>
                    <a:cubicBezTo>
                      <a:pt x="398152" y="1422152"/>
                      <a:pt x="398288" y="1428383"/>
                      <a:pt x="399236" y="1434343"/>
                    </a:cubicBezTo>
                    <a:cubicBezTo>
                      <a:pt x="399507" y="1472067"/>
                      <a:pt x="407977" y="1503424"/>
                      <a:pt x="423425" y="1528619"/>
                    </a:cubicBezTo>
                    <a:cubicBezTo>
                      <a:pt x="429320" y="1557132"/>
                      <a:pt x="442464" y="1584358"/>
                      <a:pt x="440838" y="1614700"/>
                    </a:cubicBezTo>
                    <a:cubicBezTo>
                      <a:pt x="440703" y="1620796"/>
                      <a:pt x="441177" y="1627162"/>
                      <a:pt x="439415" y="1633122"/>
                    </a:cubicBezTo>
                    <a:cubicBezTo>
                      <a:pt x="437450" y="1637050"/>
                      <a:pt x="435553" y="1641791"/>
                      <a:pt x="435486" y="1646126"/>
                    </a:cubicBezTo>
                    <a:cubicBezTo>
                      <a:pt x="393477" y="1660010"/>
                      <a:pt x="354720" y="1682089"/>
                      <a:pt x="315828" y="1702881"/>
                    </a:cubicBezTo>
                    <a:cubicBezTo>
                      <a:pt x="267383" y="1725299"/>
                      <a:pt x="231133" y="1766680"/>
                      <a:pt x="200372" y="1809213"/>
                    </a:cubicBezTo>
                    <a:cubicBezTo>
                      <a:pt x="180994" y="1834475"/>
                      <a:pt x="164936" y="1862040"/>
                      <a:pt x="153756" y="1891637"/>
                    </a:cubicBezTo>
                    <a:cubicBezTo>
                      <a:pt x="102329" y="1893466"/>
                      <a:pt x="73465" y="1909246"/>
                      <a:pt x="50428" y="1968508"/>
                    </a:cubicBezTo>
                    <a:cubicBezTo>
                      <a:pt x="25087" y="2039486"/>
                      <a:pt x="14314" y="2114866"/>
                      <a:pt x="6387" y="2189569"/>
                    </a:cubicBezTo>
                    <a:cubicBezTo>
                      <a:pt x="-7097" y="2298001"/>
                      <a:pt x="-50" y="2408938"/>
                      <a:pt x="35386" y="2512764"/>
                    </a:cubicBezTo>
                    <a:cubicBezTo>
                      <a:pt x="75837" y="2616996"/>
                      <a:pt x="80241" y="2664879"/>
                      <a:pt x="197323" y="2700978"/>
                    </a:cubicBezTo>
                    <a:cubicBezTo>
                      <a:pt x="199153" y="2701520"/>
                      <a:pt x="200846" y="2701723"/>
                      <a:pt x="202473" y="2701723"/>
                    </a:cubicBezTo>
                    <a:cubicBezTo>
                      <a:pt x="202744" y="2701723"/>
                      <a:pt x="202947" y="2701655"/>
                      <a:pt x="203218" y="2701655"/>
                    </a:cubicBezTo>
                    <a:cubicBezTo>
                      <a:pt x="221106" y="2732606"/>
                      <a:pt x="240687" y="2762677"/>
                      <a:pt x="266434" y="2787533"/>
                    </a:cubicBezTo>
                    <a:cubicBezTo>
                      <a:pt x="303971" y="2824445"/>
                      <a:pt x="352755" y="2845779"/>
                      <a:pt x="401811" y="2862846"/>
                    </a:cubicBezTo>
                    <a:cubicBezTo>
                      <a:pt x="452018" y="2882284"/>
                      <a:pt x="501954" y="2890479"/>
                      <a:pt x="554601" y="2902941"/>
                    </a:cubicBezTo>
                    <a:cubicBezTo>
                      <a:pt x="556430" y="2903415"/>
                      <a:pt x="558124" y="2903618"/>
                      <a:pt x="559750" y="2903618"/>
                    </a:cubicBezTo>
                    <a:cubicBezTo>
                      <a:pt x="561105" y="2903618"/>
                      <a:pt x="562393" y="2903415"/>
                      <a:pt x="563612" y="2903144"/>
                    </a:cubicBezTo>
                    <a:cubicBezTo>
                      <a:pt x="649798" y="2973174"/>
                      <a:pt x="744318" y="2998368"/>
                      <a:pt x="875561" y="3007918"/>
                    </a:cubicBezTo>
                    <a:cubicBezTo>
                      <a:pt x="886063" y="3008595"/>
                      <a:pt x="896633" y="3008934"/>
                      <a:pt x="907339" y="3008934"/>
                    </a:cubicBezTo>
                    <a:cubicBezTo>
                      <a:pt x="1044002" y="3008934"/>
                      <a:pt x="1193201" y="2953465"/>
                      <a:pt x="1293616" y="2863727"/>
                    </a:cubicBezTo>
                    <a:cubicBezTo>
                      <a:pt x="1322615" y="2834468"/>
                      <a:pt x="1346262" y="2799250"/>
                      <a:pt x="1364760" y="2762136"/>
                    </a:cubicBezTo>
                    <a:cubicBezTo>
                      <a:pt x="1363133" y="2858647"/>
                      <a:pt x="1384612" y="2917841"/>
                      <a:pt x="1435700" y="3036295"/>
                    </a:cubicBezTo>
                    <a:cubicBezTo>
                      <a:pt x="1460770" y="3111541"/>
                      <a:pt x="1538893" y="3130707"/>
                      <a:pt x="1603125" y="3160981"/>
                    </a:cubicBezTo>
                    <a:cubicBezTo>
                      <a:pt x="1626569" y="3172766"/>
                      <a:pt x="1648522" y="3187124"/>
                      <a:pt x="1671491" y="3199789"/>
                    </a:cubicBezTo>
                    <a:cubicBezTo>
                      <a:pt x="1711603" y="3221462"/>
                      <a:pt x="1756660" y="3231350"/>
                      <a:pt x="1798737" y="3248011"/>
                    </a:cubicBezTo>
                    <a:cubicBezTo>
                      <a:pt x="1800228" y="3248485"/>
                      <a:pt x="1801786" y="3248688"/>
                      <a:pt x="1803277" y="3248688"/>
                    </a:cubicBezTo>
                    <a:cubicBezTo>
                      <a:pt x="1805309" y="3248688"/>
                      <a:pt x="1807342" y="3248282"/>
                      <a:pt x="1809239" y="3247537"/>
                    </a:cubicBezTo>
                    <a:cubicBezTo>
                      <a:pt x="1835528" y="3270361"/>
                      <a:pt x="1865206" y="3289054"/>
                      <a:pt x="1896373" y="3304834"/>
                    </a:cubicBezTo>
                    <a:cubicBezTo>
                      <a:pt x="1979713" y="3348857"/>
                      <a:pt x="2068541" y="3389629"/>
                      <a:pt x="2164958" y="3386174"/>
                    </a:cubicBezTo>
                    <a:cubicBezTo>
                      <a:pt x="2168820" y="3386378"/>
                      <a:pt x="2172615" y="3386445"/>
                      <a:pt x="2176477" y="3386445"/>
                    </a:cubicBezTo>
                    <a:cubicBezTo>
                      <a:pt x="2251076" y="3386445"/>
                      <a:pt x="2321136" y="3357526"/>
                      <a:pt x="2389773" y="3330841"/>
                    </a:cubicBezTo>
                    <a:cubicBezTo>
                      <a:pt x="2443436" y="3308085"/>
                      <a:pt x="2499876" y="3284855"/>
                      <a:pt x="2547915" y="3250856"/>
                    </a:cubicBezTo>
                    <a:cubicBezTo>
                      <a:pt x="2549406" y="3249975"/>
                      <a:pt x="2550829" y="3248959"/>
                      <a:pt x="2552184" y="3247808"/>
                    </a:cubicBezTo>
                    <a:cubicBezTo>
                      <a:pt x="2576779" y="3229860"/>
                      <a:pt x="2599003" y="3209068"/>
                      <a:pt x="2617298" y="3183670"/>
                    </a:cubicBezTo>
                    <a:cubicBezTo>
                      <a:pt x="2643790" y="3144388"/>
                      <a:pt x="2673738" y="3107138"/>
                      <a:pt x="2694810" y="3064470"/>
                    </a:cubicBezTo>
                    <a:cubicBezTo>
                      <a:pt x="2697453" y="3059052"/>
                      <a:pt x="2699892" y="3053498"/>
                      <a:pt x="2702196" y="3048012"/>
                    </a:cubicBezTo>
                    <a:cubicBezTo>
                      <a:pt x="2798613" y="2896032"/>
                      <a:pt x="2824902" y="2701181"/>
                      <a:pt x="2807760" y="2524819"/>
                    </a:cubicBezTo>
                    <a:cubicBezTo>
                      <a:pt x="2793463" y="2431220"/>
                      <a:pt x="2766767" y="2338976"/>
                      <a:pt x="2727266" y="2252894"/>
                    </a:cubicBezTo>
                    <a:cubicBezTo>
                      <a:pt x="2699079" y="2194513"/>
                      <a:pt x="2659103" y="2142905"/>
                      <a:pt x="2627393" y="2086488"/>
                    </a:cubicBezTo>
                    <a:cubicBezTo>
                      <a:pt x="2610861" y="2055266"/>
                      <a:pt x="2592838" y="2024653"/>
                      <a:pt x="2578202" y="1992551"/>
                    </a:cubicBezTo>
                    <a:cubicBezTo>
                      <a:pt x="2560721" y="1938301"/>
                      <a:pt x="2592024" y="1886354"/>
                      <a:pt x="2620550" y="1841925"/>
                    </a:cubicBezTo>
                    <a:cubicBezTo>
                      <a:pt x="2633085" y="1820253"/>
                      <a:pt x="2642164" y="1798173"/>
                      <a:pt x="2654292" y="1776298"/>
                    </a:cubicBezTo>
                    <a:close/>
                    <a:moveTo>
                      <a:pt x="1469578" y="54264"/>
                    </a:moveTo>
                    <a:cubicBezTo>
                      <a:pt x="1522496" y="45866"/>
                      <a:pt x="1575955" y="42412"/>
                      <a:pt x="1629211" y="36249"/>
                    </a:cubicBezTo>
                    <a:cubicBezTo>
                      <a:pt x="1650622" y="35233"/>
                      <a:pt x="1674201" y="35504"/>
                      <a:pt x="1697509" y="35775"/>
                    </a:cubicBezTo>
                    <a:cubicBezTo>
                      <a:pt x="1710519" y="35910"/>
                      <a:pt x="1723392" y="36046"/>
                      <a:pt x="1735792" y="35978"/>
                    </a:cubicBezTo>
                    <a:cubicBezTo>
                      <a:pt x="1774751" y="36046"/>
                      <a:pt x="1813779" y="35842"/>
                      <a:pt x="1852806" y="38213"/>
                    </a:cubicBezTo>
                    <a:cubicBezTo>
                      <a:pt x="1950781" y="46746"/>
                      <a:pt x="2045640" y="73973"/>
                      <a:pt x="2140905" y="96797"/>
                    </a:cubicBezTo>
                    <a:cubicBezTo>
                      <a:pt x="2246672" y="124362"/>
                      <a:pt x="2350474" y="156871"/>
                      <a:pt x="2443503" y="216471"/>
                    </a:cubicBezTo>
                    <a:cubicBezTo>
                      <a:pt x="2486257" y="249183"/>
                      <a:pt x="2531044" y="279186"/>
                      <a:pt x="2572104" y="313998"/>
                    </a:cubicBezTo>
                    <a:cubicBezTo>
                      <a:pt x="2606728" y="347523"/>
                      <a:pt x="2645958" y="381522"/>
                      <a:pt x="2678481" y="418230"/>
                    </a:cubicBezTo>
                    <a:cubicBezTo>
                      <a:pt x="2749896" y="503364"/>
                      <a:pt x="2807692" y="605225"/>
                      <a:pt x="2830051" y="715079"/>
                    </a:cubicBezTo>
                    <a:cubicBezTo>
                      <a:pt x="2847533" y="790595"/>
                      <a:pt x="2862710" y="864892"/>
                      <a:pt x="2862100" y="943252"/>
                    </a:cubicBezTo>
                    <a:cubicBezTo>
                      <a:pt x="2861965" y="1043895"/>
                      <a:pt x="2857222" y="1145147"/>
                      <a:pt x="2836556" y="1243826"/>
                    </a:cubicBezTo>
                    <a:cubicBezTo>
                      <a:pt x="2816297" y="1356253"/>
                      <a:pt x="2777879" y="1464143"/>
                      <a:pt x="2728621" y="1567156"/>
                    </a:cubicBezTo>
                    <a:cubicBezTo>
                      <a:pt x="2695149" y="1648699"/>
                      <a:pt x="2651311" y="1728076"/>
                      <a:pt x="2589518" y="1791604"/>
                    </a:cubicBezTo>
                    <a:cubicBezTo>
                      <a:pt x="2568242" y="1818762"/>
                      <a:pt x="2537887" y="1835017"/>
                      <a:pt x="2507601" y="1850120"/>
                    </a:cubicBezTo>
                    <a:cubicBezTo>
                      <a:pt x="2493981" y="1856825"/>
                      <a:pt x="2479753" y="1862988"/>
                      <a:pt x="2464372" y="1863733"/>
                    </a:cubicBezTo>
                    <a:cubicBezTo>
                      <a:pt x="2429275" y="1863192"/>
                      <a:pt x="2392957" y="1861431"/>
                      <a:pt x="2362196" y="1842128"/>
                    </a:cubicBezTo>
                    <a:cubicBezTo>
                      <a:pt x="2332180" y="1819237"/>
                      <a:pt x="2311786" y="1778736"/>
                      <a:pt x="2318832" y="1740673"/>
                    </a:cubicBezTo>
                    <a:cubicBezTo>
                      <a:pt x="2329470" y="1703355"/>
                      <a:pt x="2346341" y="1667934"/>
                      <a:pt x="2360502" y="1631768"/>
                    </a:cubicBezTo>
                    <a:cubicBezTo>
                      <a:pt x="2375680" y="1591334"/>
                      <a:pt x="2391399" y="1551172"/>
                      <a:pt x="2410506" y="1512364"/>
                    </a:cubicBezTo>
                    <a:cubicBezTo>
                      <a:pt x="2463356" y="1396077"/>
                      <a:pt x="2502112" y="1273355"/>
                      <a:pt x="2524336" y="1147585"/>
                    </a:cubicBezTo>
                    <a:cubicBezTo>
                      <a:pt x="2555775" y="965873"/>
                      <a:pt x="2533958" y="774408"/>
                      <a:pt x="2452176" y="608273"/>
                    </a:cubicBezTo>
                    <a:cubicBezTo>
                      <a:pt x="2394380" y="502551"/>
                      <a:pt x="2311243" y="410035"/>
                      <a:pt x="2214081" y="338922"/>
                    </a:cubicBezTo>
                    <a:cubicBezTo>
                      <a:pt x="2159809" y="301130"/>
                      <a:pt x="2101064" y="270179"/>
                      <a:pt x="2042591" y="239430"/>
                    </a:cubicBezTo>
                    <a:cubicBezTo>
                      <a:pt x="1982153" y="208140"/>
                      <a:pt x="1921579" y="176309"/>
                      <a:pt x="1856126" y="156735"/>
                    </a:cubicBezTo>
                    <a:cubicBezTo>
                      <a:pt x="1766485" y="127410"/>
                      <a:pt x="1672440" y="116438"/>
                      <a:pt x="1579207" y="105195"/>
                    </a:cubicBezTo>
                    <a:cubicBezTo>
                      <a:pt x="1529068" y="98626"/>
                      <a:pt x="1478590" y="95307"/>
                      <a:pt x="1428111" y="95307"/>
                    </a:cubicBezTo>
                    <a:cubicBezTo>
                      <a:pt x="1378785" y="95307"/>
                      <a:pt x="1329526" y="98490"/>
                      <a:pt x="1280539" y="105060"/>
                    </a:cubicBezTo>
                    <a:cubicBezTo>
                      <a:pt x="1342739" y="84877"/>
                      <a:pt x="1404261" y="62459"/>
                      <a:pt x="1469578" y="54264"/>
                    </a:cubicBezTo>
                    <a:close/>
                    <a:moveTo>
                      <a:pt x="2285361" y="1730582"/>
                    </a:moveTo>
                    <a:cubicBezTo>
                      <a:pt x="2279398" y="1744737"/>
                      <a:pt x="2273504" y="1758959"/>
                      <a:pt x="2266525" y="1772640"/>
                    </a:cubicBezTo>
                    <a:cubicBezTo>
                      <a:pt x="2243420" y="1817679"/>
                      <a:pt x="2214149" y="1859196"/>
                      <a:pt x="2181491" y="1898003"/>
                    </a:cubicBezTo>
                    <a:cubicBezTo>
                      <a:pt x="2169363" y="1912362"/>
                      <a:pt x="2157844" y="1927261"/>
                      <a:pt x="2146461" y="1942229"/>
                    </a:cubicBezTo>
                    <a:cubicBezTo>
                      <a:pt x="2144225" y="1945074"/>
                      <a:pt x="2143412" y="1948596"/>
                      <a:pt x="2143751" y="1951914"/>
                    </a:cubicBezTo>
                    <a:cubicBezTo>
                      <a:pt x="2128573" y="1960245"/>
                      <a:pt x="2112380" y="1967153"/>
                      <a:pt x="2096796" y="1974197"/>
                    </a:cubicBezTo>
                    <a:cubicBezTo>
                      <a:pt x="2094831" y="1975145"/>
                      <a:pt x="2092934" y="1976093"/>
                      <a:pt x="2090969" y="1977041"/>
                    </a:cubicBezTo>
                    <a:cubicBezTo>
                      <a:pt x="2008510" y="1957129"/>
                      <a:pt x="1923747" y="1938707"/>
                      <a:pt x="1838510" y="1943990"/>
                    </a:cubicBezTo>
                    <a:cubicBezTo>
                      <a:pt x="1780104" y="1948325"/>
                      <a:pt x="1724205" y="1975687"/>
                      <a:pt x="1679961" y="2013411"/>
                    </a:cubicBezTo>
                    <a:cubicBezTo>
                      <a:pt x="1628466" y="2060684"/>
                      <a:pt x="1581037" y="2112631"/>
                      <a:pt x="1538689" y="2168303"/>
                    </a:cubicBezTo>
                    <a:cubicBezTo>
                      <a:pt x="1506776" y="2212935"/>
                      <a:pt x="1484552" y="2263595"/>
                      <a:pt x="1460160" y="2312494"/>
                    </a:cubicBezTo>
                    <a:cubicBezTo>
                      <a:pt x="1448642" y="2335454"/>
                      <a:pt x="1438072" y="2358820"/>
                      <a:pt x="1428654" y="2382660"/>
                    </a:cubicBezTo>
                    <a:cubicBezTo>
                      <a:pt x="1427773" y="2326717"/>
                      <a:pt x="1422149" y="2270842"/>
                      <a:pt x="1411715" y="2215644"/>
                    </a:cubicBezTo>
                    <a:cubicBezTo>
                      <a:pt x="1403719" y="2162614"/>
                      <a:pt x="1393149" y="2109380"/>
                      <a:pt x="1375872" y="2058517"/>
                    </a:cubicBezTo>
                    <a:cubicBezTo>
                      <a:pt x="1357442" y="2007654"/>
                      <a:pt x="1331898" y="1959229"/>
                      <a:pt x="1304524" y="1912633"/>
                    </a:cubicBezTo>
                    <a:cubicBezTo>
                      <a:pt x="1294225" y="1895091"/>
                      <a:pt x="1281691" y="1879311"/>
                      <a:pt x="1268410" y="1864072"/>
                    </a:cubicBezTo>
                    <a:cubicBezTo>
                      <a:pt x="1269766" y="1854590"/>
                      <a:pt x="1258925" y="1844025"/>
                      <a:pt x="1253572" y="1836643"/>
                    </a:cubicBezTo>
                    <a:cubicBezTo>
                      <a:pt x="1218949" y="1802847"/>
                      <a:pt x="1178498" y="1769999"/>
                      <a:pt x="1131137" y="1756860"/>
                    </a:cubicBezTo>
                    <a:cubicBezTo>
                      <a:pt x="1074493" y="1725434"/>
                      <a:pt x="1000503" y="1702272"/>
                      <a:pt x="932341" y="1690284"/>
                    </a:cubicBezTo>
                    <a:cubicBezTo>
                      <a:pt x="931324" y="1689810"/>
                      <a:pt x="930240" y="1689336"/>
                      <a:pt x="929021" y="1688997"/>
                    </a:cubicBezTo>
                    <a:cubicBezTo>
                      <a:pt x="907474" y="1683714"/>
                      <a:pt x="888773" y="1670914"/>
                      <a:pt x="867566" y="1664683"/>
                    </a:cubicBezTo>
                    <a:cubicBezTo>
                      <a:pt x="843174" y="1655404"/>
                      <a:pt x="817359" y="1650054"/>
                      <a:pt x="793305" y="1639827"/>
                    </a:cubicBezTo>
                    <a:cubicBezTo>
                      <a:pt x="791137" y="1638473"/>
                      <a:pt x="788291" y="1637186"/>
                      <a:pt x="785310" y="1636305"/>
                    </a:cubicBezTo>
                    <a:cubicBezTo>
                      <a:pt x="784836" y="1634003"/>
                      <a:pt x="783819" y="1631700"/>
                      <a:pt x="782058" y="1629465"/>
                    </a:cubicBezTo>
                    <a:cubicBezTo>
                      <a:pt x="766745" y="1612059"/>
                      <a:pt x="760308" y="1589235"/>
                      <a:pt x="756039" y="1566885"/>
                    </a:cubicBezTo>
                    <a:cubicBezTo>
                      <a:pt x="752652" y="1549343"/>
                      <a:pt x="749331" y="1531802"/>
                      <a:pt x="746418" y="1514193"/>
                    </a:cubicBezTo>
                    <a:cubicBezTo>
                      <a:pt x="745131" y="1510129"/>
                      <a:pt x="744182" y="1499496"/>
                      <a:pt x="742420" y="1489066"/>
                    </a:cubicBezTo>
                    <a:cubicBezTo>
                      <a:pt x="744385" y="1473760"/>
                      <a:pt x="744114" y="1457641"/>
                      <a:pt x="741269" y="1441183"/>
                    </a:cubicBezTo>
                    <a:cubicBezTo>
                      <a:pt x="741336" y="1440844"/>
                      <a:pt x="741472" y="1440506"/>
                      <a:pt x="741540" y="1440099"/>
                    </a:cubicBezTo>
                    <a:cubicBezTo>
                      <a:pt x="741743" y="1407997"/>
                      <a:pt x="741336" y="1375691"/>
                      <a:pt x="744927" y="1343520"/>
                    </a:cubicBezTo>
                    <a:cubicBezTo>
                      <a:pt x="750416" y="1272271"/>
                      <a:pt x="764509" y="1202038"/>
                      <a:pt x="780093" y="1132347"/>
                    </a:cubicBezTo>
                    <a:cubicBezTo>
                      <a:pt x="801029" y="1050397"/>
                      <a:pt x="820475" y="967634"/>
                      <a:pt x="852117" y="888935"/>
                    </a:cubicBezTo>
                    <a:cubicBezTo>
                      <a:pt x="867430" y="854191"/>
                      <a:pt x="884640" y="820259"/>
                      <a:pt x="901308" y="786125"/>
                    </a:cubicBezTo>
                    <a:cubicBezTo>
                      <a:pt x="944266" y="694016"/>
                      <a:pt x="992643" y="604277"/>
                      <a:pt x="1050304" y="520431"/>
                    </a:cubicBezTo>
                    <a:cubicBezTo>
                      <a:pt x="1075848" y="484874"/>
                      <a:pt x="1105051" y="452162"/>
                      <a:pt x="1131272" y="417147"/>
                    </a:cubicBezTo>
                    <a:cubicBezTo>
                      <a:pt x="1174162" y="360865"/>
                      <a:pt x="1230332" y="317046"/>
                      <a:pt x="1284333" y="272143"/>
                    </a:cubicBezTo>
                    <a:cubicBezTo>
                      <a:pt x="1306896" y="251012"/>
                      <a:pt x="1332101" y="232996"/>
                      <a:pt x="1357510" y="215523"/>
                    </a:cubicBezTo>
                    <a:cubicBezTo>
                      <a:pt x="1396131" y="186671"/>
                      <a:pt x="1434209" y="156871"/>
                      <a:pt x="1475134" y="131135"/>
                    </a:cubicBezTo>
                    <a:cubicBezTo>
                      <a:pt x="1522631" y="133031"/>
                      <a:pt x="1570060" y="137569"/>
                      <a:pt x="1617083" y="144680"/>
                    </a:cubicBezTo>
                    <a:cubicBezTo>
                      <a:pt x="1701507" y="154839"/>
                      <a:pt x="1785999" y="168317"/>
                      <a:pt x="1866493" y="196627"/>
                    </a:cubicBezTo>
                    <a:cubicBezTo>
                      <a:pt x="1926051" y="217013"/>
                      <a:pt x="1978697" y="245661"/>
                      <a:pt x="2035138" y="274716"/>
                    </a:cubicBezTo>
                    <a:cubicBezTo>
                      <a:pt x="2099980" y="309596"/>
                      <a:pt x="2166449" y="343256"/>
                      <a:pt x="2223567" y="390191"/>
                    </a:cubicBezTo>
                    <a:cubicBezTo>
                      <a:pt x="2297218" y="448369"/>
                      <a:pt x="2358537" y="521718"/>
                      <a:pt x="2408473" y="600891"/>
                    </a:cubicBezTo>
                    <a:cubicBezTo>
                      <a:pt x="2521761" y="806850"/>
                      <a:pt x="2524472" y="1052225"/>
                      <a:pt x="2459765" y="1274235"/>
                    </a:cubicBezTo>
                    <a:cubicBezTo>
                      <a:pt x="2428055" y="1399057"/>
                      <a:pt x="2366871" y="1514328"/>
                      <a:pt x="2321204" y="1634477"/>
                    </a:cubicBezTo>
                    <a:cubicBezTo>
                      <a:pt x="2309482" y="1666512"/>
                      <a:pt x="2292543" y="1697463"/>
                      <a:pt x="2285361" y="1730582"/>
                    </a:cubicBezTo>
                    <a:close/>
                    <a:moveTo>
                      <a:pt x="487590" y="891373"/>
                    </a:moveTo>
                    <a:cubicBezTo>
                      <a:pt x="514354" y="801431"/>
                      <a:pt x="552975" y="715892"/>
                      <a:pt x="594509" y="631910"/>
                    </a:cubicBezTo>
                    <a:cubicBezTo>
                      <a:pt x="659216" y="490428"/>
                      <a:pt x="746825" y="350571"/>
                      <a:pt x="884234" y="269908"/>
                    </a:cubicBezTo>
                    <a:cubicBezTo>
                      <a:pt x="978076" y="213491"/>
                      <a:pt x="1083504" y="177595"/>
                      <a:pt x="1190694" y="155652"/>
                    </a:cubicBezTo>
                    <a:cubicBezTo>
                      <a:pt x="1277829" y="136350"/>
                      <a:pt x="1366725" y="128629"/>
                      <a:pt x="1455620" y="130728"/>
                    </a:cubicBezTo>
                    <a:cubicBezTo>
                      <a:pt x="1404261" y="155449"/>
                      <a:pt x="1358187" y="189719"/>
                      <a:pt x="1309877" y="219722"/>
                    </a:cubicBezTo>
                    <a:cubicBezTo>
                      <a:pt x="1252962" y="263541"/>
                      <a:pt x="1194624" y="306480"/>
                      <a:pt x="1144214" y="357885"/>
                    </a:cubicBezTo>
                    <a:cubicBezTo>
                      <a:pt x="1104915" y="400147"/>
                      <a:pt x="1070834" y="446947"/>
                      <a:pt x="1034517" y="491850"/>
                    </a:cubicBezTo>
                    <a:cubicBezTo>
                      <a:pt x="1001181" y="538379"/>
                      <a:pt x="971368" y="587684"/>
                      <a:pt x="942233" y="636922"/>
                    </a:cubicBezTo>
                    <a:cubicBezTo>
                      <a:pt x="896498" y="724696"/>
                      <a:pt x="848052" y="811523"/>
                      <a:pt x="810312" y="903022"/>
                    </a:cubicBezTo>
                    <a:cubicBezTo>
                      <a:pt x="777315" y="996147"/>
                      <a:pt x="752313" y="1092184"/>
                      <a:pt x="732799" y="1188967"/>
                    </a:cubicBezTo>
                    <a:cubicBezTo>
                      <a:pt x="721687" y="1243690"/>
                      <a:pt x="713082" y="1298956"/>
                      <a:pt x="709220" y="1354695"/>
                    </a:cubicBezTo>
                    <a:cubicBezTo>
                      <a:pt x="707662" y="1383615"/>
                      <a:pt x="703461" y="1413618"/>
                      <a:pt x="708949" y="1442199"/>
                    </a:cubicBezTo>
                    <a:cubicBezTo>
                      <a:pt x="710304" y="1446940"/>
                      <a:pt x="713489" y="1450123"/>
                      <a:pt x="717351" y="1451884"/>
                    </a:cubicBezTo>
                    <a:cubicBezTo>
                      <a:pt x="711388" y="1529228"/>
                      <a:pt x="661791" y="1584223"/>
                      <a:pt x="579874" y="1572506"/>
                    </a:cubicBezTo>
                    <a:cubicBezTo>
                      <a:pt x="430607" y="1560925"/>
                      <a:pt x="428845" y="1467258"/>
                      <a:pt x="413736" y="1347381"/>
                    </a:cubicBezTo>
                    <a:cubicBezTo>
                      <a:pt x="414617" y="1299633"/>
                      <a:pt x="415023" y="1251750"/>
                      <a:pt x="417869" y="1204138"/>
                    </a:cubicBezTo>
                    <a:cubicBezTo>
                      <a:pt x="429388" y="1098483"/>
                      <a:pt x="456083" y="993303"/>
                      <a:pt x="487590" y="891373"/>
                    </a:cubicBezTo>
                    <a:close/>
                    <a:moveTo>
                      <a:pt x="70890" y="2507887"/>
                    </a:moveTo>
                    <a:cubicBezTo>
                      <a:pt x="35928" y="2408396"/>
                      <a:pt x="28001" y="2301658"/>
                      <a:pt x="40332" y="2197290"/>
                    </a:cubicBezTo>
                    <a:cubicBezTo>
                      <a:pt x="47447" y="2124687"/>
                      <a:pt x="57678" y="2051880"/>
                      <a:pt x="80037" y="1982256"/>
                    </a:cubicBezTo>
                    <a:cubicBezTo>
                      <a:pt x="89388" y="1957197"/>
                      <a:pt x="103142" y="1928684"/>
                      <a:pt x="131058" y="1920895"/>
                    </a:cubicBezTo>
                    <a:cubicBezTo>
                      <a:pt x="133294" y="1920150"/>
                      <a:pt x="138850" y="1918660"/>
                      <a:pt x="145558" y="1916628"/>
                    </a:cubicBezTo>
                    <a:cubicBezTo>
                      <a:pt x="145422" y="1917102"/>
                      <a:pt x="145287" y="1917577"/>
                      <a:pt x="145151" y="1918051"/>
                    </a:cubicBezTo>
                    <a:cubicBezTo>
                      <a:pt x="131125" y="1969862"/>
                      <a:pt x="114729" y="2021403"/>
                      <a:pt x="104701" y="2074230"/>
                    </a:cubicBezTo>
                    <a:cubicBezTo>
                      <a:pt x="98399" y="2113579"/>
                      <a:pt x="96028" y="2153538"/>
                      <a:pt x="89794" y="2192888"/>
                    </a:cubicBezTo>
                    <a:cubicBezTo>
                      <a:pt x="81054" y="2259667"/>
                      <a:pt x="78140" y="2328478"/>
                      <a:pt x="87016" y="2395325"/>
                    </a:cubicBezTo>
                    <a:cubicBezTo>
                      <a:pt x="93927" y="2448829"/>
                      <a:pt x="110460" y="2500031"/>
                      <a:pt x="128619" y="2550556"/>
                    </a:cubicBezTo>
                    <a:cubicBezTo>
                      <a:pt x="141424" y="2587535"/>
                      <a:pt x="158025" y="2623024"/>
                      <a:pt x="178013" y="2656616"/>
                    </a:cubicBezTo>
                    <a:cubicBezTo>
                      <a:pt x="104701" y="2626139"/>
                      <a:pt x="104836" y="2590244"/>
                      <a:pt x="70890" y="2507887"/>
                    </a:cubicBezTo>
                    <a:close/>
                    <a:moveTo>
                      <a:pt x="201931" y="2627223"/>
                    </a:moveTo>
                    <a:cubicBezTo>
                      <a:pt x="167510" y="2565727"/>
                      <a:pt x="144812" y="2497457"/>
                      <a:pt x="128619" y="2428850"/>
                    </a:cubicBezTo>
                    <a:cubicBezTo>
                      <a:pt x="114796" y="2369588"/>
                      <a:pt x="116219" y="2305654"/>
                      <a:pt x="119200" y="2244835"/>
                    </a:cubicBezTo>
                    <a:cubicBezTo>
                      <a:pt x="123130" y="2198848"/>
                      <a:pt x="131464" y="2153403"/>
                      <a:pt x="135326" y="2107416"/>
                    </a:cubicBezTo>
                    <a:cubicBezTo>
                      <a:pt x="139663" y="2064342"/>
                      <a:pt x="152875" y="2023028"/>
                      <a:pt x="163716" y="1981308"/>
                    </a:cubicBezTo>
                    <a:cubicBezTo>
                      <a:pt x="173473" y="1945006"/>
                      <a:pt x="182349" y="1908230"/>
                      <a:pt x="198814" y="1874231"/>
                    </a:cubicBezTo>
                    <a:cubicBezTo>
                      <a:pt x="224900" y="1828786"/>
                      <a:pt x="257219" y="1786592"/>
                      <a:pt x="295976" y="1751171"/>
                    </a:cubicBezTo>
                    <a:cubicBezTo>
                      <a:pt x="338865" y="1721574"/>
                      <a:pt x="383381" y="1693603"/>
                      <a:pt x="428778" y="1667866"/>
                    </a:cubicBezTo>
                    <a:cubicBezTo>
                      <a:pt x="434266" y="1664344"/>
                      <a:pt x="441177" y="1661432"/>
                      <a:pt x="446869" y="1657504"/>
                    </a:cubicBezTo>
                    <a:cubicBezTo>
                      <a:pt x="453983" y="1657436"/>
                      <a:pt x="459607" y="1649580"/>
                      <a:pt x="462791" y="1643213"/>
                    </a:cubicBezTo>
                    <a:cubicBezTo>
                      <a:pt x="474039" y="1618425"/>
                      <a:pt x="466857" y="1590589"/>
                      <a:pt x="455677" y="1564988"/>
                    </a:cubicBezTo>
                    <a:cubicBezTo>
                      <a:pt x="489758" y="1592486"/>
                      <a:pt x="537662" y="1606844"/>
                      <a:pt x="595458" y="1608876"/>
                    </a:cubicBezTo>
                    <a:cubicBezTo>
                      <a:pt x="597829" y="1608943"/>
                      <a:pt x="600201" y="1609011"/>
                      <a:pt x="602572" y="1609011"/>
                    </a:cubicBezTo>
                    <a:cubicBezTo>
                      <a:pt x="657522" y="1609011"/>
                      <a:pt x="700479" y="1582665"/>
                      <a:pt x="723855" y="1543180"/>
                    </a:cubicBezTo>
                    <a:cubicBezTo>
                      <a:pt x="727582" y="1580363"/>
                      <a:pt x="732935" y="1619103"/>
                      <a:pt x="756243" y="1649377"/>
                    </a:cubicBezTo>
                    <a:cubicBezTo>
                      <a:pt x="759766" y="1653779"/>
                      <a:pt x="764102" y="1655608"/>
                      <a:pt x="768371" y="1655608"/>
                    </a:cubicBezTo>
                    <a:cubicBezTo>
                      <a:pt x="770539" y="1655608"/>
                      <a:pt x="772707" y="1655133"/>
                      <a:pt x="774672" y="1654253"/>
                    </a:cubicBezTo>
                    <a:cubicBezTo>
                      <a:pt x="776231" y="1655675"/>
                      <a:pt x="777925" y="1656962"/>
                      <a:pt x="779347" y="1658113"/>
                    </a:cubicBezTo>
                    <a:cubicBezTo>
                      <a:pt x="792899" y="1668476"/>
                      <a:pt x="808618" y="1674978"/>
                      <a:pt x="824405" y="1681412"/>
                    </a:cubicBezTo>
                    <a:cubicBezTo>
                      <a:pt x="820746" y="1681547"/>
                      <a:pt x="817155" y="1681750"/>
                      <a:pt x="813700" y="1682021"/>
                    </a:cubicBezTo>
                    <a:cubicBezTo>
                      <a:pt x="742759" y="1686762"/>
                      <a:pt x="677917" y="1720355"/>
                      <a:pt x="618427" y="1757063"/>
                    </a:cubicBezTo>
                    <a:cubicBezTo>
                      <a:pt x="544708" y="1806775"/>
                      <a:pt x="485286" y="1876534"/>
                      <a:pt x="434266" y="1948663"/>
                    </a:cubicBezTo>
                    <a:cubicBezTo>
                      <a:pt x="403640" y="1992347"/>
                      <a:pt x="386904" y="2043278"/>
                      <a:pt x="368272" y="2092719"/>
                    </a:cubicBezTo>
                    <a:cubicBezTo>
                      <a:pt x="343066" y="2158347"/>
                      <a:pt x="320571" y="2225803"/>
                      <a:pt x="314270" y="2296240"/>
                    </a:cubicBezTo>
                    <a:cubicBezTo>
                      <a:pt x="305936" y="2367895"/>
                      <a:pt x="313931" y="2440092"/>
                      <a:pt x="330260" y="2510055"/>
                    </a:cubicBezTo>
                    <a:cubicBezTo>
                      <a:pt x="353907" y="2625259"/>
                      <a:pt x="395171" y="2727866"/>
                      <a:pt x="476952" y="2814421"/>
                    </a:cubicBezTo>
                    <a:cubicBezTo>
                      <a:pt x="489623" y="2830134"/>
                      <a:pt x="502293" y="2844560"/>
                      <a:pt x="514963" y="2857902"/>
                    </a:cubicBezTo>
                    <a:cubicBezTo>
                      <a:pt x="477833" y="2849572"/>
                      <a:pt x="440567" y="2840564"/>
                      <a:pt x="405063" y="2826747"/>
                    </a:cubicBezTo>
                    <a:cubicBezTo>
                      <a:pt x="291097" y="2789430"/>
                      <a:pt x="255255" y="2727662"/>
                      <a:pt x="201931" y="2627223"/>
                    </a:cubicBezTo>
                    <a:close/>
                    <a:moveTo>
                      <a:pt x="1257231" y="2849233"/>
                    </a:moveTo>
                    <a:cubicBezTo>
                      <a:pt x="1170232" y="2918450"/>
                      <a:pt x="1061416" y="2960847"/>
                      <a:pt x="950770" y="2972226"/>
                    </a:cubicBezTo>
                    <a:cubicBezTo>
                      <a:pt x="827861" y="2976425"/>
                      <a:pt x="692823" y="2959764"/>
                      <a:pt x="592747" y="2881945"/>
                    </a:cubicBezTo>
                    <a:cubicBezTo>
                      <a:pt x="559886" y="2855870"/>
                      <a:pt x="532783" y="2823632"/>
                      <a:pt x="504732" y="2792613"/>
                    </a:cubicBezTo>
                    <a:cubicBezTo>
                      <a:pt x="465434" y="2747845"/>
                      <a:pt x="428913" y="2699623"/>
                      <a:pt x="407028" y="2643748"/>
                    </a:cubicBezTo>
                    <a:cubicBezTo>
                      <a:pt x="364071" y="2528815"/>
                      <a:pt x="334190" y="2403723"/>
                      <a:pt x="351671" y="2280730"/>
                    </a:cubicBezTo>
                    <a:cubicBezTo>
                      <a:pt x="360005" y="2214154"/>
                      <a:pt x="383652" y="2151032"/>
                      <a:pt x="407367" y="2088656"/>
                    </a:cubicBezTo>
                    <a:cubicBezTo>
                      <a:pt x="422476" y="2048493"/>
                      <a:pt x="436366" y="2008331"/>
                      <a:pt x="460691" y="1972232"/>
                    </a:cubicBezTo>
                    <a:cubicBezTo>
                      <a:pt x="507171" y="1905115"/>
                      <a:pt x="563409" y="1839555"/>
                      <a:pt x="629878" y="1790994"/>
                    </a:cubicBezTo>
                    <a:cubicBezTo>
                      <a:pt x="686251" y="1755708"/>
                      <a:pt x="746960" y="1721642"/>
                      <a:pt x="814377" y="1715749"/>
                    </a:cubicBezTo>
                    <a:cubicBezTo>
                      <a:pt x="824473" y="1714937"/>
                      <a:pt x="834569" y="1714598"/>
                      <a:pt x="844597" y="1714598"/>
                    </a:cubicBezTo>
                    <a:cubicBezTo>
                      <a:pt x="866482" y="1714598"/>
                      <a:pt x="888231" y="1716427"/>
                      <a:pt x="909846" y="1719542"/>
                    </a:cubicBezTo>
                    <a:cubicBezTo>
                      <a:pt x="913098" y="1720693"/>
                      <a:pt x="916350" y="1721777"/>
                      <a:pt x="919738" y="1722657"/>
                    </a:cubicBezTo>
                    <a:cubicBezTo>
                      <a:pt x="921500" y="1723132"/>
                      <a:pt x="923193" y="1723335"/>
                      <a:pt x="924752" y="1723335"/>
                    </a:cubicBezTo>
                    <a:cubicBezTo>
                      <a:pt x="926378" y="1723335"/>
                      <a:pt x="927869" y="1723064"/>
                      <a:pt x="929359" y="1722590"/>
                    </a:cubicBezTo>
                    <a:cubicBezTo>
                      <a:pt x="949754" y="1726179"/>
                      <a:pt x="970081" y="1730717"/>
                      <a:pt x="990272" y="1736000"/>
                    </a:cubicBezTo>
                    <a:cubicBezTo>
                      <a:pt x="1061348" y="1752864"/>
                      <a:pt x="1134254" y="1776501"/>
                      <a:pt x="1190017" y="1825535"/>
                    </a:cubicBezTo>
                    <a:cubicBezTo>
                      <a:pt x="1192795" y="1835017"/>
                      <a:pt x="1200790" y="1841858"/>
                      <a:pt x="1207362" y="1848901"/>
                    </a:cubicBezTo>
                    <a:cubicBezTo>
                      <a:pt x="1226537" y="1870980"/>
                      <a:pt x="1248761" y="1892450"/>
                      <a:pt x="1266513" y="1918525"/>
                    </a:cubicBezTo>
                    <a:cubicBezTo>
                      <a:pt x="1296258" y="1966137"/>
                      <a:pt x="1322548" y="2016458"/>
                      <a:pt x="1342265" y="2069015"/>
                    </a:cubicBezTo>
                    <a:cubicBezTo>
                      <a:pt x="1367334" y="2141415"/>
                      <a:pt x="1375804" y="2216796"/>
                      <a:pt x="1387729" y="2292718"/>
                    </a:cubicBezTo>
                    <a:cubicBezTo>
                      <a:pt x="1401551" y="2396408"/>
                      <a:pt x="1391184" y="2504366"/>
                      <a:pt x="1370790" y="2607040"/>
                    </a:cubicBezTo>
                    <a:cubicBezTo>
                      <a:pt x="1362727" y="2643003"/>
                      <a:pt x="1359000" y="2679982"/>
                      <a:pt x="1347211" y="2714998"/>
                    </a:cubicBezTo>
                    <a:cubicBezTo>
                      <a:pt x="1327358" y="2764980"/>
                      <a:pt x="1297681" y="2813473"/>
                      <a:pt x="1257231" y="2849233"/>
                    </a:cubicBezTo>
                    <a:close/>
                    <a:moveTo>
                      <a:pt x="1624875" y="3132400"/>
                    </a:moveTo>
                    <a:cubicBezTo>
                      <a:pt x="1579817" y="3107274"/>
                      <a:pt x="1524189" y="3098198"/>
                      <a:pt x="1488685" y="3058510"/>
                    </a:cubicBezTo>
                    <a:cubicBezTo>
                      <a:pt x="1468494" y="3032706"/>
                      <a:pt x="1459754" y="3000062"/>
                      <a:pt x="1446948" y="2970397"/>
                    </a:cubicBezTo>
                    <a:cubicBezTo>
                      <a:pt x="1434752" y="2939107"/>
                      <a:pt x="1421200" y="2908223"/>
                      <a:pt x="1412121" y="2875917"/>
                    </a:cubicBezTo>
                    <a:cubicBezTo>
                      <a:pt x="1388474" y="2786721"/>
                      <a:pt x="1405345" y="2693528"/>
                      <a:pt x="1414425" y="2603451"/>
                    </a:cubicBezTo>
                    <a:cubicBezTo>
                      <a:pt x="1419371" y="2483777"/>
                      <a:pt x="1466665" y="2372162"/>
                      <a:pt x="1521615" y="2267456"/>
                    </a:cubicBezTo>
                    <a:cubicBezTo>
                      <a:pt x="1563556" y="2178462"/>
                      <a:pt x="1633209" y="2105859"/>
                      <a:pt x="1704014" y="2038944"/>
                    </a:cubicBezTo>
                    <a:cubicBezTo>
                      <a:pt x="1746023" y="2003590"/>
                      <a:pt x="1799211" y="1979208"/>
                      <a:pt x="1854568" y="1977312"/>
                    </a:cubicBezTo>
                    <a:cubicBezTo>
                      <a:pt x="1910331" y="1975551"/>
                      <a:pt x="1965755" y="1982459"/>
                      <a:pt x="2020977" y="1990383"/>
                    </a:cubicBezTo>
                    <a:cubicBezTo>
                      <a:pt x="2032292" y="1991535"/>
                      <a:pt x="2043743" y="1993363"/>
                      <a:pt x="2055261" y="1994921"/>
                    </a:cubicBezTo>
                    <a:cubicBezTo>
                      <a:pt x="2027142" y="2009618"/>
                      <a:pt x="1999566" y="2025398"/>
                      <a:pt x="1972531" y="2042059"/>
                    </a:cubicBezTo>
                    <a:cubicBezTo>
                      <a:pt x="1959319" y="2049712"/>
                      <a:pt x="1946784" y="2058382"/>
                      <a:pt x="1934655" y="2067592"/>
                    </a:cubicBezTo>
                    <a:cubicBezTo>
                      <a:pt x="1918665" y="2059668"/>
                      <a:pt x="1901726" y="2053099"/>
                      <a:pt x="1885668" y="2045581"/>
                    </a:cubicBezTo>
                    <a:cubicBezTo>
                      <a:pt x="1871033" y="2040705"/>
                      <a:pt x="1847995" y="2021876"/>
                      <a:pt x="1837697" y="2042330"/>
                    </a:cubicBezTo>
                    <a:cubicBezTo>
                      <a:pt x="1830176" y="2064071"/>
                      <a:pt x="1859717" y="2067389"/>
                      <a:pt x="1873946" y="2073417"/>
                    </a:cubicBezTo>
                    <a:cubicBezTo>
                      <a:pt x="1886345" y="2077616"/>
                      <a:pt x="1898474" y="2082425"/>
                      <a:pt x="1910738" y="2086895"/>
                    </a:cubicBezTo>
                    <a:cubicBezTo>
                      <a:pt x="1893663" y="2101524"/>
                      <a:pt x="1877334" y="2117033"/>
                      <a:pt x="1861073" y="2132475"/>
                    </a:cubicBezTo>
                    <a:cubicBezTo>
                      <a:pt x="1843862" y="2148120"/>
                      <a:pt x="1827398" y="2164646"/>
                      <a:pt x="1811746" y="2181849"/>
                    </a:cubicBezTo>
                    <a:cubicBezTo>
                      <a:pt x="1797043" y="2177378"/>
                      <a:pt x="1781866" y="2174263"/>
                      <a:pt x="1767027" y="2170470"/>
                    </a:cubicBezTo>
                    <a:cubicBezTo>
                      <a:pt x="1752866" y="2167693"/>
                      <a:pt x="1727525" y="2156857"/>
                      <a:pt x="1725628" y="2179681"/>
                    </a:cubicBezTo>
                    <a:cubicBezTo>
                      <a:pt x="1725764" y="2195733"/>
                      <a:pt x="1743787" y="2194649"/>
                      <a:pt x="1755373" y="2195123"/>
                    </a:cubicBezTo>
                    <a:cubicBezTo>
                      <a:pt x="1767772" y="2195936"/>
                      <a:pt x="1781933" y="2198238"/>
                      <a:pt x="1795823" y="2199864"/>
                    </a:cubicBezTo>
                    <a:cubicBezTo>
                      <a:pt x="1769670" y="2230341"/>
                      <a:pt x="1745887" y="2262850"/>
                      <a:pt x="1725018" y="2297188"/>
                    </a:cubicBezTo>
                    <a:cubicBezTo>
                      <a:pt x="1696154" y="2345139"/>
                      <a:pt x="1677250" y="2398169"/>
                      <a:pt x="1661260" y="2451538"/>
                    </a:cubicBezTo>
                    <a:cubicBezTo>
                      <a:pt x="1657466" y="2462984"/>
                      <a:pt x="1653942" y="2474498"/>
                      <a:pt x="1650758" y="2486079"/>
                    </a:cubicBezTo>
                    <a:cubicBezTo>
                      <a:pt x="1650351" y="2486079"/>
                      <a:pt x="1650012" y="2486079"/>
                      <a:pt x="1649606" y="2486079"/>
                    </a:cubicBezTo>
                    <a:cubicBezTo>
                      <a:pt x="1621690" y="2487231"/>
                      <a:pt x="1593978" y="2484454"/>
                      <a:pt x="1566876" y="2478155"/>
                    </a:cubicBezTo>
                    <a:cubicBezTo>
                      <a:pt x="1558542" y="2476530"/>
                      <a:pt x="1550343" y="2483438"/>
                      <a:pt x="1549259" y="2491565"/>
                    </a:cubicBezTo>
                    <a:cubicBezTo>
                      <a:pt x="1547904" y="2515337"/>
                      <a:pt x="1579072" y="2509648"/>
                      <a:pt x="1594724" y="2512222"/>
                    </a:cubicBezTo>
                    <a:cubicBezTo>
                      <a:pt x="1599670" y="2512628"/>
                      <a:pt x="1604684" y="2512832"/>
                      <a:pt x="1609630" y="2512832"/>
                    </a:cubicBezTo>
                    <a:cubicBezTo>
                      <a:pt x="1621284" y="2512832"/>
                      <a:pt x="1632938" y="2511748"/>
                      <a:pt x="1644524" y="2510393"/>
                    </a:cubicBezTo>
                    <a:cubicBezTo>
                      <a:pt x="1627043" y="2582252"/>
                      <a:pt x="1619726" y="2656143"/>
                      <a:pt x="1618845" y="2730304"/>
                    </a:cubicBezTo>
                    <a:cubicBezTo>
                      <a:pt x="1607665" y="2729626"/>
                      <a:pt x="1596485" y="2729762"/>
                      <a:pt x="1585305" y="2730101"/>
                    </a:cubicBezTo>
                    <a:cubicBezTo>
                      <a:pt x="1568705" y="2730575"/>
                      <a:pt x="1552037" y="2730981"/>
                      <a:pt x="1535640" y="2728272"/>
                    </a:cubicBezTo>
                    <a:cubicBezTo>
                      <a:pt x="1515720" y="2726443"/>
                      <a:pt x="1514636" y="2755972"/>
                      <a:pt x="1534488" y="2756040"/>
                    </a:cubicBezTo>
                    <a:cubicBezTo>
                      <a:pt x="1537334" y="2756176"/>
                      <a:pt x="1540248" y="2756311"/>
                      <a:pt x="1543093" y="2756243"/>
                    </a:cubicBezTo>
                    <a:cubicBezTo>
                      <a:pt x="1568231" y="2756243"/>
                      <a:pt x="1593097" y="2750554"/>
                      <a:pt x="1618167" y="2747845"/>
                    </a:cubicBezTo>
                    <a:cubicBezTo>
                      <a:pt x="1614915" y="2824648"/>
                      <a:pt x="1623520" y="2901451"/>
                      <a:pt x="1643440" y="2975612"/>
                    </a:cubicBezTo>
                    <a:cubicBezTo>
                      <a:pt x="1631515" y="2975273"/>
                      <a:pt x="1619590" y="2974935"/>
                      <a:pt x="1607733" y="2974122"/>
                    </a:cubicBezTo>
                    <a:cubicBezTo>
                      <a:pt x="1603938" y="2974393"/>
                      <a:pt x="1598924" y="2973716"/>
                      <a:pt x="1593572" y="2973038"/>
                    </a:cubicBezTo>
                    <a:cubicBezTo>
                      <a:pt x="1578598" y="2971277"/>
                      <a:pt x="1560981" y="2969449"/>
                      <a:pt x="1559761" y="2986990"/>
                    </a:cubicBezTo>
                    <a:cubicBezTo>
                      <a:pt x="1559761" y="2994576"/>
                      <a:pt x="1566198" y="3001958"/>
                      <a:pt x="1573990" y="3001958"/>
                    </a:cubicBezTo>
                    <a:cubicBezTo>
                      <a:pt x="1574193" y="3001958"/>
                      <a:pt x="1574464" y="3001958"/>
                      <a:pt x="1574668" y="3001958"/>
                    </a:cubicBezTo>
                    <a:cubicBezTo>
                      <a:pt x="1593301" y="3001010"/>
                      <a:pt x="1611866" y="2999316"/>
                      <a:pt x="1630431" y="2997894"/>
                    </a:cubicBezTo>
                    <a:cubicBezTo>
                      <a:pt x="1633683" y="2997149"/>
                      <a:pt x="1641069" y="2996878"/>
                      <a:pt x="1649335" y="2996336"/>
                    </a:cubicBezTo>
                    <a:cubicBezTo>
                      <a:pt x="1655907" y="3018348"/>
                      <a:pt x="1663428" y="3040088"/>
                      <a:pt x="1672033" y="3061490"/>
                    </a:cubicBezTo>
                    <a:cubicBezTo>
                      <a:pt x="1693783" y="3111608"/>
                      <a:pt x="1725899" y="3156444"/>
                      <a:pt x="1761607" y="3197690"/>
                    </a:cubicBezTo>
                    <a:cubicBezTo>
                      <a:pt x="1756389" y="3195996"/>
                      <a:pt x="1751172" y="3194303"/>
                      <a:pt x="1746091" y="3192475"/>
                    </a:cubicBezTo>
                    <a:cubicBezTo>
                      <a:pt x="1702049" y="3179877"/>
                      <a:pt x="1664444" y="3154073"/>
                      <a:pt x="1624875" y="3132400"/>
                    </a:cubicBezTo>
                    <a:close/>
                    <a:moveTo>
                      <a:pt x="2560044" y="2030478"/>
                    </a:moveTo>
                    <a:cubicBezTo>
                      <a:pt x="2585317" y="2080258"/>
                      <a:pt x="2611267" y="2129631"/>
                      <a:pt x="2642367" y="2176159"/>
                    </a:cubicBezTo>
                    <a:cubicBezTo>
                      <a:pt x="2713579" y="2279308"/>
                      <a:pt x="2751929" y="2401691"/>
                      <a:pt x="2772323" y="2524413"/>
                    </a:cubicBezTo>
                    <a:cubicBezTo>
                      <a:pt x="2785603" y="2647677"/>
                      <a:pt x="2774898" y="2775816"/>
                      <a:pt x="2735532" y="2894068"/>
                    </a:cubicBezTo>
                    <a:cubicBezTo>
                      <a:pt x="2735396" y="2893933"/>
                      <a:pt x="2735329" y="2893730"/>
                      <a:pt x="2735125" y="2893594"/>
                    </a:cubicBezTo>
                    <a:lnTo>
                      <a:pt x="2735125" y="2893594"/>
                    </a:lnTo>
                    <a:cubicBezTo>
                      <a:pt x="2734177" y="2898335"/>
                      <a:pt x="2732957" y="2902941"/>
                      <a:pt x="2731602" y="2907478"/>
                    </a:cubicBezTo>
                    <a:cubicBezTo>
                      <a:pt x="2728892" y="2916486"/>
                      <a:pt x="2725843" y="2925426"/>
                      <a:pt x="2722116" y="2934095"/>
                    </a:cubicBezTo>
                    <a:cubicBezTo>
                      <a:pt x="2719948" y="2938971"/>
                      <a:pt x="2717915" y="2943848"/>
                      <a:pt x="2715612" y="2948657"/>
                    </a:cubicBezTo>
                    <a:cubicBezTo>
                      <a:pt x="2713579" y="2953059"/>
                      <a:pt x="2711275" y="2957326"/>
                      <a:pt x="2709039" y="2961660"/>
                    </a:cubicBezTo>
                    <a:cubicBezTo>
                      <a:pt x="2704567" y="2970329"/>
                      <a:pt x="2699689" y="2978727"/>
                      <a:pt x="2694946" y="2987126"/>
                    </a:cubicBezTo>
                    <a:cubicBezTo>
                      <a:pt x="2691626" y="2992950"/>
                      <a:pt x="2688441" y="2998910"/>
                      <a:pt x="2685257" y="3004802"/>
                    </a:cubicBezTo>
                    <a:cubicBezTo>
                      <a:pt x="2685189" y="3004938"/>
                      <a:pt x="2685121" y="3005073"/>
                      <a:pt x="2685054" y="3005209"/>
                    </a:cubicBezTo>
                    <a:cubicBezTo>
                      <a:pt x="2682547" y="3010356"/>
                      <a:pt x="2680107" y="3015639"/>
                      <a:pt x="2677668" y="3020854"/>
                    </a:cubicBezTo>
                    <a:cubicBezTo>
                      <a:pt x="2677533" y="3021057"/>
                      <a:pt x="2677397" y="3021260"/>
                      <a:pt x="2677329" y="3021463"/>
                    </a:cubicBezTo>
                    <a:cubicBezTo>
                      <a:pt x="2675839" y="3024646"/>
                      <a:pt x="2674348" y="3027762"/>
                      <a:pt x="2672925" y="3030945"/>
                    </a:cubicBezTo>
                    <a:cubicBezTo>
                      <a:pt x="2672654" y="3031555"/>
                      <a:pt x="2672315" y="3032232"/>
                      <a:pt x="2672044" y="3032841"/>
                    </a:cubicBezTo>
                    <a:cubicBezTo>
                      <a:pt x="2669944" y="3037379"/>
                      <a:pt x="2667708" y="3041849"/>
                      <a:pt x="2665404" y="3046319"/>
                    </a:cubicBezTo>
                    <a:cubicBezTo>
                      <a:pt x="2664523" y="3048012"/>
                      <a:pt x="2663575" y="3049773"/>
                      <a:pt x="2662559" y="3051466"/>
                    </a:cubicBezTo>
                    <a:cubicBezTo>
                      <a:pt x="2662017" y="3052347"/>
                      <a:pt x="2661474" y="3053227"/>
                      <a:pt x="2660865" y="3054040"/>
                    </a:cubicBezTo>
                    <a:cubicBezTo>
                      <a:pt x="2659645" y="3055801"/>
                      <a:pt x="2658358" y="3057494"/>
                      <a:pt x="2656596" y="3058713"/>
                    </a:cubicBezTo>
                    <a:cubicBezTo>
                      <a:pt x="2654970" y="3059865"/>
                      <a:pt x="2653005" y="3060339"/>
                      <a:pt x="2651176" y="3060068"/>
                    </a:cubicBezTo>
                    <a:cubicBezTo>
                      <a:pt x="2620008" y="3103481"/>
                      <a:pt x="2585181" y="3144591"/>
                      <a:pt x="2554488" y="3188343"/>
                    </a:cubicBezTo>
                    <a:cubicBezTo>
                      <a:pt x="2545883" y="3199857"/>
                      <a:pt x="2537278" y="3211370"/>
                      <a:pt x="2527995" y="3222410"/>
                    </a:cubicBezTo>
                    <a:cubicBezTo>
                      <a:pt x="2526166" y="3223697"/>
                      <a:pt x="2524404" y="3225051"/>
                      <a:pt x="2522507" y="3226338"/>
                    </a:cubicBezTo>
                    <a:cubicBezTo>
                      <a:pt x="2463017" y="3262911"/>
                      <a:pt x="2399259" y="3290476"/>
                      <a:pt x="2333197" y="3314519"/>
                    </a:cubicBezTo>
                    <a:cubicBezTo>
                      <a:pt x="2290171" y="3331993"/>
                      <a:pt x="2245181" y="3346080"/>
                      <a:pt x="2198294" y="3350144"/>
                    </a:cubicBezTo>
                    <a:cubicBezTo>
                      <a:pt x="2098557" y="3359016"/>
                      <a:pt x="2011897" y="3326710"/>
                      <a:pt x="1925441" y="3279978"/>
                    </a:cubicBezTo>
                    <a:cubicBezTo>
                      <a:pt x="1861343" y="3251397"/>
                      <a:pt x="1808087" y="3204462"/>
                      <a:pt x="1766282" y="3148520"/>
                    </a:cubicBezTo>
                    <a:cubicBezTo>
                      <a:pt x="1727525" y="3101246"/>
                      <a:pt x="1699813" y="3046319"/>
                      <a:pt x="1683077" y="2987803"/>
                    </a:cubicBezTo>
                    <a:cubicBezTo>
                      <a:pt x="1684636" y="2985974"/>
                      <a:pt x="1685110" y="2983671"/>
                      <a:pt x="1683958" y="2980895"/>
                    </a:cubicBezTo>
                    <a:cubicBezTo>
                      <a:pt x="1683010" y="2979743"/>
                      <a:pt x="1681790" y="2978930"/>
                      <a:pt x="1680503" y="2978321"/>
                    </a:cubicBezTo>
                    <a:cubicBezTo>
                      <a:pt x="1678741" y="2971548"/>
                      <a:pt x="1676979" y="2964843"/>
                      <a:pt x="1675489" y="2958003"/>
                    </a:cubicBezTo>
                    <a:cubicBezTo>
                      <a:pt x="1656043" y="2886415"/>
                      <a:pt x="1649470" y="2812931"/>
                      <a:pt x="1653536" y="2738905"/>
                    </a:cubicBezTo>
                    <a:cubicBezTo>
                      <a:pt x="1654891" y="2693054"/>
                      <a:pt x="1656449" y="2646999"/>
                      <a:pt x="1661937" y="2601419"/>
                    </a:cubicBezTo>
                    <a:cubicBezTo>
                      <a:pt x="1666613" y="2568571"/>
                      <a:pt x="1673659" y="2536130"/>
                      <a:pt x="1682197" y="2504095"/>
                    </a:cubicBezTo>
                    <a:cubicBezTo>
                      <a:pt x="1682806" y="2503621"/>
                      <a:pt x="1683484" y="2503214"/>
                      <a:pt x="1684026" y="2502537"/>
                    </a:cubicBezTo>
                    <a:cubicBezTo>
                      <a:pt x="1686194" y="2500031"/>
                      <a:pt x="1686397" y="2496306"/>
                      <a:pt x="1685110" y="2493258"/>
                    </a:cubicBezTo>
                    <a:cubicBezTo>
                      <a:pt x="1694257" y="2460275"/>
                      <a:pt x="1704895" y="2427698"/>
                      <a:pt x="1716210" y="2395528"/>
                    </a:cubicBezTo>
                    <a:cubicBezTo>
                      <a:pt x="1750427" y="2302335"/>
                      <a:pt x="1813508" y="2222282"/>
                      <a:pt x="1885329" y="2154825"/>
                    </a:cubicBezTo>
                    <a:cubicBezTo>
                      <a:pt x="1947055" y="2089672"/>
                      <a:pt x="2023551" y="2042804"/>
                      <a:pt x="2101742" y="2000001"/>
                    </a:cubicBezTo>
                    <a:cubicBezTo>
                      <a:pt x="2121594" y="1989842"/>
                      <a:pt x="2142531" y="1978463"/>
                      <a:pt x="2160283" y="1964038"/>
                    </a:cubicBezTo>
                    <a:cubicBezTo>
                      <a:pt x="2165500" y="1962751"/>
                      <a:pt x="2169430" y="1958145"/>
                      <a:pt x="2172886" y="1952659"/>
                    </a:cubicBezTo>
                    <a:cubicBezTo>
                      <a:pt x="2183049" y="1942433"/>
                      <a:pt x="2191383" y="1930648"/>
                      <a:pt x="2197007" y="1916967"/>
                    </a:cubicBezTo>
                    <a:cubicBezTo>
                      <a:pt x="2226006" y="1877143"/>
                      <a:pt x="2254803" y="1836710"/>
                      <a:pt x="2276010" y="1792078"/>
                    </a:cubicBezTo>
                    <a:cubicBezTo>
                      <a:pt x="2278721" y="1786457"/>
                      <a:pt x="2281228" y="1780768"/>
                      <a:pt x="2283599" y="1775078"/>
                    </a:cubicBezTo>
                    <a:cubicBezTo>
                      <a:pt x="2288952" y="1810297"/>
                      <a:pt x="2309346" y="1843686"/>
                      <a:pt x="2335771" y="1866646"/>
                    </a:cubicBezTo>
                    <a:cubicBezTo>
                      <a:pt x="2369378" y="1892111"/>
                      <a:pt x="2412810" y="1897462"/>
                      <a:pt x="2453735" y="1899087"/>
                    </a:cubicBezTo>
                    <a:cubicBezTo>
                      <a:pt x="2455699" y="1899223"/>
                      <a:pt x="2457664" y="1899290"/>
                      <a:pt x="2459629" y="1899290"/>
                    </a:cubicBezTo>
                    <a:cubicBezTo>
                      <a:pt x="2487883" y="1899290"/>
                      <a:pt x="2514037" y="1887099"/>
                      <a:pt x="2538565" y="1873757"/>
                    </a:cubicBezTo>
                    <a:cubicBezTo>
                      <a:pt x="2559231" y="1862650"/>
                      <a:pt x="2580506" y="1851475"/>
                      <a:pt x="2597309" y="1834814"/>
                    </a:cubicBezTo>
                    <a:cubicBezTo>
                      <a:pt x="2598732" y="1833392"/>
                      <a:pt x="2600087" y="1831969"/>
                      <a:pt x="2601510" y="1830547"/>
                    </a:cubicBezTo>
                    <a:cubicBezTo>
                      <a:pt x="2597581" y="1836304"/>
                      <a:pt x="2593515" y="1842061"/>
                      <a:pt x="2589043" y="1847885"/>
                    </a:cubicBezTo>
                    <a:cubicBezTo>
                      <a:pt x="2550761" y="1898884"/>
                      <a:pt x="2523523" y="1971420"/>
                      <a:pt x="2560044" y="2030478"/>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59" name="Google Shape;959;p26"/>
              <p:cNvSpPr/>
              <p:nvPr/>
            </p:nvSpPr>
            <p:spPr>
              <a:xfrm>
                <a:off x="16326763" y="2920411"/>
                <a:ext cx="719239" cy="958387"/>
              </a:xfrm>
              <a:custGeom>
                <a:avLst/>
                <a:gdLst/>
                <a:ahLst/>
                <a:cxnLst/>
                <a:rect l="l" t="t" r="r" b="b"/>
                <a:pathLst>
                  <a:path w="719239" h="958387" extrusionOk="0">
                    <a:moveTo>
                      <a:pt x="703339" y="364419"/>
                    </a:moveTo>
                    <a:cubicBezTo>
                      <a:pt x="696293" y="365096"/>
                      <a:pt x="642020" y="367535"/>
                      <a:pt x="616408" y="375730"/>
                    </a:cubicBezTo>
                    <a:cubicBezTo>
                      <a:pt x="611733" y="305700"/>
                      <a:pt x="593846" y="237092"/>
                      <a:pt x="557867" y="182639"/>
                    </a:cubicBezTo>
                    <a:cubicBezTo>
                      <a:pt x="572503" y="175866"/>
                      <a:pt x="585851" y="166385"/>
                      <a:pt x="596014" y="153720"/>
                    </a:cubicBezTo>
                    <a:cubicBezTo>
                      <a:pt x="607668" y="139700"/>
                      <a:pt x="616341" y="123513"/>
                      <a:pt x="624404" y="107259"/>
                    </a:cubicBezTo>
                    <a:cubicBezTo>
                      <a:pt x="627792" y="100418"/>
                      <a:pt x="623658" y="91817"/>
                      <a:pt x="617018" y="89040"/>
                    </a:cubicBezTo>
                    <a:cubicBezTo>
                      <a:pt x="610243" y="86196"/>
                      <a:pt x="601434" y="89379"/>
                      <a:pt x="598792" y="96422"/>
                    </a:cubicBezTo>
                    <a:cubicBezTo>
                      <a:pt x="593507" y="110374"/>
                      <a:pt x="587341" y="123920"/>
                      <a:pt x="579007" y="136382"/>
                    </a:cubicBezTo>
                    <a:cubicBezTo>
                      <a:pt x="571012" y="149114"/>
                      <a:pt x="558951" y="158257"/>
                      <a:pt x="546959" y="167197"/>
                    </a:cubicBezTo>
                    <a:cubicBezTo>
                      <a:pt x="537269" y="154600"/>
                      <a:pt x="526496" y="142815"/>
                      <a:pt x="514503" y="132250"/>
                    </a:cubicBezTo>
                    <a:cubicBezTo>
                      <a:pt x="483403" y="104211"/>
                      <a:pt x="445121" y="83419"/>
                      <a:pt x="403993" y="74208"/>
                    </a:cubicBezTo>
                    <a:cubicBezTo>
                      <a:pt x="401215" y="73801"/>
                      <a:pt x="398370" y="73260"/>
                      <a:pt x="395524" y="72718"/>
                    </a:cubicBezTo>
                    <a:cubicBezTo>
                      <a:pt x="397624" y="72108"/>
                      <a:pt x="399657" y="71499"/>
                      <a:pt x="401757" y="70957"/>
                    </a:cubicBezTo>
                    <a:cubicBezTo>
                      <a:pt x="420119" y="65674"/>
                      <a:pt x="438820" y="61407"/>
                      <a:pt x="457250" y="56328"/>
                    </a:cubicBezTo>
                    <a:cubicBezTo>
                      <a:pt x="462738" y="54702"/>
                      <a:pt x="476221" y="51993"/>
                      <a:pt x="470665" y="43934"/>
                    </a:cubicBezTo>
                    <a:cubicBezTo>
                      <a:pt x="458808" y="35603"/>
                      <a:pt x="441869" y="40209"/>
                      <a:pt x="428250" y="41360"/>
                    </a:cubicBezTo>
                    <a:cubicBezTo>
                      <a:pt x="368286" y="47862"/>
                      <a:pt x="314284" y="74411"/>
                      <a:pt x="266042" y="109291"/>
                    </a:cubicBezTo>
                    <a:cubicBezTo>
                      <a:pt x="266381" y="100080"/>
                      <a:pt x="265636" y="90733"/>
                      <a:pt x="264416" y="82132"/>
                    </a:cubicBezTo>
                    <a:cubicBezTo>
                      <a:pt x="260622" y="64252"/>
                      <a:pt x="233993" y="-16885"/>
                      <a:pt x="208382" y="3162"/>
                    </a:cubicBezTo>
                    <a:cubicBezTo>
                      <a:pt x="201674" y="8377"/>
                      <a:pt x="200793" y="17791"/>
                      <a:pt x="205604" y="24496"/>
                    </a:cubicBezTo>
                    <a:cubicBezTo>
                      <a:pt x="227895" y="53551"/>
                      <a:pt x="246664" y="92697"/>
                      <a:pt x="239482" y="129541"/>
                    </a:cubicBezTo>
                    <a:cubicBezTo>
                      <a:pt x="190562" y="167942"/>
                      <a:pt x="160478" y="224359"/>
                      <a:pt x="133376" y="279828"/>
                    </a:cubicBezTo>
                    <a:cubicBezTo>
                      <a:pt x="102953" y="256326"/>
                      <a:pt x="42989" y="212575"/>
                      <a:pt x="34384" y="235060"/>
                    </a:cubicBezTo>
                    <a:cubicBezTo>
                      <a:pt x="31945" y="240817"/>
                      <a:pt x="34655" y="248335"/>
                      <a:pt x="40686" y="250570"/>
                    </a:cubicBezTo>
                    <a:cubicBezTo>
                      <a:pt x="71650" y="260187"/>
                      <a:pt x="98549" y="278067"/>
                      <a:pt x="126465" y="293915"/>
                    </a:cubicBezTo>
                    <a:cubicBezTo>
                      <a:pt x="125584" y="295744"/>
                      <a:pt x="124703" y="297640"/>
                      <a:pt x="123754" y="299469"/>
                    </a:cubicBezTo>
                    <a:cubicBezTo>
                      <a:pt x="101463" y="357511"/>
                      <a:pt x="92722" y="420362"/>
                      <a:pt x="89131" y="482197"/>
                    </a:cubicBezTo>
                    <a:cubicBezTo>
                      <a:pt x="85066" y="533331"/>
                      <a:pt x="87911" y="584668"/>
                      <a:pt x="97194" y="634990"/>
                    </a:cubicBezTo>
                    <a:cubicBezTo>
                      <a:pt x="89876" y="649009"/>
                      <a:pt x="79510" y="661200"/>
                      <a:pt x="65484" y="669531"/>
                    </a:cubicBezTo>
                    <a:cubicBezTo>
                      <a:pt x="46241" y="681925"/>
                      <a:pt x="25915" y="692422"/>
                      <a:pt x="6672" y="704816"/>
                    </a:cubicBezTo>
                    <a:cubicBezTo>
                      <a:pt x="506" y="708744"/>
                      <a:pt x="-2001" y="716736"/>
                      <a:pt x="1794" y="723238"/>
                    </a:cubicBezTo>
                    <a:cubicBezTo>
                      <a:pt x="4504" y="727844"/>
                      <a:pt x="8501" y="729672"/>
                      <a:pt x="12770" y="729672"/>
                    </a:cubicBezTo>
                    <a:cubicBezTo>
                      <a:pt x="17716" y="729672"/>
                      <a:pt x="23001" y="727166"/>
                      <a:pt x="26999" y="723645"/>
                    </a:cubicBezTo>
                    <a:cubicBezTo>
                      <a:pt x="43599" y="712808"/>
                      <a:pt x="60402" y="702311"/>
                      <a:pt x="76596" y="690797"/>
                    </a:cubicBezTo>
                    <a:cubicBezTo>
                      <a:pt x="87640" y="683889"/>
                      <a:pt x="96516" y="674881"/>
                      <a:pt x="103428" y="664586"/>
                    </a:cubicBezTo>
                    <a:cubicBezTo>
                      <a:pt x="104444" y="668921"/>
                      <a:pt x="105392" y="673255"/>
                      <a:pt x="106477" y="677522"/>
                    </a:cubicBezTo>
                    <a:cubicBezTo>
                      <a:pt x="132766" y="758727"/>
                      <a:pt x="197947" y="826048"/>
                      <a:pt x="276341" y="862824"/>
                    </a:cubicBezTo>
                    <a:cubicBezTo>
                      <a:pt x="282236" y="879620"/>
                      <a:pt x="287724" y="896484"/>
                      <a:pt x="283523" y="914500"/>
                    </a:cubicBezTo>
                    <a:cubicBezTo>
                      <a:pt x="283049" y="928655"/>
                      <a:pt x="261638" y="945384"/>
                      <a:pt x="277357" y="956762"/>
                    </a:cubicBezTo>
                    <a:cubicBezTo>
                      <a:pt x="279729" y="957845"/>
                      <a:pt x="281829" y="958387"/>
                      <a:pt x="283726" y="958387"/>
                    </a:cubicBezTo>
                    <a:cubicBezTo>
                      <a:pt x="296126" y="958387"/>
                      <a:pt x="300327" y="938001"/>
                      <a:pt x="303579" y="927571"/>
                    </a:cubicBezTo>
                    <a:cubicBezTo>
                      <a:pt x="308390" y="909014"/>
                      <a:pt x="305273" y="889712"/>
                      <a:pt x="298158" y="872170"/>
                    </a:cubicBezTo>
                    <a:cubicBezTo>
                      <a:pt x="333256" y="885716"/>
                      <a:pt x="370319" y="893166"/>
                      <a:pt x="407381" y="893166"/>
                    </a:cubicBezTo>
                    <a:cubicBezTo>
                      <a:pt x="408330" y="893166"/>
                      <a:pt x="409346" y="893166"/>
                      <a:pt x="410295" y="893166"/>
                    </a:cubicBezTo>
                    <a:cubicBezTo>
                      <a:pt x="419916" y="893301"/>
                      <a:pt x="427911" y="885106"/>
                      <a:pt x="427911" y="875557"/>
                    </a:cubicBezTo>
                    <a:cubicBezTo>
                      <a:pt x="427911" y="865804"/>
                      <a:pt x="419916" y="858151"/>
                      <a:pt x="410295" y="857948"/>
                    </a:cubicBezTo>
                    <a:cubicBezTo>
                      <a:pt x="391933" y="857609"/>
                      <a:pt x="373639" y="856119"/>
                      <a:pt x="355616" y="852801"/>
                    </a:cubicBezTo>
                    <a:cubicBezTo>
                      <a:pt x="345046" y="850836"/>
                      <a:pt x="334611" y="848127"/>
                      <a:pt x="324448" y="844741"/>
                    </a:cubicBezTo>
                    <a:cubicBezTo>
                      <a:pt x="407042" y="838849"/>
                      <a:pt x="475273" y="784057"/>
                      <a:pt x="525141" y="715720"/>
                    </a:cubicBezTo>
                    <a:cubicBezTo>
                      <a:pt x="551024" y="719716"/>
                      <a:pt x="577449" y="726083"/>
                      <a:pt x="595472" y="745317"/>
                    </a:cubicBezTo>
                    <a:cubicBezTo>
                      <a:pt x="598047" y="748771"/>
                      <a:pt x="601705" y="750261"/>
                      <a:pt x="605364" y="750261"/>
                    </a:cubicBezTo>
                    <a:cubicBezTo>
                      <a:pt x="612750" y="750261"/>
                      <a:pt x="620203" y="744098"/>
                      <a:pt x="618780" y="735497"/>
                    </a:cubicBezTo>
                    <a:cubicBezTo>
                      <a:pt x="607736" y="712266"/>
                      <a:pt x="567489" y="702649"/>
                      <a:pt x="535576" y="700821"/>
                    </a:cubicBezTo>
                    <a:cubicBezTo>
                      <a:pt x="560171" y="664315"/>
                      <a:pt x="579753" y="624763"/>
                      <a:pt x="593642" y="587310"/>
                    </a:cubicBezTo>
                    <a:cubicBezTo>
                      <a:pt x="610446" y="529945"/>
                      <a:pt x="620000" y="460863"/>
                      <a:pt x="617357" y="392187"/>
                    </a:cubicBezTo>
                    <a:cubicBezTo>
                      <a:pt x="646357" y="391375"/>
                      <a:pt x="675153" y="389749"/>
                      <a:pt x="705237" y="392052"/>
                    </a:cubicBezTo>
                    <a:cubicBezTo>
                      <a:pt x="709438" y="392323"/>
                      <a:pt x="713774" y="389885"/>
                      <a:pt x="716281" y="386634"/>
                    </a:cubicBezTo>
                    <a:cubicBezTo>
                      <a:pt x="724073" y="377355"/>
                      <a:pt x="715332" y="362523"/>
                      <a:pt x="703339" y="364419"/>
                    </a:cubicBezTo>
                    <a:close/>
                    <a:moveTo>
                      <a:pt x="580701" y="467771"/>
                    </a:moveTo>
                    <a:cubicBezTo>
                      <a:pt x="575687" y="534211"/>
                      <a:pt x="559087" y="601465"/>
                      <a:pt x="520737" y="657136"/>
                    </a:cubicBezTo>
                    <a:cubicBezTo>
                      <a:pt x="494448" y="702446"/>
                      <a:pt x="461383" y="743421"/>
                      <a:pt x="418290" y="773966"/>
                    </a:cubicBezTo>
                    <a:cubicBezTo>
                      <a:pt x="377094" y="802276"/>
                      <a:pt x="327429" y="817650"/>
                      <a:pt x="277493" y="806475"/>
                    </a:cubicBezTo>
                    <a:cubicBezTo>
                      <a:pt x="260283" y="802547"/>
                      <a:pt x="243750" y="796248"/>
                      <a:pt x="227353" y="789882"/>
                    </a:cubicBezTo>
                    <a:cubicBezTo>
                      <a:pt x="226134" y="788934"/>
                      <a:pt x="224914" y="787918"/>
                      <a:pt x="223762" y="786970"/>
                    </a:cubicBezTo>
                    <a:cubicBezTo>
                      <a:pt x="189003" y="756966"/>
                      <a:pt x="159733" y="721951"/>
                      <a:pt x="143675" y="678267"/>
                    </a:cubicBezTo>
                    <a:cubicBezTo>
                      <a:pt x="128159" y="625237"/>
                      <a:pt x="120502" y="569159"/>
                      <a:pt x="122738" y="513893"/>
                    </a:cubicBezTo>
                    <a:cubicBezTo>
                      <a:pt x="124703" y="421310"/>
                      <a:pt x="137983" y="325679"/>
                      <a:pt x="188936" y="246235"/>
                    </a:cubicBezTo>
                    <a:cubicBezTo>
                      <a:pt x="206417" y="214335"/>
                      <a:pt x="224982" y="182165"/>
                      <a:pt x="253778" y="158596"/>
                    </a:cubicBezTo>
                    <a:cubicBezTo>
                      <a:pt x="285895" y="132318"/>
                      <a:pt x="319502" y="105904"/>
                      <a:pt x="356971" y="87753"/>
                    </a:cubicBezTo>
                    <a:cubicBezTo>
                      <a:pt x="361239" y="89176"/>
                      <a:pt x="366185" y="90056"/>
                      <a:pt x="369167" y="90936"/>
                    </a:cubicBezTo>
                    <a:cubicBezTo>
                      <a:pt x="432044" y="104414"/>
                      <a:pt x="489298" y="140377"/>
                      <a:pt x="526361" y="193272"/>
                    </a:cubicBezTo>
                    <a:cubicBezTo>
                      <a:pt x="580294" y="274206"/>
                      <a:pt x="585647" y="372546"/>
                      <a:pt x="580701" y="467771"/>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60" name="Google Shape;960;p26"/>
              <p:cNvSpPr/>
              <p:nvPr/>
            </p:nvSpPr>
            <p:spPr>
              <a:xfrm>
                <a:off x="17624602" y="3229721"/>
                <a:ext cx="891012" cy="998211"/>
              </a:xfrm>
              <a:custGeom>
                <a:avLst/>
                <a:gdLst/>
                <a:ahLst/>
                <a:cxnLst/>
                <a:rect l="l" t="t" r="r" b="b"/>
                <a:pathLst>
                  <a:path w="891012" h="998211" extrusionOk="0">
                    <a:moveTo>
                      <a:pt x="508027" y="6481"/>
                    </a:moveTo>
                    <a:cubicBezTo>
                      <a:pt x="458565" y="2350"/>
                      <a:pt x="407342" y="-5371"/>
                      <a:pt x="358354" y="5736"/>
                    </a:cubicBezTo>
                    <a:cubicBezTo>
                      <a:pt x="282129" y="20839"/>
                      <a:pt x="216202" y="67774"/>
                      <a:pt x="171822" y="130896"/>
                    </a:cubicBezTo>
                    <a:cubicBezTo>
                      <a:pt x="131371" y="181759"/>
                      <a:pt x="86585" y="231132"/>
                      <a:pt x="62599" y="292493"/>
                    </a:cubicBezTo>
                    <a:cubicBezTo>
                      <a:pt x="27908" y="375324"/>
                      <a:pt x="10766" y="465130"/>
                      <a:pt x="1280" y="554124"/>
                    </a:cubicBezTo>
                    <a:cubicBezTo>
                      <a:pt x="-3056" y="642779"/>
                      <a:pt x="1687" y="738884"/>
                      <a:pt x="46270" y="817718"/>
                    </a:cubicBezTo>
                    <a:cubicBezTo>
                      <a:pt x="65038" y="851514"/>
                      <a:pt x="97832" y="873593"/>
                      <a:pt x="128932" y="894995"/>
                    </a:cubicBezTo>
                    <a:cubicBezTo>
                      <a:pt x="158813" y="917481"/>
                      <a:pt x="189913" y="938612"/>
                      <a:pt x="225281" y="951412"/>
                    </a:cubicBezTo>
                    <a:cubicBezTo>
                      <a:pt x="273049" y="967870"/>
                      <a:pt x="323189" y="982092"/>
                      <a:pt x="374074" y="981957"/>
                    </a:cubicBezTo>
                    <a:cubicBezTo>
                      <a:pt x="400024" y="991032"/>
                      <a:pt x="423536" y="996180"/>
                      <a:pt x="451925" y="997805"/>
                    </a:cubicBezTo>
                    <a:cubicBezTo>
                      <a:pt x="457549" y="998076"/>
                      <a:pt x="463105" y="998211"/>
                      <a:pt x="468797" y="998211"/>
                    </a:cubicBezTo>
                    <a:cubicBezTo>
                      <a:pt x="524899" y="998211"/>
                      <a:pt x="582966" y="985682"/>
                      <a:pt x="630801" y="956424"/>
                    </a:cubicBezTo>
                    <a:cubicBezTo>
                      <a:pt x="674640" y="928046"/>
                      <a:pt x="707094" y="886461"/>
                      <a:pt x="743276" y="849482"/>
                    </a:cubicBezTo>
                    <a:cubicBezTo>
                      <a:pt x="808322" y="784938"/>
                      <a:pt x="841116" y="695674"/>
                      <a:pt x="861511" y="608102"/>
                    </a:cubicBezTo>
                    <a:cubicBezTo>
                      <a:pt x="886377" y="511049"/>
                      <a:pt x="899319" y="409187"/>
                      <a:pt x="885157" y="309493"/>
                    </a:cubicBezTo>
                    <a:cubicBezTo>
                      <a:pt x="871064" y="248538"/>
                      <a:pt x="858394" y="182911"/>
                      <a:pt x="816792" y="134012"/>
                    </a:cubicBezTo>
                    <a:cubicBezTo>
                      <a:pt x="772479" y="87619"/>
                      <a:pt x="717055" y="48472"/>
                      <a:pt x="654313" y="31947"/>
                    </a:cubicBezTo>
                    <a:cubicBezTo>
                      <a:pt x="606206" y="20365"/>
                      <a:pt x="556947" y="13592"/>
                      <a:pt x="508027" y="6481"/>
                    </a:cubicBezTo>
                    <a:close/>
                    <a:moveTo>
                      <a:pt x="163014" y="876099"/>
                    </a:moveTo>
                    <a:cubicBezTo>
                      <a:pt x="134285" y="854833"/>
                      <a:pt x="101152" y="837021"/>
                      <a:pt x="80690" y="806882"/>
                    </a:cubicBezTo>
                    <a:cubicBezTo>
                      <a:pt x="53113" y="765568"/>
                      <a:pt x="43695" y="715789"/>
                      <a:pt x="37530" y="667364"/>
                    </a:cubicBezTo>
                    <a:cubicBezTo>
                      <a:pt x="26417" y="594286"/>
                      <a:pt x="34752" y="521208"/>
                      <a:pt x="49929" y="447521"/>
                    </a:cubicBezTo>
                    <a:cubicBezTo>
                      <a:pt x="81300" y="290733"/>
                      <a:pt x="125341" y="239734"/>
                      <a:pt x="225281" y="121076"/>
                    </a:cubicBezTo>
                    <a:cubicBezTo>
                      <a:pt x="283077" y="56261"/>
                      <a:pt x="351240" y="35536"/>
                      <a:pt x="426991" y="35536"/>
                    </a:cubicBezTo>
                    <a:cubicBezTo>
                      <a:pt x="454093" y="35536"/>
                      <a:pt x="482145" y="38177"/>
                      <a:pt x="511076" y="42377"/>
                    </a:cubicBezTo>
                    <a:cubicBezTo>
                      <a:pt x="442507" y="45086"/>
                      <a:pt x="380849" y="78340"/>
                      <a:pt x="328948" y="121211"/>
                    </a:cubicBezTo>
                    <a:cubicBezTo>
                      <a:pt x="209359" y="202348"/>
                      <a:pt x="147565" y="355209"/>
                      <a:pt x="124867" y="493508"/>
                    </a:cubicBezTo>
                    <a:cubicBezTo>
                      <a:pt x="114568" y="572004"/>
                      <a:pt x="120463" y="651312"/>
                      <a:pt x="143703" y="727099"/>
                    </a:cubicBezTo>
                    <a:cubicBezTo>
                      <a:pt x="150885" y="752768"/>
                      <a:pt x="158135" y="777556"/>
                      <a:pt x="169789" y="801938"/>
                    </a:cubicBezTo>
                    <a:cubicBezTo>
                      <a:pt x="192691" y="847586"/>
                      <a:pt x="217964" y="894453"/>
                      <a:pt x="259566" y="925743"/>
                    </a:cubicBezTo>
                    <a:cubicBezTo>
                      <a:pt x="224536" y="915584"/>
                      <a:pt x="191675" y="898652"/>
                      <a:pt x="163014" y="876099"/>
                    </a:cubicBezTo>
                    <a:close/>
                    <a:moveTo>
                      <a:pt x="802698" y="173564"/>
                    </a:moveTo>
                    <a:cubicBezTo>
                      <a:pt x="821060" y="202010"/>
                      <a:pt x="830614" y="236686"/>
                      <a:pt x="839625" y="269263"/>
                    </a:cubicBezTo>
                    <a:cubicBezTo>
                      <a:pt x="851821" y="311051"/>
                      <a:pt x="856971" y="354125"/>
                      <a:pt x="855074" y="397606"/>
                    </a:cubicBezTo>
                    <a:cubicBezTo>
                      <a:pt x="856429" y="468720"/>
                      <a:pt x="842878" y="538885"/>
                      <a:pt x="825397" y="607628"/>
                    </a:cubicBezTo>
                    <a:cubicBezTo>
                      <a:pt x="811439" y="667364"/>
                      <a:pt x="790163" y="726083"/>
                      <a:pt x="756489" y="778911"/>
                    </a:cubicBezTo>
                    <a:cubicBezTo>
                      <a:pt x="736568" y="807491"/>
                      <a:pt x="711431" y="831602"/>
                      <a:pt x="687716" y="856932"/>
                    </a:cubicBezTo>
                    <a:cubicBezTo>
                      <a:pt x="659869" y="887071"/>
                      <a:pt x="633173" y="916532"/>
                      <a:pt x="595975" y="936106"/>
                    </a:cubicBezTo>
                    <a:cubicBezTo>
                      <a:pt x="556947" y="953241"/>
                      <a:pt x="513787" y="962926"/>
                      <a:pt x="471100" y="963332"/>
                    </a:cubicBezTo>
                    <a:cubicBezTo>
                      <a:pt x="465002" y="963400"/>
                      <a:pt x="458972" y="962993"/>
                      <a:pt x="452874" y="962655"/>
                    </a:cubicBezTo>
                    <a:cubicBezTo>
                      <a:pt x="451451" y="957981"/>
                      <a:pt x="447047" y="954731"/>
                      <a:pt x="442033" y="954663"/>
                    </a:cubicBezTo>
                    <a:cubicBezTo>
                      <a:pt x="427669" y="954324"/>
                      <a:pt x="413101" y="954053"/>
                      <a:pt x="398872" y="951141"/>
                    </a:cubicBezTo>
                    <a:cubicBezTo>
                      <a:pt x="349343" y="939560"/>
                      <a:pt x="298526" y="916871"/>
                      <a:pt x="261666" y="880840"/>
                    </a:cubicBezTo>
                    <a:cubicBezTo>
                      <a:pt x="200076" y="812977"/>
                      <a:pt x="173990" y="721816"/>
                      <a:pt x="158745" y="633297"/>
                    </a:cubicBezTo>
                    <a:cubicBezTo>
                      <a:pt x="145397" y="533873"/>
                      <a:pt x="165927" y="433434"/>
                      <a:pt x="203803" y="341460"/>
                    </a:cubicBezTo>
                    <a:cubicBezTo>
                      <a:pt x="227111" y="283892"/>
                      <a:pt x="260244" y="229372"/>
                      <a:pt x="303404" y="184604"/>
                    </a:cubicBezTo>
                    <a:cubicBezTo>
                      <a:pt x="336876" y="156226"/>
                      <a:pt x="371567" y="128526"/>
                      <a:pt x="408697" y="105160"/>
                    </a:cubicBezTo>
                    <a:cubicBezTo>
                      <a:pt x="463241" y="72989"/>
                      <a:pt x="526389" y="67571"/>
                      <a:pt x="588793" y="67571"/>
                    </a:cubicBezTo>
                    <a:cubicBezTo>
                      <a:pt x="589402" y="67571"/>
                      <a:pt x="590012" y="67571"/>
                      <a:pt x="590554" y="67571"/>
                    </a:cubicBezTo>
                    <a:cubicBezTo>
                      <a:pt x="626871" y="67774"/>
                      <a:pt x="665018" y="67436"/>
                      <a:pt x="697405" y="86061"/>
                    </a:cubicBezTo>
                    <a:cubicBezTo>
                      <a:pt x="736975" y="109020"/>
                      <a:pt x="775799" y="135434"/>
                      <a:pt x="802698" y="173564"/>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961" name="Google Shape;961;p26"/>
            <p:cNvSpPr/>
            <p:nvPr/>
          </p:nvSpPr>
          <p:spPr>
            <a:xfrm>
              <a:off x="16190673" y="1159231"/>
              <a:ext cx="1041545" cy="1443670"/>
            </a:xfrm>
            <a:custGeom>
              <a:avLst/>
              <a:gdLst/>
              <a:ahLst/>
              <a:cxnLst/>
              <a:rect l="l" t="t" r="r" b="b"/>
              <a:pathLst>
                <a:path w="1041545" h="1443670" extrusionOk="0">
                  <a:moveTo>
                    <a:pt x="776958" y="25241"/>
                  </a:moveTo>
                  <a:cubicBezTo>
                    <a:pt x="863957" y="5939"/>
                    <a:pt x="952785" y="-1714"/>
                    <a:pt x="1041546" y="317"/>
                  </a:cubicBezTo>
                  <a:cubicBezTo>
                    <a:pt x="990254" y="24970"/>
                    <a:pt x="944316" y="59308"/>
                    <a:pt x="896141" y="89311"/>
                  </a:cubicBezTo>
                  <a:cubicBezTo>
                    <a:pt x="839226" y="133131"/>
                    <a:pt x="780888" y="176070"/>
                    <a:pt x="730478" y="227475"/>
                  </a:cubicBezTo>
                  <a:cubicBezTo>
                    <a:pt x="691179" y="269737"/>
                    <a:pt x="657098" y="316536"/>
                    <a:pt x="620781" y="361439"/>
                  </a:cubicBezTo>
                  <a:cubicBezTo>
                    <a:pt x="587445" y="407968"/>
                    <a:pt x="557632" y="457273"/>
                    <a:pt x="528497" y="506511"/>
                  </a:cubicBezTo>
                  <a:cubicBezTo>
                    <a:pt x="482762" y="594286"/>
                    <a:pt x="434316" y="681112"/>
                    <a:pt x="396576" y="772611"/>
                  </a:cubicBezTo>
                  <a:cubicBezTo>
                    <a:pt x="363579" y="865736"/>
                    <a:pt x="338577" y="961774"/>
                    <a:pt x="319063" y="1058556"/>
                  </a:cubicBezTo>
                  <a:cubicBezTo>
                    <a:pt x="307951" y="1113280"/>
                    <a:pt x="299346" y="1168545"/>
                    <a:pt x="295484" y="1224285"/>
                  </a:cubicBezTo>
                  <a:cubicBezTo>
                    <a:pt x="293926" y="1253204"/>
                    <a:pt x="289725" y="1283207"/>
                    <a:pt x="295213" y="1311788"/>
                  </a:cubicBezTo>
                  <a:cubicBezTo>
                    <a:pt x="296568" y="1316597"/>
                    <a:pt x="299753" y="1319780"/>
                    <a:pt x="303615" y="1321473"/>
                  </a:cubicBezTo>
                  <a:cubicBezTo>
                    <a:pt x="297652" y="1398818"/>
                    <a:pt x="247987" y="1453812"/>
                    <a:pt x="166138" y="1442095"/>
                  </a:cubicBezTo>
                  <a:cubicBezTo>
                    <a:pt x="16939" y="1430514"/>
                    <a:pt x="15110" y="1336847"/>
                    <a:pt x="0" y="1217105"/>
                  </a:cubicBezTo>
                  <a:cubicBezTo>
                    <a:pt x="881" y="1169290"/>
                    <a:pt x="1287" y="1121407"/>
                    <a:pt x="4133" y="1073795"/>
                  </a:cubicBezTo>
                  <a:cubicBezTo>
                    <a:pt x="15584" y="968140"/>
                    <a:pt x="42212" y="862960"/>
                    <a:pt x="73719" y="761030"/>
                  </a:cubicBezTo>
                  <a:cubicBezTo>
                    <a:pt x="100482" y="671088"/>
                    <a:pt x="139103" y="585549"/>
                    <a:pt x="180638" y="501567"/>
                  </a:cubicBezTo>
                  <a:cubicBezTo>
                    <a:pt x="245345" y="360085"/>
                    <a:pt x="332953" y="220228"/>
                    <a:pt x="470362" y="139565"/>
                  </a:cubicBezTo>
                  <a:cubicBezTo>
                    <a:pt x="564340" y="83148"/>
                    <a:pt x="669768" y="47252"/>
                    <a:pt x="776958" y="25241"/>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62" name="Google Shape;962;p26"/>
            <p:cNvSpPr/>
            <p:nvPr/>
          </p:nvSpPr>
          <p:spPr>
            <a:xfrm>
              <a:off x="17057408" y="1064346"/>
              <a:ext cx="1581578" cy="1828139"/>
            </a:xfrm>
            <a:custGeom>
              <a:avLst/>
              <a:gdLst/>
              <a:ahLst/>
              <a:cxnLst/>
              <a:rect l="l" t="t" r="r" b="b"/>
              <a:pathLst>
                <a:path w="1581578" h="1828139" extrusionOk="0">
                  <a:moveTo>
                    <a:pt x="1549513" y="679485"/>
                  </a:moveTo>
                  <a:cubicBezTo>
                    <a:pt x="1566994" y="755001"/>
                    <a:pt x="1582171" y="829298"/>
                    <a:pt x="1581561" y="907658"/>
                  </a:cubicBezTo>
                  <a:cubicBezTo>
                    <a:pt x="1581426" y="1008301"/>
                    <a:pt x="1576683" y="1109553"/>
                    <a:pt x="1556017" y="1208232"/>
                  </a:cubicBezTo>
                  <a:cubicBezTo>
                    <a:pt x="1535758" y="1320659"/>
                    <a:pt x="1497341" y="1428549"/>
                    <a:pt x="1448082" y="1531562"/>
                  </a:cubicBezTo>
                  <a:cubicBezTo>
                    <a:pt x="1414611" y="1613106"/>
                    <a:pt x="1370772" y="1692482"/>
                    <a:pt x="1308979" y="1756010"/>
                  </a:cubicBezTo>
                  <a:cubicBezTo>
                    <a:pt x="1287703" y="1783169"/>
                    <a:pt x="1257349" y="1799423"/>
                    <a:pt x="1227062" y="1814526"/>
                  </a:cubicBezTo>
                  <a:cubicBezTo>
                    <a:pt x="1213443" y="1821232"/>
                    <a:pt x="1199214" y="1827395"/>
                    <a:pt x="1183833" y="1828140"/>
                  </a:cubicBezTo>
                  <a:cubicBezTo>
                    <a:pt x="1148736" y="1827598"/>
                    <a:pt x="1112419" y="1825837"/>
                    <a:pt x="1081657" y="1806535"/>
                  </a:cubicBezTo>
                  <a:cubicBezTo>
                    <a:pt x="1051641" y="1783643"/>
                    <a:pt x="1031247" y="1743142"/>
                    <a:pt x="1038293" y="1705079"/>
                  </a:cubicBezTo>
                  <a:cubicBezTo>
                    <a:pt x="1048931" y="1667761"/>
                    <a:pt x="1065802" y="1632340"/>
                    <a:pt x="1079963" y="1596174"/>
                  </a:cubicBezTo>
                  <a:cubicBezTo>
                    <a:pt x="1095141" y="1555741"/>
                    <a:pt x="1110860" y="1515578"/>
                    <a:pt x="1129967" y="1476771"/>
                  </a:cubicBezTo>
                  <a:cubicBezTo>
                    <a:pt x="1182817" y="1360483"/>
                    <a:pt x="1221573" y="1237761"/>
                    <a:pt x="1243797" y="1111992"/>
                  </a:cubicBezTo>
                  <a:cubicBezTo>
                    <a:pt x="1275236" y="930279"/>
                    <a:pt x="1253419" y="738814"/>
                    <a:pt x="1171637" y="572679"/>
                  </a:cubicBezTo>
                  <a:cubicBezTo>
                    <a:pt x="1113841" y="466957"/>
                    <a:pt x="1030705" y="374442"/>
                    <a:pt x="933543" y="303328"/>
                  </a:cubicBezTo>
                  <a:cubicBezTo>
                    <a:pt x="879270" y="265536"/>
                    <a:pt x="820525" y="234585"/>
                    <a:pt x="762052" y="203837"/>
                  </a:cubicBezTo>
                  <a:cubicBezTo>
                    <a:pt x="701614" y="172547"/>
                    <a:pt x="641040" y="140715"/>
                    <a:pt x="575587" y="121142"/>
                  </a:cubicBezTo>
                  <a:cubicBezTo>
                    <a:pt x="485946" y="91816"/>
                    <a:pt x="391901" y="80844"/>
                    <a:pt x="298669" y="69601"/>
                  </a:cubicBezTo>
                  <a:cubicBezTo>
                    <a:pt x="248529" y="63032"/>
                    <a:pt x="198051" y="59713"/>
                    <a:pt x="147573" y="59713"/>
                  </a:cubicBezTo>
                  <a:cubicBezTo>
                    <a:pt x="98246" y="59713"/>
                    <a:pt x="48988" y="62896"/>
                    <a:pt x="0" y="69466"/>
                  </a:cubicBezTo>
                  <a:cubicBezTo>
                    <a:pt x="62200" y="49419"/>
                    <a:pt x="123723" y="26933"/>
                    <a:pt x="188972" y="18738"/>
                  </a:cubicBezTo>
                  <a:cubicBezTo>
                    <a:pt x="241889" y="10340"/>
                    <a:pt x="295349" y="6886"/>
                    <a:pt x="348605" y="723"/>
                  </a:cubicBezTo>
                  <a:cubicBezTo>
                    <a:pt x="370016" y="-293"/>
                    <a:pt x="393595" y="-22"/>
                    <a:pt x="416903" y="249"/>
                  </a:cubicBezTo>
                  <a:cubicBezTo>
                    <a:pt x="429912" y="384"/>
                    <a:pt x="442786" y="520"/>
                    <a:pt x="455185" y="452"/>
                  </a:cubicBezTo>
                  <a:cubicBezTo>
                    <a:pt x="494145" y="520"/>
                    <a:pt x="533172" y="316"/>
                    <a:pt x="572200" y="2687"/>
                  </a:cubicBezTo>
                  <a:cubicBezTo>
                    <a:pt x="670175" y="11220"/>
                    <a:pt x="765033" y="38447"/>
                    <a:pt x="860298" y="61271"/>
                  </a:cubicBezTo>
                  <a:cubicBezTo>
                    <a:pt x="966065" y="88836"/>
                    <a:pt x="1069868" y="121345"/>
                    <a:pt x="1162897" y="180945"/>
                  </a:cubicBezTo>
                  <a:cubicBezTo>
                    <a:pt x="1205651" y="213657"/>
                    <a:pt x="1250438" y="243660"/>
                    <a:pt x="1291498" y="278472"/>
                  </a:cubicBezTo>
                  <a:cubicBezTo>
                    <a:pt x="1326121" y="311997"/>
                    <a:pt x="1365352" y="345996"/>
                    <a:pt x="1397875" y="382704"/>
                  </a:cubicBezTo>
                  <a:cubicBezTo>
                    <a:pt x="1469357" y="467770"/>
                    <a:pt x="1527153" y="569632"/>
                    <a:pt x="1549513" y="679485"/>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63" name="Google Shape;963;p26"/>
            <p:cNvSpPr/>
            <p:nvPr/>
          </p:nvSpPr>
          <p:spPr>
            <a:xfrm>
              <a:off x="17779266" y="3297292"/>
              <a:ext cx="700792" cy="895768"/>
            </a:xfrm>
            <a:custGeom>
              <a:avLst/>
              <a:gdLst/>
              <a:ahLst/>
              <a:cxnLst/>
              <a:rect l="l" t="t" r="r" b="b"/>
              <a:pathLst>
                <a:path w="700792" h="895768" extrusionOk="0">
                  <a:moveTo>
                    <a:pt x="684961" y="201692"/>
                  </a:moveTo>
                  <a:cubicBezTo>
                    <a:pt x="697157" y="243480"/>
                    <a:pt x="702307" y="286554"/>
                    <a:pt x="700410" y="330035"/>
                  </a:cubicBezTo>
                  <a:cubicBezTo>
                    <a:pt x="701765" y="401149"/>
                    <a:pt x="688213" y="471314"/>
                    <a:pt x="670733" y="540057"/>
                  </a:cubicBezTo>
                  <a:cubicBezTo>
                    <a:pt x="656775" y="599793"/>
                    <a:pt x="635499" y="658512"/>
                    <a:pt x="601825" y="711339"/>
                  </a:cubicBezTo>
                  <a:cubicBezTo>
                    <a:pt x="581904" y="739920"/>
                    <a:pt x="556767" y="764031"/>
                    <a:pt x="533052" y="789361"/>
                  </a:cubicBezTo>
                  <a:cubicBezTo>
                    <a:pt x="505204" y="819500"/>
                    <a:pt x="478509" y="848961"/>
                    <a:pt x="441310" y="868535"/>
                  </a:cubicBezTo>
                  <a:cubicBezTo>
                    <a:pt x="402283" y="885670"/>
                    <a:pt x="359122" y="895354"/>
                    <a:pt x="316436" y="895761"/>
                  </a:cubicBezTo>
                  <a:cubicBezTo>
                    <a:pt x="310338" y="895829"/>
                    <a:pt x="304308" y="895422"/>
                    <a:pt x="298210" y="895084"/>
                  </a:cubicBezTo>
                  <a:cubicBezTo>
                    <a:pt x="296787" y="890410"/>
                    <a:pt x="292383" y="887160"/>
                    <a:pt x="287369" y="887092"/>
                  </a:cubicBezTo>
                  <a:cubicBezTo>
                    <a:pt x="273005" y="886753"/>
                    <a:pt x="258437" y="886482"/>
                    <a:pt x="244208" y="883570"/>
                  </a:cubicBezTo>
                  <a:cubicBezTo>
                    <a:pt x="194679" y="871989"/>
                    <a:pt x="143862" y="849300"/>
                    <a:pt x="107002" y="813269"/>
                  </a:cubicBezTo>
                  <a:cubicBezTo>
                    <a:pt x="45412" y="745406"/>
                    <a:pt x="19326" y="654245"/>
                    <a:pt x="4081" y="565726"/>
                  </a:cubicBezTo>
                  <a:cubicBezTo>
                    <a:pt x="-9267" y="466302"/>
                    <a:pt x="11263" y="365863"/>
                    <a:pt x="49139" y="273889"/>
                  </a:cubicBezTo>
                  <a:cubicBezTo>
                    <a:pt x="72447" y="216321"/>
                    <a:pt x="105579" y="161801"/>
                    <a:pt x="148740" y="117033"/>
                  </a:cubicBezTo>
                  <a:cubicBezTo>
                    <a:pt x="182211" y="88655"/>
                    <a:pt x="216903" y="60955"/>
                    <a:pt x="254033" y="37589"/>
                  </a:cubicBezTo>
                  <a:cubicBezTo>
                    <a:pt x="308576" y="5418"/>
                    <a:pt x="371725" y="0"/>
                    <a:pt x="434128" y="0"/>
                  </a:cubicBezTo>
                  <a:cubicBezTo>
                    <a:pt x="434738" y="0"/>
                    <a:pt x="435348" y="0"/>
                    <a:pt x="435890" y="0"/>
                  </a:cubicBezTo>
                  <a:cubicBezTo>
                    <a:pt x="472207" y="203"/>
                    <a:pt x="510354" y="-135"/>
                    <a:pt x="542741" y="18490"/>
                  </a:cubicBezTo>
                  <a:cubicBezTo>
                    <a:pt x="582243" y="41517"/>
                    <a:pt x="621067" y="67930"/>
                    <a:pt x="647966" y="106061"/>
                  </a:cubicBezTo>
                  <a:cubicBezTo>
                    <a:pt x="666396" y="134439"/>
                    <a:pt x="675882" y="169115"/>
                    <a:pt x="684961" y="201692"/>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64" name="Google Shape;964;p26"/>
            <p:cNvSpPr/>
            <p:nvPr/>
          </p:nvSpPr>
          <p:spPr>
            <a:xfrm>
              <a:off x="17656956" y="3265324"/>
              <a:ext cx="478653" cy="890274"/>
            </a:xfrm>
            <a:custGeom>
              <a:avLst/>
              <a:gdLst/>
              <a:ahLst/>
              <a:cxnLst/>
              <a:rect l="l" t="t" r="r" b="b"/>
              <a:pathLst>
                <a:path w="478653" h="890274" extrusionOk="0">
                  <a:moveTo>
                    <a:pt x="394569" y="0"/>
                  </a:moveTo>
                  <a:cubicBezTo>
                    <a:pt x="421671" y="0"/>
                    <a:pt x="449722" y="2641"/>
                    <a:pt x="478654" y="6908"/>
                  </a:cubicBezTo>
                  <a:cubicBezTo>
                    <a:pt x="410085" y="9617"/>
                    <a:pt x="348427" y="42871"/>
                    <a:pt x="296526" y="85743"/>
                  </a:cubicBezTo>
                  <a:cubicBezTo>
                    <a:pt x="176936" y="166880"/>
                    <a:pt x="115143" y="319741"/>
                    <a:pt x="92444" y="458040"/>
                  </a:cubicBezTo>
                  <a:cubicBezTo>
                    <a:pt x="82145" y="536535"/>
                    <a:pt x="88040" y="615844"/>
                    <a:pt x="111281" y="691631"/>
                  </a:cubicBezTo>
                  <a:cubicBezTo>
                    <a:pt x="118463" y="717299"/>
                    <a:pt x="125712" y="742088"/>
                    <a:pt x="137367" y="766470"/>
                  </a:cubicBezTo>
                  <a:cubicBezTo>
                    <a:pt x="160268" y="812118"/>
                    <a:pt x="185541" y="858985"/>
                    <a:pt x="227143" y="890275"/>
                  </a:cubicBezTo>
                  <a:cubicBezTo>
                    <a:pt x="192113" y="880048"/>
                    <a:pt x="159252" y="863116"/>
                    <a:pt x="130591" y="840563"/>
                  </a:cubicBezTo>
                  <a:cubicBezTo>
                    <a:pt x="101862" y="819297"/>
                    <a:pt x="68730" y="801484"/>
                    <a:pt x="48267" y="771346"/>
                  </a:cubicBezTo>
                  <a:cubicBezTo>
                    <a:pt x="20691" y="730032"/>
                    <a:pt x="11273" y="680253"/>
                    <a:pt x="5107" y="631828"/>
                  </a:cubicBezTo>
                  <a:cubicBezTo>
                    <a:pt x="-6005" y="558750"/>
                    <a:pt x="2329" y="485672"/>
                    <a:pt x="17506" y="411985"/>
                  </a:cubicBezTo>
                  <a:cubicBezTo>
                    <a:pt x="48877" y="255196"/>
                    <a:pt x="92919" y="204198"/>
                    <a:pt x="192859" y="85540"/>
                  </a:cubicBezTo>
                  <a:cubicBezTo>
                    <a:pt x="250722" y="20657"/>
                    <a:pt x="318817" y="0"/>
                    <a:pt x="394569" y="0"/>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65" name="Google Shape;965;p26"/>
            <p:cNvSpPr/>
            <p:nvPr/>
          </p:nvSpPr>
          <p:spPr>
            <a:xfrm>
              <a:off x="15811750" y="2945516"/>
              <a:ext cx="143199" cy="740055"/>
            </a:xfrm>
            <a:custGeom>
              <a:avLst/>
              <a:gdLst/>
              <a:ahLst/>
              <a:cxnLst/>
              <a:rect l="l" t="t" r="r" b="b"/>
              <a:pathLst>
                <a:path w="143199" h="740055" extrusionOk="0">
                  <a:moveTo>
                    <a:pt x="110745" y="0"/>
                  </a:moveTo>
                  <a:cubicBezTo>
                    <a:pt x="110609" y="474"/>
                    <a:pt x="110474" y="948"/>
                    <a:pt x="110338" y="1422"/>
                  </a:cubicBezTo>
                  <a:cubicBezTo>
                    <a:pt x="96313" y="53234"/>
                    <a:pt x="79916" y="104774"/>
                    <a:pt x="69888" y="157601"/>
                  </a:cubicBezTo>
                  <a:cubicBezTo>
                    <a:pt x="63587" y="196951"/>
                    <a:pt x="61215" y="236910"/>
                    <a:pt x="54982" y="276260"/>
                  </a:cubicBezTo>
                  <a:cubicBezTo>
                    <a:pt x="46241" y="343039"/>
                    <a:pt x="43328" y="411849"/>
                    <a:pt x="52204" y="478696"/>
                  </a:cubicBezTo>
                  <a:cubicBezTo>
                    <a:pt x="59115" y="532201"/>
                    <a:pt x="75647" y="583403"/>
                    <a:pt x="93806" y="633927"/>
                  </a:cubicBezTo>
                  <a:cubicBezTo>
                    <a:pt x="106679" y="670974"/>
                    <a:pt x="123212" y="706463"/>
                    <a:pt x="143200" y="740056"/>
                  </a:cubicBezTo>
                  <a:cubicBezTo>
                    <a:pt x="69752" y="709443"/>
                    <a:pt x="69956" y="673548"/>
                    <a:pt x="36010" y="591191"/>
                  </a:cubicBezTo>
                  <a:cubicBezTo>
                    <a:pt x="1048" y="491700"/>
                    <a:pt x="-6880" y="384962"/>
                    <a:pt x="5452" y="280594"/>
                  </a:cubicBezTo>
                  <a:cubicBezTo>
                    <a:pt x="12566" y="207991"/>
                    <a:pt x="22797" y="135184"/>
                    <a:pt x="45157" y="65560"/>
                  </a:cubicBezTo>
                  <a:cubicBezTo>
                    <a:pt x="54507" y="40501"/>
                    <a:pt x="68262" y="11988"/>
                    <a:pt x="96177" y="4199"/>
                  </a:cubicBezTo>
                  <a:cubicBezTo>
                    <a:pt x="98481" y="3454"/>
                    <a:pt x="104037" y="1964"/>
                    <a:pt x="110745" y="0"/>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66" name="Google Shape;966;p26"/>
            <p:cNvSpPr/>
            <p:nvPr/>
          </p:nvSpPr>
          <p:spPr>
            <a:xfrm>
              <a:off x="17177272" y="3005998"/>
              <a:ext cx="654722" cy="1220647"/>
            </a:xfrm>
            <a:custGeom>
              <a:avLst/>
              <a:gdLst/>
              <a:ahLst/>
              <a:cxnLst/>
              <a:rect l="l" t="t" r="r" b="b"/>
              <a:pathLst>
                <a:path w="654722" h="1220647" extrusionOk="0">
                  <a:moveTo>
                    <a:pt x="620641" y="13273"/>
                  </a:moveTo>
                  <a:cubicBezTo>
                    <a:pt x="631889" y="14425"/>
                    <a:pt x="643272" y="16253"/>
                    <a:pt x="654723" y="17811"/>
                  </a:cubicBezTo>
                  <a:cubicBezTo>
                    <a:pt x="626672" y="32508"/>
                    <a:pt x="599163" y="48356"/>
                    <a:pt x="572264" y="64949"/>
                  </a:cubicBezTo>
                  <a:cubicBezTo>
                    <a:pt x="558984" y="72603"/>
                    <a:pt x="546449" y="81204"/>
                    <a:pt x="534320" y="90415"/>
                  </a:cubicBezTo>
                  <a:cubicBezTo>
                    <a:pt x="518330" y="82559"/>
                    <a:pt x="501391" y="75989"/>
                    <a:pt x="485400" y="68471"/>
                  </a:cubicBezTo>
                  <a:cubicBezTo>
                    <a:pt x="470765" y="63595"/>
                    <a:pt x="447728" y="44767"/>
                    <a:pt x="437429" y="65220"/>
                  </a:cubicBezTo>
                  <a:cubicBezTo>
                    <a:pt x="429908" y="86961"/>
                    <a:pt x="459450" y="90279"/>
                    <a:pt x="473679" y="96307"/>
                  </a:cubicBezTo>
                  <a:cubicBezTo>
                    <a:pt x="486010" y="100506"/>
                    <a:pt x="498206" y="105315"/>
                    <a:pt x="510470" y="109853"/>
                  </a:cubicBezTo>
                  <a:cubicBezTo>
                    <a:pt x="493396" y="124414"/>
                    <a:pt x="477134" y="139991"/>
                    <a:pt x="460873" y="155365"/>
                  </a:cubicBezTo>
                  <a:cubicBezTo>
                    <a:pt x="443663" y="171010"/>
                    <a:pt x="427130" y="187468"/>
                    <a:pt x="411411" y="204671"/>
                  </a:cubicBezTo>
                  <a:cubicBezTo>
                    <a:pt x="396776" y="200201"/>
                    <a:pt x="381531" y="197153"/>
                    <a:pt x="366760" y="193360"/>
                  </a:cubicBezTo>
                  <a:cubicBezTo>
                    <a:pt x="352599" y="190583"/>
                    <a:pt x="327258" y="179747"/>
                    <a:pt x="325361" y="202571"/>
                  </a:cubicBezTo>
                  <a:cubicBezTo>
                    <a:pt x="325496" y="218623"/>
                    <a:pt x="343519" y="217539"/>
                    <a:pt x="355106" y="218013"/>
                  </a:cubicBezTo>
                  <a:cubicBezTo>
                    <a:pt x="367437" y="218826"/>
                    <a:pt x="381531" y="221128"/>
                    <a:pt x="395353" y="222754"/>
                  </a:cubicBezTo>
                  <a:cubicBezTo>
                    <a:pt x="369267" y="253231"/>
                    <a:pt x="345552" y="285740"/>
                    <a:pt x="324683" y="320078"/>
                  </a:cubicBezTo>
                  <a:cubicBezTo>
                    <a:pt x="295819" y="368029"/>
                    <a:pt x="276915" y="421059"/>
                    <a:pt x="260925" y="474428"/>
                  </a:cubicBezTo>
                  <a:cubicBezTo>
                    <a:pt x="257130" y="485874"/>
                    <a:pt x="253607" y="497388"/>
                    <a:pt x="250423" y="508969"/>
                  </a:cubicBezTo>
                  <a:cubicBezTo>
                    <a:pt x="250016" y="509037"/>
                    <a:pt x="249677" y="508969"/>
                    <a:pt x="249271" y="508969"/>
                  </a:cubicBezTo>
                  <a:cubicBezTo>
                    <a:pt x="221355" y="510121"/>
                    <a:pt x="193643" y="507344"/>
                    <a:pt x="166541" y="501045"/>
                  </a:cubicBezTo>
                  <a:cubicBezTo>
                    <a:pt x="158207" y="499420"/>
                    <a:pt x="150008" y="506328"/>
                    <a:pt x="148924" y="514455"/>
                  </a:cubicBezTo>
                  <a:cubicBezTo>
                    <a:pt x="147569" y="538228"/>
                    <a:pt x="178737" y="532538"/>
                    <a:pt x="194388" y="535112"/>
                  </a:cubicBezTo>
                  <a:cubicBezTo>
                    <a:pt x="199402" y="535586"/>
                    <a:pt x="204348" y="535721"/>
                    <a:pt x="209295" y="535721"/>
                  </a:cubicBezTo>
                  <a:cubicBezTo>
                    <a:pt x="220881" y="535721"/>
                    <a:pt x="232467" y="534706"/>
                    <a:pt x="244121" y="533351"/>
                  </a:cubicBezTo>
                  <a:cubicBezTo>
                    <a:pt x="226640" y="605142"/>
                    <a:pt x="219390" y="679032"/>
                    <a:pt x="218509" y="753126"/>
                  </a:cubicBezTo>
                  <a:cubicBezTo>
                    <a:pt x="207397" y="752381"/>
                    <a:pt x="196150" y="752720"/>
                    <a:pt x="184970" y="752991"/>
                  </a:cubicBezTo>
                  <a:cubicBezTo>
                    <a:pt x="168370" y="753465"/>
                    <a:pt x="151702" y="753871"/>
                    <a:pt x="135305" y="751162"/>
                  </a:cubicBezTo>
                  <a:cubicBezTo>
                    <a:pt x="115385" y="749333"/>
                    <a:pt x="114301" y="778862"/>
                    <a:pt x="134153" y="778930"/>
                  </a:cubicBezTo>
                  <a:cubicBezTo>
                    <a:pt x="136999" y="779133"/>
                    <a:pt x="139845" y="779201"/>
                    <a:pt x="142758" y="779201"/>
                  </a:cubicBezTo>
                  <a:cubicBezTo>
                    <a:pt x="167828" y="779201"/>
                    <a:pt x="192694" y="773444"/>
                    <a:pt x="217764" y="770803"/>
                  </a:cubicBezTo>
                  <a:cubicBezTo>
                    <a:pt x="214512" y="847673"/>
                    <a:pt x="223117" y="924408"/>
                    <a:pt x="243037" y="998637"/>
                  </a:cubicBezTo>
                  <a:cubicBezTo>
                    <a:pt x="231112" y="998299"/>
                    <a:pt x="219255" y="997960"/>
                    <a:pt x="207397" y="997147"/>
                  </a:cubicBezTo>
                  <a:cubicBezTo>
                    <a:pt x="203603" y="997418"/>
                    <a:pt x="198589" y="996741"/>
                    <a:pt x="193236" y="996064"/>
                  </a:cubicBezTo>
                  <a:cubicBezTo>
                    <a:pt x="178262" y="994303"/>
                    <a:pt x="160646" y="992474"/>
                    <a:pt x="159426" y="1010015"/>
                  </a:cubicBezTo>
                  <a:cubicBezTo>
                    <a:pt x="159426" y="1017601"/>
                    <a:pt x="165931" y="1024983"/>
                    <a:pt x="173723" y="1024983"/>
                  </a:cubicBezTo>
                  <a:cubicBezTo>
                    <a:pt x="173926" y="1024983"/>
                    <a:pt x="174197" y="1024983"/>
                    <a:pt x="174400" y="1024916"/>
                  </a:cubicBezTo>
                  <a:cubicBezTo>
                    <a:pt x="193033" y="1023967"/>
                    <a:pt x="211598" y="1022274"/>
                    <a:pt x="230163" y="1020852"/>
                  </a:cubicBezTo>
                  <a:cubicBezTo>
                    <a:pt x="233416" y="1020107"/>
                    <a:pt x="240733" y="1019836"/>
                    <a:pt x="249000" y="1019294"/>
                  </a:cubicBezTo>
                  <a:cubicBezTo>
                    <a:pt x="255572" y="1041306"/>
                    <a:pt x="263161" y="1063046"/>
                    <a:pt x="271698" y="1084448"/>
                  </a:cubicBezTo>
                  <a:cubicBezTo>
                    <a:pt x="293448" y="1134566"/>
                    <a:pt x="325496" y="1179401"/>
                    <a:pt x="361271" y="1220647"/>
                  </a:cubicBezTo>
                  <a:cubicBezTo>
                    <a:pt x="356054" y="1219022"/>
                    <a:pt x="350905" y="1217329"/>
                    <a:pt x="345823" y="1215432"/>
                  </a:cubicBezTo>
                  <a:cubicBezTo>
                    <a:pt x="301917" y="1202903"/>
                    <a:pt x="264380" y="1177099"/>
                    <a:pt x="224811" y="1155426"/>
                  </a:cubicBezTo>
                  <a:cubicBezTo>
                    <a:pt x="179753" y="1130299"/>
                    <a:pt x="124125" y="1121224"/>
                    <a:pt x="88621" y="1081536"/>
                  </a:cubicBezTo>
                  <a:cubicBezTo>
                    <a:pt x="68430" y="1055731"/>
                    <a:pt x="59689" y="1023087"/>
                    <a:pt x="46883" y="993422"/>
                  </a:cubicBezTo>
                  <a:cubicBezTo>
                    <a:pt x="34687" y="962132"/>
                    <a:pt x="21136" y="931249"/>
                    <a:pt x="12057" y="898943"/>
                  </a:cubicBezTo>
                  <a:cubicBezTo>
                    <a:pt x="-11590" y="809746"/>
                    <a:pt x="5281" y="716553"/>
                    <a:pt x="14360" y="626476"/>
                  </a:cubicBezTo>
                  <a:cubicBezTo>
                    <a:pt x="19307" y="506802"/>
                    <a:pt x="66600" y="395187"/>
                    <a:pt x="121551" y="290481"/>
                  </a:cubicBezTo>
                  <a:cubicBezTo>
                    <a:pt x="163492" y="201488"/>
                    <a:pt x="233145" y="128884"/>
                    <a:pt x="303950" y="61969"/>
                  </a:cubicBezTo>
                  <a:cubicBezTo>
                    <a:pt x="345959" y="26616"/>
                    <a:pt x="399147" y="2234"/>
                    <a:pt x="454504" y="338"/>
                  </a:cubicBezTo>
                  <a:cubicBezTo>
                    <a:pt x="509996" y="-1627"/>
                    <a:pt x="565420" y="5282"/>
                    <a:pt x="620641" y="13273"/>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67" name="Google Shape;967;p26"/>
            <p:cNvSpPr/>
            <p:nvPr/>
          </p:nvSpPr>
          <p:spPr>
            <a:xfrm>
              <a:off x="16123461" y="2743418"/>
              <a:ext cx="1047441" cy="1258225"/>
            </a:xfrm>
            <a:custGeom>
              <a:avLst/>
              <a:gdLst/>
              <a:ahLst/>
              <a:cxnLst/>
              <a:rect l="l" t="t" r="r" b="b"/>
              <a:pathLst>
                <a:path w="1047441" h="1258225" extrusionOk="0">
                  <a:moveTo>
                    <a:pt x="919583" y="563762"/>
                  </a:moveTo>
                  <a:cubicBezTo>
                    <a:pt x="927307" y="554348"/>
                    <a:pt x="918567" y="539515"/>
                    <a:pt x="906641" y="541412"/>
                  </a:cubicBezTo>
                  <a:cubicBezTo>
                    <a:pt x="899595" y="542089"/>
                    <a:pt x="845322" y="544527"/>
                    <a:pt x="819778" y="552722"/>
                  </a:cubicBezTo>
                  <a:cubicBezTo>
                    <a:pt x="815103" y="482760"/>
                    <a:pt x="797351" y="414085"/>
                    <a:pt x="761305" y="359700"/>
                  </a:cubicBezTo>
                  <a:cubicBezTo>
                    <a:pt x="775940" y="352927"/>
                    <a:pt x="789220" y="343445"/>
                    <a:pt x="799316" y="330712"/>
                  </a:cubicBezTo>
                  <a:cubicBezTo>
                    <a:pt x="810970" y="316693"/>
                    <a:pt x="819643" y="300506"/>
                    <a:pt x="827706" y="284251"/>
                  </a:cubicBezTo>
                  <a:cubicBezTo>
                    <a:pt x="831093" y="277411"/>
                    <a:pt x="826960" y="268810"/>
                    <a:pt x="820320" y="266033"/>
                  </a:cubicBezTo>
                  <a:cubicBezTo>
                    <a:pt x="813545" y="263188"/>
                    <a:pt x="804736" y="266371"/>
                    <a:pt x="802094" y="273415"/>
                  </a:cubicBezTo>
                  <a:cubicBezTo>
                    <a:pt x="796809" y="287367"/>
                    <a:pt x="790643" y="300912"/>
                    <a:pt x="782309" y="313374"/>
                  </a:cubicBezTo>
                  <a:cubicBezTo>
                    <a:pt x="774314" y="326107"/>
                    <a:pt x="762253" y="335250"/>
                    <a:pt x="750328" y="344190"/>
                  </a:cubicBezTo>
                  <a:cubicBezTo>
                    <a:pt x="740639" y="331593"/>
                    <a:pt x="729798" y="319876"/>
                    <a:pt x="717805" y="309311"/>
                  </a:cubicBezTo>
                  <a:cubicBezTo>
                    <a:pt x="686705" y="281271"/>
                    <a:pt x="648423" y="260479"/>
                    <a:pt x="607295" y="251268"/>
                  </a:cubicBezTo>
                  <a:cubicBezTo>
                    <a:pt x="604517" y="250862"/>
                    <a:pt x="601672" y="250320"/>
                    <a:pt x="598690" y="249778"/>
                  </a:cubicBezTo>
                  <a:cubicBezTo>
                    <a:pt x="600791" y="249169"/>
                    <a:pt x="602891" y="248559"/>
                    <a:pt x="605059" y="248017"/>
                  </a:cubicBezTo>
                  <a:cubicBezTo>
                    <a:pt x="623421" y="242734"/>
                    <a:pt x="642122" y="238468"/>
                    <a:pt x="660552" y="233388"/>
                  </a:cubicBezTo>
                  <a:cubicBezTo>
                    <a:pt x="666040" y="231763"/>
                    <a:pt x="679523" y="229054"/>
                    <a:pt x="673967" y="220994"/>
                  </a:cubicBezTo>
                  <a:cubicBezTo>
                    <a:pt x="662110" y="212664"/>
                    <a:pt x="645171" y="217269"/>
                    <a:pt x="631552" y="218420"/>
                  </a:cubicBezTo>
                  <a:cubicBezTo>
                    <a:pt x="571656" y="224922"/>
                    <a:pt x="517586" y="251404"/>
                    <a:pt x="469412" y="286351"/>
                  </a:cubicBezTo>
                  <a:cubicBezTo>
                    <a:pt x="469751" y="277140"/>
                    <a:pt x="468937" y="267861"/>
                    <a:pt x="467718" y="259192"/>
                  </a:cubicBezTo>
                  <a:cubicBezTo>
                    <a:pt x="463924" y="241312"/>
                    <a:pt x="437295" y="160175"/>
                    <a:pt x="411684" y="180222"/>
                  </a:cubicBezTo>
                  <a:cubicBezTo>
                    <a:pt x="404976" y="185437"/>
                    <a:pt x="404095" y="194851"/>
                    <a:pt x="408906" y="201556"/>
                  </a:cubicBezTo>
                  <a:cubicBezTo>
                    <a:pt x="431197" y="230611"/>
                    <a:pt x="450034" y="269622"/>
                    <a:pt x="442851" y="306466"/>
                  </a:cubicBezTo>
                  <a:cubicBezTo>
                    <a:pt x="393864" y="344867"/>
                    <a:pt x="363780" y="401420"/>
                    <a:pt x="336610" y="456888"/>
                  </a:cubicBezTo>
                  <a:cubicBezTo>
                    <a:pt x="306188" y="433387"/>
                    <a:pt x="246223" y="389635"/>
                    <a:pt x="237618" y="412120"/>
                  </a:cubicBezTo>
                  <a:cubicBezTo>
                    <a:pt x="235179" y="417877"/>
                    <a:pt x="237889" y="425395"/>
                    <a:pt x="243920" y="427630"/>
                  </a:cubicBezTo>
                  <a:cubicBezTo>
                    <a:pt x="274884" y="437247"/>
                    <a:pt x="301783" y="455127"/>
                    <a:pt x="329699" y="470975"/>
                  </a:cubicBezTo>
                  <a:cubicBezTo>
                    <a:pt x="328818" y="472804"/>
                    <a:pt x="327937" y="474633"/>
                    <a:pt x="326989" y="476529"/>
                  </a:cubicBezTo>
                  <a:cubicBezTo>
                    <a:pt x="304697" y="534571"/>
                    <a:pt x="295956" y="597422"/>
                    <a:pt x="292365" y="659257"/>
                  </a:cubicBezTo>
                  <a:cubicBezTo>
                    <a:pt x="288300" y="710459"/>
                    <a:pt x="291078" y="761864"/>
                    <a:pt x="300360" y="812253"/>
                  </a:cubicBezTo>
                  <a:cubicBezTo>
                    <a:pt x="293111" y="826205"/>
                    <a:pt x="282676" y="838260"/>
                    <a:pt x="268718" y="846659"/>
                  </a:cubicBezTo>
                  <a:cubicBezTo>
                    <a:pt x="249476" y="859053"/>
                    <a:pt x="229149" y="869550"/>
                    <a:pt x="209906" y="881944"/>
                  </a:cubicBezTo>
                  <a:cubicBezTo>
                    <a:pt x="203740" y="885873"/>
                    <a:pt x="201233" y="893864"/>
                    <a:pt x="205028" y="900366"/>
                  </a:cubicBezTo>
                  <a:cubicBezTo>
                    <a:pt x="207738" y="905039"/>
                    <a:pt x="211736" y="906868"/>
                    <a:pt x="216004" y="906868"/>
                  </a:cubicBezTo>
                  <a:cubicBezTo>
                    <a:pt x="220950" y="906868"/>
                    <a:pt x="226235" y="904362"/>
                    <a:pt x="230233" y="900840"/>
                  </a:cubicBezTo>
                  <a:cubicBezTo>
                    <a:pt x="246833" y="890004"/>
                    <a:pt x="263637" y="879506"/>
                    <a:pt x="279830" y="867993"/>
                  </a:cubicBezTo>
                  <a:cubicBezTo>
                    <a:pt x="290807" y="861085"/>
                    <a:pt x="299683" y="852144"/>
                    <a:pt x="306594" y="841918"/>
                  </a:cubicBezTo>
                  <a:cubicBezTo>
                    <a:pt x="307610" y="846252"/>
                    <a:pt x="308627" y="850519"/>
                    <a:pt x="309779" y="854786"/>
                  </a:cubicBezTo>
                  <a:cubicBezTo>
                    <a:pt x="336068" y="935991"/>
                    <a:pt x="401317" y="1003312"/>
                    <a:pt x="479643" y="1040088"/>
                  </a:cubicBezTo>
                  <a:cubicBezTo>
                    <a:pt x="485538" y="1056816"/>
                    <a:pt x="490958" y="1073680"/>
                    <a:pt x="486757" y="1091696"/>
                  </a:cubicBezTo>
                  <a:cubicBezTo>
                    <a:pt x="486283" y="1105851"/>
                    <a:pt x="464872" y="1122579"/>
                    <a:pt x="480592" y="1133958"/>
                  </a:cubicBezTo>
                  <a:cubicBezTo>
                    <a:pt x="482963" y="1135041"/>
                    <a:pt x="485063" y="1135583"/>
                    <a:pt x="486961" y="1135583"/>
                  </a:cubicBezTo>
                  <a:cubicBezTo>
                    <a:pt x="499360" y="1135583"/>
                    <a:pt x="503561" y="1115129"/>
                    <a:pt x="506813" y="1104767"/>
                  </a:cubicBezTo>
                  <a:cubicBezTo>
                    <a:pt x="511624" y="1086210"/>
                    <a:pt x="508507" y="1066975"/>
                    <a:pt x="501393" y="1049366"/>
                  </a:cubicBezTo>
                  <a:cubicBezTo>
                    <a:pt x="536490" y="1062912"/>
                    <a:pt x="573553" y="1070362"/>
                    <a:pt x="610615" y="1070362"/>
                  </a:cubicBezTo>
                  <a:cubicBezTo>
                    <a:pt x="611564" y="1070362"/>
                    <a:pt x="612512" y="1070362"/>
                    <a:pt x="613529" y="1070362"/>
                  </a:cubicBezTo>
                  <a:cubicBezTo>
                    <a:pt x="623150" y="1070497"/>
                    <a:pt x="631145" y="1062302"/>
                    <a:pt x="631145" y="1052753"/>
                  </a:cubicBezTo>
                  <a:cubicBezTo>
                    <a:pt x="631145" y="1043000"/>
                    <a:pt x="623150" y="1035347"/>
                    <a:pt x="613529" y="1035143"/>
                  </a:cubicBezTo>
                  <a:cubicBezTo>
                    <a:pt x="595167" y="1034805"/>
                    <a:pt x="576873" y="1033315"/>
                    <a:pt x="558850" y="1029996"/>
                  </a:cubicBezTo>
                  <a:cubicBezTo>
                    <a:pt x="548212" y="1028100"/>
                    <a:pt x="537778" y="1025323"/>
                    <a:pt x="527614" y="1021937"/>
                  </a:cubicBezTo>
                  <a:cubicBezTo>
                    <a:pt x="610277" y="1016112"/>
                    <a:pt x="678575" y="961321"/>
                    <a:pt x="728443" y="892916"/>
                  </a:cubicBezTo>
                  <a:cubicBezTo>
                    <a:pt x="754326" y="896912"/>
                    <a:pt x="780751" y="903278"/>
                    <a:pt x="798774" y="922513"/>
                  </a:cubicBezTo>
                  <a:cubicBezTo>
                    <a:pt x="801349" y="925967"/>
                    <a:pt x="804940" y="927457"/>
                    <a:pt x="808666" y="927457"/>
                  </a:cubicBezTo>
                  <a:cubicBezTo>
                    <a:pt x="816052" y="927457"/>
                    <a:pt x="823437" y="921362"/>
                    <a:pt x="822082" y="912760"/>
                  </a:cubicBezTo>
                  <a:cubicBezTo>
                    <a:pt x="811038" y="889598"/>
                    <a:pt x="770791" y="879913"/>
                    <a:pt x="738878" y="878084"/>
                  </a:cubicBezTo>
                  <a:cubicBezTo>
                    <a:pt x="763473" y="841579"/>
                    <a:pt x="782987" y="802094"/>
                    <a:pt x="796944" y="764573"/>
                  </a:cubicBezTo>
                  <a:cubicBezTo>
                    <a:pt x="813748" y="707208"/>
                    <a:pt x="823301" y="638126"/>
                    <a:pt x="820659" y="569451"/>
                  </a:cubicBezTo>
                  <a:cubicBezTo>
                    <a:pt x="849659" y="568638"/>
                    <a:pt x="878455" y="566945"/>
                    <a:pt x="908539" y="569315"/>
                  </a:cubicBezTo>
                  <a:cubicBezTo>
                    <a:pt x="912740" y="569451"/>
                    <a:pt x="917076" y="567013"/>
                    <a:pt x="919583" y="563762"/>
                  </a:cubicBezTo>
                  <a:close/>
                  <a:moveTo>
                    <a:pt x="1041137" y="578120"/>
                  </a:moveTo>
                  <a:cubicBezTo>
                    <a:pt x="1054959" y="681810"/>
                    <a:pt x="1044593" y="789768"/>
                    <a:pt x="1024198" y="892442"/>
                  </a:cubicBezTo>
                  <a:cubicBezTo>
                    <a:pt x="1016135" y="928405"/>
                    <a:pt x="1012409" y="965384"/>
                    <a:pt x="1000619" y="1000400"/>
                  </a:cubicBezTo>
                  <a:cubicBezTo>
                    <a:pt x="980767" y="1050315"/>
                    <a:pt x="951157" y="1098875"/>
                    <a:pt x="910639" y="1134635"/>
                  </a:cubicBezTo>
                  <a:cubicBezTo>
                    <a:pt x="823640" y="1203852"/>
                    <a:pt x="714824" y="1246249"/>
                    <a:pt x="604179" y="1257628"/>
                  </a:cubicBezTo>
                  <a:cubicBezTo>
                    <a:pt x="481269" y="1261827"/>
                    <a:pt x="346231" y="1245166"/>
                    <a:pt x="246156" y="1167347"/>
                  </a:cubicBezTo>
                  <a:cubicBezTo>
                    <a:pt x="213294" y="1141272"/>
                    <a:pt x="186192" y="1109034"/>
                    <a:pt x="158141" y="1078015"/>
                  </a:cubicBezTo>
                  <a:cubicBezTo>
                    <a:pt x="118842" y="1033247"/>
                    <a:pt x="82322" y="985025"/>
                    <a:pt x="60436" y="929150"/>
                  </a:cubicBezTo>
                  <a:cubicBezTo>
                    <a:pt x="17479" y="814217"/>
                    <a:pt x="-12401" y="689125"/>
                    <a:pt x="5080" y="566132"/>
                  </a:cubicBezTo>
                  <a:cubicBezTo>
                    <a:pt x="13414" y="499556"/>
                    <a:pt x="37061" y="436434"/>
                    <a:pt x="60775" y="374058"/>
                  </a:cubicBezTo>
                  <a:cubicBezTo>
                    <a:pt x="75885" y="333896"/>
                    <a:pt x="89775" y="293733"/>
                    <a:pt x="114099" y="257635"/>
                  </a:cubicBezTo>
                  <a:cubicBezTo>
                    <a:pt x="160580" y="190517"/>
                    <a:pt x="216817" y="124957"/>
                    <a:pt x="283286" y="76396"/>
                  </a:cubicBezTo>
                  <a:cubicBezTo>
                    <a:pt x="339659" y="41110"/>
                    <a:pt x="400368" y="7044"/>
                    <a:pt x="467786" y="1151"/>
                  </a:cubicBezTo>
                  <a:cubicBezTo>
                    <a:pt x="477881" y="339"/>
                    <a:pt x="487909" y="0"/>
                    <a:pt x="498005" y="0"/>
                  </a:cubicBezTo>
                  <a:cubicBezTo>
                    <a:pt x="519754" y="0"/>
                    <a:pt x="541436" y="1761"/>
                    <a:pt x="562915" y="4809"/>
                  </a:cubicBezTo>
                  <a:cubicBezTo>
                    <a:pt x="566235" y="6028"/>
                    <a:pt x="569691" y="7111"/>
                    <a:pt x="573146" y="8060"/>
                  </a:cubicBezTo>
                  <a:cubicBezTo>
                    <a:pt x="574908" y="8534"/>
                    <a:pt x="576534" y="8737"/>
                    <a:pt x="578160" y="8737"/>
                  </a:cubicBezTo>
                  <a:cubicBezTo>
                    <a:pt x="579854" y="8737"/>
                    <a:pt x="581480" y="8466"/>
                    <a:pt x="582971" y="7992"/>
                  </a:cubicBezTo>
                  <a:cubicBezTo>
                    <a:pt x="603298" y="11581"/>
                    <a:pt x="623557" y="16187"/>
                    <a:pt x="643680" y="21402"/>
                  </a:cubicBezTo>
                  <a:cubicBezTo>
                    <a:pt x="714756" y="38266"/>
                    <a:pt x="787662" y="61903"/>
                    <a:pt x="843425" y="110937"/>
                  </a:cubicBezTo>
                  <a:cubicBezTo>
                    <a:pt x="846203" y="120419"/>
                    <a:pt x="854198" y="127260"/>
                    <a:pt x="860771" y="134235"/>
                  </a:cubicBezTo>
                  <a:cubicBezTo>
                    <a:pt x="879946" y="156315"/>
                    <a:pt x="902169" y="177784"/>
                    <a:pt x="919922" y="203859"/>
                  </a:cubicBezTo>
                  <a:cubicBezTo>
                    <a:pt x="949667" y="251471"/>
                    <a:pt x="975956" y="301793"/>
                    <a:pt x="995673" y="354349"/>
                  </a:cubicBezTo>
                  <a:cubicBezTo>
                    <a:pt x="1020810" y="426817"/>
                    <a:pt x="1029280" y="502265"/>
                    <a:pt x="1041137" y="578120"/>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68" name="Google Shape;968;p26"/>
            <p:cNvSpPr/>
            <p:nvPr/>
          </p:nvSpPr>
          <p:spPr>
            <a:xfrm>
              <a:off x="16449119" y="3008232"/>
              <a:ext cx="459797" cy="722387"/>
            </a:xfrm>
            <a:custGeom>
              <a:avLst/>
              <a:gdLst/>
              <a:ahLst/>
              <a:cxnLst/>
              <a:rect l="l" t="t" r="r" b="b"/>
              <a:pathLst>
                <a:path w="459797" h="722387" extrusionOk="0">
                  <a:moveTo>
                    <a:pt x="404005" y="105451"/>
                  </a:moveTo>
                  <a:cubicBezTo>
                    <a:pt x="458006" y="186385"/>
                    <a:pt x="463291" y="284793"/>
                    <a:pt x="458345" y="380018"/>
                  </a:cubicBezTo>
                  <a:cubicBezTo>
                    <a:pt x="453331" y="446458"/>
                    <a:pt x="436731" y="513711"/>
                    <a:pt x="398381" y="569383"/>
                  </a:cubicBezTo>
                  <a:cubicBezTo>
                    <a:pt x="372092" y="614693"/>
                    <a:pt x="339027" y="655668"/>
                    <a:pt x="295934" y="686213"/>
                  </a:cubicBezTo>
                  <a:cubicBezTo>
                    <a:pt x="254738" y="714523"/>
                    <a:pt x="205073" y="729897"/>
                    <a:pt x="155137" y="718722"/>
                  </a:cubicBezTo>
                  <a:cubicBezTo>
                    <a:pt x="137927" y="714794"/>
                    <a:pt x="121394" y="708495"/>
                    <a:pt x="104997" y="702129"/>
                  </a:cubicBezTo>
                  <a:cubicBezTo>
                    <a:pt x="103778" y="701180"/>
                    <a:pt x="102558" y="700232"/>
                    <a:pt x="101406" y="699216"/>
                  </a:cubicBezTo>
                  <a:cubicBezTo>
                    <a:pt x="66647" y="669213"/>
                    <a:pt x="37377" y="634198"/>
                    <a:pt x="21319" y="590514"/>
                  </a:cubicBezTo>
                  <a:cubicBezTo>
                    <a:pt x="5802" y="537484"/>
                    <a:pt x="-1854" y="481405"/>
                    <a:pt x="382" y="426140"/>
                  </a:cubicBezTo>
                  <a:cubicBezTo>
                    <a:pt x="2347" y="333557"/>
                    <a:pt x="15627" y="237926"/>
                    <a:pt x="66580" y="158482"/>
                  </a:cubicBezTo>
                  <a:cubicBezTo>
                    <a:pt x="84061" y="126582"/>
                    <a:pt x="102626" y="94412"/>
                    <a:pt x="131422" y="70843"/>
                  </a:cubicBezTo>
                  <a:cubicBezTo>
                    <a:pt x="163539" y="44564"/>
                    <a:pt x="197078" y="18151"/>
                    <a:pt x="234615" y="0"/>
                  </a:cubicBezTo>
                  <a:cubicBezTo>
                    <a:pt x="238883" y="1490"/>
                    <a:pt x="243829" y="2370"/>
                    <a:pt x="246878" y="3183"/>
                  </a:cubicBezTo>
                  <a:cubicBezTo>
                    <a:pt x="309756" y="16593"/>
                    <a:pt x="366942" y="52556"/>
                    <a:pt x="404005" y="105451"/>
                  </a:cubicBezTo>
                  <a:close/>
                </a:path>
              </a:pathLst>
            </a:custGeom>
            <a:solidFill>
              <a:schemeClr val="accent4"/>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69" name="Google Shape;969;p26"/>
            <p:cNvSpPr/>
            <p:nvPr/>
          </p:nvSpPr>
          <p:spPr>
            <a:xfrm>
              <a:off x="15894230" y="2572068"/>
              <a:ext cx="707180" cy="1314721"/>
            </a:xfrm>
            <a:custGeom>
              <a:avLst/>
              <a:gdLst/>
              <a:ahLst/>
              <a:cxnLst/>
              <a:rect l="l" t="t" r="r" b="b"/>
              <a:pathLst>
                <a:path w="707180" h="1314721" extrusionOk="0">
                  <a:moveTo>
                    <a:pt x="707181" y="138231"/>
                  </a:moveTo>
                  <a:cubicBezTo>
                    <a:pt x="703522" y="138367"/>
                    <a:pt x="699999" y="138570"/>
                    <a:pt x="696543" y="138841"/>
                  </a:cubicBezTo>
                  <a:cubicBezTo>
                    <a:pt x="625603" y="143582"/>
                    <a:pt x="560760" y="177174"/>
                    <a:pt x="501270" y="213883"/>
                  </a:cubicBezTo>
                  <a:cubicBezTo>
                    <a:pt x="427552" y="263594"/>
                    <a:pt x="368130" y="333354"/>
                    <a:pt x="317109" y="405483"/>
                  </a:cubicBezTo>
                  <a:cubicBezTo>
                    <a:pt x="286484" y="449167"/>
                    <a:pt x="269748" y="500098"/>
                    <a:pt x="251115" y="549539"/>
                  </a:cubicBezTo>
                  <a:cubicBezTo>
                    <a:pt x="225910" y="615167"/>
                    <a:pt x="203415" y="682623"/>
                    <a:pt x="197114" y="753059"/>
                  </a:cubicBezTo>
                  <a:cubicBezTo>
                    <a:pt x="188780" y="824715"/>
                    <a:pt x="196775" y="896912"/>
                    <a:pt x="213104" y="966874"/>
                  </a:cubicBezTo>
                  <a:cubicBezTo>
                    <a:pt x="236751" y="1082078"/>
                    <a:pt x="278014" y="1184685"/>
                    <a:pt x="359796" y="1271241"/>
                  </a:cubicBezTo>
                  <a:cubicBezTo>
                    <a:pt x="372466" y="1286953"/>
                    <a:pt x="385069" y="1301379"/>
                    <a:pt x="397739" y="1314722"/>
                  </a:cubicBezTo>
                  <a:cubicBezTo>
                    <a:pt x="360609" y="1306391"/>
                    <a:pt x="323411" y="1297316"/>
                    <a:pt x="287907" y="1283567"/>
                  </a:cubicBezTo>
                  <a:cubicBezTo>
                    <a:pt x="173873" y="1246249"/>
                    <a:pt x="138030" y="1184414"/>
                    <a:pt x="84706" y="1084043"/>
                  </a:cubicBezTo>
                  <a:cubicBezTo>
                    <a:pt x="50286" y="1022546"/>
                    <a:pt x="27588" y="954277"/>
                    <a:pt x="11394" y="885669"/>
                  </a:cubicBezTo>
                  <a:cubicBezTo>
                    <a:pt x="-2428" y="826408"/>
                    <a:pt x="-1005" y="762473"/>
                    <a:pt x="1976" y="701654"/>
                  </a:cubicBezTo>
                  <a:cubicBezTo>
                    <a:pt x="5906" y="655668"/>
                    <a:pt x="14240" y="610223"/>
                    <a:pt x="18102" y="564236"/>
                  </a:cubicBezTo>
                  <a:cubicBezTo>
                    <a:pt x="22438" y="521161"/>
                    <a:pt x="35651" y="479848"/>
                    <a:pt x="46492" y="438128"/>
                  </a:cubicBezTo>
                  <a:cubicBezTo>
                    <a:pt x="56249" y="401826"/>
                    <a:pt x="65125" y="365050"/>
                    <a:pt x="81589" y="331051"/>
                  </a:cubicBezTo>
                  <a:cubicBezTo>
                    <a:pt x="107676" y="285606"/>
                    <a:pt x="139995" y="243412"/>
                    <a:pt x="178752" y="207990"/>
                  </a:cubicBezTo>
                  <a:cubicBezTo>
                    <a:pt x="221641" y="178394"/>
                    <a:pt x="266157" y="150422"/>
                    <a:pt x="311553" y="124686"/>
                  </a:cubicBezTo>
                  <a:cubicBezTo>
                    <a:pt x="317042" y="121164"/>
                    <a:pt x="323953" y="118252"/>
                    <a:pt x="329712" y="114391"/>
                  </a:cubicBezTo>
                  <a:cubicBezTo>
                    <a:pt x="336826" y="114256"/>
                    <a:pt x="342450" y="106467"/>
                    <a:pt x="345567" y="100101"/>
                  </a:cubicBezTo>
                  <a:cubicBezTo>
                    <a:pt x="356814" y="75380"/>
                    <a:pt x="349700" y="47612"/>
                    <a:pt x="338520" y="22011"/>
                  </a:cubicBezTo>
                  <a:cubicBezTo>
                    <a:pt x="372602" y="49441"/>
                    <a:pt x="420505" y="63664"/>
                    <a:pt x="478233" y="65695"/>
                  </a:cubicBezTo>
                  <a:cubicBezTo>
                    <a:pt x="480605" y="65831"/>
                    <a:pt x="482976" y="65831"/>
                    <a:pt x="485348" y="65831"/>
                  </a:cubicBezTo>
                  <a:cubicBezTo>
                    <a:pt x="540298" y="65831"/>
                    <a:pt x="583323" y="39553"/>
                    <a:pt x="606699" y="0"/>
                  </a:cubicBezTo>
                  <a:cubicBezTo>
                    <a:pt x="610425" y="37182"/>
                    <a:pt x="615778" y="75922"/>
                    <a:pt x="639086" y="106196"/>
                  </a:cubicBezTo>
                  <a:cubicBezTo>
                    <a:pt x="642542" y="110599"/>
                    <a:pt x="646946" y="112427"/>
                    <a:pt x="651214" y="112427"/>
                  </a:cubicBezTo>
                  <a:cubicBezTo>
                    <a:pt x="653383" y="112427"/>
                    <a:pt x="655551" y="111953"/>
                    <a:pt x="657516" y="111140"/>
                  </a:cubicBezTo>
                  <a:cubicBezTo>
                    <a:pt x="659074" y="112563"/>
                    <a:pt x="660768" y="113917"/>
                    <a:pt x="662259" y="115001"/>
                  </a:cubicBezTo>
                  <a:cubicBezTo>
                    <a:pt x="675742" y="125295"/>
                    <a:pt x="691462" y="131865"/>
                    <a:pt x="707181" y="138231"/>
                  </a:cubicBezTo>
                  <a:close/>
                </a:path>
              </a:pathLst>
            </a:custGeom>
            <a:solidFill>
              <a:schemeClr val="accent4"/>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70" name="Google Shape;970;p26"/>
            <p:cNvSpPr/>
            <p:nvPr/>
          </p:nvSpPr>
          <p:spPr>
            <a:xfrm>
              <a:off x="17429255" y="2803899"/>
              <a:ext cx="1125436" cy="1576466"/>
            </a:xfrm>
            <a:custGeom>
              <a:avLst/>
              <a:gdLst/>
              <a:ahLst/>
              <a:cxnLst/>
              <a:rect l="l" t="t" r="r" b="b"/>
              <a:pathLst>
                <a:path w="1125436" h="1576466" extrusionOk="0">
                  <a:moveTo>
                    <a:pt x="1056857" y="1033857"/>
                  </a:moveTo>
                  <a:cubicBezTo>
                    <a:pt x="1081723" y="936804"/>
                    <a:pt x="1094665" y="834942"/>
                    <a:pt x="1080504" y="735247"/>
                  </a:cubicBezTo>
                  <a:cubicBezTo>
                    <a:pt x="1066410" y="674293"/>
                    <a:pt x="1053740" y="608665"/>
                    <a:pt x="1012138" y="559766"/>
                  </a:cubicBezTo>
                  <a:cubicBezTo>
                    <a:pt x="967825" y="513373"/>
                    <a:pt x="912401" y="474226"/>
                    <a:pt x="849659" y="457701"/>
                  </a:cubicBezTo>
                  <a:cubicBezTo>
                    <a:pt x="801552" y="446255"/>
                    <a:pt x="752361" y="439482"/>
                    <a:pt x="703441" y="432371"/>
                  </a:cubicBezTo>
                  <a:cubicBezTo>
                    <a:pt x="653980" y="428240"/>
                    <a:pt x="602756" y="420519"/>
                    <a:pt x="553768" y="431626"/>
                  </a:cubicBezTo>
                  <a:cubicBezTo>
                    <a:pt x="477543" y="446729"/>
                    <a:pt x="411616" y="493664"/>
                    <a:pt x="367236" y="556786"/>
                  </a:cubicBezTo>
                  <a:cubicBezTo>
                    <a:pt x="326786" y="607649"/>
                    <a:pt x="281999" y="657022"/>
                    <a:pt x="258013" y="718383"/>
                  </a:cubicBezTo>
                  <a:cubicBezTo>
                    <a:pt x="223322" y="801214"/>
                    <a:pt x="206180" y="891020"/>
                    <a:pt x="196694" y="980014"/>
                  </a:cubicBezTo>
                  <a:cubicBezTo>
                    <a:pt x="192358" y="1068669"/>
                    <a:pt x="197101" y="1164774"/>
                    <a:pt x="241684" y="1243608"/>
                  </a:cubicBezTo>
                  <a:cubicBezTo>
                    <a:pt x="260452" y="1277404"/>
                    <a:pt x="293246" y="1299483"/>
                    <a:pt x="324346" y="1320885"/>
                  </a:cubicBezTo>
                  <a:cubicBezTo>
                    <a:pt x="354227" y="1343370"/>
                    <a:pt x="385327" y="1364501"/>
                    <a:pt x="420696" y="1377302"/>
                  </a:cubicBezTo>
                  <a:cubicBezTo>
                    <a:pt x="468463" y="1393759"/>
                    <a:pt x="518603" y="1407982"/>
                    <a:pt x="569488" y="1407847"/>
                  </a:cubicBezTo>
                  <a:cubicBezTo>
                    <a:pt x="595438" y="1416922"/>
                    <a:pt x="618950" y="1422069"/>
                    <a:pt x="647339" y="1423695"/>
                  </a:cubicBezTo>
                  <a:cubicBezTo>
                    <a:pt x="652895" y="1423966"/>
                    <a:pt x="658587" y="1424101"/>
                    <a:pt x="664143" y="1424101"/>
                  </a:cubicBezTo>
                  <a:cubicBezTo>
                    <a:pt x="720313" y="1424101"/>
                    <a:pt x="778379" y="1411572"/>
                    <a:pt x="826215" y="1382313"/>
                  </a:cubicBezTo>
                  <a:cubicBezTo>
                    <a:pt x="870053" y="1353936"/>
                    <a:pt x="902509" y="1312351"/>
                    <a:pt x="938690" y="1275372"/>
                  </a:cubicBezTo>
                  <a:cubicBezTo>
                    <a:pt x="1003668" y="1210693"/>
                    <a:pt x="1036462" y="1121496"/>
                    <a:pt x="1056857" y="1033857"/>
                  </a:cubicBezTo>
                  <a:close/>
                  <a:moveTo>
                    <a:pt x="1120005" y="749335"/>
                  </a:moveTo>
                  <a:cubicBezTo>
                    <a:pt x="1133286" y="872666"/>
                    <a:pt x="1122648" y="1000738"/>
                    <a:pt x="1083282" y="1118990"/>
                  </a:cubicBezTo>
                  <a:cubicBezTo>
                    <a:pt x="1083146" y="1118787"/>
                    <a:pt x="1083011" y="1118651"/>
                    <a:pt x="1082807" y="1118516"/>
                  </a:cubicBezTo>
                  <a:cubicBezTo>
                    <a:pt x="1082333" y="1120886"/>
                    <a:pt x="1081791" y="1123189"/>
                    <a:pt x="1081181" y="1125492"/>
                  </a:cubicBezTo>
                  <a:cubicBezTo>
                    <a:pt x="1080843" y="1126643"/>
                    <a:pt x="1080571" y="1127862"/>
                    <a:pt x="1080233" y="1128946"/>
                  </a:cubicBezTo>
                  <a:cubicBezTo>
                    <a:pt x="1079894" y="1130097"/>
                    <a:pt x="1079555" y="1131249"/>
                    <a:pt x="1079216" y="1132400"/>
                  </a:cubicBezTo>
                  <a:cubicBezTo>
                    <a:pt x="1076506" y="1141408"/>
                    <a:pt x="1073457" y="1150348"/>
                    <a:pt x="1069730" y="1159017"/>
                  </a:cubicBezTo>
                  <a:cubicBezTo>
                    <a:pt x="1067562" y="1163893"/>
                    <a:pt x="1065530" y="1168769"/>
                    <a:pt x="1063226" y="1173578"/>
                  </a:cubicBezTo>
                  <a:cubicBezTo>
                    <a:pt x="1061871" y="1176558"/>
                    <a:pt x="1060380" y="1179470"/>
                    <a:pt x="1058890" y="1182315"/>
                  </a:cubicBezTo>
                  <a:cubicBezTo>
                    <a:pt x="1058144" y="1183737"/>
                    <a:pt x="1057399" y="1185160"/>
                    <a:pt x="1056654" y="1186514"/>
                  </a:cubicBezTo>
                  <a:cubicBezTo>
                    <a:pt x="1052182" y="1195183"/>
                    <a:pt x="1047303" y="1203581"/>
                    <a:pt x="1042560" y="1211979"/>
                  </a:cubicBezTo>
                  <a:cubicBezTo>
                    <a:pt x="1039240" y="1217804"/>
                    <a:pt x="1035988" y="1223764"/>
                    <a:pt x="1032871" y="1229656"/>
                  </a:cubicBezTo>
                  <a:cubicBezTo>
                    <a:pt x="1032803" y="1229792"/>
                    <a:pt x="1032736" y="1229927"/>
                    <a:pt x="1032668" y="1230063"/>
                  </a:cubicBezTo>
                  <a:cubicBezTo>
                    <a:pt x="1030025" y="1235481"/>
                    <a:pt x="1027451" y="1240899"/>
                    <a:pt x="1024876" y="1246317"/>
                  </a:cubicBezTo>
                  <a:cubicBezTo>
                    <a:pt x="1023114" y="1250110"/>
                    <a:pt x="1021353" y="1253903"/>
                    <a:pt x="1019591" y="1257695"/>
                  </a:cubicBezTo>
                  <a:cubicBezTo>
                    <a:pt x="1017491" y="1262233"/>
                    <a:pt x="1015255" y="1266703"/>
                    <a:pt x="1012951" y="1271173"/>
                  </a:cubicBezTo>
                  <a:cubicBezTo>
                    <a:pt x="1012070" y="1272866"/>
                    <a:pt x="1011121" y="1274627"/>
                    <a:pt x="1010105" y="1276320"/>
                  </a:cubicBezTo>
                  <a:cubicBezTo>
                    <a:pt x="1009563" y="1277201"/>
                    <a:pt x="1008953" y="1278081"/>
                    <a:pt x="1008411" y="1279029"/>
                  </a:cubicBezTo>
                  <a:cubicBezTo>
                    <a:pt x="1007259" y="1280723"/>
                    <a:pt x="1005904" y="1282416"/>
                    <a:pt x="1004210" y="1283567"/>
                  </a:cubicBezTo>
                  <a:cubicBezTo>
                    <a:pt x="1002584" y="1284718"/>
                    <a:pt x="1000687" y="1285193"/>
                    <a:pt x="998790" y="1284922"/>
                  </a:cubicBezTo>
                  <a:cubicBezTo>
                    <a:pt x="967622" y="1328335"/>
                    <a:pt x="932796" y="1369445"/>
                    <a:pt x="902102" y="1413197"/>
                  </a:cubicBezTo>
                  <a:cubicBezTo>
                    <a:pt x="893429" y="1424779"/>
                    <a:pt x="884824" y="1436360"/>
                    <a:pt x="875542" y="1447467"/>
                  </a:cubicBezTo>
                  <a:cubicBezTo>
                    <a:pt x="873780" y="1448754"/>
                    <a:pt x="872018" y="1449973"/>
                    <a:pt x="870189" y="1451192"/>
                  </a:cubicBezTo>
                  <a:cubicBezTo>
                    <a:pt x="810699" y="1487765"/>
                    <a:pt x="746941" y="1515330"/>
                    <a:pt x="680879" y="1539373"/>
                  </a:cubicBezTo>
                  <a:cubicBezTo>
                    <a:pt x="637854" y="1556847"/>
                    <a:pt x="592863" y="1570934"/>
                    <a:pt x="545976" y="1574998"/>
                  </a:cubicBezTo>
                  <a:cubicBezTo>
                    <a:pt x="446239" y="1583870"/>
                    <a:pt x="359579" y="1551564"/>
                    <a:pt x="273123" y="1504832"/>
                  </a:cubicBezTo>
                  <a:cubicBezTo>
                    <a:pt x="209026" y="1476251"/>
                    <a:pt x="155769" y="1429316"/>
                    <a:pt x="113964" y="1373374"/>
                  </a:cubicBezTo>
                  <a:cubicBezTo>
                    <a:pt x="75207" y="1326100"/>
                    <a:pt x="47427" y="1271309"/>
                    <a:pt x="30692" y="1212860"/>
                  </a:cubicBezTo>
                  <a:cubicBezTo>
                    <a:pt x="32318" y="1210964"/>
                    <a:pt x="32724" y="1208661"/>
                    <a:pt x="31573" y="1205749"/>
                  </a:cubicBezTo>
                  <a:cubicBezTo>
                    <a:pt x="30556" y="1204529"/>
                    <a:pt x="29337" y="1203717"/>
                    <a:pt x="27982" y="1203039"/>
                  </a:cubicBezTo>
                  <a:cubicBezTo>
                    <a:pt x="26220" y="1196334"/>
                    <a:pt x="24594" y="1189562"/>
                    <a:pt x="23103" y="1182789"/>
                  </a:cubicBezTo>
                  <a:cubicBezTo>
                    <a:pt x="3657" y="1111201"/>
                    <a:pt x="-2915" y="1037717"/>
                    <a:pt x="1150" y="963691"/>
                  </a:cubicBezTo>
                  <a:cubicBezTo>
                    <a:pt x="2505" y="917840"/>
                    <a:pt x="4064" y="871785"/>
                    <a:pt x="9552" y="826205"/>
                  </a:cubicBezTo>
                  <a:cubicBezTo>
                    <a:pt x="14159" y="793493"/>
                    <a:pt x="21138" y="761119"/>
                    <a:pt x="29675" y="729152"/>
                  </a:cubicBezTo>
                  <a:cubicBezTo>
                    <a:pt x="30421" y="728678"/>
                    <a:pt x="31031" y="728068"/>
                    <a:pt x="31640" y="727391"/>
                  </a:cubicBezTo>
                  <a:cubicBezTo>
                    <a:pt x="33809" y="724885"/>
                    <a:pt x="34080" y="721092"/>
                    <a:pt x="32724" y="718045"/>
                  </a:cubicBezTo>
                  <a:cubicBezTo>
                    <a:pt x="41871" y="685061"/>
                    <a:pt x="52509" y="652552"/>
                    <a:pt x="63824" y="620382"/>
                  </a:cubicBezTo>
                  <a:cubicBezTo>
                    <a:pt x="98041" y="527189"/>
                    <a:pt x="161122" y="447136"/>
                    <a:pt x="232943" y="379679"/>
                  </a:cubicBezTo>
                  <a:cubicBezTo>
                    <a:pt x="294669" y="314525"/>
                    <a:pt x="371166" y="267658"/>
                    <a:pt x="449356" y="224855"/>
                  </a:cubicBezTo>
                  <a:cubicBezTo>
                    <a:pt x="469141" y="214696"/>
                    <a:pt x="490145" y="203385"/>
                    <a:pt x="507898" y="188959"/>
                  </a:cubicBezTo>
                  <a:cubicBezTo>
                    <a:pt x="513115" y="187740"/>
                    <a:pt x="517045" y="183067"/>
                    <a:pt x="520500" y="177581"/>
                  </a:cubicBezTo>
                  <a:cubicBezTo>
                    <a:pt x="530731" y="167286"/>
                    <a:pt x="539201" y="155434"/>
                    <a:pt x="544757" y="141618"/>
                  </a:cubicBezTo>
                  <a:cubicBezTo>
                    <a:pt x="573689" y="101862"/>
                    <a:pt x="602485" y="61496"/>
                    <a:pt x="623625" y="16932"/>
                  </a:cubicBezTo>
                  <a:cubicBezTo>
                    <a:pt x="626335" y="11311"/>
                    <a:pt x="628842" y="5689"/>
                    <a:pt x="631213" y="0"/>
                  </a:cubicBezTo>
                  <a:cubicBezTo>
                    <a:pt x="636498" y="35218"/>
                    <a:pt x="656961" y="68540"/>
                    <a:pt x="683386" y="91500"/>
                  </a:cubicBezTo>
                  <a:cubicBezTo>
                    <a:pt x="716993" y="116965"/>
                    <a:pt x="760424" y="122316"/>
                    <a:pt x="801349" y="123941"/>
                  </a:cubicBezTo>
                  <a:cubicBezTo>
                    <a:pt x="803314" y="124076"/>
                    <a:pt x="805279" y="124144"/>
                    <a:pt x="807244" y="124144"/>
                  </a:cubicBezTo>
                  <a:cubicBezTo>
                    <a:pt x="835498" y="124144"/>
                    <a:pt x="861652" y="111953"/>
                    <a:pt x="886179" y="98611"/>
                  </a:cubicBezTo>
                  <a:cubicBezTo>
                    <a:pt x="906845" y="87504"/>
                    <a:pt x="928120" y="76329"/>
                    <a:pt x="944924" y="59668"/>
                  </a:cubicBezTo>
                  <a:cubicBezTo>
                    <a:pt x="946347" y="58313"/>
                    <a:pt x="947770" y="56891"/>
                    <a:pt x="949125" y="55536"/>
                  </a:cubicBezTo>
                  <a:cubicBezTo>
                    <a:pt x="945195" y="61226"/>
                    <a:pt x="941130" y="66915"/>
                    <a:pt x="936725" y="72739"/>
                  </a:cubicBezTo>
                  <a:cubicBezTo>
                    <a:pt x="898376" y="123806"/>
                    <a:pt x="871137" y="196341"/>
                    <a:pt x="907658" y="255467"/>
                  </a:cubicBezTo>
                  <a:cubicBezTo>
                    <a:pt x="932931" y="305247"/>
                    <a:pt x="958882" y="354620"/>
                    <a:pt x="989982" y="401149"/>
                  </a:cubicBezTo>
                  <a:cubicBezTo>
                    <a:pt x="1061193" y="504297"/>
                    <a:pt x="1099611" y="626613"/>
                    <a:pt x="1120005" y="749335"/>
                  </a:cubicBezTo>
                  <a:close/>
                </a:path>
              </a:pathLst>
            </a:custGeom>
            <a:solidFill>
              <a:schemeClr val="accent4"/>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971" name="Google Shape;971;p26"/>
          <p:cNvSpPr/>
          <p:nvPr/>
        </p:nvSpPr>
        <p:spPr>
          <a:xfrm rot="-587529">
            <a:off x="699466" y="-152143"/>
            <a:ext cx="1736028" cy="1680053"/>
          </a:xfrm>
          <a:custGeom>
            <a:avLst/>
            <a:gdLst/>
            <a:ahLst/>
            <a:cxnLst/>
            <a:rect l="l" t="t" r="r" b="b"/>
            <a:pathLst>
              <a:path w="2605182" h="2519010" extrusionOk="0">
                <a:moveTo>
                  <a:pt x="2572138" y="907578"/>
                </a:moveTo>
                <a:cubicBezTo>
                  <a:pt x="2548795" y="822344"/>
                  <a:pt x="2505963" y="744399"/>
                  <a:pt x="2464017" y="667183"/>
                </a:cubicBezTo>
                <a:cubicBezTo>
                  <a:pt x="2440257" y="622614"/>
                  <a:pt x="2411025" y="581480"/>
                  <a:pt x="2381168" y="540868"/>
                </a:cubicBezTo>
                <a:cubicBezTo>
                  <a:pt x="2355323" y="498121"/>
                  <a:pt x="2326352" y="456102"/>
                  <a:pt x="2292431" y="419082"/>
                </a:cubicBezTo>
                <a:cubicBezTo>
                  <a:pt x="2293369" y="410127"/>
                  <a:pt x="2286230" y="400182"/>
                  <a:pt x="2276382" y="400755"/>
                </a:cubicBezTo>
                <a:cubicBezTo>
                  <a:pt x="2237146" y="354831"/>
                  <a:pt x="2191292" y="315312"/>
                  <a:pt x="2141582" y="280896"/>
                </a:cubicBezTo>
                <a:cubicBezTo>
                  <a:pt x="2022363" y="185352"/>
                  <a:pt x="1881050" y="122350"/>
                  <a:pt x="1739581" y="66743"/>
                </a:cubicBezTo>
                <a:cubicBezTo>
                  <a:pt x="1718061" y="58099"/>
                  <a:pt x="1695967" y="51226"/>
                  <a:pt x="1674031" y="43781"/>
                </a:cubicBezTo>
                <a:cubicBezTo>
                  <a:pt x="1640109" y="32014"/>
                  <a:pt x="1607178" y="16237"/>
                  <a:pt x="1571954" y="8792"/>
                </a:cubicBezTo>
                <a:cubicBezTo>
                  <a:pt x="1530998" y="5199"/>
                  <a:pt x="1489782" y="4782"/>
                  <a:pt x="1448670" y="5043"/>
                </a:cubicBezTo>
                <a:cubicBezTo>
                  <a:pt x="1384892" y="6188"/>
                  <a:pt x="1321322" y="-1466"/>
                  <a:pt x="1257491" y="253"/>
                </a:cubicBezTo>
                <a:cubicBezTo>
                  <a:pt x="1215806" y="721"/>
                  <a:pt x="1174746" y="10510"/>
                  <a:pt x="1134520" y="20194"/>
                </a:cubicBezTo>
                <a:cubicBezTo>
                  <a:pt x="1130612" y="21132"/>
                  <a:pt x="1127486" y="23839"/>
                  <a:pt x="1125610" y="27328"/>
                </a:cubicBezTo>
                <a:cubicBezTo>
                  <a:pt x="1104350" y="32638"/>
                  <a:pt x="1083403" y="39511"/>
                  <a:pt x="1062874" y="46436"/>
                </a:cubicBezTo>
                <a:cubicBezTo>
                  <a:pt x="1061623" y="46905"/>
                  <a:pt x="1060320" y="47321"/>
                  <a:pt x="1059122" y="47738"/>
                </a:cubicBezTo>
                <a:cubicBezTo>
                  <a:pt x="1037602" y="51435"/>
                  <a:pt x="1016082" y="55340"/>
                  <a:pt x="994666" y="59245"/>
                </a:cubicBezTo>
                <a:cubicBezTo>
                  <a:pt x="988309" y="60442"/>
                  <a:pt x="981952" y="61536"/>
                  <a:pt x="975647" y="62785"/>
                </a:cubicBezTo>
                <a:cubicBezTo>
                  <a:pt x="968717" y="64191"/>
                  <a:pt x="961735" y="65389"/>
                  <a:pt x="954805" y="66951"/>
                </a:cubicBezTo>
                <a:cubicBezTo>
                  <a:pt x="947562" y="68617"/>
                  <a:pt x="940319" y="70231"/>
                  <a:pt x="933076" y="71897"/>
                </a:cubicBezTo>
                <a:cubicBezTo>
                  <a:pt x="927188" y="73199"/>
                  <a:pt x="921457" y="74917"/>
                  <a:pt x="915621" y="76375"/>
                </a:cubicBezTo>
                <a:cubicBezTo>
                  <a:pt x="889307" y="83248"/>
                  <a:pt x="863306" y="91110"/>
                  <a:pt x="837200" y="98868"/>
                </a:cubicBezTo>
                <a:cubicBezTo>
                  <a:pt x="813544" y="105897"/>
                  <a:pt x="789992" y="113291"/>
                  <a:pt x="766648" y="121257"/>
                </a:cubicBezTo>
                <a:cubicBezTo>
                  <a:pt x="752684" y="126047"/>
                  <a:pt x="738771" y="130837"/>
                  <a:pt x="724911" y="135732"/>
                </a:cubicBezTo>
                <a:cubicBezTo>
                  <a:pt x="712874" y="139949"/>
                  <a:pt x="700994" y="144531"/>
                  <a:pt x="689218" y="149373"/>
                </a:cubicBezTo>
                <a:cubicBezTo>
                  <a:pt x="677598" y="154060"/>
                  <a:pt x="666239" y="159214"/>
                  <a:pt x="654932" y="164577"/>
                </a:cubicBezTo>
                <a:cubicBezTo>
                  <a:pt x="643051" y="170200"/>
                  <a:pt x="631275" y="175772"/>
                  <a:pt x="619551" y="181603"/>
                </a:cubicBezTo>
                <a:cubicBezTo>
                  <a:pt x="619395" y="181707"/>
                  <a:pt x="618874" y="181916"/>
                  <a:pt x="618405" y="182176"/>
                </a:cubicBezTo>
                <a:cubicBezTo>
                  <a:pt x="618301" y="182228"/>
                  <a:pt x="618197" y="182280"/>
                  <a:pt x="618092" y="182332"/>
                </a:cubicBezTo>
                <a:cubicBezTo>
                  <a:pt x="603867" y="189465"/>
                  <a:pt x="589434" y="196599"/>
                  <a:pt x="575313" y="204461"/>
                </a:cubicBezTo>
                <a:cubicBezTo>
                  <a:pt x="571405" y="206648"/>
                  <a:pt x="567341" y="208678"/>
                  <a:pt x="563485" y="211021"/>
                </a:cubicBezTo>
                <a:cubicBezTo>
                  <a:pt x="559577" y="213416"/>
                  <a:pt x="555617" y="215811"/>
                  <a:pt x="551709" y="218207"/>
                </a:cubicBezTo>
                <a:cubicBezTo>
                  <a:pt x="544049" y="222840"/>
                  <a:pt x="536598" y="227891"/>
                  <a:pt x="529147" y="232837"/>
                </a:cubicBezTo>
                <a:cubicBezTo>
                  <a:pt x="514922" y="242210"/>
                  <a:pt x="501218" y="252311"/>
                  <a:pt x="487461" y="262308"/>
                </a:cubicBezTo>
                <a:cubicBezTo>
                  <a:pt x="473966" y="272096"/>
                  <a:pt x="460991" y="282510"/>
                  <a:pt x="448121" y="293027"/>
                </a:cubicBezTo>
                <a:cubicBezTo>
                  <a:pt x="427383" y="309949"/>
                  <a:pt x="407947" y="328433"/>
                  <a:pt x="388720" y="347021"/>
                </a:cubicBezTo>
                <a:cubicBezTo>
                  <a:pt x="369805" y="365297"/>
                  <a:pt x="351568" y="384301"/>
                  <a:pt x="333643" y="403514"/>
                </a:cubicBezTo>
                <a:cubicBezTo>
                  <a:pt x="316239" y="422154"/>
                  <a:pt x="299826" y="441680"/>
                  <a:pt x="284402" y="461986"/>
                </a:cubicBezTo>
                <a:cubicBezTo>
                  <a:pt x="275440" y="473805"/>
                  <a:pt x="266582" y="485729"/>
                  <a:pt x="257776" y="497652"/>
                </a:cubicBezTo>
                <a:cubicBezTo>
                  <a:pt x="250273" y="507857"/>
                  <a:pt x="242665" y="518062"/>
                  <a:pt x="235370" y="528424"/>
                </a:cubicBezTo>
                <a:cubicBezTo>
                  <a:pt x="227867" y="539046"/>
                  <a:pt x="220259" y="549615"/>
                  <a:pt x="213069" y="560445"/>
                </a:cubicBezTo>
                <a:cubicBezTo>
                  <a:pt x="210151" y="564871"/>
                  <a:pt x="207181" y="569297"/>
                  <a:pt x="204263" y="573775"/>
                </a:cubicBezTo>
                <a:cubicBezTo>
                  <a:pt x="203220" y="575336"/>
                  <a:pt x="202126" y="576899"/>
                  <a:pt x="201136" y="578513"/>
                </a:cubicBezTo>
                <a:cubicBezTo>
                  <a:pt x="197176" y="585177"/>
                  <a:pt x="193216" y="591790"/>
                  <a:pt x="189256" y="598402"/>
                </a:cubicBezTo>
                <a:cubicBezTo>
                  <a:pt x="186234" y="603453"/>
                  <a:pt x="183472" y="608555"/>
                  <a:pt x="180606" y="613762"/>
                </a:cubicBezTo>
                <a:cubicBezTo>
                  <a:pt x="177740" y="619021"/>
                  <a:pt x="174770" y="624228"/>
                  <a:pt x="172009" y="629539"/>
                </a:cubicBezTo>
                <a:cubicBezTo>
                  <a:pt x="165547" y="642035"/>
                  <a:pt x="159034" y="654531"/>
                  <a:pt x="152677" y="667027"/>
                </a:cubicBezTo>
                <a:cubicBezTo>
                  <a:pt x="140484" y="690874"/>
                  <a:pt x="127979" y="714565"/>
                  <a:pt x="116359" y="738672"/>
                </a:cubicBezTo>
                <a:cubicBezTo>
                  <a:pt x="110627" y="750543"/>
                  <a:pt x="104791" y="762415"/>
                  <a:pt x="99320" y="774390"/>
                </a:cubicBezTo>
                <a:cubicBezTo>
                  <a:pt x="96454" y="780690"/>
                  <a:pt x="93380" y="786938"/>
                  <a:pt x="90670" y="793290"/>
                </a:cubicBezTo>
                <a:cubicBezTo>
                  <a:pt x="87700" y="800424"/>
                  <a:pt x="84626" y="807557"/>
                  <a:pt x="81656" y="814690"/>
                </a:cubicBezTo>
                <a:cubicBezTo>
                  <a:pt x="79415" y="820001"/>
                  <a:pt x="77435" y="825364"/>
                  <a:pt x="75403" y="830779"/>
                </a:cubicBezTo>
                <a:cubicBezTo>
                  <a:pt x="73215" y="836663"/>
                  <a:pt x="70818" y="842494"/>
                  <a:pt x="68890" y="848482"/>
                </a:cubicBezTo>
                <a:cubicBezTo>
                  <a:pt x="66389" y="856292"/>
                  <a:pt x="63888" y="864154"/>
                  <a:pt x="61387" y="872016"/>
                </a:cubicBezTo>
                <a:cubicBezTo>
                  <a:pt x="59719" y="877275"/>
                  <a:pt x="58364" y="882690"/>
                  <a:pt x="56905" y="888001"/>
                </a:cubicBezTo>
                <a:cubicBezTo>
                  <a:pt x="50132" y="913045"/>
                  <a:pt x="44348" y="938350"/>
                  <a:pt x="39085" y="963759"/>
                </a:cubicBezTo>
                <a:cubicBezTo>
                  <a:pt x="33926" y="988960"/>
                  <a:pt x="28872" y="1014212"/>
                  <a:pt x="24495" y="1039569"/>
                </a:cubicBezTo>
                <a:cubicBezTo>
                  <a:pt x="22098" y="1053523"/>
                  <a:pt x="19701" y="1067477"/>
                  <a:pt x="17513" y="1081483"/>
                </a:cubicBezTo>
                <a:cubicBezTo>
                  <a:pt x="15481" y="1094500"/>
                  <a:pt x="13501" y="1107517"/>
                  <a:pt x="11990" y="1120534"/>
                </a:cubicBezTo>
                <a:cubicBezTo>
                  <a:pt x="10426" y="1133603"/>
                  <a:pt x="8915" y="1146620"/>
                  <a:pt x="7613" y="1159688"/>
                </a:cubicBezTo>
                <a:cubicBezTo>
                  <a:pt x="6310" y="1172705"/>
                  <a:pt x="5320" y="1185774"/>
                  <a:pt x="4330" y="1198843"/>
                </a:cubicBezTo>
                <a:cubicBezTo>
                  <a:pt x="3340" y="1211964"/>
                  <a:pt x="2819" y="1225137"/>
                  <a:pt x="2246" y="1238310"/>
                </a:cubicBezTo>
                <a:cubicBezTo>
                  <a:pt x="1673" y="1252681"/>
                  <a:pt x="1204" y="1267051"/>
                  <a:pt x="735" y="1281422"/>
                </a:cubicBezTo>
                <a:cubicBezTo>
                  <a:pt x="-99" y="1308497"/>
                  <a:pt x="-47" y="1335676"/>
                  <a:pt x="57" y="1362751"/>
                </a:cubicBezTo>
                <a:cubicBezTo>
                  <a:pt x="109" y="1374935"/>
                  <a:pt x="578" y="1387223"/>
                  <a:pt x="1308" y="1399355"/>
                </a:cubicBezTo>
                <a:cubicBezTo>
                  <a:pt x="1725" y="1406227"/>
                  <a:pt x="1985" y="1413152"/>
                  <a:pt x="2610" y="1419973"/>
                </a:cubicBezTo>
                <a:cubicBezTo>
                  <a:pt x="3288" y="1427575"/>
                  <a:pt x="3965" y="1435177"/>
                  <a:pt x="4643" y="1442727"/>
                </a:cubicBezTo>
                <a:cubicBezTo>
                  <a:pt x="5685" y="1454858"/>
                  <a:pt x="7248" y="1466938"/>
                  <a:pt x="8811" y="1479017"/>
                </a:cubicBezTo>
                <a:cubicBezTo>
                  <a:pt x="10531" y="1492034"/>
                  <a:pt x="12198" y="1505051"/>
                  <a:pt x="14387" y="1518016"/>
                </a:cubicBezTo>
                <a:cubicBezTo>
                  <a:pt x="16783" y="1532282"/>
                  <a:pt x="19180" y="1546601"/>
                  <a:pt x="21838" y="1560815"/>
                </a:cubicBezTo>
                <a:cubicBezTo>
                  <a:pt x="23974" y="1572374"/>
                  <a:pt x="26215" y="1583933"/>
                  <a:pt x="28820" y="1595440"/>
                </a:cubicBezTo>
                <a:cubicBezTo>
                  <a:pt x="30435" y="1602626"/>
                  <a:pt x="31894" y="1609811"/>
                  <a:pt x="33666" y="1616944"/>
                </a:cubicBezTo>
                <a:cubicBezTo>
                  <a:pt x="35490" y="1624181"/>
                  <a:pt x="37261" y="1631419"/>
                  <a:pt x="39085" y="1638656"/>
                </a:cubicBezTo>
                <a:cubicBezTo>
                  <a:pt x="40752" y="1645217"/>
                  <a:pt x="42785" y="1651673"/>
                  <a:pt x="44608" y="1658233"/>
                </a:cubicBezTo>
                <a:cubicBezTo>
                  <a:pt x="46276" y="1664013"/>
                  <a:pt x="48204" y="1669688"/>
                  <a:pt x="50079" y="1675364"/>
                </a:cubicBezTo>
                <a:cubicBezTo>
                  <a:pt x="52112" y="1681455"/>
                  <a:pt x="54196" y="1687495"/>
                  <a:pt x="56541" y="1693535"/>
                </a:cubicBezTo>
                <a:cubicBezTo>
                  <a:pt x="58625" y="1698898"/>
                  <a:pt x="60553" y="1704365"/>
                  <a:pt x="62898" y="1709676"/>
                </a:cubicBezTo>
                <a:cubicBezTo>
                  <a:pt x="66024" y="1716549"/>
                  <a:pt x="68890" y="1723630"/>
                  <a:pt x="72329" y="1730347"/>
                </a:cubicBezTo>
                <a:cubicBezTo>
                  <a:pt x="75612" y="1736751"/>
                  <a:pt x="78894" y="1743155"/>
                  <a:pt x="82177" y="1749507"/>
                </a:cubicBezTo>
                <a:cubicBezTo>
                  <a:pt x="85408" y="1755860"/>
                  <a:pt x="89159" y="1761900"/>
                  <a:pt x="92650" y="1768096"/>
                </a:cubicBezTo>
                <a:cubicBezTo>
                  <a:pt x="95725" y="1773510"/>
                  <a:pt x="99007" y="1778821"/>
                  <a:pt x="102186" y="1784184"/>
                </a:cubicBezTo>
                <a:cubicBezTo>
                  <a:pt x="108751" y="1795119"/>
                  <a:pt x="115577" y="1805896"/>
                  <a:pt x="122299" y="1816726"/>
                </a:cubicBezTo>
                <a:cubicBezTo>
                  <a:pt x="136472" y="1839532"/>
                  <a:pt x="150593" y="1862338"/>
                  <a:pt x="165131" y="1884883"/>
                </a:cubicBezTo>
                <a:cubicBezTo>
                  <a:pt x="169247" y="1891235"/>
                  <a:pt x="173728" y="1897379"/>
                  <a:pt x="178053" y="1903627"/>
                </a:cubicBezTo>
                <a:cubicBezTo>
                  <a:pt x="181648" y="1908781"/>
                  <a:pt x="185713" y="1913728"/>
                  <a:pt x="189569" y="1918726"/>
                </a:cubicBezTo>
                <a:cubicBezTo>
                  <a:pt x="197280" y="1928775"/>
                  <a:pt x="205722" y="1938356"/>
                  <a:pt x="214111" y="1947884"/>
                </a:cubicBezTo>
                <a:cubicBezTo>
                  <a:pt x="232035" y="1968242"/>
                  <a:pt x="250377" y="1988184"/>
                  <a:pt x="268354" y="2008490"/>
                </a:cubicBezTo>
                <a:cubicBezTo>
                  <a:pt x="279035" y="2020883"/>
                  <a:pt x="291020" y="2034837"/>
                  <a:pt x="303525" y="2048322"/>
                </a:cubicBezTo>
                <a:cubicBezTo>
                  <a:pt x="310247" y="2055611"/>
                  <a:pt x="317125" y="2062797"/>
                  <a:pt x="324055" y="2069878"/>
                </a:cubicBezTo>
                <a:cubicBezTo>
                  <a:pt x="330569" y="2076543"/>
                  <a:pt x="337343" y="2083051"/>
                  <a:pt x="344012" y="2089559"/>
                </a:cubicBezTo>
                <a:cubicBezTo>
                  <a:pt x="356726" y="2101951"/>
                  <a:pt x="369857" y="2113927"/>
                  <a:pt x="382936" y="2125902"/>
                </a:cubicBezTo>
                <a:cubicBezTo>
                  <a:pt x="390126" y="2132463"/>
                  <a:pt x="397369" y="2139023"/>
                  <a:pt x="404664" y="2145584"/>
                </a:cubicBezTo>
                <a:cubicBezTo>
                  <a:pt x="407582" y="2148239"/>
                  <a:pt x="410552" y="2150791"/>
                  <a:pt x="413574" y="2153394"/>
                </a:cubicBezTo>
                <a:cubicBezTo>
                  <a:pt x="417170" y="2156466"/>
                  <a:pt x="420661" y="2159642"/>
                  <a:pt x="424360" y="2162610"/>
                </a:cubicBezTo>
                <a:cubicBezTo>
                  <a:pt x="435042" y="2171305"/>
                  <a:pt x="445724" y="2179844"/>
                  <a:pt x="456614" y="2188331"/>
                </a:cubicBezTo>
                <a:cubicBezTo>
                  <a:pt x="466567" y="2196089"/>
                  <a:pt x="476675" y="2203639"/>
                  <a:pt x="486732" y="2211241"/>
                </a:cubicBezTo>
                <a:cubicBezTo>
                  <a:pt x="506793" y="2226340"/>
                  <a:pt x="526854" y="2241752"/>
                  <a:pt x="547905" y="2255498"/>
                </a:cubicBezTo>
                <a:cubicBezTo>
                  <a:pt x="558847" y="2262631"/>
                  <a:pt x="569842" y="2269608"/>
                  <a:pt x="581149" y="2276117"/>
                </a:cubicBezTo>
                <a:cubicBezTo>
                  <a:pt x="592612" y="2282781"/>
                  <a:pt x="604180" y="2289238"/>
                  <a:pt x="615800" y="2295642"/>
                </a:cubicBezTo>
                <a:cubicBezTo>
                  <a:pt x="638675" y="2308242"/>
                  <a:pt x="661497" y="2320947"/>
                  <a:pt x="685101" y="2332193"/>
                </a:cubicBezTo>
                <a:cubicBezTo>
                  <a:pt x="708862" y="2343544"/>
                  <a:pt x="732935" y="2354166"/>
                  <a:pt x="757008" y="2364788"/>
                </a:cubicBezTo>
                <a:cubicBezTo>
                  <a:pt x="781029" y="2375409"/>
                  <a:pt x="805103" y="2385719"/>
                  <a:pt x="829436" y="2395455"/>
                </a:cubicBezTo>
                <a:cubicBezTo>
                  <a:pt x="841629" y="2400297"/>
                  <a:pt x="853770" y="2405296"/>
                  <a:pt x="865963" y="2409930"/>
                </a:cubicBezTo>
                <a:cubicBezTo>
                  <a:pt x="878312" y="2414564"/>
                  <a:pt x="890609" y="2419302"/>
                  <a:pt x="903115" y="2423259"/>
                </a:cubicBezTo>
                <a:cubicBezTo>
                  <a:pt x="928282" y="2431225"/>
                  <a:pt x="953658" y="2438515"/>
                  <a:pt x="978826" y="2446585"/>
                </a:cubicBezTo>
                <a:cubicBezTo>
                  <a:pt x="1003420" y="2454499"/>
                  <a:pt x="1027910" y="2462934"/>
                  <a:pt x="1052817" y="2469755"/>
                </a:cubicBezTo>
                <a:cubicBezTo>
                  <a:pt x="1078141" y="2476680"/>
                  <a:pt x="1103517" y="2483189"/>
                  <a:pt x="1129205" y="2488760"/>
                </a:cubicBezTo>
                <a:cubicBezTo>
                  <a:pt x="1155727" y="2494487"/>
                  <a:pt x="1182406" y="2499434"/>
                  <a:pt x="1209136" y="2504016"/>
                </a:cubicBezTo>
                <a:cubicBezTo>
                  <a:pt x="1234460" y="2508337"/>
                  <a:pt x="1259940" y="2512294"/>
                  <a:pt x="1285577" y="2514325"/>
                </a:cubicBezTo>
                <a:cubicBezTo>
                  <a:pt x="1339142" y="2518490"/>
                  <a:pt x="1392916" y="2518907"/>
                  <a:pt x="1446638" y="2519011"/>
                </a:cubicBezTo>
                <a:cubicBezTo>
                  <a:pt x="1447680" y="2519011"/>
                  <a:pt x="1448774" y="2519011"/>
                  <a:pt x="1449869" y="2519011"/>
                </a:cubicBezTo>
                <a:cubicBezTo>
                  <a:pt x="1461280" y="2519011"/>
                  <a:pt x="1472795" y="2518855"/>
                  <a:pt x="1484207" y="2518022"/>
                </a:cubicBezTo>
                <a:cubicBezTo>
                  <a:pt x="1498015" y="2517032"/>
                  <a:pt x="1511719" y="2515783"/>
                  <a:pt x="1525475" y="2514273"/>
                </a:cubicBezTo>
                <a:cubicBezTo>
                  <a:pt x="1551893" y="2511305"/>
                  <a:pt x="1578207" y="2507556"/>
                  <a:pt x="1604468" y="2503755"/>
                </a:cubicBezTo>
                <a:cubicBezTo>
                  <a:pt x="1609419" y="2503026"/>
                  <a:pt x="1613587" y="2500058"/>
                  <a:pt x="1616036" y="2495997"/>
                </a:cubicBezTo>
                <a:cubicBezTo>
                  <a:pt x="1619527" y="2497715"/>
                  <a:pt x="1623644" y="2498236"/>
                  <a:pt x="1627552" y="2497351"/>
                </a:cubicBezTo>
                <a:cubicBezTo>
                  <a:pt x="1649697" y="2492509"/>
                  <a:pt x="1671790" y="2487614"/>
                  <a:pt x="1693883" y="2482668"/>
                </a:cubicBezTo>
                <a:cubicBezTo>
                  <a:pt x="1796168" y="2459134"/>
                  <a:pt x="1896057" y="2425238"/>
                  <a:pt x="1988181" y="2374472"/>
                </a:cubicBezTo>
                <a:cubicBezTo>
                  <a:pt x="2087808" y="2327715"/>
                  <a:pt x="2184206" y="2272524"/>
                  <a:pt x="2267524" y="2200098"/>
                </a:cubicBezTo>
                <a:cubicBezTo>
                  <a:pt x="2318745" y="2161100"/>
                  <a:pt x="2359231" y="2110699"/>
                  <a:pt x="2387786" y="2053164"/>
                </a:cubicBezTo>
                <a:cubicBezTo>
                  <a:pt x="2424729" y="1985321"/>
                  <a:pt x="2462402" y="1917581"/>
                  <a:pt x="2489341" y="1845051"/>
                </a:cubicBezTo>
                <a:cubicBezTo>
                  <a:pt x="2538582" y="1724307"/>
                  <a:pt x="2578131" y="1599137"/>
                  <a:pt x="2596055" y="1469698"/>
                </a:cubicBezTo>
                <a:cubicBezTo>
                  <a:pt x="2606581" y="1394408"/>
                  <a:pt x="2604861" y="1318338"/>
                  <a:pt x="2604913" y="1242528"/>
                </a:cubicBezTo>
                <a:cubicBezTo>
                  <a:pt x="2606998" y="1130427"/>
                  <a:pt x="2597045" y="1017180"/>
                  <a:pt x="2572138" y="907578"/>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972" name="Google Shape;972;p26"/>
          <p:cNvGrpSpPr/>
          <p:nvPr/>
        </p:nvGrpSpPr>
        <p:grpSpPr>
          <a:xfrm rot="-597014">
            <a:off x="697228" y="-154268"/>
            <a:ext cx="1736861" cy="1679411"/>
            <a:chOff x="1045886" y="-231374"/>
            <a:chExt cx="2605182" cy="2519010"/>
          </a:xfrm>
        </p:grpSpPr>
        <p:sp>
          <p:nvSpPr>
            <p:cNvPr id="973" name="Google Shape;973;p26"/>
            <p:cNvSpPr/>
            <p:nvPr/>
          </p:nvSpPr>
          <p:spPr>
            <a:xfrm>
              <a:off x="1503387" y="-187645"/>
              <a:ext cx="802700" cy="482976"/>
            </a:xfrm>
            <a:custGeom>
              <a:avLst/>
              <a:gdLst/>
              <a:ahLst/>
              <a:cxnLst/>
              <a:rect l="l" t="t" r="r" b="b"/>
              <a:pathLst>
                <a:path w="802700" h="482976" extrusionOk="0">
                  <a:moveTo>
                    <a:pt x="791863" y="1145"/>
                  </a:moveTo>
                  <a:cubicBezTo>
                    <a:pt x="795458" y="937"/>
                    <a:pt x="799105" y="364"/>
                    <a:pt x="802701" y="0"/>
                  </a:cubicBezTo>
                  <a:cubicBezTo>
                    <a:pt x="775449" y="10205"/>
                    <a:pt x="749135" y="23066"/>
                    <a:pt x="723238" y="36187"/>
                  </a:cubicBezTo>
                  <a:cubicBezTo>
                    <a:pt x="681032" y="61231"/>
                    <a:pt x="645756" y="96012"/>
                    <a:pt x="609802" y="129075"/>
                  </a:cubicBezTo>
                  <a:cubicBezTo>
                    <a:pt x="504235" y="223421"/>
                    <a:pt x="417582" y="337917"/>
                    <a:pt x="347342" y="460484"/>
                  </a:cubicBezTo>
                  <a:cubicBezTo>
                    <a:pt x="342809" y="467981"/>
                    <a:pt x="338380" y="475427"/>
                    <a:pt x="333951" y="482977"/>
                  </a:cubicBezTo>
                  <a:cubicBezTo>
                    <a:pt x="311024" y="472928"/>
                    <a:pt x="288305" y="462514"/>
                    <a:pt x="265118" y="452986"/>
                  </a:cubicBezTo>
                  <a:cubicBezTo>
                    <a:pt x="159706" y="409145"/>
                    <a:pt x="80452" y="374260"/>
                    <a:pt x="3178" y="285381"/>
                  </a:cubicBezTo>
                  <a:cubicBezTo>
                    <a:pt x="2136" y="284080"/>
                    <a:pt x="1042" y="282830"/>
                    <a:pt x="0" y="281632"/>
                  </a:cubicBezTo>
                  <a:cubicBezTo>
                    <a:pt x="2553" y="279393"/>
                    <a:pt x="5263" y="277155"/>
                    <a:pt x="7920" y="274968"/>
                  </a:cubicBezTo>
                  <a:cubicBezTo>
                    <a:pt x="13235" y="270594"/>
                    <a:pt x="18602" y="266220"/>
                    <a:pt x="23917" y="261795"/>
                  </a:cubicBezTo>
                  <a:cubicBezTo>
                    <a:pt x="27564" y="258827"/>
                    <a:pt x="31368" y="256015"/>
                    <a:pt x="35120" y="253151"/>
                  </a:cubicBezTo>
                  <a:cubicBezTo>
                    <a:pt x="51898" y="240291"/>
                    <a:pt x="69041" y="228055"/>
                    <a:pt x="86340" y="215871"/>
                  </a:cubicBezTo>
                  <a:cubicBezTo>
                    <a:pt x="92854" y="211446"/>
                    <a:pt x="99315" y="206916"/>
                    <a:pt x="106089" y="202854"/>
                  </a:cubicBezTo>
                  <a:cubicBezTo>
                    <a:pt x="111039" y="199782"/>
                    <a:pt x="116041" y="196763"/>
                    <a:pt x="120991" y="193691"/>
                  </a:cubicBezTo>
                  <a:cubicBezTo>
                    <a:pt x="124274" y="191660"/>
                    <a:pt x="127713" y="189890"/>
                    <a:pt x="131100" y="188015"/>
                  </a:cubicBezTo>
                  <a:cubicBezTo>
                    <a:pt x="145533" y="179893"/>
                    <a:pt x="160332" y="172343"/>
                    <a:pt x="175182" y="164845"/>
                  </a:cubicBezTo>
                  <a:cubicBezTo>
                    <a:pt x="187583" y="158753"/>
                    <a:pt x="199985" y="152661"/>
                    <a:pt x="212490" y="146674"/>
                  </a:cubicBezTo>
                  <a:cubicBezTo>
                    <a:pt x="224006" y="141103"/>
                    <a:pt x="235730" y="136052"/>
                    <a:pt x="247454" y="131158"/>
                  </a:cubicBezTo>
                  <a:cubicBezTo>
                    <a:pt x="271006" y="121369"/>
                    <a:pt x="295183" y="113142"/>
                    <a:pt x="319257" y="104707"/>
                  </a:cubicBezTo>
                  <a:lnTo>
                    <a:pt x="319361" y="104655"/>
                  </a:lnTo>
                  <a:cubicBezTo>
                    <a:pt x="319882" y="104447"/>
                    <a:pt x="320403" y="104291"/>
                    <a:pt x="320976" y="104083"/>
                  </a:cubicBezTo>
                  <a:cubicBezTo>
                    <a:pt x="336816" y="98720"/>
                    <a:pt x="353543" y="93096"/>
                    <a:pt x="370321" y="87786"/>
                  </a:cubicBezTo>
                  <a:cubicBezTo>
                    <a:pt x="388558" y="82006"/>
                    <a:pt x="406795" y="76435"/>
                    <a:pt x="425085" y="70916"/>
                  </a:cubicBezTo>
                  <a:cubicBezTo>
                    <a:pt x="442645" y="65605"/>
                    <a:pt x="460257" y="60554"/>
                    <a:pt x="477973" y="55712"/>
                  </a:cubicBezTo>
                  <a:cubicBezTo>
                    <a:pt x="494334" y="51234"/>
                    <a:pt x="510956" y="47746"/>
                    <a:pt x="527526" y="44205"/>
                  </a:cubicBezTo>
                  <a:cubicBezTo>
                    <a:pt x="566554" y="36395"/>
                    <a:pt x="605686" y="28533"/>
                    <a:pt x="644870" y="20827"/>
                  </a:cubicBezTo>
                  <a:cubicBezTo>
                    <a:pt x="664514" y="16974"/>
                    <a:pt x="684106" y="12861"/>
                    <a:pt x="703803" y="9060"/>
                  </a:cubicBezTo>
                  <a:cubicBezTo>
                    <a:pt x="713234" y="7237"/>
                    <a:pt x="722769" y="5259"/>
                    <a:pt x="732305" y="3957"/>
                  </a:cubicBezTo>
                  <a:cubicBezTo>
                    <a:pt x="741736" y="2655"/>
                    <a:pt x="751167" y="1562"/>
                    <a:pt x="760703" y="885"/>
                  </a:cubicBezTo>
                  <a:cubicBezTo>
                    <a:pt x="765445" y="781"/>
                    <a:pt x="771333" y="625"/>
                    <a:pt x="777273" y="625"/>
                  </a:cubicBezTo>
                  <a:cubicBezTo>
                    <a:pt x="779982" y="625"/>
                    <a:pt x="782588" y="729"/>
                    <a:pt x="785297" y="833"/>
                  </a:cubicBezTo>
                  <a:cubicBezTo>
                    <a:pt x="785506" y="937"/>
                    <a:pt x="785714" y="1041"/>
                    <a:pt x="785974" y="1093"/>
                  </a:cubicBezTo>
                  <a:cubicBezTo>
                    <a:pt x="787486" y="1198"/>
                    <a:pt x="789049" y="1250"/>
                    <a:pt x="790612" y="1145"/>
                  </a:cubicBezTo>
                  <a:cubicBezTo>
                    <a:pt x="790977" y="1302"/>
                    <a:pt x="791446" y="1302"/>
                    <a:pt x="791863" y="1145"/>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74" name="Google Shape;974;p26"/>
            <p:cNvSpPr/>
            <p:nvPr/>
          </p:nvSpPr>
          <p:spPr>
            <a:xfrm>
              <a:off x="1865892" y="-189988"/>
              <a:ext cx="524451" cy="625068"/>
            </a:xfrm>
            <a:custGeom>
              <a:avLst/>
              <a:gdLst/>
              <a:ahLst/>
              <a:cxnLst/>
              <a:rect l="l" t="t" r="r" b="b"/>
              <a:pathLst>
                <a:path w="524451" h="625068" extrusionOk="0">
                  <a:moveTo>
                    <a:pt x="524452" y="0"/>
                  </a:moveTo>
                  <a:cubicBezTo>
                    <a:pt x="524348" y="2968"/>
                    <a:pt x="524243" y="5936"/>
                    <a:pt x="524035" y="8904"/>
                  </a:cubicBezTo>
                  <a:cubicBezTo>
                    <a:pt x="523201" y="44309"/>
                    <a:pt x="523514" y="79767"/>
                    <a:pt x="522993" y="115225"/>
                  </a:cubicBezTo>
                  <a:cubicBezTo>
                    <a:pt x="517209" y="285173"/>
                    <a:pt x="520231" y="455121"/>
                    <a:pt x="523149" y="625069"/>
                  </a:cubicBezTo>
                  <a:cubicBezTo>
                    <a:pt x="495429" y="622986"/>
                    <a:pt x="467760" y="619289"/>
                    <a:pt x="440196" y="613510"/>
                  </a:cubicBezTo>
                  <a:cubicBezTo>
                    <a:pt x="393873" y="605908"/>
                    <a:pt x="348019" y="598879"/>
                    <a:pt x="302270" y="587893"/>
                  </a:cubicBezTo>
                  <a:cubicBezTo>
                    <a:pt x="268401" y="579666"/>
                    <a:pt x="235417" y="568315"/>
                    <a:pt x="201235" y="561599"/>
                  </a:cubicBezTo>
                  <a:cubicBezTo>
                    <a:pt x="145481" y="550925"/>
                    <a:pt x="92854" y="529161"/>
                    <a:pt x="38767" y="512707"/>
                  </a:cubicBezTo>
                  <a:cubicBezTo>
                    <a:pt x="25688" y="508073"/>
                    <a:pt x="12818" y="503023"/>
                    <a:pt x="0" y="497660"/>
                  </a:cubicBezTo>
                  <a:cubicBezTo>
                    <a:pt x="24282" y="455329"/>
                    <a:pt x="50074" y="413883"/>
                    <a:pt x="77326" y="373375"/>
                  </a:cubicBezTo>
                  <a:cubicBezTo>
                    <a:pt x="129120" y="301730"/>
                    <a:pt x="183206" y="231179"/>
                    <a:pt x="248548" y="171197"/>
                  </a:cubicBezTo>
                  <a:cubicBezTo>
                    <a:pt x="294714" y="129023"/>
                    <a:pt x="337702" y="80809"/>
                    <a:pt x="394238" y="52276"/>
                  </a:cubicBezTo>
                  <a:cubicBezTo>
                    <a:pt x="435506" y="29678"/>
                    <a:pt x="478650" y="11299"/>
                    <a:pt x="524452" y="0"/>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75" name="Google Shape;975;p26"/>
            <p:cNvSpPr/>
            <p:nvPr/>
          </p:nvSpPr>
          <p:spPr>
            <a:xfrm>
              <a:off x="2406497" y="-184573"/>
              <a:ext cx="546753" cy="621693"/>
            </a:xfrm>
            <a:custGeom>
              <a:avLst/>
              <a:gdLst/>
              <a:ahLst/>
              <a:cxnLst/>
              <a:rect l="l" t="t" r="r" b="b"/>
              <a:pathLst>
                <a:path w="546753" h="621693" extrusionOk="0">
                  <a:moveTo>
                    <a:pt x="546753" y="516560"/>
                  </a:moveTo>
                  <a:cubicBezTo>
                    <a:pt x="531955" y="521819"/>
                    <a:pt x="517001" y="526713"/>
                    <a:pt x="501942" y="531139"/>
                  </a:cubicBezTo>
                  <a:cubicBezTo>
                    <a:pt x="440300" y="546499"/>
                    <a:pt x="381628" y="571804"/>
                    <a:pt x="319256" y="584612"/>
                  </a:cubicBezTo>
                  <a:cubicBezTo>
                    <a:pt x="218639" y="606897"/>
                    <a:pt x="115260" y="624704"/>
                    <a:pt x="12245" y="621268"/>
                  </a:cubicBezTo>
                  <a:cubicBezTo>
                    <a:pt x="9588" y="457099"/>
                    <a:pt x="3595" y="293035"/>
                    <a:pt x="5627" y="128815"/>
                  </a:cubicBezTo>
                  <a:cubicBezTo>
                    <a:pt x="5002" y="89296"/>
                    <a:pt x="3647" y="49724"/>
                    <a:pt x="782" y="10257"/>
                  </a:cubicBezTo>
                  <a:cubicBezTo>
                    <a:pt x="313" y="6925"/>
                    <a:pt x="104" y="3489"/>
                    <a:pt x="0" y="0"/>
                  </a:cubicBezTo>
                  <a:cubicBezTo>
                    <a:pt x="14642" y="9060"/>
                    <a:pt x="30065" y="16505"/>
                    <a:pt x="44916" y="25201"/>
                  </a:cubicBezTo>
                  <a:cubicBezTo>
                    <a:pt x="83839" y="47798"/>
                    <a:pt x="119428" y="70968"/>
                    <a:pt x="156059" y="98511"/>
                  </a:cubicBezTo>
                  <a:cubicBezTo>
                    <a:pt x="190814" y="123764"/>
                    <a:pt x="219577" y="151308"/>
                    <a:pt x="251518" y="181090"/>
                  </a:cubicBezTo>
                  <a:cubicBezTo>
                    <a:pt x="305813" y="225139"/>
                    <a:pt x="351875" y="276582"/>
                    <a:pt x="398354" y="328701"/>
                  </a:cubicBezTo>
                  <a:cubicBezTo>
                    <a:pt x="435298" y="366294"/>
                    <a:pt x="470365" y="405813"/>
                    <a:pt x="499180" y="450070"/>
                  </a:cubicBezTo>
                  <a:cubicBezTo>
                    <a:pt x="514916" y="472303"/>
                    <a:pt x="531226" y="494223"/>
                    <a:pt x="546753" y="516560"/>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76" name="Google Shape;976;p26"/>
            <p:cNvSpPr/>
            <p:nvPr/>
          </p:nvSpPr>
          <p:spPr>
            <a:xfrm>
              <a:off x="2429476" y="-195403"/>
              <a:ext cx="862883" cy="516299"/>
            </a:xfrm>
            <a:custGeom>
              <a:avLst/>
              <a:gdLst/>
              <a:ahLst/>
              <a:cxnLst/>
              <a:rect l="l" t="t" r="r" b="b"/>
              <a:pathLst>
                <a:path w="862883" h="516299" extrusionOk="0">
                  <a:moveTo>
                    <a:pt x="861268" y="377592"/>
                  </a:moveTo>
                  <a:cubicBezTo>
                    <a:pt x="861789" y="378165"/>
                    <a:pt x="862310" y="378790"/>
                    <a:pt x="862884" y="379415"/>
                  </a:cubicBezTo>
                  <a:cubicBezTo>
                    <a:pt x="799522" y="418049"/>
                    <a:pt x="732201" y="449758"/>
                    <a:pt x="662169" y="475115"/>
                  </a:cubicBezTo>
                  <a:cubicBezTo>
                    <a:pt x="626060" y="488236"/>
                    <a:pt x="590471" y="502762"/>
                    <a:pt x="554465" y="516300"/>
                  </a:cubicBezTo>
                  <a:cubicBezTo>
                    <a:pt x="540084" y="494588"/>
                    <a:pt x="524921" y="473396"/>
                    <a:pt x="508924" y="452778"/>
                  </a:cubicBezTo>
                  <a:cubicBezTo>
                    <a:pt x="473857" y="398784"/>
                    <a:pt x="430973" y="351246"/>
                    <a:pt x="385849" y="305531"/>
                  </a:cubicBezTo>
                  <a:cubicBezTo>
                    <a:pt x="344163" y="256952"/>
                    <a:pt x="298727" y="210508"/>
                    <a:pt x="248496" y="170000"/>
                  </a:cubicBezTo>
                  <a:cubicBezTo>
                    <a:pt x="204414" y="128138"/>
                    <a:pt x="156736" y="88879"/>
                    <a:pt x="104995" y="56701"/>
                  </a:cubicBezTo>
                  <a:cubicBezTo>
                    <a:pt x="99836" y="52900"/>
                    <a:pt x="39809" y="16766"/>
                    <a:pt x="0" y="0"/>
                  </a:cubicBezTo>
                  <a:cubicBezTo>
                    <a:pt x="42779" y="2187"/>
                    <a:pt x="89310" y="260"/>
                    <a:pt x="132663" y="1614"/>
                  </a:cubicBezTo>
                  <a:cubicBezTo>
                    <a:pt x="160592" y="2655"/>
                    <a:pt x="188886" y="2447"/>
                    <a:pt x="215043" y="13850"/>
                  </a:cubicBezTo>
                  <a:cubicBezTo>
                    <a:pt x="331502" y="55920"/>
                    <a:pt x="448637" y="97782"/>
                    <a:pt x="558738" y="155057"/>
                  </a:cubicBezTo>
                  <a:cubicBezTo>
                    <a:pt x="599642" y="177602"/>
                    <a:pt x="642317" y="203479"/>
                    <a:pt x="682803" y="227691"/>
                  </a:cubicBezTo>
                  <a:cubicBezTo>
                    <a:pt x="744133" y="275280"/>
                    <a:pt x="810621" y="317819"/>
                    <a:pt x="861268" y="377592"/>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77" name="Google Shape;977;p26"/>
            <p:cNvSpPr/>
            <p:nvPr/>
          </p:nvSpPr>
          <p:spPr>
            <a:xfrm>
              <a:off x="3001501" y="208378"/>
              <a:ext cx="617624" cy="858565"/>
            </a:xfrm>
            <a:custGeom>
              <a:avLst/>
              <a:gdLst/>
              <a:ahLst/>
              <a:cxnLst/>
              <a:rect l="l" t="t" r="r" b="b"/>
              <a:pathLst>
                <a:path w="617624" h="858565" extrusionOk="0">
                  <a:moveTo>
                    <a:pt x="605738" y="595338"/>
                  </a:moveTo>
                  <a:cubicBezTo>
                    <a:pt x="612564" y="648863"/>
                    <a:pt x="618713" y="702597"/>
                    <a:pt x="617462" y="756695"/>
                  </a:cubicBezTo>
                  <a:cubicBezTo>
                    <a:pt x="617201" y="790591"/>
                    <a:pt x="617566" y="824539"/>
                    <a:pt x="617618" y="858487"/>
                  </a:cubicBezTo>
                  <a:cubicBezTo>
                    <a:pt x="601986" y="853384"/>
                    <a:pt x="574318" y="859840"/>
                    <a:pt x="558686" y="858330"/>
                  </a:cubicBezTo>
                  <a:cubicBezTo>
                    <a:pt x="449314" y="853020"/>
                    <a:pt x="339734" y="850729"/>
                    <a:pt x="230102" y="848490"/>
                  </a:cubicBezTo>
                  <a:cubicBezTo>
                    <a:pt x="221661" y="769556"/>
                    <a:pt x="205195" y="691455"/>
                    <a:pt x="187323" y="613770"/>
                  </a:cubicBezTo>
                  <a:cubicBezTo>
                    <a:pt x="175286" y="562900"/>
                    <a:pt x="166532" y="511197"/>
                    <a:pt x="148764" y="461942"/>
                  </a:cubicBezTo>
                  <a:cubicBezTo>
                    <a:pt x="131048" y="414248"/>
                    <a:pt x="110622" y="367596"/>
                    <a:pt x="91291" y="320527"/>
                  </a:cubicBezTo>
                  <a:cubicBezTo>
                    <a:pt x="65863" y="257890"/>
                    <a:pt x="35589" y="197335"/>
                    <a:pt x="0" y="139957"/>
                  </a:cubicBezTo>
                  <a:cubicBezTo>
                    <a:pt x="15997" y="133969"/>
                    <a:pt x="31889" y="127825"/>
                    <a:pt x="47730" y="121473"/>
                  </a:cubicBezTo>
                  <a:cubicBezTo>
                    <a:pt x="116666" y="94554"/>
                    <a:pt x="187375" y="71124"/>
                    <a:pt x="251935" y="34312"/>
                  </a:cubicBezTo>
                  <a:cubicBezTo>
                    <a:pt x="272517" y="23639"/>
                    <a:pt x="292370" y="11611"/>
                    <a:pt x="312431" y="0"/>
                  </a:cubicBezTo>
                  <a:cubicBezTo>
                    <a:pt x="332335" y="22649"/>
                    <a:pt x="351510" y="45299"/>
                    <a:pt x="369122" y="71801"/>
                  </a:cubicBezTo>
                  <a:cubicBezTo>
                    <a:pt x="390799" y="106998"/>
                    <a:pt x="414195" y="140946"/>
                    <a:pt x="438893" y="174165"/>
                  </a:cubicBezTo>
                  <a:cubicBezTo>
                    <a:pt x="496731" y="267470"/>
                    <a:pt x="551860" y="364836"/>
                    <a:pt x="584062" y="470324"/>
                  </a:cubicBezTo>
                  <a:cubicBezTo>
                    <a:pt x="595838" y="511093"/>
                    <a:pt x="600423" y="553320"/>
                    <a:pt x="605738" y="595338"/>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78" name="Google Shape;978;p26"/>
            <p:cNvSpPr/>
            <p:nvPr/>
          </p:nvSpPr>
          <p:spPr>
            <a:xfrm>
              <a:off x="2409623" y="359322"/>
              <a:ext cx="789726" cy="696921"/>
            </a:xfrm>
            <a:custGeom>
              <a:avLst/>
              <a:gdLst/>
              <a:ahLst/>
              <a:cxnLst/>
              <a:rect l="l" t="t" r="r" b="b"/>
              <a:pathLst>
                <a:path w="789726" h="696921" extrusionOk="0">
                  <a:moveTo>
                    <a:pt x="783161" y="649280"/>
                  </a:moveTo>
                  <a:cubicBezTo>
                    <a:pt x="785766" y="665108"/>
                    <a:pt x="787955" y="680989"/>
                    <a:pt x="789726" y="696922"/>
                  </a:cubicBezTo>
                  <a:cubicBezTo>
                    <a:pt x="667640" y="694370"/>
                    <a:pt x="545555" y="691663"/>
                    <a:pt x="423730" y="684582"/>
                  </a:cubicBezTo>
                  <a:cubicBezTo>
                    <a:pt x="289712" y="679739"/>
                    <a:pt x="156007" y="663650"/>
                    <a:pt x="22041" y="657715"/>
                  </a:cubicBezTo>
                  <a:cubicBezTo>
                    <a:pt x="14694" y="657663"/>
                    <a:pt x="7347" y="657663"/>
                    <a:pt x="0" y="657611"/>
                  </a:cubicBezTo>
                  <a:cubicBezTo>
                    <a:pt x="5158" y="481987"/>
                    <a:pt x="8598" y="306364"/>
                    <a:pt x="9848" y="130689"/>
                  </a:cubicBezTo>
                  <a:cubicBezTo>
                    <a:pt x="9796" y="123660"/>
                    <a:pt x="9692" y="116631"/>
                    <a:pt x="9588" y="109654"/>
                  </a:cubicBezTo>
                  <a:cubicBezTo>
                    <a:pt x="14746" y="109862"/>
                    <a:pt x="19905" y="109914"/>
                    <a:pt x="25063" y="109914"/>
                  </a:cubicBezTo>
                  <a:cubicBezTo>
                    <a:pt x="142355" y="110487"/>
                    <a:pt x="257823" y="88879"/>
                    <a:pt x="371207" y="59617"/>
                  </a:cubicBezTo>
                  <a:cubicBezTo>
                    <a:pt x="426387" y="43424"/>
                    <a:pt x="480734" y="24628"/>
                    <a:pt x="536176" y="9060"/>
                  </a:cubicBezTo>
                  <a:cubicBezTo>
                    <a:pt x="544773" y="6092"/>
                    <a:pt x="553319" y="3072"/>
                    <a:pt x="561864" y="0"/>
                  </a:cubicBezTo>
                  <a:cubicBezTo>
                    <a:pt x="569316" y="11559"/>
                    <a:pt x="576454" y="23378"/>
                    <a:pt x="583072" y="35510"/>
                  </a:cubicBezTo>
                  <a:cubicBezTo>
                    <a:pt x="635543" y="129075"/>
                    <a:pt x="674779" y="229773"/>
                    <a:pt x="713442" y="329743"/>
                  </a:cubicBezTo>
                  <a:cubicBezTo>
                    <a:pt x="743091" y="434658"/>
                    <a:pt x="765861" y="541553"/>
                    <a:pt x="783161" y="649280"/>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79" name="Google Shape;979;p26"/>
            <p:cNvSpPr/>
            <p:nvPr/>
          </p:nvSpPr>
          <p:spPr>
            <a:xfrm>
              <a:off x="1628651" y="334798"/>
              <a:ext cx="760650" cy="682030"/>
            </a:xfrm>
            <a:custGeom>
              <a:avLst/>
              <a:gdLst/>
              <a:ahLst/>
              <a:cxnLst/>
              <a:rect l="l" t="t" r="r" b="b"/>
              <a:pathLst>
                <a:path w="760650" h="682030" extrusionOk="0">
                  <a:moveTo>
                    <a:pt x="760651" y="132459"/>
                  </a:moveTo>
                  <a:cubicBezTo>
                    <a:pt x="759192" y="315684"/>
                    <a:pt x="754711" y="498857"/>
                    <a:pt x="749448" y="682030"/>
                  </a:cubicBezTo>
                  <a:cubicBezTo>
                    <a:pt x="585000" y="681353"/>
                    <a:pt x="420604" y="680572"/>
                    <a:pt x="256156" y="677657"/>
                  </a:cubicBezTo>
                  <a:cubicBezTo>
                    <a:pt x="175495" y="676095"/>
                    <a:pt x="94938" y="673960"/>
                    <a:pt x="14434" y="680937"/>
                  </a:cubicBezTo>
                  <a:cubicBezTo>
                    <a:pt x="9640" y="681145"/>
                    <a:pt x="4794" y="681353"/>
                    <a:pt x="0" y="681562"/>
                  </a:cubicBezTo>
                  <a:cubicBezTo>
                    <a:pt x="7399" y="618925"/>
                    <a:pt x="19905" y="556652"/>
                    <a:pt x="31108" y="494744"/>
                  </a:cubicBezTo>
                  <a:cubicBezTo>
                    <a:pt x="70656" y="321724"/>
                    <a:pt x="136050" y="155265"/>
                    <a:pt x="221974" y="0"/>
                  </a:cubicBezTo>
                  <a:cubicBezTo>
                    <a:pt x="237710" y="6717"/>
                    <a:pt x="253602" y="13017"/>
                    <a:pt x="269808" y="18640"/>
                  </a:cubicBezTo>
                  <a:cubicBezTo>
                    <a:pt x="305657" y="29835"/>
                    <a:pt x="337963" y="41862"/>
                    <a:pt x="374646" y="53525"/>
                  </a:cubicBezTo>
                  <a:cubicBezTo>
                    <a:pt x="410651" y="64459"/>
                    <a:pt x="447960" y="70031"/>
                    <a:pt x="484017" y="80913"/>
                  </a:cubicBezTo>
                  <a:cubicBezTo>
                    <a:pt x="537218" y="97210"/>
                    <a:pt x="592034" y="107363"/>
                    <a:pt x="647006" y="116058"/>
                  </a:cubicBezTo>
                  <a:cubicBezTo>
                    <a:pt x="684732" y="122358"/>
                    <a:pt x="722561" y="129179"/>
                    <a:pt x="760651" y="132459"/>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80" name="Google Shape;980;p26"/>
            <p:cNvSpPr/>
            <p:nvPr/>
          </p:nvSpPr>
          <p:spPr>
            <a:xfrm>
              <a:off x="1079448" y="106639"/>
              <a:ext cx="742465" cy="916829"/>
            </a:xfrm>
            <a:custGeom>
              <a:avLst/>
              <a:gdLst/>
              <a:ahLst/>
              <a:cxnLst/>
              <a:rect l="l" t="t" r="r" b="b"/>
              <a:pathLst>
                <a:path w="742465" h="916829" extrusionOk="0">
                  <a:moveTo>
                    <a:pt x="660606" y="179060"/>
                  </a:moveTo>
                  <a:cubicBezTo>
                    <a:pt x="688171" y="190514"/>
                    <a:pt x="715214" y="203271"/>
                    <a:pt x="742466" y="215507"/>
                  </a:cubicBezTo>
                  <a:cubicBezTo>
                    <a:pt x="687128" y="313602"/>
                    <a:pt x="640441" y="416643"/>
                    <a:pt x="605217" y="523589"/>
                  </a:cubicBezTo>
                  <a:cubicBezTo>
                    <a:pt x="589168" y="573314"/>
                    <a:pt x="571713" y="622674"/>
                    <a:pt x="558894" y="673335"/>
                  </a:cubicBezTo>
                  <a:cubicBezTo>
                    <a:pt x="541491" y="748729"/>
                    <a:pt x="528516" y="825372"/>
                    <a:pt x="517939" y="902015"/>
                  </a:cubicBezTo>
                  <a:cubicBezTo>
                    <a:pt x="517678" y="904983"/>
                    <a:pt x="517365" y="908003"/>
                    <a:pt x="517105" y="910970"/>
                  </a:cubicBezTo>
                  <a:cubicBezTo>
                    <a:pt x="396791" y="915761"/>
                    <a:pt x="276373" y="918312"/>
                    <a:pt x="156007" y="915917"/>
                  </a:cubicBezTo>
                  <a:cubicBezTo>
                    <a:pt x="116719" y="916281"/>
                    <a:pt x="77482" y="915292"/>
                    <a:pt x="38246" y="913886"/>
                  </a:cubicBezTo>
                  <a:cubicBezTo>
                    <a:pt x="33452" y="914771"/>
                    <a:pt x="11047" y="911283"/>
                    <a:pt x="0" y="913574"/>
                  </a:cubicBezTo>
                  <a:cubicBezTo>
                    <a:pt x="729" y="896756"/>
                    <a:pt x="1511" y="880042"/>
                    <a:pt x="2449" y="863277"/>
                  </a:cubicBezTo>
                  <a:cubicBezTo>
                    <a:pt x="3752" y="846199"/>
                    <a:pt x="5002" y="829069"/>
                    <a:pt x="6982" y="812095"/>
                  </a:cubicBezTo>
                  <a:cubicBezTo>
                    <a:pt x="9119" y="793819"/>
                    <a:pt x="11151" y="775491"/>
                    <a:pt x="13965" y="757320"/>
                  </a:cubicBezTo>
                  <a:cubicBezTo>
                    <a:pt x="16830" y="739096"/>
                    <a:pt x="19644" y="720925"/>
                    <a:pt x="22979" y="702805"/>
                  </a:cubicBezTo>
                  <a:cubicBezTo>
                    <a:pt x="26314" y="684582"/>
                    <a:pt x="29753" y="666410"/>
                    <a:pt x="33296" y="648239"/>
                  </a:cubicBezTo>
                  <a:cubicBezTo>
                    <a:pt x="37465" y="628141"/>
                    <a:pt x="42102" y="606012"/>
                    <a:pt x="47417" y="584040"/>
                  </a:cubicBezTo>
                  <a:cubicBezTo>
                    <a:pt x="50335" y="572012"/>
                    <a:pt x="53513" y="560036"/>
                    <a:pt x="56744" y="548061"/>
                  </a:cubicBezTo>
                  <a:cubicBezTo>
                    <a:pt x="59349" y="538429"/>
                    <a:pt x="62684" y="528900"/>
                    <a:pt x="65706" y="519424"/>
                  </a:cubicBezTo>
                  <a:cubicBezTo>
                    <a:pt x="69719" y="508594"/>
                    <a:pt x="73574" y="497764"/>
                    <a:pt x="78056" y="487142"/>
                  </a:cubicBezTo>
                  <a:cubicBezTo>
                    <a:pt x="80817" y="480530"/>
                    <a:pt x="83423" y="473865"/>
                    <a:pt x="86393" y="467357"/>
                  </a:cubicBezTo>
                  <a:cubicBezTo>
                    <a:pt x="88946" y="461837"/>
                    <a:pt x="91499" y="456266"/>
                    <a:pt x="94000" y="450747"/>
                  </a:cubicBezTo>
                  <a:cubicBezTo>
                    <a:pt x="104057" y="428723"/>
                    <a:pt x="114895" y="407063"/>
                    <a:pt x="125681" y="385350"/>
                  </a:cubicBezTo>
                  <a:cubicBezTo>
                    <a:pt x="139124" y="359161"/>
                    <a:pt x="152516" y="332919"/>
                    <a:pt x="166063" y="306781"/>
                  </a:cubicBezTo>
                  <a:cubicBezTo>
                    <a:pt x="169711" y="299700"/>
                    <a:pt x="173671" y="292775"/>
                    <a:pt x="177475" y="285850"/>
                  </a:cubicBezTo>
                  <a:cubicBezTo>
                    <a:pt x="180653" y="279966"/>
                    <a:pt x="184092" y="274291"/>
                    <a:pt x="187479" y="268615"/>
                  </a:cubicBezTo>
                  <a:cubicBezTo>
                    <a:pt x="190918" y="262888"/>
                    <a:pt x="194253" y="257213"/>
                    <a:pt x="197900" y="251694"/>
                  </a:cubicBezTo>
                  <a:cubicBezTo>
                    <a:pt x="201965" y="245498"/>
                    <a:pt x="206081" y="239302"/>
                    <a:pt x="210146" y="233106"/>
                  </a:cubicBezTo>
                  <a:cubicBezTo>
                    <a:pt x="218847" y="220766"/>
                    <a:pt x="227549" y="208478"/>
                    <a:pt x="236407" y="196242"/>
                  </a:cubicBezTo>
                  <a:cubicBezTo>
                    <a:pt x="245213" y="184110"/>
                    <a:pt x="254071" y="172031"/>
                    <a:pt x="262929" y="159951"/>
                  </a:cubicBezTo>
                  <a:cubicBezTo>
                    <a:pt x="271214" y="148652"/>
                    <a:pt x="279812" y="137562"/>
                    <a:pt x="288618" y="126628"/>
                  </a:cubicBezTo>
                  <a:cubicBezTo>
                    <a:pt x="292839" y="121369"/>
                    <a:pt x="296955" y="116110"/>
                    <a:pt x="301332" y="111008"/>
                  </a:cubicBezTo>
                  <a:cubicBezTo>
                    <a:pt x="306021" y="105645"/>
                    <a:pt x="310659" y="100230"/>
                    <a:pt x="315296" y="94867"/>
                  </a:cubicBezTo>
                  <a:cubicBezTo>
                    <a:pt x="330772" y="78257"/>
                    <a:pt x="346300" y="61752"/>
                    <a:pt x="362349" y="45663"/>
                  </a:cubicBezTo>
                  <a:cubicBezTo>
                    <a:pt x="370998" y="36968"/>
                    <a:pt x="379700" y="28481"/>
                    <a:pt x="388454" y="19942"/>
                  </a:cubicBezTo>
                  <a:cubicBezTo>
                    <a:pt x="395436" y="13225"/>
                    <a:pt x="402575" y="6613"/>
                    <a:pt x="409713" y="0"/>
                  </a:cubicBezTo>
                  <a:cubicBezTo>
                    <a:pt x="435819" y="38582"/>
                    <a:pt x="471355" y="71228"/>
                    <a:pt x="507778" y="99657"/>
                  </a:cubicBezTo>
                  <a:cubicBezTo>
                    <a:pt x="555195" y="132459"/>
                    <a:pt x="608239" y="155629"/>
                    <a:pt x="660606" y="179060"/>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81" name="Google Shape;981;p26"/>
            <p:cNvSpPr/>
            <p:nvPr/>
          </p:nvSpPr>
          <p:spPr>
            <a:xfrm>
              <a:off x="1077761" y="1032344"/>
              <a:ext cx="652497" cy="869108"/>
            </a:xfrm>
            <a:custGeom>
              <a:avLst/>
              <a:gdLst/>
              <a:ahLst/>
              <a:cxnLst/>
              <a:rect l="l" t="t" r="r" b="b"/>
              <a:pathLst>
                <a:path w="652497" h="869108" extrusionOk="0">
                  <a:moveTo>
                    <a:pt x="649944" y="734462"/>
                  </a:moveTo>
                  <a:cubicBezTo>
                    <a:pt x="650778" y="736389"/>
                    <a:pt x="651612" y="738211"/>
                    <a:pt x="652498" y="740085"/>
                  </a:cubicBezTo>
                  <a:cubicBezTo>
                    <a:pt x="591950" y="763516"/>
                    <a:pt x="535675" y="795850"/>
                    <a:pt x="478097" y="825684"/>
                  </a:cubicBezTo>
                  <a:cubicBezTo>
                    <a:pt x="469969" y="831412"/>
                    <a:pt x="429899" y="851614"/>
                    <a:pt x="406711" y="869108"/>
                  </a:cubicBezTo>
                  <a:cubicBezTo>
                    <a:pt x="403429" y="866297"/>
                    <a:pt x="400146" y="863485"/>
                    <a:pt x="396915" y="860673"/>
                  </a:cubicBezTo>
                  <a:cubicBezTo>
                    <a:pt x="375968" y="841825"/>
                    <a:pt x="354970" y="822977"/>
                    <a:pt x="334804" y="803347"/>
                  </a:cubicBezTo>
                  <a:cubicBezTo>
                    <a:pt x="329385" y="798089"/>
                    <a:pt x="323862" y="792934"/>
                    <a:pt x="318599" y="787519"/>
                  </a:cubicBezTo>
                  <a:cubicBezTo>
                    <a:pt x="313493" y="782312"/>
                    <a:pt x="308282" y="777209"/>
                    <a:pt x="303332" y="771847"/>
                  </a:cubicBezTo>
                  <a:cubicBezTo>
                    <a:pt x="298278" y="766380"/>
                    <a:pt x="293067" y="760964"/>
                    <a:pt x="288117" y="755341"/>
                  </a:cubicBezTo>
                  <a:cubicBezTo>
                    <a:pt x="283323" y="749874"/>
                    <a:pt x="278529" y="744459"/>
                    <a:pt x="273683" y="738992"/>
                  </a:cubicBezTo>
                  <a:cubicBezTo>
                    <a:pt x="262428" y="725975"/>
                    <a:pt x="249819" y="711500"/>
                    <a:pt x="236896" y="697234"/>
                  </a:cubicBezTo>
                  <a:cubicBezTo>
                    <a:pt x="224547" y="683592"/>
                    <a:pt x="212250" y="669951"/>
                    <a:pt x="200109" y="656205"/>
                  </a:cubicBezTo>
                  <a:cubicBezTo>
                    <a:pt x="195888" y="651154"/>
                    <a:pt x="191668" y="646104"/>
                    <a:pt x="187395" y="641053"/>
                  </a:cubicBezTo>
                  <a:cubicBezTo>
                    <a:pt x="184477" y="637513"/>
                    <a:pt x="181715" y="633868"/>
                    <a:pt x="178954" y="630223"/>
                  </a:cubicBezTo>
                  <a:cubicBezTo>
                    <a:pt x="175827" y="626162"/>
                    <a:pt x="172701" y="622101"/>
                    <a:pt x="169731" y="617831"/>
                  </a:cubicBezTo>
                  <a:cubicBezTo>
                    <a:pt x="166709" y="613458"/>
                    <a:pt x="163687" y="609084"/>
                    <a:pt x="160664" y="604762"/>
                  </a:cubicBezTo>
                  <a:cubicBezTo>
                    <a:pt x="144564" y="579770"/>
                    <a:pt x="128932" y="554517"/>
                    <a:pt x="113248" y="529265"/>
                  </a:cubicBezTo>
                  <a:cubicBezTo>
                    <a:pt x="109235" y="522860"/>
                    <a:pt x="105171" y="516456"/>
                    <a:pt x="101263" y="510000"/>
                  </a:cubicBezTo>
                  <a:cubicBezTo>
                    <a:pt x="97407" y="503543"/>
                    <a:pt x="93343" y="497191"/>
                    <a:pt x="89643" y="490631"/>
                  </a:cubicBezTo>
                  <a:cubicBezTo>
                    <a:pt x="87767" y="487350"/>
                    <a:pt x="85892" y="484018"/>
                    <a:pt x="84016" y="480738"/>
                  </a:cubicBezTo>
                  <a:cubicBezTo>
                    <a:pt x="82140" y="477458"/>
                    <a:pt x="80160" y="474229"/>
                    <a:pt x="78388" y="470845"/>
                  </a:cubicBezTo>
                  <a:cubicBezTo>
                    <a:pt x="75210" y="464649"/>
                    <a:pt x="72031" y="458453"/>
                    <a:pt x="68853" y="452257"/>
                  </a:cubicBezTo>
                  <a:cubicBezTo>
                    <a:pt x="67133" y="448404"/>
                    <a:pt x="65414" y="444655"/>
                    <a:pt x="63694" y="440802"/>
                  </a:cubicBezTo>
                  <a:cubicBezTo>
                    <a:pt x="62287" y="437678"/>
                    <a:pt x="60672" y="434554"/>
                    <a:pt x="59474" y="431326"/>
                  </a:cubicBezTo>
                  <a:cubicBezTo>
                    <a:pt x="56764" y="424349"/>
                    <a:pt x="54055" y="417424"/>
                    <a:pt x="51397" y="410447"/>
                  </a:cubicBezTo>
                  <a:cubicBezTo>
                    <a:pt x="50042" y="406490"/>
                    <a:pt x="48740" y="402533"/>
                    <a:pt x="47489" y="398524"/>
                  </a:cubicBezTo>
                  <a:cubicBezTo>
                    <a:pt x="46499" y="395556"/>
                    <a:pt x="45405" y="392640"/>
                    <a:pt x="44571" y="389620"/>
                  </a:cubicBezTo>
                  <a:cubicBezTo>
                    <a:pt x="42435" y="382174"/>
                    <a:pt x="40090" y="374781"/>
                    <a:pt x="38214" y="367283"/>
                  </a:cubicBezTo>
                  <a:cubicBezTo>
                    <a:pt x="36286" y="359577"/>
                    <a:pt x="34202" y="351871"/>
                    <a:pt x="32430" y="344165"/>
                  </a:cubicBezTo>
                  <a:cubicBezTo>
                    <a:pt x="30711" y="336563"/>
                    <a:pt x="28991" y="329014"/>
                    <a:pt x="27272" y="321412"/>
                  </a:cubicBezTo>
                  <a:cubicBezTo>
                    <a:pt x="24354" y="306781"/>
                    <a:pt x="21488" y="292202"/>
                    <a:pt x="18778" y="277519"/>
                  </a:cubicBezTo>
                  <a:cubicBezTo>
                    <a:pt x="16277" y="263877"/>
                    <a:pt x="14193" y="250184"/>
                    <a:pt x="12109" y="236490"/>
                  </a:cubicBezTo>
                  <a:cubicBezTo>
                    <a:pt x="10077" y="222692"/>
                    <a:pt x="8149" y="208842"/>
                    <a:pt x="6585" y="194992"/>
                  </a:cubicBezTo>
                  <a:cubicBezTo>
                    <a:pt x="5804" y="187807"/>
                    <a:pt x="4918" y="180622"/>
                    <a:pt x="4241" y="173436"/>
                  </a:cubicBezTo>
                  <a:cubicBezTo>
                    <a:pt x="3563" y="165939"/>
                    <a:pt x="2886" y="158389"/>
                    <a:pt x="2261" y="150839"/>
                  </a:cubicBezTo>
                  <a:cubicBezTo>
                    <a:pt x="1323" y="135427"/>
                    <a:pt x="176" y="117828"/>
                    <a:pt x="124" y="100178"/>
                  </a:cubicBezTo>
                  <a:cubicBezTo>
                    <a:pt x="20" y="82006"/>
                    <a:pt x="-136" y="63835"/>
                    <a:pt x="228" y="45663"/>
                  </a:cubicBezTo>
                  <a:cubicBezTo>
                    <a:pt x="489" y="30459"/>
                    <a:pt x="750" y="15204"/>
                    <a:pt x="1271" y="0"/>
                  </a:cubicBezTo>
                  <a:cubicBezTo>
                    <a:pt x="27793" y="12444"/>
                    <a:pt x="59161" y="10361"/>
                    <a:pt x="87924" y="13746"/>
                  </a:cubicBezTo>
                  <a:cubicBezTo>
                    <a:pt x="154360" y="16974"/>
                    <a:pt x="220900" y="18380"/>
                    <a:pt x="287440" y="19734"/>
                  </a:cubicBezTo>
                  <a:cubicBezTo>
                    <a:pt x="354553" y="20358"/>
                    <a:pt x="421562" y="16766"/>
                    <a:pt x="488675" y="16714"/>
                  </a:cubicBezTo>
                  <a:cubicBezTo>
                    <a:pt x="497898" y="16610"/>
                    <a:pt x="507068" y="16349"/>
                    <a:pt x="516239" y="16037"/>
                  </a:cubicBezTo>
                  <a:cubicBezTo>
                    <a:pt x="505766" y="159378"/>
                    <a:pt x="514780" y="304802"/>
                    <a:pt x="543491" y="445488"/>
                  </a:cubicBezTo>
                  <a:cubicBezTo>
                    <a:pt x="565949" y="546135"/>
                    <a:pt x="606957" y="641210"/>
                    <a:pt x="649944" y="734462"/>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82" name="Google Shape;982;p26"/>
            <p:cNvSpPr/>
            <p:nvPr/>
          </p:nvSpPr>
          <p:spPr>
            <a:xfrm>
              <a:off x="1622097" y="1041387"/>
              <a:ext cx="755063" cy="719796"/>
            </a:xfrm>
            <a:custGeom>
              <a:avLst/>
              <a:gdLst/>
              <a:ahLst/>
              <a:cxnLst/>
              <a:rect l="l" t="t" r="r" b="b"/>
              <a:pathLst>
                <a:path w="755063" h="719796" extrusionOk="0">
                  <a:moveTo>
                    <a:pt x="755063" y="7567"/>
                  </a:moveTo>
                  <a:cubicBezTo>
                    <a:pt x="753917" y="47294"/>
                    <a:pt x="752770" y="86970"/>
                    <a:pt x="751572" y="126697"/>
                  </a:cubicBezTo>
                  <a:cubicBezTo>
                    <a:pt x="745319" y="283680"/>
                    <a:pt x="738285" y="440663"/>
                    <a:pt x="730208" y="597594"/>
                  </a:cubicBezTo>
                  <a:cubicBezTo>
                    <a:pt x="672943" y="597542"/>
                    <a:pt x="615626" y="597698"/>
                    <a:pt x="558778" y="604311"/>
                  </a:cubicBezTo>
                  <a:cubicBezTo>
                    <a:pt x="477492" y="617796"/>
                    <a:pt x="397039" y="640185"/>
                    <a:pt x="316691" y="659086"/>
                  </a:cubicBezTo>
                  <a:cubicBezTo>
                    <a:pt x="255570" y="676528"/>
                    <a:pt x="198045" y="697511"/>
                    <a:pt x="138331" y="719796"/>
                  </a:cubicBezTo>
                  <a:cubicBezTo>
                    <a:pt x="124158" y="690691"/>
                    <a:pt x="111600" y="660648"/>
                    <a:pt x="98573" y="631021"/>
                  </a:cubicBezTo>
                  <a:cubicBezTo>
                    <a:pt x="71634" y="568645"/>
                    <a:pt x="48134" y="505279"/>
                    <a:pt x="32502" y="438737"/>
                  </a:cubicBezTo>
                  <a:cubicBezTo>
                    <a:pt x="2228" y="303518"/>
                    <a:pt x="-3816" y="163665"/>
                    <a:pt x="1968" y="25582"/>
                  </a:cubicBezTo>
                  <a:cubicBezTo>
                    <a:pt x="2385" y="18918"/>
                    <a:pt x="2906" y="12253"/>
                    <a:pt x="3479" y="5640"/>
                  </a:cubicBezTo>
                  <a:cubicBezTo>
                    <a:pt x="52094" y="3193"/>
                    <a:pt x="100710" y="-556"/>
                    <a:pt x="149429" y="69"/>
                  </a:cubicBezTo>
                  <a:cubicBezTo>
                    <a:pt x="351238" y="5849"/>
                    <a:pt x="553150" y="5120"/>
                    <a:pt x="755063" y="7567"/>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83" name="Google Shape;983;p26"/>
            <p:cNvSpPr/>
            <p:nvPr/>
          </p:nvSpPr>
          <p:spPr>
            <a:xfrm>
              <a:off x="2384508" y="1049422"/>
              <a:ext cx="821277" cy="737690"/>
            </a:xfrm>
            <a:custGeom>
              <a:avLst/>
              <a:gdLst/>
              <a:ahLst/>
              <a:cxnLst/>
              <a:rect l="l" t="t" r="r" b="b"/>
              <a:pathLst>
                <a:path w="821277" h="737690" extrusionOk="0">
                  <a:moveTo>
                    <a:pt x="818020" y="38790"/>
                  </a:moveTo>
                  <a:cubicBezTo>
                    <a:pt x="821772" y="84870"/>
                    <a:pt x="822293" y="131210"/>
                    <a:pt x="819531" y="177498"/>
                  </a:cubicBezTo>
                  <a:cubicBezTo>
                    <a:pt x="814112" y="255286"/>
                    <a:pt x="795458" y="327920"/>
                    <a:pt x="779253" y="404980"/>
                  </a:cubicBezTo>
                  <a:cubicBezTo>
                    <a:pt x="756743" y="513801"/>
                    <a:pt x="710733" y="614551"/>
                    <a:pt x="655604" y="710771"/>
                  </a:cubicBezTo>
                  <a:cubicBezTo>
                    <a:pt x="651123" y="719883"/>
                    <a:pt x="646381" y="728839"/>
                    <a:pt x="641327" y="737690"/>
                  </a:cubicBezTo>
                  <a:cubicBezTo>
                    <a:pt x="617618" y="726340"/>
                    <a:pt x="593493" y="715822"/>
                    <a:pt x="568951" y="706398"/>
                  </a:cubicBezTo>
                  <a:cubicBezTo>
                    <a:pt x="499910" y="683436"/>
                    <a:pt x="429462" y="664275"/>
                    <a:pt x="358962" y="646729"/>
                  </a:cubicBezTo>
                  <a:cubicBezTo>
                    <a:pt x="281584" y="631161"/>
                    <a:pt x="204883" y="612468"/>
                    <a:pt x="126619" y="601690"/>
                  </a:cubicBezTo>
                  <a:cubicBezTo>
                    <a:pt x="90040" y="594661"/>
                    <a:pt x="52992" y="589611"/>
                    <a:pt x="15736" y="589663"/>
                  </a:cubicBezTo>
                  <a:cubicBezTo>
                    <a:pt x="10473" y="589715"/>
                    <a:pt x="5263" y="589715"/>
                    <a:pt x="0" y="589715"/>
                  </a:cubicBezTo>
                  <a:cubicBezTo>
                    <a:pt x="9900" y="393213"/>
                    <a:pt x="18185" y="196658"/>
                    <a:pt x="24177" y="0"/>
                  </a:cubicBezTo>
                  <a:cubicBezTo>
                    <a:pt x="42988" y="208"/>
                    <a:pt x="61798" y="521"/>
                    <a:pt x="80609" y="833"/>
                  </a:cubicBezTo>
                  <a:cubicBezTo>
                    <a:pt x="249746" y="14058"/>
                    <a:pt x="421229" y="27075"/>
                    <a:pt x="591096" y="33271"/>
                  </a:cubicBezTo>
                  <a:cubicBezTo>
                    <a:pt x="666703" y="36031"/>
                    <a:pt x="742361" y="37436"/>
                    <a:pt x="818020" y="38790"/>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84" name="Google Shape;984;p26"/>
            <p:cNvSpPr/>
            <p:nvPr/>
          </p:nvSpPr>
          <p:spPr>
            <a:xfrm>
              <a:off x="3054076" y="1088733"/>
              <a:ext cx="564886" cy="860829"/>
            </a:xfrm>
            <a:custGeom>
              <a:avLst/>
              <a:gdLst/>
              <a:ahLst/>
              <a:cxnLst/>
              <a:rect l="l" t="t" r="r" b="b"/>
              <a:pathLst>
                <a:path w="564886" h="860829" extrusionOk="0">
                  <a:moveTo>
                    <a:pt x="563063" y="8122"/>
                  </a:moveTo>
                  <a:cubicBezTo>
                    <a:pt x="563688" y="8018"/>
                    <a:pt x="564313" y="7862"/>
                    <a:pt x="564887" y="7706"/>
                  </a:cubicBezTo>
                  <a:cubicBezTo>
                    <a:pt x="564678" y="31553"/>
                    <a:pt x="564053" y="55400"/>
                    <a:pt x="562802" y="79194"/>
                  </a:cubicBezTo>
                  <a:cubicBezTo>
                    <a:pt x="557852" y="152609"/>
                    <a:pt x="543992" y="225400"/>
                    <a:pt x="526119" y="296732"/>
                  </a:cubicBezTo>
                  <a:cubicBezTo>
                    <a:pt x="486935" y="432263"/>
                    <a:pt x="437382" y="565556"/>
                    <a:pt x="367351" y="688799"/>
                  </a:cubicBezTo>
                  <a:cubicBezTo>
                    <a:pt x="346143" y="727173"/>
                    <a:pt x="327020" y="767525"/>
                    <a:pt x="297841" y="800796"/>
                  </a:cubicBezTo>
                  <a:cubicBezTo>
                    <a:pt x="277363" y="822039"/>
                    <a:pt x="255843" y="841981"/>
                    <a:pt x="233489" y="860830"/>
                  </a:cubicBezTo>
                  <a:cubicBezTo>
                    <a:pt x="228695" y="857341"/>
                    <a:pt x="222964" y="854425"/>
                    <a:pt x="218743" y="851249"/>
                  </a:cubicBezTo>
                  <a:cubicBezTo>
                    <a:pt x="186958" y="827246"/>
                    <a:pt x="155746" y="802358"/>
                    <a:pt x="121877" y="781323"/>
                  </a:cubicBezTo>
                  <a:cubicBezTo>
                    <a:pt x="82120" y="757111"/>
                    <a:pt x="41633" y="733629"/>
                    <a:pt x="0" y="712386"/>
                  </a:cubicBezTo>
                  <a:cubicBezTo>
                    <a:pt x="9692" y="694943"/>
                    <a:pt x="19019" y="677292"/>
                    <a:pt x="28502" y="659693"/>
                  </a:cubicBezTo>
                  <a:cubicBezTo>
                    <a:pt x="85038" y="562327"/>
                    <a:pt x="125160" y="455641"/>
                    <a:pt x="146732" y="345155"/>
                  </a:cubicBezTo>
                  <a:cubicBezTo>
                    <a:pt x="165542" y="257890"/>
                    <a:pt x="185603" y="170000"/>
                    <a:pt x="183363" y="80132"/>
                  </a:cubicBezTo>
                  <a:cubicBezTo>
                    <a:pt x="183519" y="53317"/>
                    <a:pt x="182477" y="26607"/>
                    <a:pt x="180393" y="0"/>
                  </a:cubicBezTo>
                  <a:cubicBezTo>
                    <a:pt x="284241" y="1874"/>
                    <a:pt x="388037" y="4009"/>
                    <a:pt x="491677" y="9789"/>
                  </a:cubicBezTo>
                  <a:cubicBezTo>
                    <a:pt x="515542" y="9841"/>
                    <a:pt x="539354" y="9060"/>
                    <a:pt x="563063" y="8122"/>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85" name="Google Shape;985;p26"/>
            <p:cNvSpPr/>
            <p:nvPr/>
          </p:nvSpPr>
          <p:spPr>
            <a:xfrm>
              <a:off x="2559117" y="1828871"/>
              <a:ext cx="702291" cy="423515"/>
            </a:xfrm>
            <a:custGeom>
              <a:avLst/>
              <a:gdLst/>
              <a:ahLst/>
              <a:cxnLst/>
              <a:rect l="l" t="t" r="r" b="b"/>
              <a:pathLst>
                <a:path w="702291" h="423515" extrusionOk="0">
                  <a:moveTo>
                    <a:pt x="678583" y="124493"/>
                  </a:moveTo>
                  <a:cubicBezTo>
                    <a:pt x="686347" y="129960"/>
                    <a:pt x="693954" y="136989"/>
                    <a:pt x="702291" y="141936"/>
                  </a:cubicBezTo>
                  <a:cubicBezTo>
                    <a:pt x="633511" y="195669"/>
                    <a:pt x="557435" y="239666"/>
                    <a:pt x="477400" y="277623"/>
                  </a:cubicBezTo>
                  <a:cubicBezTo>
                    <a:pt x="421489" y="306416"/>
                    <a:pt x="364902" y="334429"/>
                    <a:pt x="305344" y="354891"/>
                  </a:cubicBezTo>
                  <a:cubicBezTo>
                    <a:pt x="239794" y="375354"/>
                    <a:pt x="173254" y="392848"/>
                    <a:pt x="105932" y="406490"/>
                  </a:cubicBezTo>
                  <a:cubicBezTo>
                    <a:pt x="101764" y="407375"/>
                    <a:pt x="98429" y="410187"/>
                    <a:pt x="96449" y="413779"/>
                  </a:cubicBezTo>
                  <a:cubicBezTo>
                    <a:pt x="93583" y="412269"/>
                    <a:pt x="90353" y="411593"/>
                    <a:pt x="87018" y="412113"/>
                  </a:cubicBezTo>
                  <a:cubicBezTo>
                    <a:pt x="66488" y="415081"/>
                    <a:pt x="45906" y="418049"/>
                    <a:pt x="25324" y="420548"/>
                  </a:cubicBezTo>
                  <a:cubicBezTo>
                    <a:pt x="16882" y="421589"/>
                    <a:pt x="8441" y="422683"/>
                    <a:pt x="0" y="423516"/>
                  </a:cubicBezTo>
                  <a:cubicBezTo>
                    <a:pt x="36058" y="409458"/>
                    <a:pt x="73314" y="397534"/>
                    <a:pt x="107131" y="378582"/>
                  </a:cubicBezTo>
                  <a:cubicBezTo>
                    <a:pt x="161947" y="342083"/>
                    <a:pt x="215043" y="302251"/>
                    <a:pt x="257875" y="251850"/>
                  </a:cubicBezTo>
                  <a:cubicBezTo>
                    <a:pt x="323112" y="189369"/>
                    <a:pt x="384181" y="126784"/>
                    <a:pt x="440613" y="55400"/>
                  </a:cubicBezTo>
                  <a:cubicBezTo>
                    <a:pt x="454838" y="37853"/>
                    <a:pt x="467343" y="19213"/>
                    <a:pt x="479015" y="0"/>
                  </a:cubicBezTo>
                  <a:cubicBezTo>
                    <a:pt x="484747" y="2968"/>
                    <a:pt x="490478" y="6092"/>
                    <a:pt x="496158" y="9216"/>
                  </a:cubicBezTo>
                  <a:cubicBezTo>
                    <a:pt x="537062" y="29835"/>
                    <a:pt x="576819" y="52953"/>
                    <a:pt x="615169" y="78049"/>
                  </a:cubicBezTo>
                  <a:cubicBezTo>
                    <a:pt x="636064" y="92315"/>
                    <a:pt x="657584" y="107988"/>
                    <a:pt x="678583" y="124493"/>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86" name="Google Shape;986;p26"/>
            <p:cNvSpPr/>
            <p:nvPr/>
          </p:nvSpPr>
          <p:spPr>
            <a:xfrm>
              <a:off x="2366739" y="1670898"/>
              <a:ext cx="642577" cy="584664"/>
            </a:xfrm>
            <a:custGeom>
              <a:avLst/>
              <a:gdLst/>
              <a:ahLst/>
              <a:cxnLst/>
              <a:rect l="l" t="t" r="r" b="b"/>
              <a:pathLst>
                <a:path w="642577" h="584664" extrusionOk="0">
                  <a:moveTo>
                    <a:pt x="642577" y="143602"/>
                  </a:moveTo>
                  <a:cubicBezTo>
                    <a:pt x="601517" y="207905"/>
                    <a:pt x="548890" y="264867"/>
                    <a:pt x="496158" y="320318"/>
                  </a:cubicBezTo>
                  <a:cubicBezTo>
                    <a:pt x="441030" y="369678"/>
                    <a:pt x="395697" y="429452"/>
                    <a:pt x="334993" y="472355"/>
                  </a:cubicBezTo>
                  <a:cubicBezTo>
                    <a:pt x="315244" y="486309"/>
                    <a:pt x="296486" y="501929"/>
                    <a:pt x="275174" y="513488"/>
                  </a:cubicBezTo>
                  <a:cubicBezTo>
                    <a:pt x="223381" y="537387"/>
                    <a:pt x="167418" y="557277"/>
                    <a:pt x="112967" y="575084"/>
                  </a:cubicBezTo>
                  <a:cubicBezTo>
                    <a:pt x="100461" y="578104"/>
                    <a:pt x="87799" y="580707"/>
                    <a:pt x="75346" y="583727"/>
                  </a:cubicBezTo>
                  <a:cubicBezTo>
                    <a:pt x="74512" y="583988"/>
                    <a:pt x="73731" y="584300"/>
                    <a:pt x="72949" y="584664"/>
                  </a:cubicBezTo>
                  <a:cubicBezTo>
                    <a:pt x="71699" y="584664"/>
                    <a:pt x="70396" y="584664"/>
                    <a:pt x="69197" y="584612"/>
                  </a:cubicBezTo>
                  <a:cubicBezTo>
                    <a:pt x="46583" y="584248"/>
                    <a:pt x="24073" y="583623"/>
                    <a:pt x="1563" y="582582"/>
                  </a:cubicBezTo>
                  <a:cubicBezTo>
                    <a:pt x="5575" y="575709"/>
                    <a:pt x="4012" y="563265"/>
                    <a:pt x="4064" y="556288"/>
                  </a:cubicBezTo>
                  <a:cubicBezTo>
                    <a:pt x="3283" y="549102"/>
                    <a:pt x="6305" y="537491"/>
                    <a:pt x="0" y="533014"/>
                  </a:cubicBezTo>
                  <a:cubicBezTo>
                    <a:pt x="990" y="505782"/>
                    <a:pt x="1720" y="478551"/>
                    <a:pt x="1303" y="451372"/>
                  </a:cubicBezTo>
                  <a:cubicBezTo>
                    <a:pt x="-1094" y="302459"/>
                    <a:pt x="6461" y="153703"/>
                    <a:pt x="15840" y="5103"/>
                  </a:cubicBezTo>
                  <a:cubicBezTo>
                    <a:pt x="15945" y="3436"/>
                    <a:pt x="16049" y="1718"/>
                    <a:pt x="16101" y="0"/>
                  </a:cubicBezTo>
                  <a:cubicBezTo>
                    <a:pt x="31472" y="208"/>
                    <a:pt x="46896" y="573"/>
                    <a:pt x="62267" y="1093"/>
                  </a:cubicBezTo>
                  <a:cubicBezTo>
                    <a:pt x="152047" y="10361"/>
                    <a:pt x="239534" y="28325"/>
                    <a:pt x="328010" y="48006"/>
                  </a:cubicBezTo>
                  <a:cubicBezTo>
                    <a:pt x="374958" y="55920"/>
                    <a:pt x="420552" y="69198"/>
                    <a:pt x="466197" y="82423"/>
                  </a:cubicBezTo>
                  <a:cubicBezTo>
                    <a:pt x="527578" y="97002"/>
                    <a:pt x="586094" y="116787"/>
                    <a:pt x="642577" y="143602"/>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87" name="Google Shape;987;p26"/>
            <p:cNvSpPr/>
            <p:nvPr/>
          </p:nvSpPr>
          <p:spPr>
            <a:xfrm>
              <a:off x="1773663" y="1670584"/>
              <a:ext cx="576975" cy="580656"/>
            </a:xfrm>
            <a:custGeom>
              <a:avLst/>
              <a:gdLst/>
              <a:ahLst/>
              <a:cxnLst/>
              <a:rect l="l" t="t" r="r" b="b"/>
              <a:pathLst>
                <a:path w="576975" h="580656" extrusionOk="0">
                  <a:moveTo>
                    <a:pt x="433735" y="4063"/>
                  </a:moveTo>
                  <a:cubicBezTo>
                    <a:pt x="481412" y="1303"/>
                    <a:pt x="529194" y="-51"/>
                    <a:pt x="576975" y="1"/>
                  </a:cubicBezTo>
                  <a:cubicBezTo>
                    <a:pt x="574735" y="43061"/>
                    <a:pt x="572338" y="86121"/>
                    <a:pt x="569941" y="129181"/>
                  </a:cubicBezTo>
                  <a:cubicBezTo>
                    <a:pt x="562438" y="242635"/>
                    <a:pt x="561812" y="356246"/>
                    <a:pt x="562438" y="469909"/>
                  </a:cubicBezTo>
                  <a:cubicBezTo>
                    <a:pt x="562959" y="491986"/>
                    <a:pt x="561708" y="514010"/>
                    <a:pt x="560979" y="536035"/>
                  </a:cubicBezTo>
                  <a:cubicBezTo>
                    <a:pt x="561239" y="543637"/>
                    <a:pt x="559468" y="551863"/>
                    <a:pt x="561760" y="558997"/>
                  </a:cubicBezTo>
                  <a:cubicBezTo>
                    <a:pt x="561708" y="559465"/>
                    <a:pt x="561656" y="559882"/>
                    <a:pt x="561656" y="560298"/>
                  </a:cubicBezTo>
                  <a:cubicBezTo>
                    <a:pt x="561291" y="566130"/>
                    <a:pt x="559780" y="573940"/>
                    <a:pt x="560405" y="580657"/>
                  </a:cubicBezTo>
                  <a:cubicBezTo>
                    <a:pt x="559207" y="580552"/>
                    <a:pt x="557956" y="580448"/>
                    <a:pt x="556758" y="580344"/>
                  </a:cubicBezTo>
                  <a:cubicBezTo>
                    <a:pt x="554882" y="577741"/>
                    <a:pt x="552016" y="575658"/>
                    <a:pt x="548160" y="574721"/>
                  </a:cubicBezTo>
                  <a:cubicBezTo>
                    <a:pt x="500431" y="560350"/>
                    <a:pt x="450148" y="552280"/>
                    <a:pt x="404711" y="531349"/>
                  </a:cubicBezTo>
                  <a:cubicBezTo>
                    <a:pt x="328323" y="490372"/>
                    <a:pt x="262721" y="432421"/>
                    <a:pt x="203268" y="369836"/>
                  </a:cubicBezTo>
                  <a:cubicBezTo>
                    <a:pt x="136415" y="308136"/>
                    <a:pt x="79410" y="236596"/>
                    <a:pt x="27512" y="162139"/>
                  </a:cubicBezTo>
                  <a:cubicBezTo>
                    <a:pt x="17456" y="147404"/>
                    <a:pt x="8389" y="132096"/>
                    <a:pt x="0" y="116372"/>
                  </a:cubicBezTo>
                  <a:cubicBezTo>
                    <a:pt x="20061" y="109135"/>
                    <a:pt x="40278" y="102314"/>
                    <a:pt x="60704" y="95805"/>
                  </a:cubicBezTo>
                  <a:cubicBezTo>
                    <a:pt x="114270" y="76853"/>
                    <a:pt x="168200" y="58994"/>
                    <a:pt x="224058" y="47851"/>
                  </a:cubicBezTo>
                  <a:cubicBezTo>
                    <a:pt x="293672" y="31450"/>
                    <a:pt x="362036" y="12133"/>
                    <a:pt x="433735" y="4063"/>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88" name="Google Shape;988;p26"/>
            <p:cNvSpPr/>
            <p:nvPr/>
          </p:nvSpPr>
          <p:spPr>
            <a:xfrm>
              <a:off x="1499896" y="1798307"/>
              <a:ext cx="637470" cy="417424"/>
            </a:xfrm>
            <a:custGeom>
              <a:avLst/>
              <a:gdLst/>
              <a:ahLst/>
              <a:cxnLst/>
              <a:rect l="l" t="t" r="r" b="b"/>
              <a:pathLst>
                <a:path w="637470" h="417424" extrusionOk="0">
                  <a:moveTo>
                    <a:pt x="631270" y="413363"/>
                  </a:moveTo>
                  <a:cubicBezTo>
                    <a:pt x="633302" y="414769"/>
                    <a:pt x="635335" y="416122"/>
                    <a:pt x="637471" y="417424"/>
                  </a:cubicBezTo>
                  <a:cubicBezTo>
                    <a:pt x="616889" y="412165"/>
                    <a:pt x="596098" y="406386"/>
                    <a:pt x="575516" y="399877"/>
                  </a:cubicBezTo>
                  <a:cubicBezTo>
                    <a:pt x="555455" y="393577"/>
                    <a:pt x="535446" y="386913"/>
                    <a:pt x="515333" y="380665"/>
                  </a:cubicBezTo>
                  <a:cubicBezTo>
                    <a:pt x="495741" y="374573"/>
                    <a:pt x="476045" y="368741"/>
                    <a:pt x="456453" y="362545"/>
                  </a:cubicBezTo>
                  <a:cubicBezTo>
                    <a:pt x="447803" y="359577"/>
                    <a:pt x="439206" y="356505"/>
                    <a:pt x="430660" y="353277"/>
                  </a:cubicBezTo>
                  <a:cubicBezTo>
                    <a:pt x="421594" y="349841"/>
                    <a:pt x="412475" y="346300"/>
                    <a:pt x="403461" y="342655"/>
                  </a:cubicBezTo>
                  <a:cubicBezTo>
                    <a:pt x="385067" y="335314"/>
                    <a:pt x="366726" y="327764"/>
                    <a:pt x="348436" y="320162"/>
                  </a:cubicBezTo>
                  <a:cubicBezTo>
                    <a:pt x="330564" y="312717"/>
                    <a:pt x="313004" y="304646"/>
                    <a:pt x="295288" y="296784"/>
                  </a:cubicBezTo>
                  <a:cubicBezTo>
                    <a:pt x="285387" y="292410"/>
                    <a:pt x="275539" y="288037"/>
                    <a:pt x="265743" y="283559"/>
                  </a:cubicBezTo>
                  <a:cubicBezTo>
                    <a:pt x="257458" y="279810"/>
                    <a:pt x="249277" y="275853"/>
                    <a:pt x="241045" y="271948"/>
                  </a:cubicBezTo>
                  <a:cubicBezTo>
                    <a:pt x="230884" y="266845"/>
                    <a:pt x="218899" y="260857"/>
                    <a:pt x="207071" y="254401"/>
                  </a:cubicBezTo>
                  <a:cubicBezTo>
                    <a:pt x="195816" y="248257"/>
                    <a:pt x="184561" y="242113"/>
                    <a:pt x="173306" y="235865"/>
                  </a:cubicBezTo>
                  <a:cubicBezTo>
                    <a:pt x="161843" y="229513"/>
                    <a:pt x="150275" y="223265"/>
                    <a:pt x="139072" y="216444"/>
                  </a:cubicBezTo>
                  <a:cubicBezTo>
                    <a:pt x="133184" y="212851"/>
                    <a:pt x="127140" y="209415"/>
                    <a:pt x="121356" y="205614"/>
                  </a:cubicBezTo>
                  <a:cubicBezTo>
                    <a:pt x="116041" y="202178"/>
                    <a:pt x="110726" y="198689"/>
                    <a:pt x="105464" y="195253"/>
                  </a:cubicBezTo>
                  <a:cubicBezTo>
                    <a:pt x="94678" y="187651"/>
                    <a:pt x="83996" y="179997"/>
                    <a:pt x="73418" y="172083"/>
                  </a:cubicBezTo>
                  <a:cubicBezTo>
                    <a:pt x="62371" y="163856"/>
                    <a:pt x="51273" y="155629"/>
                    <a:pt x="40330" y="147246"/>
                  </a:cubicBezTo>
                  <a:cubicBezTo>
                    <a:pt x="29075" y="138655"/>
                    <a:pt x="17664" y="130168"/>
                    <a:pt x="6618" y="121213"/>
                  </a:cubicBezTo>
                  <a:cubicBezTo>
                    <a:pt x="4429" y="119443"/>
                    <a:pt x="2241" y="117672"/>
                    <a:pt x="0" y="115902"/>
                  </a:cubicBezTo>
                  <a:cubicBezTo>
                    <a:pt x="6670" y="112674"/>
                    <a:pt x="13235" y="109237"/>
                    <a:pt x="19853" y="105957"/>
                  </a:cubicBezTo>
                  <a:cubicBezTo>
                    <a:pt x="50179" y="89348"/>
                    <a:pt x="78733" y="74821"/>
                    <a:pt x="110778" y="59930"/>
                  </a:cubicBezTo>
                  <a:cubicBezTo>
                    <a:pt x="153870" y="37072"/>
                    <a:pt x="198057" y="17390"/>
                    <a:pt x="243337" y="0"/>
                  </a:cubicBezTo>
                  <a:cubicBezTo>
                    <a:pt x="274497" y="58263"/>
                    <a:pt x="316026" y="110331"/>
                    <a:pt x="357711" y="161513"/>
                  </a:cubicBezTo>
                  <a:cubicBezTo>
                    <a:pt x="388715" y="202073"/>
                    <a:pt x="425658" y="237219"/>
                    <a:pt x="462341" y="272521"/>
                  </a:cubicBezTo>
                  <a:cubicBezTo>
                    <a:pt x="512520" y="326566"/>
                    <a:pt x="568847" y="374052"/>
                    <a:pt x="631270" y="413363"/>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89" name="Google Shape;989;p26"/>
            <p:cNvSpPr/>
            <p:nvPr/>
          </p:nvSpPr>
          <p:spPr>
            <a:xfrm>
              <a:off x="2289934" y="-199516"/>
              <a:ext cx="52419" cy="3696"/>
            </a:xfrm>
            <a:custGeom>
              <a:avLst/>
              <a:gdLst/>
              <a:ahLst/>
              <a:cxnLst/>
              <a:rect l="l" t="t" r="r" b="b"/>
              <a:pathLst>
                <a:path w="52419" h="3696" extrusionOk="0">
                  <a:moveTo>
                    <a:pt x="52419" y="156"/>
                  </a:moveTo>
                  <a:cubicBezTo>
                    <a:pt x="51638" y="364"/>
                    <a:pt x="50908" y="573"/>
                    <a:pt x="50127" y="781"/>
                  </a:cubicBezTo>
                  <a:cubicBezTo>
                    <a:pt x="47261" y="1562"/>
                    <a:pt x="44395" y="2395"/>
                    <a:pt x="41581" y="3228"/>
                  </a:cubicBezTo>
                  <a:cubicBezTo>
                    <a:pt x="39601" y="-1770"/>
                    <a:pt x="14225" y="2864"/>
                    <a:pt x="4429" y="3697"/>
                  </a:cubicBezTo>
                  <a:cubicBezTo>
                    <a:pt x="4377" y="3645"/>
                    <a:pt x="4325" y="3645"/>
                    <a:pt x="4325" y="3593"/>
                  </a:cubicBezTo>
                  <a:cubicBezTo>
                    <a:pt x="3022" y="2551"/>
                    <a:pt x="1563" y="1770"/>
                    <a:pt x="0" y="1041"/>
                  </a:cubicBezTo>
                  <a:cubicBezTo>
                    <a:pt x="1042" y="989"/>
                    <a:pt x="2032" y="937"/>
                    <a:pt x="3022" y="885"/>
                  </a:cubicBezTo>
                  <a:cubicBezTo>
                    <a:pt x="16153" y="2447"/>
                    <a:pt x="29857" y="781"/>
                    <a:pt x="43248" y="0"/>
                  </a:cubicBezTo>
                  <a:cubicBezTo>
                    <a:pt x="46271" y="52"/>
                    <a:pt x="49345" y="104"/>
                    <a:pt x="52419" y="156"/>
                  </a:cubicBezTo>
                  <a:close/>
                </a:path>
              </a:pathLst>
            </a:custGeom>
            <a:solidFill>
              <a:srgbClr val="2843FF"/>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90" name="Google Shape;990;p26"/>
            <p:cNvSpPr/>
            <p:nvPr/>
          </p:nvSpPr>
          <p:spPr>
            <a:xfrm>
              <a:off x="1045886" y="-231374"/>
              <a:ext cx="2605182" cy="2519010"/>
            </a:xfrm>
            <a:custGeom>
              <a:avLst/>
              <a:gdLst/>
              <a:ahLst/>
              <a:cxnLst/>
              <a:rect l="l" t="t" r="r" b="b"/>
              <a:pathLst>
                <a:path w="2605182" h="2519010" extrusionOk="0">
                  <a:moveTo>
                    <a:pt x="2572138" y="907578"/>
                  </a:moveTo>
                  <a:cubicBezTo>
                    <a:pt x="2548795" y="822344"/>
                    <a:pt x="2505963" y="744399"/>
                    <a:pt x="2464017" y="667183"/>
                  </a:cubicBezTo>
                  <a:cubicBezTo>
                    <a:pt x="2440257" y="622614"/>
                    <a:pt x="2411025" y="581480"/>
                    <a:pt x="2381168" y="540868"/>
                  </a:cubicBezTo>
                  <a:cubicBezTo>
                    <a:pt x="2355323" y="498121"/>
                    <a:pt x="2326352" y="456102"/>
                    <a:pt x="2292431" y="419082"/>
                  </a:cubicBezTo>
                  <a:cubicBezTo>
                    <a:pt x="2293369" y="410127"/>
                    <a:pt x="2286230" y="400182"/>
                    <a:pt x="2276382" y="400755"/>
                  </a:cubicBezTo>
                  <a:cubicBezTo>
                    <a:pt x="2237146" y="354831"/>
                    <a:pt x="2191292" y="315312"/>
                    <a:pt x="2141582" y="280896"/>
                  </a:cubicBezTo>
                  <a:cubicBezTo>
                    <a:pt x="2022363" y="185352"/>
                    <a:pt x="1881050" y="122350"/>
                    <a:pt x="1739581" y="66743"/>
                  </a:cubicBezTo>
                  <a:cubicBezTo>
                    <a:pt x="1718061" y="58099"/>
                    <a:pt x="1695967" y="51226"/>
                    <a:pt x="1674031" y="43781"/>
                  </a:cubicBezTo>
                  <a:cubicBezTo>
                    <a:pt x="1640109" y="32014"/>
                    <a:pt x="1607178" y="16237"/>
                    <a:pt x="1571954" y="8792"/>
                  </a:cubicBezTo>
                  <a:cubicBezTo>
                    <a:pt x="1530998" y="5199"/>
                    <a:pt x="1489782" y="4782"/>
                    <a:pt x="1448670" y="5043"/>
                  </a:cubicBezTo>
                  <a:cubicBezTo>
                    <a:pt x="1384892" y="6188"/>
                    <a:pt x="1321322" y="-1466"/>
                    <a:pt x="1257491" y="253"/>
                  </a:cubicBezTo>
                  <a:cubicBezTo>
                    <a:pt x="1215806" y="721"/>
                    <a:pt x="1174746" y="10510"/>
                    <a:pt x="1134520" y="20194"/>
                  </a:cubicBezTo>
                  <a:cubicBezTo>
                    <a:pt x="1130612" y="21132"/>
                    <a:pt x="1127486" y="23839"/>
                    <a:pt x="1125610" y="27328"/>
                  </a:cubicBezTo>
                  <a:cubicBezTo>
                    <a:pt x="1104350" y="32638"/>
                    <a:pt x="1083403" y="39511"/>
                    <a:pt x="1062874" y="46436"/>
                  </a:cubicBezTo>
                  <a:cubicBezTo>
                    <a:pt x="1061623" y="46905"/>
                    <a:pt x="1060320" y="47321"/>
                    <a:pt x="1059122" y="47738"/>
                  </a:cubicBezTo>
                  <a:cubicBezTo>
                    <a:pt x="1037602" y="51435"/>
                    <a:pt x="1016082" y="55340"/>
                    <a:pt x="994666" y="59245"/>
                  </a:cubicBezTo>
                  <a:cubicBezTo>
                    <a:pt x="988309" y="60442"/>
                    <a:pt x="981952" y="61536"/>
                    <a:pt x="975647" y="62785"/>
                  </a:cubicBezTo>
                  <a:cubicBezTo>
                    <a:pt x="968717" y="64191"/>
                    <a:pt x="961735" y="65389"/>
                    <a:pt x="954805" y="66951"/>
                  </a:cubicBezTo>
                  <a:cubicBezTo>
                    <a:pt x="947562" y="68617"/>
                    <a:pt x="940319" y="70231"/>
                    <a:pt x="933076" y="71897"/>
                  </a:cubicBezTo>
                  <a:cubicBezTo>
                    <a:pt x="927188" y="73199"/>
                    <a:pt x="921457" y="74917"/>
                    <a:pt x="915621" y="76375"/>
                  </a:cubicBezTo>
                  <a:cubicBezTo>
                    <a:pt x="889307" y="83248"/>
                    <a:pt x="863306" y="91110"/>
                    <a:pt x="837200" y="98868"/>
                  </a:cubicBezTo>
                  <a:cubicBezTo>
                    <a:pt x="813544" y="105897"/>
                    <a:pt x="789992" y="113291"/>
                    <a:pt x="766648" y="121257"/>
                  </a:cubicBezTo>
                  <a:cubicBezTo>
                    <a:pt x="752684" y="126047"/>
                    <a:pt x="738771" y="130837"/>
                    <a:pt x="724911" y="135732"/>
                  </a:cubicBezTo>
                  <a:cubicBezTo>
                    <a:pt x="712874" y="139949"/>
                    <a:pt x="700994" y="144531"/>
                    <a:pt x="689218" y="149373"/>
                  </a:cubicBezTo>
                  <a:cubicBezTo>
                    <a:pt x="677598" y="154060"/>
                    <a:pt x="666239" y="159214"/>
                    <a:pt x="654932" y="164577"/>
                  </a:cubicBezTo>
                  <a:cubicBezTo>
                    <a:pt x="643051" y="170200"/>
                    <a:pt x="631275" y="175772"/>
                    <a:pt x="619551" y="181603"/>
                  </a:cubicBezTo>
                  <a:cubicBezTo>
                    <a:pt x="619395" y="181707"/>
                    <a:pt x="618874" y="181916"/>
                    <a:pt x="618405" y="182176"/>
                  </a:cubicBezTo>
                  <a:cubicBezTo>
                    <a:pt x="618301" y="182228"/>
                    <a:pt x="618197" y="182280"/>
                    <a:pt x="618092" y="182332"/>
                  </a:cubicBezTo>
                  <a:cubicBezTo>
                    <a:pt x="603867" y="189465"/>
                    <a:pt x="589434" y="196599"/>
                    <a:pt x="575313" y="204461"/>
                  </a:cubicBezTo>
                  <a:cubicBezTo>
                    <a:pt x="571405" y="206648"/>
                    <a:pt x="567341" y="208678"/>
                    <a:pt x="563485" y="211021"/>
                  </a:cubicBezTo>
                  <a:cubicBezTo>
                    <a:pt x="559577" y="213416"/>
                    <a:pt x="555617" y="215811"/>
                    <a:pt x="551709" y="218207"/>
                  </a:cubicBezTo>
                  <a:cubicBezTo>
                    <a:pt x="544049" y="222840"/>
                    <a:pt x="536598" y="227891"/>
                    <a:pt x="529147" y="232837"/>
                  </a:cubicBezTo>
                  <a:cubicBezTo>
                    <a:pt x="514922" y="242210"/>
                    <a:pt x="501218" y="252311"/>
                    <a:pt x="487461" y="262308"/>
                  </a:cubicBezTo>
                  <a:cubicBezTo>
                    <a:pt x="473966" y="272096"/>
                    <a:pt x="460991" y="282510"/>
                    <a:pt x="448121" y="293027"/>
                  </a:cubicBezTo>
                  <a:cubicBezTo>
                    <a:pt x="427383" y="309949"/>
                    <a:pt x="407947" y="328433"/>
                    <a:pt x="388720" y="347021"/>
                  </a:cubicBezTo>
                  <a:cubicBezTo>
                    <a:pt x="369805" y="365297"/>
                    <a:pt x="351568" y="384301"/>
                    <a:pt x="333643" y="403514"/>
                  </a:cubicBezTo>
                  <a:cubicBezTo>
                    <a:pt x="316239" y="422154"/>
                    <a:pt x="299826" y="441680"/>
                    <a:pt x="284402" y="461986"/>
                  </a:cubicBezTo>
                  <a:cubicBezTo>
                    <a:pt x="275440" y="473805"/>
                    <a:pt x="266582" y="485729"/>
                    <a:pt x="257776" y="497652"/>
                  </a:cubicBezTo>
                  <a:cubicBezTo>
                    <a:pt x="250273" y="507857"/>
                    <a:pt x="242665" y="518062"/>
                    <a:pt x="235370" y="528424"/>
                  </a:cubicBezTo>
                  <a:cubicBezTo>
                    <a:pt x="227867" y="539046"/>
                    <a:pt x="220259" y="549615"/>
                    <a:pt x="213069" y="560445"/>
                  </a:cubicBezTo>
                  <a:cubicBezTo>
                    <a:pt x="210151" y="564871"/>
                    <a:pt x="207181" y="569297"/>
                    <a:pt x="204263" y="573775"/>
                  </a:cubicBezTo>
                  <a:cubicBezTo>
                    <a:pt x="203220" y="575336"/>
                    <a:pt x="202126" y="576899"/>
                    <a:pt x="201136" y="578513"/>
                  </a:cubicBezTo>
                  <a:cubicBezTo>
                    <a:pt x="197176" y="585177"/>
                    <a:pt x="193216" y="591790"/>
                    <a:pt x="189256" y="598402"/>
                  </a:cubicBezTo>
                  <a:cubicBezTo>
                    <a:pt x="186234" y="603453"/>
                    <a:pt x="183472" y="608555"/>
                    <a:pt x="180606" y="613762"/>
                  </a:cubicBezTo>
                  <a:cubicBezTo>
                    <a:pt x="177740" y="619021"/>
                    <a:pt x="174770" y="624228"/>
                    <a:pt x="172009" y="629539"/>
                  </a:cubicBezTo>
                  <a:cubicBezTo>
                    <a:pt x="165547" y="642035"/>
                    <a:pt x="159034" y="654531"/>
                    <a:pt x="152677" y="667027"/>
                  </a:cubicBezTo>
                  <a:cubicBezTo>
                    <a:pt x="140484" y="690874"/>
                    <a:pt x="127979" y="714565"/>
                    <a:pt x="116359" y="738672"/>
                  </a:cubicBezTo>
                  <a:cubicBezTo>
                    <a:pt x="110627" y="750543"/>
                    <a:pt x="104791" y="762415"/>
                    <a:pt x="99320" y="774390"/>
                  </a:cubicBezTo>
                  <a:cubicBezTo>
                    <a:pt x="96454" y="780690"/>
                    <a:pt x="93380" y="786938"/>
                    <a:pt x="90670" y="793290"/>
                  </a:cubicBezTo>
                  <a:cubicBezTo>
                    <a:pt x="87700" y="800424"/>
                    <a:pt x="84626" y="807557"/>
                    <a:pt x="81656" y="814690"/>
                  </a:cubicBezTo>
                  <a:cubicBezTo>
                    <a:pt x="79415" y="820001"/>
                    <a:pt x="77435" y="825364"/>
                    <a:pt x="75403" y="830779"/>
                  </a:cubicBezTo>
                  <a:cubicBezTo>
                    <a:pt x="73215" y="836663"/>
                    <a:pt x="70818" y="842494"/>
                    <a:pt x="68890" y="848482"/>
                  </a:cubicBezTo>
                  <a:cubicBezTo>
                    <a:pt x="66389" y="856292"/>
                    <a:pt x="63888" y="864154"/>
                    <a:pt x="61387" y="872016"/>
                  </a:cubicBezTo>
                  <a:cubicBezTo>
                    <a:pt x="59719" y="877275"/>
                    <a:pt x="58364" y="882690"/>
                    <a:pt x="56905" y="888001"/>
                  </a:cubicBezTo>
                  <a:cubicBezTo>
                    <a:pt x="50132" y="913045"/>
                    <a:pt x="44348" y="938350"/>
                    <a:pt x="39085" y="963759"/>
                  </a:cubicBezTo>
                  <a:cubicBezTo>
                    <a:pt x="33926" y="988960"/>
                    <a:pt x="28872" y="1014212"/>
                    <a:pt x="24495" y="1039569"/>
                  </a:cubicBezTo>
                  <a:cubicBezTo>
                    <a:pt x="22098" y="1053523"/>
                    <a:pt x="19701" y="1067477"/>
                    <a:pt x="17513" y="1081483"/>
                  </a:cubicBezTo>
                  <a:cubicBezTo>
                    <a:pt x="15481" y="1094500"/>
                    <a:pt x="13501" y="1107517"/>
                    <a:pt x="11990" y="1120534"/>
                  </a:cubicBezTo>
                  <a:cubicBezTo>
                    <a:pt x="10426" y="1133603"/>
                    <a:pt x="8915" y="1146620"/>
                    <a:pt x="7613" y="1159688"/>
                  </a:cubicBezTo>
                  <a:cubicBezTo>
                    <a:pt x="6310" y="1172705"/>
                    <a:pt x="5320" y="1185774"/>
                    <a:pt x="4330" y="1198843"/>
                  </a:cubicBezTo>
                  <a:cubicBezTo>
                    <a:pt x="3340" y="1211964"/>
                    <a:pt x="2819" y="1225137"/>
                    <a:pt x="2246" y="1238310"/>
                  </a:cubicBezTo>
                  <a:cubicBezTo>
                    <a:pt x="1673" y="1252681"/>
                    <a:pt x="1204" y="1267051"/>
                    <a:pt x="735" y="1281422"/>
                  </a:cubicBezTo>
                  <a:cubicBezTo>
                    <a:pt x="-99" y="1308497"/>
                    <a:pt x="-47" y="1335676"/>
                    <a:pt x="57" y="1362751"/>
                  </a:cubicBezTo>
                  <a:cubicBezTo>
                    <a:pt x="109" y="1374935"/>
                    <a:pt x="578" y="1387223"/>
                    <a:pt x="1308" y="1399355"/>
                  </a:cubicBezTo>
                  <a:cubicBezTo>
                    <a:pt x="1725" y="1406227"/>
                    <a:pt x="1985" y="1413152"/>
                    <a:pt x="2610" y="1419973"/>
                  </a:cubicBezTo>
                  <a:cubicBezTo>
                    <a:pt x="3288" y="1427575"/>
                    <a:pt x="3965" y="1435177"/>
                    <a:pt x="4643" y="1442727"/>
                  </a:cubicBezTo>
                  <a:cubicBezTo>
                    <a:pt x="5685" y="1454858"/>
                    <a:pt x="7248" y="1466938"/>
                    <a:pt x="8811" y="1479017"/>
                  </a:cubicBezTo>
                  <a:cubicBezTo>
                    <a:pt x="10531" y="1492034"/>
                    <a:pt x="12198" y="1505051"/>
                    <a:pt x="14387" y="1518016"/>
                  </a:cubicBezTo>
                  <a:cubicBezTo>
                    <a:pt x="16783" y="1532282"/>
                    <a:pt x="19180" y="1546601"/>
                    <a:pt x="21838" y="1560815"/>
                  </a:cubicBezTo>
                  <a:cubicBezTo>
                    <a:pt x="23974" y="1572374"/>
                    <a:pt x="26215" y="1583933"/>
                    <a:pt x="28820" y="1595440"/>
                  </a:cubicBezTo>
                  <a:cubicBezTo>
                    <a:pt x="30435" y="1602626"/>
                    <a:pt x="31894" y="1609811"/>
                    <a:pt x="33666" y="1616944"/>
                  </a:cubicBezTo>
                  <a:cubicBezTo>
                    <a:pt x="35490" y="1624181"/>
                    <a:pt x="37261" y="1631419"/>
                    <a:pt x="39085" y="1638656"/>
                  </a:cubicBezTo>
                  <a:cubicBezTo>
                    <a:pt x="40752" y="1645217"/>
                    <a:pt x="42785" y="1651673"/>
                    <a:pt x="44608" y="1658233"/>
                  </a:cubicBezTo>
                  <a:cubicBezTo>
                    <a:pt x="46276" y="1664013"/>
                    <a:pt x="48204" y="1669688"/>
                    <a:pt x="50079" y="1675364"/>
                  </a:cubicBezTo>
                  <a:cubicBezTo>
                    <a:pt x="52112" y="1681455"/>
                    <a:pt x="54196" y="1687495"/>
                    <a:pt x="56541" y="1693535"/>
                  </a:cubicBezTo>
                  <a:cubicBezTo>
                    <a:pt x="58625" y="1698898"/>
                    <a:pt x="60553" y="1704365"/>
                    <a:pt x="62898" y="1709676"/>
                  </a:cubicBezTo>
                  <a:cubicBezTo>
                    <a:pt x="66024" y="1716549"/>
                    <a:pt x="68890" y="1723630"/>
                    <a:pt x="72329" y="1730347"/>
                  </a:cubicBezTo>
                  <a:cubicBezTo>
                    <a:pt x="75612" y="1736751"/>
                    <a:pt x="78894" y="1743155"/>
                    <a:pt x="82177" y="1749507"/>
                  </a:cubicBezTo>
                  <a:cubicBezTo>
                    <a:pt x="85408" y="1755860"/>
                    <a:pt x="89159" y="1761900"/>
                    <a:pt x="92650" y="1768096"/>
                  </a:cubicBezTo>
                  <a:cubicBezTo>
                    <a:pt x="95725" y="1773510"/>
                    <a:pt x="99007" y="1778821"/>
                    <a:pt x="102186" y="1784184"/>
                  </a:cubicBezTo>
                  <a:cubicBezTo>
                    <a:pt x="108751" y="1795119"/>
                    <a:pt x="115577" y="1805896"/>
                    <a:pt x="122299" y="1816726"/>
                  </a:cubicBezTo>
                  <a:cubicBezTo>
                    <a:pt x="136472" y="1839532"/>
                    <a:pt x="150593" y="1862338"/>
                    <a:pt x="165131" y="1884883"/>
                  </a:cubicBezTo>
                  <a:cubicBezTo>
                    <a:pt x="169247" y="1891235"/>
                    <a:pt x="173728" y="1897379"/>
                    <a:pt x="178053" y="1903627"/>
                  </a:cubicBezTo>
                  <a:cubicBezTo>
                    <a:pt x="181648" y="1908781"/>
                    <a:pt x="185713" y="1913728"/>
                    <a:pt x="189569" y="1918726"/>
                  </a:cubicBezTo>
                  <a:cubicBezTo>
                    <a:pt x="197280" y="1928775"/>
                    <a:pt x="205722" y="1938356"/>
                    <a:pt x="214111" y="1947884"/>
                  </a:cubicBezTo>
                  <a:cubicBezTo>
                    <a:pt x="232035" y="1968242"/>
                    <a:pt x="250377" y="1988184"/>
                    <a:pt x="268354" y="2008490"/>
                  </a:cubicBezTo>
                  <a:cubicBezTo>
                    <a:pt x="279035" y="2020883"/>
                    <a:pt x="291020" y="2034837"/>
                    <a:pt x="303525" y="2048322"/>
                  </a:cubicBezTo>
                  <a:cubicBezTo>
                    <a:pt x="310247" y="2055611"/>
                    <a:pt x="317125" y="2062797"/>
                    <a:pt x="324055" y="2069878"/>
                  </a:cubicBezTo>
                  <a:cubicBezTo>
                    <a:pt x="330569" y="2076543"/>
                    <a:pt x="337343" y="2083051"/>
                    <a:pt x="344012" y="2089559"/>
                  </a:cubicBezTo>
                  <a:cubicBezTo>
                    <a:pt x="356726" y="2101951"/>
                    <a:pt x="369857" y="2113927"/>
                    <a:pt x="382936" y="2125902"/>
                  </a:cubicBezTo>
                  <a:cubicBezTo>
                    <a:pt x="390126" y="2132463"/>
                    <a:pt x="397369" y="2139023"/>
                    <a:pt x="404664" y="2145584"/>
                  </a:cubicBezTo>
                  <a:cubicBezTo>
                    <a:pt x="407582" y="2148239"/>
                    <a:pt x="410552" y="2150791"/>
                    <a:pt x="413574" y="2153394"/>
                  </a:cubicBezTo>
                  <a:cubicBezTo>
                    <a:pt x="417170" y="2156466"/>
                    <a:pt x="420661" y="2159642"/>
                    <a:pt x="424360" y="2162610"/>
                  </a:cubicBezTo>
                  <a:cubicBezTo>
                    <a:pt x="435042" y="2171305"/>
                    <a:pt x="445724" y="2179844"/>
                    <a:pt x="456614" y="2188331"/>
                  </a:cubicBezTo>
                  <a:cubicBezTo>
                    <a:pt x="466567" y="2196089"/>
                    <a:pt x="476675" y="2203639"/>
                    <a:pt x="486732" y="2211241"/>
                  </a:cubicBezTo>
                  <a:cubicBezTo>
                    <a:pt x="506793" y="2226340"/>
                    <a:pt x="526854" y="2241752"/>
                    <a:pt x="547905" y="2255498"/>
                  </a:cubicBezTo>
                  <a:cubicBezTo>
                    <a:pt x="558847" y="2262631"/>
                    <a:pt x="569842" y="2269608"/>
                    <a:pt x="581149" y="2276117"/>
                  </a:cubicBezTo>
                  <a:cubicBezTo>
                    <a:pt x="592612" y="2282781"/>
                    <a:pt x="604180" y="2289238"/>
                    <a:pt x="615800" y="2295642"/>
                  </a:cubicBezTo>
                  <a:cubicBezTo>
                    <a:pt x="638675" y="2308242"/>
                    <a:pt x="661497" y="2320947"/>
                    <a:pt x="685101" y="2332193"/>
                  </a:cubicBezTo>
                  <a:cubicBezTo>
                    <a:pt x="708862" y="2343544"/>
                    <a:pt x="732935" y="2354166"/>
                    <a:pt x="757008" y="2364788"/>
                  </a:cubicBezTo>
                  <a:cubicBezTo>
                    <a:pt x="781029" y="2375409"/>
                    <a:pt x="805103" y="2385719"/>
                    <a:pt x="829436" y="2395455"/>
                  </a:cubicBezTo>
                  <a:cubicBezTo>
                    <a:pt x="841629" y="2400297"/>
                    <a:pt x="853770" y="2405296"/>
                    <a:pt x="865963" y="2409930"/>
                  </a:cubicBezTo>
                  <a:cubicBezTo>
                    <a:pt x="878312" y="2414564"/>
                    <a:pt x="890609" y="2419302"/>
                    <a:pt x="903115" y="2423259"/>
                  </a:cubicBezTo>
                  <a:cubicBezTo>
                    <a:pt x="928282" y="2431225"/>
                    <a:pt x="953658" y="2438515"/>
                    <a:pt x="978826" y="2446585"/>
                  </a:cubicBezTo>
                  <a:cubicBezTo>
                    <a:pt x="1003420" y="2454499"/>
                    <a:pt x="1027910" y="2462934"/>
                    <a:pt x="1052817" y="2469755"/>
                  </a:cubicBezTo>
                  <a:cubicBezTo>
                    <a:pt x="1078141" y="2476680"/>
                    <a:pt x="1103517" y="2483189"/>
                    <a:pt x="1129205" y="2488760"/>
                  </a:cubicBezTo>
                  <a:cubicBezTo>
                    <a:pt x="1155727" y="2494487"/>
                    <a:pt x="1182406" y="2499434"/>
                    <a:pt x="1209136" y="2504016"/>
                  </a:cubicBezTo>
                  <a:cubicBezTo>
                    <a:pt x="1234460" y="2508337"/>
                    <a:pt x="1259940" y="2512294"/>
                    <a:pt x="1285577" y="2514325"/>
                  </a:cubicBezTo>
                  <a:cubicBezTo>
                    <a:pt x="1339142" y="2518490"/>
                    <a:pt x="1392916" y="2518907"/>
                    <a:pt x="1446638" y="2519011"/>
                  </a:cubicBezTo>
                  <a:cubicBezTo>
                    <a:pt x="1447680" y="2519011"/>
                    <a:pt x="1448774" y="2519011"/>
                    <a:pt x="1449869" y="2519011"/>
                  </a:cubicBezTo>
                  <a:cubicBezTo>
                    <a:pt x="1461280" y="2519011"/>
                    <a:pt x="1472795" y="2518855"/>
                    <a:pt x="1484207" y="2518022"/>
                  </a:cubicBezTo>
                  <a:cubicBezTo>
                    <a:pt x="1498015" y="2517032"/>
                    <a:pt x="1511719" y="2515783"/>
                    <a:pt x="1525475" y="2514273"/>
                  </a:cubicBezTo>
                  <a:cubicBezTo>
                    <a:pt x="1551893" y="2511305"/>
                    <a:pt x="1578207" y="2507556"/>
                    <a:pt x="1604468" y="2503755"/>
                  </a:cubicBezTo>
                  <a:cubicBezTo>
                    <a:pt x="1609419" y="2503026"/>
                    <a:pt x="1613587" y="2500058"/>
                    <a:pt x="1616036" y="2495997"/>
                  </a:cubicBezTo>
                  <a:cubicBezTo>
                    <a:pt x="1619527" y="2497715"/>
                    <a:pt x="1623644" y="2498236"/>
                    <a:pt x="1627552" y="2497351"/>
                  </a:cubicBezTo>
                  <a:cubicBezTo>
                    <a:pt x="1649697" y="2492509"/>
                    <a:pt x="1671790" y="2487614"/>
                    <a:pt x="1693883" y="2482668"/>
                  </a:cubicBezTo>
                  <a:cubicBezTo>
                    <a:pt x="1796168" y="2459134"/>
                    <a:pt x="1896057" y="2425238"/>
                    <a:pt x="1988181" y="2374472"/>
                  </a:cubicBezTo>
                  <a:cubicBezTo>
                    <a:pt x="2087808" y="2327715"/>
                    <a:pt x="2184206" y="2272524"/>
                    <a:pt x="2267524" y="2200098"/>
                  </a:cubicBezTo>
                  <a:cubicBezTo>
                    <a:pt x="2318745" y="2161100"/>
                    <a:pt x="2359231" y="2110699"/>
                    <a:pt x="2387786" y="2053164"/>
                  </a:cubicBezTo>
                  <a:cubicBezTo>
                    <a:pt x="2424729" y="1985321"/>
                    <a:pt x="2462402" y="1917581"/>
                    <a:pt x="2489341" y="1845051"/>
                  </a:cubicBezTo>
                  <a:cubicBezTo>
                    <a:pt x="2538582" y="1724307"/>
                    <a:pt x="2578131" y="1599137"/>
                    <a:pt x="2596055" y="1469698"/>
                  </a:cubicBezTo>
                  <a:cubicBezTo>
                    <a:pt x="2606581" y="1394408"/>
                    <a:pt x="2604861" y="1318338"/>
                    <a:pt x="2604913" y="1242528"/>
                  </a:cubicBezTo>
                  <a:cubicBezTo>
                    <a:pt x="2606998" y="1130427"/>
                    <a:pt x="2597045" y="1017180"/>
                    <a:pt x="2572138" y="907578"/>
                  </a:cubicBezTo>
                  <a:close/>
                  <a:moveTo>
                    <a:pt x="1397658" y="36491"/>
                  </a:moveTo>
                  <a:cubicBezTo>
                    <a:pt x="1398960" y="36543"/>
                    <a:pt x="1400315" y="36596"/>
                    <a:pt x="1401670" y="36596"/>
                  </a:cubicBezTo>
                  <a:cubicBezTo>
                    <a:pt x="1406568" y="36752"/>
                    <a:pt x="1411518" y="36856"/>
                    <a:pt x="1416468" y="36856"/>
                  </a:cubicBezTo>
                  <a:cubicBezTo>
                    <a:pt x="1418865" y="36908"/>
                    <a:pt x="1421210" y="36960"/>
                    <a:pt x="1423607" y="36960"/>
                  </a:cubicBezTo>
                  <a:cubicBezTo>
                    <a:pt x="1426473" y="37012"/>
                    <a:pt x="1429339" y="37012"/>
                    <a:pt x="1432152" y="37012"/>
                  </a:cubicBezTo>
                  <a:cubicBezTo>
                    <a:pt x="1460290" y="37116"/>
                    <a:pt x="1488896" y="36648"/>
                    <a:pt x="1516252" y="37533"/>
                  </a:cubicBezTo>
                  <a:cubicBezTo>
                    <a:pt x="1544181" y="38574"/>
                    <a:pt x="1572475" y="38366"/>
                    <a:pt x="1598633" y="49769"/>
                  </a:cubicBezTo>
                  <a:cubicBezTo>
                    <a:pt x="1715091" y="91839"/>
                    <a:pt x="1832226" y="133701"/>
                    <a:pt x="1942327" y="190975"/>
                  </a:cubicBezTo>
                  <a:cubicBezTo>
                    <a:pt x="1983231" y="213520"/>
                    <a:pt x="2025906" y="239398"/>
                    <a:pt x="2066393" y="263609"/>
                  </a:cubicBezTo>
                  <a:cubicBezTo>
                    <a:pt x="2127774" y="311251"/>
                    <a:pt x="2194262" y="353738"/>
                    <a:pt x="2244910" y="413563"/>
                  </a:cubicBezTo>
                  <a:cubicBezTo>
                    <a:pt x="2245431" y="414136"/>
                    <a:pt x="2245952" y="414761"/>
                    <a:pt x="2246525" y="415386"/>
                  </a:cubicBezTo>
                  <a:cubicBezTo>
                    <a:pt x="2242929" y="417624"/>
                    <a:pt x="2239334" y="419759"/>
                    <a:pt x="2235739" y="421894"/>
                  </a:cubicBezTo>
                  <a:cubicBezTo>
                    <a:pt x="2234801" y="422519"/>
                    <a:pt x="2233811" y="423092"/>
                    <a:pt x="2232925" y="423560"/>
                  </a:cubicBezTo>
                  <a:cubicBezTo>
                    <a:pt x="2229538" y="425643"/>
                    <a:pt x="2226099" y="427621"/>
                    <a:pt x="2222608" y="429548"/>
                  </a:cubicBezTo>
                  <a:cubicBezTo>
                    <a:pt x="2218596" y="431891"/>
                    <a:pt x="2214532" y="434182"/>
                    <a:pt x="2210519" y="436421"/>
                  </a:cubicBezTo>
                  <a:cubicBezTo>
                    <a:pt x="2206455" y="438712"/>
                    <a:pt x="2202391" y="440899"/>
                    <a:pt x="2198326" y="443085"/>
                  </a:cubicBezTo>
                  <a:cubicBezTo>
                    <a:pt x="2194314" y="445272"/>
                    <a:pt x="2190302" y="447407"/>
                    <a:pt x="2186238" y="449490"/>
                  </a:cubicBezTo>
                  <a:cubicBezTo>
                    <a:pt x="2185977" y="449646"/>
                    <a:pt x="2185717" y="449750"/>
                    <a:pt x="2185508" y="449906"/>
                  </a:cubicBezTo>
                  <a:cubicBezTo>
                    <a:pt x="2181757" y="451885"/>
                    <a:pt x="2178005" y="453811"/>
                    <a:pt x="2174253" y="455686"/>
                  </a:cubicBezTo>
                  <a:cubicBezTo>
                    <a:pt x="2168521" y="458601"/>
                    <a:pt x="2162790" y="461465"/>
                    <a:pt x="2156954" y="464225"/>
                  </a:cubicBezTo>
                  <a:cubicBezTo>
                    <a:pt x="2154401" y="465526"/>
                    <a:pt x="2151847" y="466724"/>
                    <a:pt x="2149294" y="467922"/>
                  </a:cubicBezTo>
                  <a:cubicBezTo>
                    <a:pt x="2134913" y="474794"/>
                    <a:pt x="2120323" y="481355"/>
                    <a:pt x="2105629" y="487551"/>
                  </a:cubicBezTo>
                  <a:cubicBezTo>
                    <a:pt x="2103024" y="488696"/>
                    <a:pt x="2100470" y="489790"/>
                    <a:pt x="2097865" y="490831"/>
                  </a:cubicBezTo>
                  <a:cubicBezTo>
                    <a:pt x="2080722" y="497964"/>
                    <a:pt x="2063370" y="504733"/>
                    <a:pt x="2045863" y="511085"/>
                  </a:cubicBezTo>
                  <a:cubicBezTo>
                    <a:pt x="2041069" y="512856"/>
                    <a:pt x="2036275" y="514574"/>
                    <a:pt x="2031533" y="516396"/>
                  </a:cubicBezTo>
                  <a:cubicBezTo>
                    <a:pt x="2027313" y="517958"/>
                    <a:pt x="2023092" y="519520"/>
                    <a:pt x="2018871" y="521186"/>
                  </a:cubicBezTo>
                  <a:cubicBezTo>
                    <a:pt x="2014390" y="522853"/>
                    <a:pt x="2009909" y="524623"/>
                    <a:pt x="2005428" y="526341"/>
                  </a:cubicBezTo>
                  <a:cubicBezTo>
                    <a:pt x="1998915" y="528892"/>
                    <a:pt x="1992401" y="531392"/>
                    <a:pt x="1985888" y="533943"/>
                  </a:cubicBezTo>
                  <a:cubicBezTo>
                    <a:pt x="1979323" y="536494"/>
                    <a:pt x="1972705" y="539098"/>
                    <a:pt x="1966140" y="541597"/>
                  </a:cubicBezTo>
                  <a:cubicBezTo>
                    <a:pt x="1956865" y="545189"/>
                    <a:pt x="1947486" y="548782"/>
                    <a:pt x="1938159" y="552271"/>
                  </a:cubicBezTo>
                  <a:cubicBezTo>
                    <a:pt x="1923777" y="530559"/>
                    <a:pt x="1908614" y="509367"/>
                    <a:pt x="1892618" y="488748"/>
                  </a:cubicBezTo>
                  <a:cubicBezTo>
                    <a:pt x="1857550" y="434755"/>
                    <a:pt x="1814666" y="387217"/>
                    <a:pt x="1769542" y="341502"/>
                  </a:cubicBezTo>
                  <a:cubicBezTo>
                    <a:pt x="1727857" y="292923"/>
                    <a:pt x="1682420" y="246479"/>
                    <a:pt x="1632189" y="205971"/>
                  </a:cubicBezTo>
                  <a:cubicBezTo>
                    <a:pt x="1588107" y="164109"/>
                    <a:pt x="1540430" y="124850"/>
                    <a:pt x="1488688" y="92672"/>
                  </a:cubicBezTo>
                  <a:cubicBezTo>
                    <a:pt x="1488584" y="92620"/>
                    <a:pt x="1488532" y="92568"/>
                    <a:pt x="1488427" y="92464"/>
                  </a:cubicBezTo>
                  <a:cubicBezTo>
                    <a:pt x="1488323" y="92360"/>
                    <a:pt x="1488219" y="92256"/>
                    <a:pt x="1488063" y="92203"/>
                  </a:cubicBezTo>
                  <a:cubicBezTo>
                    <a:pt x="1485666" y="90537"/>
                    <a:pt x="1479152" y="86476"/>
                    <a:pt x="1470086" y="81165"/>
                  </a:cubicBezTo>
                  <a:cubicBezTo>
                    <a:pt x="1469096" y="80592"/>
                    <a:pt x="1468054" y="79968"/>
                    <a:pt x="1467012" y="79343"/>
                  </a:cubicBezTo>
                  <a:cubicBezTo>
                    <a:pt x="1464354" y="77781"/>
                    <a:pt x="1461540" y="76115"/>
                    <a:pt x="1458570" y="74396"/>
                  </a:cubicBezTo>
                  <a:cubicBezTo>
                    <a:pt x="1457997" y="74084"/>
                    <a:pt x="1457372" y="73720"/>
                    <a:pt x="1456747" y="73355"/>
                  </a:cubicBezTo>
                  <a:cubicBezTo>
                    <a:pt x="1456121" y="72991"/>
                    <a:pt x="1455496" y="72626"/>
                    <a:pt x="1454923" y="72314"/>
                  </a:cubicBezTo>
                  <a:cubicBezTo>
                    <a:pt x="1453724" y="71585"/>
                    <a:pt x="1452422" y="70856"/>
                    <a:pt x="1451171" y="70179"/>
                  </a:cubicBezTo>
                  <a:cubicBezTo>
                    <a:pt x="1450129" y="69606"/>
                    <a:pt x="1449035" y="68981"/>
                    <a:pt x="1447941" y="68357"/>
                  </a:cubicBezTo>
                  <a:cubicBezTo>
                    <a:pt x="1447107" y="67888"/>
                    <a:pt x="1446221" y="67367"/>
                    <a:pt x="1445387" y="66899"/>
                  </a:cubicBezTo>
                  <a:cubicBezTo>
                    <a:pt x="1438092" y="62838"/>
                    <a:pt x="1430381" y="58620"/>
                    <a:pt x="1422617" y="54559"/>
                  </a:cubicBezTo>
                  <a:cubicBezTo>
                    <a:pt x="1421210" y="53830"/>
                    <a:pt x="1419803" y="53101"/>
                    <a:pt x="1418396" y="52320"/>
                  </a:cubicBezTo>
                  <a:cubicBezTo>
                    <a:pt x="1417719" y="51955"/>
                    <a:pt x="1416989" y="51591"/>
                    <a:pt x="1416260" y="51226"/>
                  </a:cubicBezTo>
                  <a:cubicBezTo>
                    <a:pt x="1415061" y="50654"/>
                    <a:pt x="1413915" y="50029"/>
                    <a:pt x="1412717" y="49456"/>
                  </a:cubicBezTo>
                  <a:cubicBezTo>
                    <a:pt x="1411779" y="48936"/>
                    <a:pt x="1410841" y="48467"/>
                    <a:pt x="1409903" y="47998"/>
                  </a:cubicBezTo>
                  <a:cubicBezTo>
                    <a:pt x="1409017" y="47582"/>
                    <a:pt x="1408079" y="47113"/>
                    <a:pt x="1407193" y="46645"/>
                  </a:cubicBezTo>
                  <a:cubicBezTo>
                    <a:pt x="1406307" y="46176"/>
                    <a:pt x="1405370" y="45759"/>
                    <a:pt x="1404484" y="45291"/>
                  </a:cubicBezTo>
                  <a:cubicBezTo>
                    <a:pt x="1403598" y="44874"/>
                    <a:pt x="1402660" y="44406"/>
                    <a:pt x="1401774" y="43989"/>
                  </a:cubicBezTo>
                  <a:cubicBezTo>
                    <a:pt x="1399950" y="43104"/>
                    <a:pt x="1398179" y="42271"/>
                    <a:pt x="1396459" y="41438"/>
                  </a:cubicBezTo>
                  <a:cubicBezTo>
                    <a:pt x="1395574" y="41021"/>
                    <a:pt x="1394688" y="40605"/>
                    <a:pt x="1393802" y="40188"/>
                  </a:cubicBezTo>
                  <a:cubicBezTo>
                    <a:pt x="1392083" y="39407"/>
                    <a:pt x="1390363" y="38626"/>
                    <a:pt x="1388643" y="37897"/>
                  </a:cubicBezTo>
                  <a:cubicBezTo>
                    <a:pt x="1387810" y="37533"/>
                    <a:pt x="1386976" y="37168"/>
                    <a:pt x="1386142" y="36804"/>
                  </a:cubicBezTo>
                  <a:cubicBezTo>
                    <a:pt x="1385309" y="36439"/>
                    <a:pt x="1384527" y="36127"/>
                    <a:pt x="1383745" y="35762"/>
                  </a:cubicBezTo>
                  <a:cubicBezTo>
                    <a:pt x="1388227" y="36179"/>
                    <a:pt x="1392916" y="36387"/>
                    <a:pt x="1397658" y="36491"/>
                  </a:cubicBezTo>
                  <a:close/>
                  <a:moveTo>
                    <a:pt x="1373376" y="700350"/>
                  </a:moveTo>
                  <a:cubicBezTo>
                    <a:pt x="1374992" y="700454"/>
                    <a:pt x="1376607" y="700454"/>
                    <a:pt x="1378222" y="700454"/>
                  </a:cubicBezTo>
                  <a:cubicBezTo>
                    <a:pt x="1381088" y="700558"/>
                    <a:pt x="1383954" y="700558"/>
                    <a:pt x="1386872" y="700558"/>
                  </a:cubicBezTo>
                  <a:cubicBezTo>
                    <a:pt x="1387549" y="700558"/>
                    <a:pt x="1388175" y="700558"/>
                    <a:pt x="1388852" y="700558"/>
                  </a:cubicBezTo>
                  <a:cubicBezTo>
                    <a:pt x="1506144" y="701131"/>
                    <a:pt x="1621612" y="679523"/>
                    <a:pt x="1734995" y="650261"/>
                  </a:cubicBezTo>
                  <a:cubicBezTo>
                    <a:pt x="1790228" y="634068"/>
                    <a:pt x="1844523" y="615272"/>
                    <a:pt x="1899965" y="599704"/>
                  </a:cubicBezTo>
                  <a:cubicBezTo>
                    <a:pt x="1908562" y="596736"/>
                    <a:pt x="1917107" y="593716"/>
                    <a:pt x="1925653" y="590644"/>
                  </a:cubicBezTo>
                  <a:cubicBezTo>
                    <a:pt x="1927477" y="593404"/>
                    <a:pt x="1929196" y="596216"/>
                    <a:pt x="1930968" y="599027"/>
                  </a:cubicBezTo>
                  <a:cubicBezTo>
                    <a:pt x="1931906" y="600485"/>
                    <a:pt x="1932792" y="601995"/>
                    <a:pt x="1933677" y="603453"/>
                  </a:cubicBezTo>
                  <a:cubicBezTo>
                    <a:pt x="1934876" y="605379"/>
                    <a:pt x="1936022" y="607306"/>
                    <a:pt x="1937169" y="609232"/>
                  </a:cubicBezTo>
                  <a:cubicBezTo>
                    <a:pt x="1938836" y="612044"/>
                    <a:pt x="1940451" y="614856"/>
                    <a:pt x="1942067" y="617667"/>
                  </a:cubicBezTo>
                  <a:cubicBezTo>
                    <a:pt x="1943682" y="620479"/>
                    <a:pt x="1945297" y="623291"/>
                    <a:pt x="1946860" y="626206"/>
                  </a:cubicBezTo>
                  <a:cubicBezTo>
                    <a:pt x="1999332" y="719771"/>
                    <a:pt x="2038568" y="820470"/>
                    <a:pt x="2077231" y="920439"/>
                  </a:cubicBezTo>
                  <a:cubicBezTo>
                    <a:pt x="2106827" y="1025355"/>
                    <a:pt x="2129650" y="1132249"/>
                    <a:pt x="2146949" y="1239976"/>
                  </a:cubicBezTo>
                  <a:cubicBezTo>
                    <a:pt x="2147471" y="1243257"/>
                    <a:pt x="2147991" y="1246589"/>
                    <a:pt x="2148513" y="1249869"/>
                  </a:cubicBezTo>
                  <a:cubicBezTo>
                    <a:pt x="2148929" y="1252420"/>
                    <a:pt x="2149294" y="1254920"/>
                    <a:pt x="2149659" y="1257471"/>
                  </a:cubicBezTo>
                  <a:cubicBezTo>
                    <a:pt x="2150076" y="1260178"/>
                    <a:pt x="2150440" y="1262834"/>
                    <a:pt x="2150805" y="1265541"/>
                  </a:cubicBezTo>
                  <a:cubicBezTo>
                    <a:pt x="2151274" y="1268822"/>
                    <a:pt x="2151691" y="1272102"/>
                    <a:pt x="2152108" y="1275382"/>
                  </a:cubicBezTo>
                  <a:cubicBezTo>
                    <a:pt x="2152160" y="1275590"/>
                    <a:pt x="2152160" y="1275747"/>
                    <a:pt x="2152160" y="1275955"/>
                  </a:cubicBezTo>
                  <a:cubicBezTo>
                    <a:pt x="2152681" y="1279860"/>
                    <a:pt x="2153150" y="1283713"/>
                    <a:pt x="2153567" y="1287618"/>
                  </a:cubicBezTo>
                  <a:cubicBezTo>
                    <a:pt x="2137570" y="1287253"/>
                    <a:pt x="2121521" y="1286941"/>
                    <a:pt x="2105525" y="1286577"/>
                  </a:cubicBezTo>
                  <a:cubicBezTo>
                    <a:pt x="2097917" y="1286420"/>
                    <a:pt x="2090362" y="1286264"/>
                    <a:pt x="2082806" y="1286056"/>
                  </a:cubicBezTo>
                  <a:cubicBezTo>
                    <a:pt x="2075199" y="1285900"/>
                    <a:pt x="2067695" y="1285691"/>
                    <a:pt x="2060088" y="1285535"/>
                  </a:cubicBezTo>
                  <a:cubicBezTo>
                    <a:pt x="2014599" y="1284494"/>
                    <a:pt x="1969162" y="1283244"/>
                    <a:pt x="1923725" y="1281578"/>
                  </a:cubicBezTo>
                  <a:cubicBezTo>
                    <a:pt x="1909708" y="1281057"/>
                    <a:pt x="1895692" y="1280537"/>
                    <a:pt x="1881623" y="1279912"/>
                  </a:cubicBezTo>
                  <a:cubicBezTo>
                    <a:pt x="1879956" y="1279860"/>
                    <a:pt x="1878340" y="1279808"/>
                    <a:pt x="1876621" y="1279704"/>
                  </a:cubicBezTo>
                  <a:cubicBezTo>
                    <a:pt x="1865366" y="1279183"/>
                    <a:pt x="1854059" y="1278714"/>
                    <a:pt x="1842804" y="1278142"/>
                  </a:cubicBezTo>
                  <a:cubicBezTo>
                    <a:pt x="1824410" y="1277257"/>
                    <a:pt x="1805964" y="1276319"/>
                    <a:pt x="1787571" y="1275226"/>
                  </a:cubicBezTo>
                  <a:cubicBezTo>
                    <a:pt x="1653553" y="1270384"/>
                    <a:pt x="1519848" y="1254295"/>
                    <a:pt x="1385882" y="1248359"/>
                  </a:cubicBezTo>
                  <a:cubicBezTo>
                    <a:pt x="1378535" y="1248307"/>
                    <a:pt x="1371188" y="1248307"/>
                    <a:pt x="1363841" y="1248255"/>
                  </a:cubicBezTo>
                  <a:cubicBezTo>
                    <a:pt x="1364310" y="1232843"/>
                    <a:pt x="1364727" y="1217431"/>
                    <a:pt x="1365143" y="1202019"/>
                  </a:cubicBezTo>
                  <a:cubicBezTo>
                    <a:pt x="1365508" y="1190096"/>
                    <a:pt x="1365821" y="1178172"/>
                    <a:pt x="1366133" y="1166249"/>
                  </a:cubicBezTo>
                  <a:cubicBezTo>
                    <a:pt x="1367176" y="1126574"/>
                    <a:pt x="1368113" y="1086846"/>
                    <a:pt x="1368999" y="1047119"/>
                  </a:cubicBezTo>
                  <a:cubicBezTo>
                    <a:pt x="1369364" y="1031030"/>
                    <a:pt x="1369677" y="1014993"/>
                    <a:pt x="1369989" y="998904"/>
                  </a:cubicBezTo>
                  <a:cubicBezTo>
                    <a:pt x="1370354" y="980577"/>
                    <a:pt x="1370667" y="962197"/>
                    <a:pt x="1370979" y="943817"/>
                  </a:cubicBezTo>
                  <a:cubicBezTo>
                    <a:pt x="1371188" y="932727"/>
                    <a:pt x="1371344" y="921636"/>
                    <a:pt x="1371553" y="910546"/>
                  </a:cubicBezTo>
                  <a:cubicBezTo>
                    <a:pt x="1371761" y="896904"/>
                    <a:pt x="1371969" y="883315"/>
                    <a:pt x="1372126" y="869673"/>
                  </a:cubicBezTo>
                  <a:cubicBezTo>
                    <a:pt x="1372282" y="859937"/>
                    <a:pt x="1372386" y="850148"/>
                    <a:pt x="1372543" y="840411"/>
                  </a:cubicBezTo>
                  <a:cubicBezTo>
                    <a:pt x="1372751" y="822709"/>
                    <a:pt x="1372959" y="805006"/>
                    <a:pt x="1373116" y="787251"/>
                  </a:cubicBezTo>
                  <a:cubicBezTo>
                    <a:pt x="1373376" y="765278"/>
                    <a:pt x="1373532" y="743306"/>
                    <a:pt x="1373689" y="721333"/>
                  </a:cubicBezTo>
                  <a:cubicBezTo>
                    <a:pt x="1373532" y="714408"/>
                    <a:pt x="1373480" y="707379"/>
                    <a:pt x="1373376" y="700350"/>
                  </a:cubicBezTo>
                  <a:close/>
                  <a:moveTo>
                    <a:pt x="1360610" y="46801"/>
                  </a:moveTo>
                  <a:cubicBezTo>
                    <a:pt x="1362434" y="47946"/>
                    <a:pt x="1364310" y="49040"/>
                    <a:pt x="1366133" y="50133"/>
                  </a:cubicBezTo>
                  <a:cubicBezTo>
                    <a:pt x="1379108" y="57735"/>
                    <a:pt x="1392551" y="64400"/>
                    <a:pt x="1405526" y="72001"/>
                  </a:cubicBezTo>
                  <a:cubicBezTo>
                    <a:pt x="1444449" y="94599"/>
                    <a:pt x="1480038" y="117769"/>
                    <a:pt x="1516669" y="145312"/>
                  </a:cubicBezTo>
                  <a:cubicBezTo>
                    <a:pt x="1551424" y="170565"/>
                    <a:pt x="1580187" y="198109"/>
                    <a:pt x="1612128" y="227891"/>
                  </a:cubicBezTo>
                  <a:cubicBezTo>
                    <a:pt x="1666423" y="271940"/>
                    <a:pt x="1712485" y="323383"/>
                    <a:pt x="1758964" y="375502"/>
                  </a:cubicBezTo>
                  <a:cubicBezTo>
                    <a:pt x="1795908" y="413095"/>
                    <a:pt x="1830975" y="452614"/>
                    <a:pt x="1859790" y="496871"/>
                  </a:cubicBezTo>
                  <a:cubicBezTo>
                    <a:pt x="1875527" y="519052"/>
                    <a:pt x="1891784" y="540972"/>
                    <a:pt x="1907364" y="563309"/>
                  </a:cubicBezTo>
                  <a:cubicBezTo>
                    <a:pt x="1903664" y="564611"/>
                    <a:pt x="1899965" y="565912"/>
                    <a:pt x="1896213" y="567162"/>
                  </a:cubicBezTo>
                  <a:cubicBezTo>
                    <a:pt x="1885062" y="570911"/>
                    <a:pt x="1873859" y="574555"/>
                    <a:pt x="1862552" y="577888"/>
                  </a:cubicBezTo>
                  <a:cubicBezTo>
                    <a:pt x="1800910" y="593248"/>
                    <a:pt x="1742238" y="618552"/>
                    <a:pt x="1679867" y="631361"/>
                  </a:cubicBezTo>
                  <a:cubicBezTo>
                    <a:pt x="1587690" y="651771"/>
                    <a:pt x="1493273" y="668433"/>
                    <a:pt x="1398856" y="668433"/>
                  </a:cubicBezTo>
                  <a:cubicBezTo>
                    <a:pt x="1394532" y="668433"/>
                    <a:pt x="1390154" y="668381"/>
                    <a:pt x="1385830" y="668329"/>
                  </a:cubicBezTo>
                  <a:cubicBezTo>
                    <a:pt x="1381505" y="668277"/>
                    <a:pt x="1377180" y="668173"/>
                    <a:pt x="1372855" y="668016"/>
                  </a:cubicBezTo>
                  <a:cubicBezTo>
                    <a:pt x="1372855" y="667808"/>
                    <a:pt x="1372855" y="667600"/>
                    <a:pt x="1372855" y="667444"/>
                  </a:cubicBezTo>
                  <a:cubicBezTo>
                    <a:pt x="1372699" y="658853"/>
                    <a:pt x="1372543" y="650209"/>
                    <a:pt x="1372386" y="641566"/>
                  </a:cubicBezTo>
                  <a:cubicBezTo>
                    <a:pt x="1372230" y="632767"/>
                    <a:pt x="1372073" y="623915"/>
                    <a:pt x="1371865" y="615116"/>
                  </a:cubicBezTo>
                  <a:cubicBezTo>
                    <a:pt x="1370354" y="539150"/>
                    <a:pt x="1368426" y="463183"/>
                    <a:pt x="1367176" y="387165"/>
                  </a:cubicBezTo>
                  <a:cubicBezTo>
                    <a:pt x="1367071" y="379511"/>
                    <a:pt x="1366915" y="371805"/>
                    <a:pt x="1366811" y="364099"/>
                  </a:cubicBezTo>
                  <a:cubicBezTo>
                    <a:pt x="1366707" y="358320"/>
                    <a:pt x="1366655" y="352540"/>
                    <a:pt x="1366602" y="346813"/>
                  </a:cubicBezTo>
                  <a:cubicBezTo>
                    <a:pt x="1366498" y="339211"/>
                    <a:pt x="1366394" y="331713"/>
                    <a:pt x="1366342" y="324112"/>
                  </a:cubicBezTo>
                  <a:cubicBezTo>
                    <a:pt x="1366238" y="315312"/>
                    <a:pt x="1366133" y="306513"/>
                    <a:pt x="1366081" y="297661"/>
                  </a:cubicBezTo>
                  <a:cubicBezTo>
                    <a:pt x="1366029" y="288862"/>
                    <a:pt x="1365977" y="280063"/>
                    <a:pt x="1365925" y="271211"/>
                  </a:cubicBezTo>
                  <a:cubicBezTo>
                    <a:pt x="1365769" y="239346"/>
                    <a:pt x="1365873" y="207481"/>
                    <a:pt x="1366290" y="175563"/>
                  </a:cubicBezTo>
                  <a:cubicBezTo>
                    <a:pt x="1365664" y="136044"/>
                    <a:pt x="1364310" y="96473"/>
                    <a:pt x="1361444" y="57006"/>
                  </a:cubicBezTo>
                  <a:cubicBezTo>
                    <a:pt x="1361079" y="54298"/>
                    <a:pt x="1360871" y="51539"/>
                    <a:pt x="1360714" y="48727"/>
                  </a:cubicBezTo>
                  <a:cubicBezTo>
                    <a:pt x="1360662" y="48155"/>
                    <a:pt x="1360662" y="47530"/>
                    <a:pt x="1360610" y="46801"/>
                  </a:cubicBezTo>
                  <a:lnTo>
                    <a:pt x="1360610" y="46801"/>
                  </a:lnTo>
                  <a:close/>
                  <a:moveTo>
                    <a:pt x="1351856" y="1582267"/>
                  </a:moveTo>
                  <a:cubicBezTo>
                    <a:pt x="1352534" y="1565658"/>
                    <a:pt x="1353211" y="1549100"/>
                    <a:pt x="1353888" y="1532491"/>
                  </a:cubicBezTo>
                  <a:cubicBezTo>
                    <a:pt x="1354305" y="1521609"/>
                    <a:pt x="1354774" y="1510779"/>
                    <a:pt x="1355191" y="1499897"/>
                  </a:cubicBezTo>
                  <a:cubicBezTo>
                    <a:pt x="1356181" y="1475217"/>
                    <a:pt x="1357067" y="1450485"/>
                    <a:pt x="1357953" y="1425753"/>
                  </a:cubicBezTo>
                  <a:cubicBezTo>
                    <a:pt x="1358786" y="1402635"/>
                    <a:pt x="1359568" y="1379517"/>
                    <a:pt x="1360350" y="1356451"/>
                  </a:cubicBezTo>
                  <a:cubicBezTo>
                    <a:pt x="1360402" y="1354837"/>
                    <a:pt x="1360454" y="1353223"/>
                    <a:pt x="1360506" y="1351661"/>
                  </a:cubicBezTo>
                  <a:cubicBezTo>
                    <a:pt x="1361235" y="1330209"/>
                    <a:pt x="1361913" y="1308757"/>
                    <a:pt x="1362590" y="1287306"/>
                  </a:cubicBezTo>
                  <a:cubicBezTo>
                    <a:pt x="1362694" y="1285119"/>
                    <a:pt x="1362747" y="1282932"/>
                    <a:pt x="1362799" y="1280745"/>
                  </a:cubicBezTo>
                  <a:cubicBezTo>
                    <a:pt x="1369520" y="1280797"/>
                    <a:pt x="1376190" y="1280901"/>
                    <a:pt x="1382912" y="1281005"/>
                  </a:cubicBezTo>
                  <a:cubicBezTo>
                    <a:pt x="1395052" y="1281162"/>
                    <a:pt x="1407141" y="1281370"/>
                    <a:pt x="1419282" y="1281578"/>
                  </a:cubicBezTo>
                  <a:cubicBezTo>
                    <a:pt x="1588420" y="1294803"/>
                    <a:pt x="1759902" y="1307820"/>
                    <a:pt x="1929769" y="1314016"/>
                  </a:cubicBezTo>
                  <a:cubicBezTo>
                    <a:pt x="1935710" y="1314224"/>
                    <a:pt x="1941650" y="1314433"/>
                    <a:pt x="1947590" y="1314641"/>
                  </a:cubicBezTo>
                  <a:cubicBezTo>
                    <a:pt x="1953530" y="1314849"/>
                    <a:pt x="1959470" y="1315057"/>
                    <a:pt x="1965410" y="1315214"/>
                  </a:cubicBezTo>
                  <a:cubicBezTo>
                    <a:pt x="1995267" y="1316203"/>
                    <a:pt x="2025072" y="1316932"/>
                    <a:pt x="2054929" y="1317609"/>
                  </a:cubicBezTo>
                  <a:cubicBezTo>
                    <a:pt x="2065142" y="1317869"/>
                    <a:pt x="2075355" y="1318025"/>
                    <a:pt x="2085620" y="1318286"/>
                  </a:cubicBezTo>
                  <a:cubicBezTo>
                    <a:pt x="2109329" y="1318754"/>
                    <a:pt x="2132985" y="1319171"/>
                    <a:pt x="2156693" y="1319639"/>
                  </a:cubicBezTo>
                  <a:cubicBezTo>
                    <a:pt x="2160445" y="1365719"/>
                    <a:pt x="2160966" y="1412059"/>
                    <a:pt x="2158204" y="1458347"/>
                  </a:cubicBezTo>
                  <a:cubicBezTo>
                    <a:pt x="2152785" y="1536135"/>
                    <a:pt x="2134131" y="1608769"/>
                    <a:pt x="2117926" y="1685829"/>
                  </a:cubicBezTo>
                  <a:cubicBezTo>
                    <a:pt x="2095416" y="1794650"/>
                    <a:pt x="2049406" y="1895400"/>
                    <a:pt x="1994277" y="1991621"/>
                  </a:cubicBezTo>
                  <a:cubicBezTo>
                    <a:pt x="1992662" y="1994849"/>
                    <a:pt x="1991099" y="1998025"/>
                    <a:pt x="1989431" y="2001201"/>
                  </a:cubicBezTo>
                  <a:cubicBezTo>
                    <a:pt x="1988441" y="2003128"/>
                    <a:pt x="1987451" y="2005106"/>
                    <a:pt x="1986409" y="2006981"/>
                  </a:cubicBezTo>
                  <a:cubicBezTo>
                    <a:pt x="1985263" y="2009115"/>
                    <a:pt x="1984117" y="2011198"/>
                    <a:pt x="1982970" y="2013333"/>
                  </a:cubicBezTo>
                  <a:cubicBezTo>
                    <a:pt x="1982032" y="2015103"/>
                    <a:pt x="1981042" y="2016821"/>
                    <a:pt x="1980052" y="2018540"/>
                  </a:cubicBezTo>
                  <a:cubicBezTo>
                    <a:pt x="1971142" y="2014270"/>
                    <a:pt x="1962128" y="2010105"/>
                    <a:pt x="1953113" y="2006095"/>
                  </a:cubicBezTo>
                  <a:cubicBezTo>
                    <a:pt x="1950143" y="2004742"/>
                    <a:pt x="1947173" y="2003440"/>
                    <a:pt x="1944151" y="2002190"/>
                  </a:cubicBezTo>
                  <a:cubicBezTo>
                    <a:pt x="1944047" y="2002138"/>
                    <a:pt x="1943942" y="2002086"/>
                    <a:pt x="1943890" y="2002086"/>
                  </a:cubicBezTo>
                  <a:cubicBezTo>
                    <a:pt x="1940972" y="2000785"/>
                    <a:pt x="1938054" y="1999535"/>
                    <a:pt x="1935136" y="1998337"/>
                  </a:cubicBezTo>
                  <a:cubicBezTo>
                    <a:pt x="1932166" y="1997036"/>
                    <a:pt x="1929092" y="1995786"/>
                    <a:pt x="1926122" y="1994589"/>
                  </a:cubicBezTo>
                  <a:cubicBezTo>
                    <a:pt x="1920025" y="1992089"/>
                    <a:pt x="1913877" y="1989642"/>
                    <a:pt x="1907728" y="1987299"/>
                  </a:cubicBezTo>
                  <a:cubicBezTo>
                    <a:pt x="1838687" y="1964337"/>
                    <a:pt x="1768239" y="1945177"/>
                    <a:pt x="1697739" y="1927630"/>
                  </a:cubicBezTo>
                  <a:cubicBezTo>
                    <a:pt x="1620361" y="1912062"/>
                    <a:pt x="1543660" y="1893370"/>
                    <a:pt x="1465396" y="1882592"/>
                  </a:cubicBezTo>
                  <a:cubicBezTo>
                    <a:pt x="1428818" y="1875562"/>
                    <a:pt x="1391770" y="1870512"/>
                    <a:pt x="1354514" y="1870564"/>
                  </a:cubicBezTo>
                  <a:cubicBezTo>
                    <a:pt x="1349251" y="1870616"/>
                    <a:pt x="1344040" y="1870616"/>
                    <a:pt x="1338777" y="1870616"/>
                  </a:cubicBezTo>
                  <a:cubicBezTo>
                    <a:pt x="1339403" y="1857808"/>
                    <a:pt x="1340080" y="1844947"/>
                    <a:pt x="1340705" y="1832138"/>
                  </a:cubicBezTo>
                  <a:cubicBezTo>
                    <a:pt x="1341695" y="1812457"/>
                    <a:pt x="1342633" y="1792828"/>
                    <a:pt x="1343571" y="1773146"/>
                  </a:cubicBezTo>
                  <a:cubicBezTo>
                    <a:pt x="1345551" y="1731492"/>
                    <a:pt x="1347427" y="1689890"/>
                    <a:pt x="1349303" y="1648236"/>
                  </a:cubicBezTo>
                  <a:cubicBezTo>
                    <a:pt x="1350033" y="1626108"/>
                    <a:pt x="1350970" y="1604187"/>
                    <a:pt x="1351856" y="1582267"/>
                  </a:cubicBezTo>
                  <a:close/>
                  <a:moveTo>
                    <a:pt x="1337683" y="1042120"/>
                  </a:moveTo>
                  <a:cubicBezTo>
                    <a:pt x="1337319" y="1057636"/>
                    <a:pt x="1336954" y="1073205"/>
                    <a:pt x="1336537" y="1088721"/>
                  </a:cubicBezTo>
                  <a:cubicBezTo>
                    <a:pt x="1336172" y="1103508"/>
                    <a:pt x="1335807" y="1118295"/>
                    <a:pt x="1335391" y="1133134"/>
                  </a:cubicBezTo>
                  <a:cubicBezTo>
                    <a:pt x="1334713" y="1159116"/>
                    <a:pt x="1333984" y="1185097"/>
                    <a:pt x="1333254" y="1211079"/>
                  </a:cubicBezTo>
                  <a:cubicBezTo>
                    <a:pt x="1332889" y="1223471"/>
                    <a:pt x="1332577" y="1235863"/>
                    <a:pt x="1332212" y="1248203"/>
                  </a:cubicBezTo>
                  <a:cubicBezTo>
                    <a:pt x="1304491" y="1248099"/>
                    <a:pt x="1276771" y="1247995"/>
                    <a:pt x="1249050" y="1247838"/>
                  </a:cubicBezTo>
                  <a:cubicBezTo>
                    <a:pt x="1215077" y="1247682"/>
                    <a:pt x="1181155" y="1247474"/>
                    <a:pt x="1147182" y="1247266"/>
                  </a:cubicBezTo>
                  <a:cubicBezTo>
                    <a:pt x="1127069" y="1247162"/>
                    <a:pt x="1107008" y="1247005"/>
                    <a:pt x="1086895" y="1246849"/>
                  </a:cubicBezTo>
                  <a:cubicBezTo>
                    <a:pt x="1070012" y="1246745"/>
                    <a:pt x="1053130" y="1246589"/>
                    <a:pt x="1036247" y="1246433"/>
                  </a:cubicBezTo>
                  <a:cubicBezTo>
                    <a:pt x="1019729" y="1246329"/>
                    <a:pt x="1003212" y="1246120"/>
                    <a:pt x="986642" y="1245912"/>
                  </a:cubicBezTo>
                  <a:cubicBezTo>
                    <a:pt x="972834" y="1245756"/>
                    <a:pt x="958973" y="1245600"/>
                    <a:pt x="945113" y="1245391"/>
                  </a:cubicBezTo>
                  <a:cubicBezTo>
                    <a:pt x="930262" y="1245183"/>
                    <a:pt x="915412" y="1244975"/>
                    <a:pt x="900562" y="1244767"/>
                  </a:cubicBezTo>
                  <a:cubicBezTo>
                    <a:pt x="879980" y="1244506"/>
                    <a:pt x="859450" y="1244142"/>
                    <a:pt x="838920" y="1243777"/>
                  </a:cubicBezTo>
                  <a:cubicBezTo>
                    <a:pt x="758259" y="1242215"/>
                    <a:pt x="677702" y="1240080"/>
                    <a:pt x="597198" y="1247057"/>
                  </a:cubicBezTo>
                  <a:cubicBezTo>
                    <a:pt x="592404" y="1247266"/>
                    <a:pt x="587558" y="1247474"/>
                    <a:pt x="582764" y="1247682"/>
                  </a:cubicBezTo>
                  <a:cubicBezTo>
                    <a:pt x="582868" y="1246797"/>
                    <a:pt x="582973" y="1245860"/>
                    <a:pt x="583129" y="1244975"/>
                  </a:cubicBezTo>
                  <a:cubicBezTo>
                    <a:pt x="583650" y="1240445"/>
                    <a:pt x="584223" y="1235915"/>
                    <a:pt x="584796" y="1231385"/>
                  </a:cubicBezTo>
                  <a:cubicBezTo>
                    <a:pt x="585474" y="1226387"/>
                    <a:pt x="586151" y="1221388"/>
                    <a:pt x="586881" y="1216338"/>
                  </a:cubicBezTo>
                  <a:cubicBezTo>
                    <a:pt x="587193" y="1214047"/>
                    <a:pt x="587506" y="1211808"/>
                    <a:pt x="587871" y="1209569"/>
                  </a:cubicBezTo>
                  <a:cubicBezTo>
                    <a:pt x="590111" y="1194469"/>
                    <a:pt x="592560" y="1179370"/>
                    <a:pt x="595113" y="1164375"/>
                  </a:cubicBezTo>
                  <a:cubicBezTo>
                    <a:pt x="595687" y="1160938"/>
                    <a:pt x="596312" y="1157502"/>
                    <a:pt x="596937" y="1154013"/>
                  </a:cubicBezTo>
                  <a:cubicBezTo>
                    <a:pt x="599803" y="1137716"/>
                    <a:pt x="602773" y="1121419"/>
                    <a:pt x="605743" y="1105122"/>
                  </a:cubicBezTo>
                  <a:cubicBezTo>
                    <a:pt x="606629" y="1100175"/>
                    <a:pt x="607567" y="1095281"/>
                    <a:pt x="608453" y="1090335"/>
                  </a:cubicBezTo>
                  <a:cubicBezTo>
                    <a:pt x="610276" y="1080494"/>
                    <a:pt x="612048" y="1070653"/>
                    <a:pt x="613872" y="1060813"/>
                  </a:cubicBezTo>
                  <a:cubicBezTo>
                    <a:pt x="614914" y="1056127"/>
                    <a:pt x="616008" y="1051440"/>
                    <a:pt x="617155" y="1046754"/>
                  </a:cubicBezTo>
                  <a:cubicBezTo>
                    <a:pt x="624606" y="1015462"/>
                    <a:pt x="632839" y="984378"/>
                    <a:pt x="641957" y="953554"/>
                  </a:cubicBezTo>
                  <a:cubicBezTo>
                    <a:pt x="642791" y="950638"/>
                    <a:pt x="643677" y="947670"/>
                    <a:pt x="644563" y="944754"/>
                  </a:cubicBezTo>
                  <a:cubicBezTo>
                    <a:pt x="644979" y="943244"/>
                    <a:pt x="645448" y="941787"/>
                    <a:pt x="645917" y="940277"/>
                  </a:cubicBezTo>
                  <a:cubicBezTo>
                    <a:pt x="647689" y="934393"/>
                    <a:pt x="649461" y="928561"/>
                    <a:pt x="651336" y="922730"/>
                  </a:cubicBezTo>
                  <a:cubicBezTo>
                    <a:pt x="652170" y="920127"/>
                    <a:pt x="652952" y="917575"/>
                    <a:pt x="653785" y="914972"/>
                  </a:cubicBezTo>
                  <a:cubicBezTo>
                    <a:pt x="655296" y="910182"/>
                    <a:pt x="656860" y="905392"/>
                    <a:pt x="658423" y="900601"/>
                  </a:cubicBezTo>
                  <a:cubicBezTo>
                    <a:pt x="660142" y="895342"/>
                    <a:pt x="661862" y="890084"/>
                    <a:pt x="663686" y="884877"/>
                  </a:cubicBezTo>
                  <a:cubicBezTo>
                    <a:pt x="664884" y="881336"/>
                    <a:pt x="666083" y="877848"/>
                    <a:pt x="667281" y="874307"/>
                  </a:cubicBezTo>
                  <a:cubicBezTo>
                    <a:pt x="668323" y="871131"/>
                    <a:pt x="669469" y="867955"/>
                    <a:pt x="670564" y="864779"/>
                  </a:cubicBezTo>
                  <a:cubicBezTo>
                    <a:pt x="671866" y="861030"/>
                    <a:pt x="673169" y="857281"/>
                    <a:pt x="674576" y="853480"/>
                  </a:cubicBezTo>
                  <a:cubicBezTo>
                    <a:pt x="676400" y="848274"/>
                    <a:pt x="678328" y="843067"/>
                    <a:pt x="680203" y="837860"/>
                  </a:cubicBezTo>
                  <a:cubicBezTo>
                    <a:pt x="682131" y="832653"/>
                    <a:pt x="684059" y="827499"/>
                    <a:pt x="685987" y="822292"/>
                  </a:cubicBezTo>
                  <a:cubicBezTo>
                    <a:pt x="687915" y="817137"/>
                    <a:pt x="689895" y="811931"/>
                    <a:pt x="691927" y="806776"/>
                  </a:cubicBezTo>
                  <a:cubicBezTo>
                    <a:pt x="691927" y="806776"/>
                    <a:pt x="691927" y="806776"/>
                    <a:pt x="691927" y="806724"/>
                  </a:cubicBezTo>
                  <a:cubicBezTo>
                    <a:pt x="693907" y="801569"/>
                    <a:pt x="695940" y="796414"/>
                    <a:pt x="698024" y="791312"/>
                  </a:cubicBezTo>
                  <a:cubicBezTo>
                    <a:pt x="700056" y="786157"/>
                    <a:pt x="702140" y="781003"/>
                    <a:pt x="704225" y="775900"/>
                  </a:cubicBezTo>
                  <a:cubicBezTo>
                    <a:pt x="706205" y="770954"/>
                    <a:pt x="708289" y="766007"/>
                    <a:pt x="710321" y="761061"/>
                  </a:cubicBezTo>
                  <a:cubicBezTo>
                    <a:pt x="712562" y="755802"/>
                    <a:pt x="714750" y="750491"/>
                    <a:pt x="716991" y="745232"/>
                  </a:cubicBezTo>
                  <a:cubicBezTo>
                    <a:pt x="718971" y="740598"/>
                    <a:pt x="721003" y="735964"/>
                    <a:pt x="723035" y="731330"/>
                  </a:cubicBezTo>
                  <a:cubicBezTo>
                    <a:pt x="725484" y="725811"/>
                    <a:pt x="727881" y="720292"/>
                    <a:pt x="730382" y="714773"/>
                  </a:cubicBezTo>
                  <a:cubicBezTo>
                    <a:pt x="732675" y="709722"/>
                    <a:pt x="734915" y="704672"/>
                    <a:pt x="737260" y="699673"/>
                  </a:cubicBezTo>
                  <a:cubicBezTo>
                    <a:pt x="739553" y="694623"/>
                    <a:pt x="741897" y="689624"/>
                    <a:pt x="744242" y="684574"/>
                  </a:cubicBezTo>
                  <a:cubicBezTo>
                    <a:pt x="746639" y="679575"/>
                    <a:pt x="748984" y="674525"/>
                    <a:pt x="751381" y="669526"/>
                  </a:cubicBezTo>
                  <a:cubicBezTo>
                    <a:pt x="753778" y="664528"/>
                    <a:pt x="756175" y="659529"/>
                    <a:pt x="758624" y="654583"/>
                  </a:cubicBezTo>
                  <a:cubicBezTo>
                    <a:pt x="761073" y="649637"/>
                    <a:pt x="763522" y="644690"/>
                    <a:pt x="765971" y="639692"/>
                  </a:cubicBezTo>
                  <a:cubicBezTo>
                    <a:pt x="768420" y="634745"/>
                    <a:pt x="770973" y="629799"/>
                    <a:pt x="773474" y="624853"/>
                  </a:cubicBezTo>
                  <a:cubicBezTo>
                    <a:pt x="773474" y="624853"/>
                    <a:pt x="773474" y="624853"/>
                    <a:pt x="773474" y="624800"/>
                  </a:cubicBezTo>
                  <a:cubicBezTo>
                    <a:pt x="775871" y="620166"/>
                    <a:pt x="778268" y="615533"/>
                    <a:pt x="780665" y="610846"/>
                  </a:cubicBezTo>
                  <a:cubicBezTo>
                    <a:pt x="783374" y="605640"/>
                    <a:pt x="786136" y="600485"/>
                    <a:pt x="788898" y="595330"/>
                  </a:cubicBezTo>
                  <a:cubicBezTo>
                    <a:pt x="791503" y="590436"/>
                    <a:pt x="794108" y="585542"/>
                    <a:pt x="796766" y="580699"/>
                  </a:cubicBezTo>
                  <a:cubicBezTo>
                    <a:pt x="799423" y="575857"/>
                    <a:pt x="802081" y="570963"/>
                    <a:pt x="804738" y="566121"/>
                  </a:cubicBezTo>
                  <a:cubicBezTo>
                    <a:pt x="810626" y="568672"/>
                    <a:pt x="816566" y="571119"/>
                    <a:pt x="822506" y="573462"/>
                  </a:cubicBezTo>
                  <a:cubicBezTo>
                    <a:pt x="825528" y="574660"/>
                    <a:pt x="828551" y="575857"/>
                    <a:pt x="831625" y="577055"/>
                  </a:cubicBezTo>
                  <a:cubicBezTo>
                    <a:pt x="838555" y="579762"/>
                    <a:pt x="845537" y="582314"/>
                    <a:pt x="852572" y="584709"/>
                  </a:cubicBezTo>
                  <a:cubicBezTo>
                    <a:pt x="888421" y="595903"/>
                    <a:pt x="920727" y="607931"/>
                    <a:pt x="957410" y="619594"/>
                  </a:cubicBezTo>
                  <a:cubicBezTo>
                    <a:pt x="993416" y="630528"/>
                    <a:pt x="1030724" y="636099"/>
                    <a:pt x="1066782" y="646981"/>
                  </a:cubicBezTo>
                  <a:cubicBezTo>
                    <a:pt x="1119982" y="663278"/>
                    <a:pt x="1174798" y="673431"/>
                    <a:pt x="1229771" y="682127"/>
                  </a:cubicBezTo>
                  <a:cubicBezTo>
                    <a:pt x="1236805" y="683324"/>
                    <a:pt x="1243892" y="684522"/>
                    <a:pt x="1250978" y="685719"/>
                  </a:cubicBezTo>
                  <a:cubicBezTo>
                    <a:pt x="1253688" y="686188"/>
                    <a:pt x="1256397" y="686656"/>
                    <a:pt x="1259107" y="687073"/>
                  </a:cubicBezTo>
                  <a:cubicBezTo>
                    <a:pt x="1262389" y="687646"/>
                    <a:pt x="1265672" y="688166"/>
                    <a:pt x="1268903" y="688687"/>
                  </a:cubicBezTo>
                  <a:cubicBezTo>
                    <a:pt x="1271716" y="689156"/>
                    <a:pt x="1274530" y="689624"/>
                    <a:pt x="1277292" y="690041"/>
                  </a:cubicBezTo>
                  <a:cubicBezTo>
                    <a:pt x="1281043" y="690614"/>
                    <a:pt x="1284795" y="691238"/>
                    <a:pt x="1288547" y="691811"/>
                  </a:cubicBezTo>
                  <a:cubicBezTo>
                    <a:pt x="1291829" y="692332"/>
                    <a:pt x="1295112" y="692800"/>
                    <a:pt x="1298395" y="693269"/>
                  </a:cubicBezTo>
                  <a:cubicBezTo>
                    <a:pt x="1301365" y="693686"/>
                    <a:pt x="1304387" y="694154"/>
                    <a:pt x="1307409" y="694519"/>
                  </a:cubicBezTo>
                  <a:cubicBezTo>
                    <a:pt x="1310119" y="694935"/>
                    <a:pt x="1312828" y="695248"/>
                    <a:pt x="1315538" y="695560"/>
                  </a:cubicBezTo>
                  <a:cubicBezTo>
                    <a:pt x="1317049" y="695768"/>
                    <a:pt x="1318612" y="695977"/>
                    <a:pt x="1320175" y="696133"/>
                  </a:cubicBezTo>
                  <a:cubicBezTo>
                    <a:pt x="1322781" y="696445"/>
                    <a:pt x="1325334" y="696706"/>
                    <a:pt x="1327939" y="697018"/>
                  </a:cubicBezTo>
                  <a:cubicBezTo>
                    <a:pt x="1330701" y="697330"/>
                    <a:pt x="1333515" y="697591"/>
                    <a:pt x="1336328" y="697903"/>
                  </a:cubicBezTo>
                  <a:lnTo>
                    <a:pt x="1336381" y="697903"/>
                  </a:lnTo>
                  <a:cubicBezTo>
                    <a:pt x="1337892" y="698059"/>
                    <a:pt x="1339351" y="698163"/>
                    <a:pt x="1340862" y="698320"/>
                  </a:cubicBezTo>
                  <a:cubicBezTo>
                    <a:pt x="1341748" y="698424"/>
                    <a:pt x="1342633" y="698528"/>
                    <a:pt x="1343519" y="698580"/>
                  </a:cubicBezTo>
                  <a:cubicBezTo>
                    <a:pt x="1343363" y="721490"/>
                    <a:pt x="1343102" y="744399"/>
                    <a:pt x="1342842" y="767257"/>
                  </a:cubicBezTo>
                  <a:cubicBezTo>
                    <a:pt x="1342738" y="780065"/>
                    <a:pt x="1342529" y="792874"/>
                    <a:pt x="1342321" y="805682"/>
                  </a:cubicBezTo>
                  <a:cubicBezTo>
                    <a:pt x="1342217" y="815211"/>
                    <a:pt x="1342060" y="824739"/>
                    <a:pt x="1341904" y="834267"/>
                  </a:cubicBezTo>
                  <a:cubicBezTo>
                    <a:pt x="1341695" y="846920"/>
                    <a:pt x="1341487" y="859572"/>
                    <a:pt x="1341279" y="872225"/>
                  </a:cubicBezTo>
                  <a:cubicBezTo>
                    <a:pt x="1340914" y="892583"/>
                    <a:pt x="1340549" y="912941"/>
                    <a:pt x="1340132" y="933300"/>
                  </a:cubicBezTo>
                  <a:cubicBezTo>
                    <a:pt x="1339715" y="955480"/>
                    <a:pt x="1339194" y="977661"/>
                    <a:pt x="1338673" y="999894"/>
                  </a:cubicBezTo>
                  <a:cubicBezTo>
                    <a:pt x="1338361" y="1014004"/>
                    <a:pt x="1338048" y="1028062"/>
                    <a:pt x="1337683" y="1042120"/>
                  </a:cubicBezTo>
                  <a:close/>
                  <a:moveTo>
                    <a:pt x="1308504" y="51851"/>
                  </a:moveTo>
                  <a:cubicBezTo>
                    <a:pt x="1310588" y="51174"/>
                    <a:pt x="1312620" y="50498"/>
                    <a:pt x="1314704" y="49821"/>
                  </a:cubicBezTo>
                  <a:cubicBezTo>
                    <a:pt x="1316111" y="49352"/>
                    <a:pt x="1317570" y="48936"/>
                    <a:pt x="1318977" y="48467"/>
                  </a:cubicBezTo>
                  <a:cubicBezTo>
                    <a:pt x="1327366" y="45864"/>
                    <a:pt x="1335860" y="43468"/>
                    <a:pt x="1344457" y="41334"/>
                  </a:cubicBezTo>
                  <a:cubicBezTo>
                    <a:pt x="1344405" y="42427"/>
                    <a:pt x="1344353" y="43468"/>
                    <a:pt x="1344353" y="44562"/>
                  </a:cubicBezTo>
                  <a:cubicBezTo>
                    <a:pt x="1344301" y="45239"/>
                    <a:pt x="1344301" y="45864"/>
                    <a:pt x="1344249" y="46488"/>
                  </a:cubicBezTo>
                  <a:cubicBezTo>
                    <a:pt x="1344197" y="47738"/>
                    <a:pt x="1344144" y="49040"/>
                    <a:pt x="1344040" y="50237"/>
                  </a:cubicBezTo>
                  <a:cubicBezTo>
                    <a:pt x="1343207" y="85643"/>
                    <a:pt x="1343519" y="121101"/>
                    <a:pt x="1342998" y="156559"/>
                  </a:cubicBezTo>
                  <a:cubicBezTo>
                    <a:pt x="1340601" y="227579"/>
                    <a:pt x="1339715" y="298599"/>
                    <a:pt x="1339715" y="369618"/>
                  </a:cubicBezTo>
                  <a:cubicBezTo>
                    <a:pt x="1339715" y="382791"/>
                    <a:pt x="1339768" y="395964"/>
                    <a:pt x="1339820" y="409137"/>
                  </a:cubicBezTo>
                  <a:cubicBezTo>
                    <a:pt x="1339872" y="422467"/>
                    <a:pt x="1339924" y="435848"/>
                    <a:pt x="1340080" y="449125"/>
                  </a:cubicBezTo>
                  <a:cubicBezTo>
                    <a:pt x="1340393" y="489113"/>
                    <a:pt x="1340914" y="529101"/>
                    <a:pt x="1341539" y="569088"/>
                  </a:cubicBezTo>
                  <a:cubicBezTo>
                    <a:pt x="1341852" y="588510"/>
                    <a:pt x="1342164" y="607879"/>
                    <a:pt x="1342477" y="627300"/>
                  </a:cubicBezTo>
                  <a:cubicBezTo>
                    <a:pt x="1342685" y="640317"/>
                    <a:pt x="1342894" y="653385"/>
                    <a:pt x="1343154" y="666454"/>
                  </a:cubicBezTo>
                  <a:cubicBezTo>
                    <a:pt x="1340184" y="666246"/>
                    <a:pt x="1337110" y="665986"/>
                    <a:pt x="1334088" y="665725"/>
                  </a:cubicBezTo>
                  <a:cubicBezTo>
                    <a:pt x="1333202" y="665673"/>
                    <a:pt x="1332316" y="665621"/>
                    <a:pt x="1331483" y="665517"/>
                  </a:cubicBezTo>
                  <a:cubicBezTo>
                    <a:pt x="1328460" y="665257"/>
                    <a:pt x="1325438" y="664944"/>
                    <a:pt x="1322364" y="664632"/>
                  </a:cubicBezTo>
                  <a:cubicBezTo>
                    <a:pt x="1316059" y="663955"/>
                    <a:pt x="1309702" y="663226"/>
                    <a:pt x="1303397" y="662341"/>
                  </a:cubicBezTo>
                  <a:cubicBezTo>
                    <a:pt x="1302355" y="662185"/>
                    <a:pt x="1301261" y="662081"/>
                    <a:pt x="1300219" y="661925"/>
                  </a:cubicBezTo>
                  <a:cubicBezTo>
                    <a:pt x="1297926" y="661612"/>
                    <a:pt x="1295633" y="661248"/>
                    <a:pt x="1293341" y="660935"/>
                  </a:cubicBezTo>
                  <a:cubicBezTo>
                    <a:pt x="1291204" y="660571"/>
                    <a:pt x="1289068" y="660258"/>
                    <a:pt x="1286932" y="659894"/>
                  </a:cubicBezTo>
                  <a:cubicBezTo>
                    <a:pt x="1284430" y="659477"/>
                    <a:pt x="1281929" y="659061"/>
                    <a:pt x="1279480" y="658644"/>
                  </a:cubicBezTo>
                  <a:cubicBezTo>
                    <a:pt x="1277761" y="658332"/>
                    <a:pt x="1276093" y="658072"/>
                    <a:pt x="1274374" y="657707"/>
                  </a:cubicBezTo>
                  <a:cubicBezTo>
                    <a:pt x="1272550" y="657395"/>
                    <a:pt x="1270674" y="657030"/>
                    <a:pt x="1268851" y="656666"/>
                  </a:cubicBezTo>
                  <a:cubicBezTo>
                    <a:pt x="1265933" y="656145"/>
                    <a:pt x="1263067" y="655520"/>
                    <a:pt x="1260201" y="654947"/>
                  </a:cubicBezTo>
                  <a:cubicBezTo>
                    <a:pt x="1213878" y="647346"/>
                    <a:pt x="1168024" y="640317"/>
                    <a:pt x="1122275" y="629330"/>
                  </a:cubicBezTo>
                  <a:cubicBezTo>
                    <a:pt x="1088406" y="621104"/>
                    <a:pt x="1055422" y="609753"/>
                    <a:pt x="1021240" y="603036"/>
                  </a:cubicBezTo>
                  <a:cubicBezTo>
                    <a:pt x="965487" y="592363"/>
                    <a:pt x="912859" y="570598"/>
                    <a:pt x="858772" y="554145"/>
                  </a:cubicBezTo>
                  <a:cubicBezTo>
                    <a:pt x="855490" y="553000"/>
                    <a:pt x="852259" y="551802"/>
                    <a:pt x="849028" y="550605"/>
                  </a:cubicBezTo>
                  <a:cubicBezTo>
                    <a:pt x="845954" y="549459"/>
                    <a:pt x="842880" y="548314"/>
                    <a:pt x="839806" y="547116"/>
                  </a:cubicBezTo>
                  <a:cubicBezTo>
                    <a:pt x="837304" y="546127"/>
                    <a:pt x="834803" y="545189"/>
                    <a:pt x="832354" y="544200"/>
                  </a:cubicBezTo>
                  <a:cubicBezTo>
                    <a:pt x="830374" y="543419"/>
                    <a:pt x="828446" y="542586"/>
                    <a:pt x="826518" y="541805"/>
                  </a:cubicBezTo>
                  <a:cubicBezTo>
                    <a:pt x="824330" y="540920"/>
                    <a:pt x="822194" y="540035"/>
                    <a:pt x="820005" y="539098"/>
                  </a:cubicBezTo>
                  <a:cubicBezTo>
                    <a:pt x="826102" y="528476"/>
                    <a:pt x="832250" y="518010"/>
                    <a:pt x="838503" y="507493"/>
                  </a:cubicBezTo>
                  <a:cubicBezTo>
                    <a:pt x="841629" y="502234"/>
                    <a:pt x="844756" y="497027"/>
                    <a:pt x="847934" y="491820"/>
                  </a:cubicBezTo>
                  <a:cubicBezTo>
                    <a:pt x="854969" y="480262"/>
                    <a:pt x="862159" y="468755"/>
                    <a:pt x="869454" y="457352"/>
                  </a:cubicBezTo>
                  <a:cubicBezTo>
                    <a:pt x="872007" y="453343"/>
                    <a:pt x="874561" y="449333"/>
                    <a:pt x="877166" y="445324"/>
                  </a:cubicBezTo>
                  <a:cubicBezTo>
                    <a:pt x="880449" y="440222"/>
                    <a:pt x="883836" y="435119"/>
                    <a:pt x="887170" y="430017"/>
                  </a:cubicBezTo>
                  <a:cubicBezTo>
                    <a:pt x="890505" y="424914"/>
                    <a:pt x="893892" y="419863"/>
                    <a:pt x="897331" y="414761"/>
                  </a:cubicBezTo>
                  <a:cubicBezTo>
                    <a:pt x="949125" y="343116"/>
                    <a:pt x="1003212" y="272565"/>
                    <a:pt x="1068553" y="212583"/>
                  </a:cubicBezTo>
                  <a:cubicBezTo>
                    <a:pt x="1114720" y="170409"/>
                    <a:pt x="1157707" y="122194"/>
                    <a:pt x="1214243" y="93661"/>
                  </a:cubicBezTo>
                  <a:cubicBezTo>
                    <a:pt x="1220600" y="90225"/>
                    <a:pt x="1226957" y="86788"/>
                    <a:pt x="1233418" y="83560"/>
                  </a:cubicBezTo>
                  <a:cubicBezTo>
                    <a:pt x="1235346" y="82571"/>
                    <a:pt x="1237326" y="81582"/>
                    <a:pt x="1239254" y="80645"/>
                  </a:cubicBezTo>
                  <a:cubicBezTo>
                    <a:pt x="1242537" y="79030"/>
                    <a:pt x="1245820" y="77416"/>
                    <a:pt x="1249102" y="75906"/>
                  </a:cubicBezTo>
                  <a:cubicBezTo>
                    <a:pt x="1251082" y="74917"/>
                    <a:pt x="1253010" y="73980"/>
                    <a:pt x="1255042" y="73095"/>
                  </a:cubicBezTo>
                  <a:cubicBezTo>
                    <a:pt x="1256189" y="72574"/>
                    <a:pt x="1257335" y="72053"/>
                    <a:pt x="1258481" y="71533"/>
                  </a:cubicBezTo>
                  <a:cubicBezTo>
                    <a:pt x="1260566" y="70596"/>
                    <a:pt x="1262598" y="69710"/>
                    <a:pt x="1264682" y="68773"/>
                  </a:cubicBezTo>
                  <a:cubicBezTo>
                    <a:pt x="1264734" y="68721"/>
                    <a:pt x="1264786" y="68721"/>
                    <a:pt x="1264786" y="68721"/>
                  </a:cubicBezTo>
                  <a:cubicBezTo>
                    <a:pt x="1267027" y="67732"/>
                    <a:pt x="1269267" y="66743"/>
                    <a:pt x="1271508" y="65805"/>
                  </a:cubicBezTo>
                  <a:cubicBezTo>
                    <a:pt x="1273175" y="65076"/>
                    <a:pt x="1274843" y="64400"/>
                    <a:pt x="1276510" y="63723"/>
                  </a:cubicBezTo>
                  <a:cubicBezTo>
                    <a:pt x="1277292" y="63358"/>
                    <a:pt x="1278021" y="63046"/>
                    <a:pt x="1278803" y="62733"/>
                  </a:cubicBezTo>
                  <a:cubicBezTo>
                    <a:pt x="1280783" y="61900"/>
                    <a:pt x="1282763" y="61119"/>
                    <a:pt x="1284743" y="60338"/>
                  </a:cubicBezTo>
                  <a:cubicBezTo>
                    <a:pt x="1285420" y="60078"/>
                    <a:pt x="1286046" y="59818"/>
                    <a:pt x="1286723" y="59609"/>
                  </a:cubicBezTo>
                  <a:cubicBezTo>
                    <a:pt x="1288859" y="58776"/>
                    <a:pt x="1290996" y="57943"/>
                    <a:pt x="1293132" y="57162"/>
                  </a:cubicBezTo>
                  <a:cubicBezTo>
                    <a:pt x="1293966" y="56798"/>
                    <a:pt x="1294800" y="56485"/>
                    <a:pt x="1295685" y="56225"/>
                  </a:cubicBezTo>
                  <a:cubicBezTo>
                    <a:pt x="1297561" y="55548"/>
                    <a:pt x="1299437" y="54871"/>
                    <a:pt x="1301313" y="54194"/>
                  </a:cubicBezTo>
                  <a:cubicBezTo>
                    <a:pt x="1303762" y="53413"/>
                    <a:pt x="1306107" y="52632"/>
                    <a:pt x="1308504" y="51851"/>
                  </a:cubicBezTo>
                  <a:close/>
                  <a:moveTo>
                    <a:pt x="1295529" y="32274"/>
                  </a:moveTo>
                  <a:cubicBezTo>
                    <a:pt x="1295529" y="32170"/>
                    <a:pt x="1295477" y="32118"/>
                    <a:pt x="1295477" y="32014"/>
                  </a:cubicBezTo>
                  <a:cubicBezTo>
                    <a:pt x="1295790" y="32014"/>
                    <a:pt x="1296102" y="32014"/>
                    <a:pt x="1296415" y="32014"/>
                  </a:cubicBezTo>
                  <a:cubicBezTo>
                    <a:pt x="1296154" y="32118"/>
                    <a:pt x="1295842" y="32170"/>
                    <a:pt x="1295529" y="32274"/>
                  </a:cubicBezTo>
                  <a:close/>
                  <a:moveTo>
                    <a:pt x="465420" y="318749"/>
                  </a:moveTo>
                  <a:cubicBezTo>
                    <a:pt x="470735" y="314375"/>
                    <a:pt x="476102" y="310001"/>
                    <a:pt x="481417" y="305576"/>
                  </a:cubicBezTo>
                  <a:cubicBezTo>
                    <a:pt x="485065" y="302556"/>
                    <a:pt x="488868" y="299796"/>
                    <a:pt x="492620" y="296932"/>
                  </a:cubicBezTo>
                  <a:cubicBezTo>
                    <a:pt x="509398" y="284072"/>
                    <a:pt x="526541" y="271836"/>
                    <a:pt x="543841" y="259652"/>
                  </a:cubicBezTo>
                  <a:cubicBezTo>
                    <a:pt x="550354" y="255226"/>
                    <a:pt x="556815" y="250697"/>
                    <a:pt x="563589" y="246635"/>
                  </a:cubicBezTo>
                  <a:cubicBezTo>
                    <a:pt x="568539" y="243563"/>
                    <a:pt x="573541" y="240543"/>
                    <a:pt x="578492" y="237471"/>
                  </a:cubicBezTo>
                  <a:cubicBezTo>
                    <a:pt x="581774" y="235441"/>
                    <a:pt x="585213" y="233670"/>
                    <a:pt x="588600" y="231796"/>
                  </a:cubicBezTo>
                  <a:cubicBezTo>
                    <a:pt x="603034" y="223674"/>
                    <a:pt x="617832" y="216124"/>
                    <a:pt x="632682" y="208626"/>
                  </a:cubicBezTo>
                  <a:cubicBezTo>
                    <a:pt x="645084" y="202534"/>
                    <a:pt x="657485" y="196442"/>
                    <a:pt x="669991" y="190455"/>
                  </a:cubicBezTo>
                  <a:cubicBezTo>
                    <a:pt x="681506" y="184883"/>
                    <a:pt x="693230" y="179833"/>
                    <a:pt x="704954" y="174939"/>
                  </a:cubicBezTo>
                  <a:cubicBezTo>
                    <a:pt x="728506" y="165150"/>
                    <a:pt x="752684" y="156923"/>
                    <a:pt x="776757" y="148488"/>
                  </a:cubicBezTo>
                  <a:lnTo>
                    <a:pt x="776861" y="148436"/>
                  </a:lnTo>
                  <a:cubicBezTo>
                    <a:pt x="777382" y="148228"/>
                    <a:pt x="777903" y="148072"/>
                    <a:pt x="778476" y="147863"/>
                  </a:cubicBezTo>
                  <a:cubicBezTo>
                    <a:pt x="794317" y="142501"/>
                    <a:pt x="811043" y="136877"/>
                    <a:pt x="827821" y="131566"/>
                  </a:cubicBezTo>
                  <a:cubicBezTo>
                    <a:pt x="846058" y="125787"/>
                    <a:pt x="864296" y="120216"/>
                    <a:pt x="882585" y="114697"/>
                  </a:cubicBezTo>
                  <a:cubicBezTo>
                    <a:pt x="900145" y="109386"/>
                    <a:pt x="917757" y="104335"/>
                    <a:pt x="935473" y="99493"/>
                  </a:cubicBezTo>
                  <a:cubicBezTo>
                    <a:pt x="951835" y="95015"/>
                    <a:pt x="968457" y="91527"/>
                    <a:pt x="985026" y="87986"/>
                  </a:cubicBezTo>
                  <a:cubicBezTo>
                    <a:pt x="1024054" y="80176"/>
                    <a:pt x="1063186" y="72314"/>
                    <a:pt x="1102370" y="64608"/>
                  </a:cubicBezTo>
                  <a:cubicBezTo>
                    <a:pt x="1122014" y="60755"/>
                    <a:pt x="1141607" y="56641"/>
                    <a:pt x="1161303" y="52841"/>
                  </a:cubicBezTo>
                  <a:cubicBezTo>
                    <a:pt x="1170734" y="51018"/>
                    <a:pt x="1180270" y="49040"/>
                    <a:pt x="1189805" y="47738"/>
                  </a:cubicBezTo>
                  <a:cubicBezTo>
                    <a:pt x="1199236" y="46436"/>
                    <a:pt x="1208668" y="45343"/>
                    <a:pt x="1218203" y="44666"/>
                  </a:cubicBezTo>
                  <a:cubicBezTo>
                    <a:pt x="1222945" y="44562"/>
                    <a:pt x="1228833" y="44406"/>
                    <a:pt x="1234773" y="44406"/>
                  </a:cubicBezTo>
                  <a:cubicBezTo>
                    <a:pt x="1237430" y="44406"/>
                    <a:pt x="1240088" y="44510"/>
                    <a:pt x="1242745" y="44614"/>
                  </a:cubicBezTo>
                  <a:lnTo>
                    <a:pt x="1242797" y="44614"/>
                  </a:lnTo>
                  <a:cubicBezTo>
                    <a:pt x="1243006" y="44718"/>
                    <a:pt x="1243214" y="44822"/>
                    <a:pt x="1243475" y="44874"/>
                  </a:cubicBezTo>
                  <a:cubicBezTo>
                    <a:pt x="1244986" y="44978"/>
                    <a:pt x="1246549" y="44978"/>
                    <a:pt x="1248060" y="44926"/>
                  </a:cubicBezTo>
                  <a:lnTo>
                    <a:pt x="1248112" y="44926"/>
                  </a:lnTo>
                  <a:cubicBezTo>
                    <a:pt x="1248112" y="44926"/>
                    <a:pt x="1248164" y="44978"/>
                    <a:pt x="1248164" y="44926"/>
                  </a:cubicBezTo>
                  <a:cubicBezTo>
                    <a:pt x="1248321" y="44978"/>
                    <a:pt x="1248529" y="45030"/>
                    <a:pt x="1248685" y="45030"/>
                  </a:cubicBezTo>
                  <a:cubicBezTo>
                    <a:pt x="1248894" y="45030"/>
                    <a:pt x="1249102" y="44978"/>
                    <a:pt x="1249258" y="44926"/>
                  </a:cubicBezTo>
                  <a:cubicBezTo>
                    <a:pt x="1249311" y="44926"/>
                    <a:pt x="1249363" y="44926"/>
                    <a:pt x="1249363" y="44874"/>
                  </a:cubicBezTo>
                  <a:cubicBezTo>
                    <a:pt x="1249571" y="44874"/>
                    <a:pt x="1249728" y="44822"/>
                    <a:pt x="1249936" y="44822"/>
                  </a:cubicBezTo>
                  <a:cubicBezTo>
                    <a:pt x="1250561" y="44770"/>
                    <a:pt x="1251239" y="44718"/>
                    <a:pt x="1251864" y="44666"/>
                  </a:cubicBezTo>
                  <a:cubicBezTo>
                    <a:pt x="1254678" y="44406"/>
                    <a:pt x="1257491" y="43989"/>
                    <a:pt x="1260253" y="43729"/>
                  </a:cubicBezTo>
                  <a:cubicBezTo>
                    <a:pt x="1260149" y="43781"/>
                    <a:pt x="1260045" y="43781"/>
                    <a:pt x="1259992" y="43833"/>
                  </a:cubicBezTo>
                  <a:cubicBezTo>
                    <a:pt x="1256866" y="44978"/>
                    <a:pt x="1253688" y="46228"/>
                    <a:pt x="1250561" y="47478"/>
                  </a:cubicBezTo>
                  <a:cubicBezTo>
                    <a:pt x="1250196" y="47582"/>
                    <a:pt x="1249884" y="47738"/>
                    <a:pt x="1249571" y="47894"/>
                  </a:cubicBezTo>
                  <a:cubicBezTo>
                    <a:pt x="1246341" y="49196"/>
                    <a:pt x="1243162" y="50498"/>
                    <a:pt x="1240036" y="51851"/>
                  </a:cubicBezTo>
                  <a:cubicBezTo>
                    <a:pt x="1232845" y="54923"/>
                    <a:pt x="1225654" y="58099"/>
                    <a:pt x="1218568" y="61432"/>
                  </a:cubicBezTo>
                  <a:cubicBezTo>
                    <a:pt x="1215754" y="62733"/>
                    <a:pt x="1212940" y="64035"/>
                    <a:pt x="1210179" y="65389"/>
                  </a:cubicBezTo>
                  <a:cubicBezTo>
                    <a:pt x="1206896" y="66951"/>
                    <a:pt x="1203613" y="68513"/>
                    <a:pt x="1200330" y="70179"/>
                  </a:cubicBezTo>
                  <a:cubicBezTo>
                    <a:pt x="1197048" y="71793"/>
                    <a:pt x="1193817" y="73407"/>
                    <a:pt x="1190535" y="75021"/>
                  </a:cubicBezTo>
                  <a:cubicBezTo>
                    <a:pt x="1187304" y="76635"/>
                    <a:pt x="1184021" y="78302"/>
                    <a:pt x="1180791" y="79916"/>
                  </a:cubicBezTo>
                  <a:cubicBezTo>
                    <a:pt x="1138584" y="104960"/>
                    <a:pt x="1103308" y="139741"/>
                    <a:pt x="1067355" y="172804"/>
                  </a:cubicBezTo>
                  <a:cubicBezTo>
                    <a:pt x="961787" y="267150"/>
                    <a:pt x="875134" y="381646"/>
                    <a:pt x="804894" y="504212"/>
                  </a:cubicBezTo>
                  <a:cubicBezTo>
                    <a:pt x="800361" y="511710"/>
                    <a:pt x="795932" y="519156"/>
                    <a:pt x="791503" y="526706"/>
                  </a:cubicBezTo>
                  <a:cubicBezTo>
                    <a:pt x="768576" y="516657"/>
                    <a:pt x="745858" y="506243"/>
                    <a:pt x="722670" y="496715"/>
                  </a:cubicBezTo>
                  <a:cubicBezTo>
                    <a:pt x="617259" y="452874"/>
                    <a:pt x="538005" y="417989"/>
                    <a:pt x="460731" y="329110"/>
                  </a:cubicBezTo>
                  <a:cubicBezTo>
                    <a:pt x="459689" y="327808"/>
                    <a:pt x="458594" y="326559"/>
                    <a:pt x="457552" y="325361"/>
                  </a:cubicBezTo>
                  <a:cubicBezTo>
                    <a:pt x="460053" y="323226"/>
                    <a:pt x="462763" y="320987"/>
                    <a:pt x="465420" y="318749"/>
                  </a:cubicBezTo>
                  <a:close/>
                  <a:moveTo>
                    <a:pt x="35959" y="1201342"/>
                  </a:moveTo>
                  <a:cubicBezTo>
                    <a:pt x="37261" y="1184264"/>
                    <a:pt x="38512" y="1167134"/>
                    <a:pt x="40492" y="1150160"/>
                  </a:cubicBezTo>
                  <a:cubicBezTo>
                    <a:pt x="42628" y="1131885"/>
                    <a:pt x="44660" y="1113557"/>
                    <a:pt x="47474" y="1095385"/>
                  </a:cubicBezTo>
                  <a:cubicBezTo>
                    <a:pt x="50340" y="1077162"/>
                    <a:pt x="53154" y="1058990"/>
                    <a:pt x="56489" y="1040871"/>
                  </a:cubicBezTo>
                  <a:cubicBezTo>
                    <a:pt x="59823" y="1022647"/>
                    <a:pt x="63262" y="1004476"/>
                    <a:pt x="66806" y="986304"/>
                  </a:cubicBezTo>
                  <a:cubicBezTo>
                    <a:pt x="70974" y="966206"/>
                    <a:pt x="75612" y="944078"/>
                    <a:pt x="80927" y="922105"/>
                  </a:cubicBezTo>
                  <a:cubicBezTo>
                    <a:pt x="83844" y="910078"/>
                    <a:pt x="87023" y="898102"/>
                    <a:pt x="90254" y="886127"/>
                  </a:cubicBezTo>
                  <a:cubicBezTo>
                    <a:pt x="92859" y="876494"/>
                    <a:pt x="96194" y="866966"/>
                    <a:pt x="99216" y="857489"/>
                  </a:cubicBezTo>
                  <a:cubicBezTo>
                    <a:pt x="103228" y="846660"/>
                    <a:pt x="107084" y="835830"/>
                    <a:pt x="111565" y="825208"/>
                  </a:cubicBezTo>
                  <a:cubicBezTo>
                    <a:pt x="114327" y="818595"/>
                    <a:pt x="116932" y="811931"/>
                    <a:pt x="119902" y="805422"/>
                  </a:cubicBezTo>
                  <a:cubicBezTo>
                    <a:pt x="122455" y="799903"/>
                    <a:pt x="125009" y="794332"/>
                    <a:pt x="127510" y="788813"/>
                  </a:cubicBezTo>
                  <a:cubicBezTo>
                    <a:pt x="137566" y="766788"/>
                    <a:pt x="148404" y="745128"/>
                    <a:pt x="159190" y="723416"/>
                  </a:cubicBezTo>
                  <a:cubicBezTo>
                    <a:pt x="172634" y="697226"/>
                    <a:pt x="186025" y="670984"/>
                    <a:pt x="199573" y="644846"/>
                  </a:cubicBezTo>
                  <a:cubicBezTo>
                    <a:pt x="203220" y="637765"/>
                    <a:pt x="207181" y="630840"/>
                    <a:pt x="210984" y="623915"/>
                  </a:cubicBezTo>
                  <a:cubicBezTo>
                    <a:pt x="214163" y="618032"/>
                    <a:pt x="217602" y="612356"/>
                    <a:pt x="220989" y="606681"/>
                  </a:cubicBezTo>
                  <a:cubicBezTo>
                    <a:pt x="224428" y="600954"/>
                    <a:pt x="227763" y="595278"/>
                    <a:pt x="231410" y="589759"/>
                  </a:cubicBezTo>
                  <a:cubicBezTo>
                    <a:pt x="235474" y="583563"/>
                    <a:pt x="239591" y="577367"/>
                    <a:pt x="243655" y="571171"/>
                  </a:cubicBezTo>
                  <a:cubicBezTo>
                    <a:pt x="252357" y="558831"/>
                    <a:pt x="261059" y="546543"/>
                    <a:pt x="269917" y="534307"/>
                  </a:cubicBezTo>
                  <a:cubicBezTo>
                    <a:pt x="278723" y="522176"/>
                    <a:pt x="287581" y="510096"/>
                    <a:pt x="296439" y="498016"/>
                  </a:cubicBezTo>
                  <a:cubicBezTo>
                    <a:pt x="304724" y="486718"/>
                    <a:pt x="313322" y="475627"/>
                    <a:pt x="322128" y="464693"/>
                  </a:cubicBezTo>
                  <a:cubicBezTo>
                    <a:pt x="326348" y="459435"/>
                    <a:pt x="330465" y="454176"/>
                    <a:pt x="334841" y="449073"/>
                  </a:cubicBezTo>
                  <a:cubicBezTo>
                    <a:pt x="339531" y="443710"/>
                    <a:pt x="344169" y="438295"/>
                    <a:pt x="348806" y="432932"/>
                  </a:cubicBezTo>
                  <a:cubicBezTo>
                    <a:pt x="364282" y="416323"/>
                    <a:pt x="379809" y="399817"/>
                    <a:pt x="395858" y="383729"/>
                  </a:cubicBezTo>
                  <a:cubicBezTo>
                    <a:pt x="404508" y="375033"/>
                    <a:pt x="413210" y="366546"/>
                    <a:pt x="421964" y="358007"/>
                  </a:cubicBezTo>
                  <a:cubicBezTo>
                    <a:pt x="428946" y="351291"/>
                    <a:pt x="436084" y="344678"/>
                    <a:pt x="443223" y="338066"/>
                  </a:cubicBezTo>
                  <a:cubicBezTo>
                    <a:pt x="444682" y="340200"/>
                    <a:pt x="446141" y="342283"/>
                    <a:pt x="447600" y="344418"/>
                  </a:cubicBezTo>
                  <a:cubicBezTo>
                    <a:pt x="448121" y="345147"/>
                    <a:pt x="448642" y="345876"/>
                    <a:pt x="449215" y="346605"/>
                  </a:cubicBezTo>
                  <a:cubicBezTo>
                    <a:pt x="450310" y="348115"/>
                    <a:pt x="451404" y="349572"/>
                    <a:pt x="452498" y="351030"/>
                  </a:cubicBezTo>
                  <a:cubicBezTo>
                    <a:pt x="452915" y="351655"/>
                    <a:pt x="453436" y="352280"/>
                    <a:pt x="453905" y="352905"/>
                  </a:cubicBezTo>
                  <a:cubicBezTo>
                    <a:pt x="455520" y="355040"/>
                    <a:pt x="457135" y="357122"/>
                    <a:pt x="458855" y="359153"/>
                  </a:cubicBezTo>
                  <a:cubicBezTo>
                    <a:pt x="460314" y="360975"/>
                    <a:pt x="461773" y="362746"/>
                    <a:pt x="463232" y="364516"/>
                  </a:cubicBezTo>
                  <a:cubicBezTo>
                    <a:pt x="467765" y="369931"/>
                    <a:pt x="472455" y="375190"/>
                    <a:pt x="477301" y="380344"/>
                  </a:cubicBezTo>
                  <a:cubicBezTo>
                    <a:pt x="478708" y="381854"/>
                    <a:pt x="480167" y="383416"/>
                    <a:pt x="481626" y="384874"/>
                  </a:cubicBezTo>
                  <a:cubicBezTo>
                    <a:pt x="500175" y="404035"/>
                    <a:pt x="520549" y="421582"/>
                    <a:pt x="541287" y="437722"/>
                  </a:cubicBezTo>
                  <a:cubicBezTo>
                    <a:pt x="588600" y="470525"/>
                    <a:pt x="641697" y="493695"/>
                    <a:pt x="694064" y="517125"/>
                  </a:cubicBezTo>
                  <a:cubicBezTo>
                    <a:pt x="700681" y="519885"/>
                    <a:pt x="707247" y="522696"/>
                    <a:pt x="713864" y="525612"/>
                  </a:cubicBezTo>
                  <a:cubicBezTo>
                    <a:pt x="717564" y="527226"/>
                    <a:pt x="721211" y="528840"/>
                    <a:pt x="724911" y="530454"/>
                  </a:cubicBezTo>
                  <a:cubicBezTo>
                    <a:pt x="731059" y="533214"/>
                    <a:pt x="737208" y="536026"/>
                    <a:pt x="743356" y="538837"/>
                  </a:cubicBezTo>
                  <a:cubicBezTo>
                    <a:pt x="747421" y="540660"/>
                    <a:pt x="751485" y="542534"/>
                    <a:pt x="755549" y="544356"/>
                  </a:cubicBezTo>
                  <a:cubicBezTo>
                    <a:pt x="761281" y="546960"/>
                    <a:pt x="767013" y="549563"/>
                    <a:pt x="772797" y="552167"/>
                  </a:cubicBezTo>
                  <a:cubicBezTo>
                    <a:pt x="773839" y="552687"/>
                    <a:pt x="774881" y="553156"/>
                    <a:pt x="775923" y="553572"/>
                  </a:cubicBezTo>
                  <a:cubicBezTo>
                    <a:pt x="774204" y="556644"/>
                    <a:pt x="772484" y="559716"/>
                    <a:pt x="770764" y="562788"/>
                  </a:cubicBezTo>
                  <a:cubicBezTo>
                    <a:pt x="769045" y="565860"/>
                    <a:pt x="767325" y="568984"/>
                    <a:pt x="765658" y="572056"/>
                  </a:cubicBezTo>
                  <a:cubicBezTo>
                    <a:pt x="751329" y="598038"/>
                    <a:pt x="737677" y="624332"/>
                    <a:pt x="724702" y="650990"/>
                  </a:cubicBezTo>
                  <a:cubicBezTo>
                    <a:pt x="723817" y="652813"/>
                    <a:pt x="722931" y="654635"/>
                    <a:pt x="722045" y="656457"/>
                  </a:cubicBezTo>
                  <a:cubicBezTo>
                    <a:pt x="718971" y="662810"/>
                    <a:pt x="715948" y="669110"/>
                    <a:pt x="712978" y="675514"/>
                  </a:cubicBezTo>
                  <a:cubicBezTo>
                    <a:pt x="711467" y="678690"/>
                    <a:pt x="710008" y="681866"/>
                    <a:pt x="708497" y="685095"/>
                  </a:cubicBezTo>
                  <a:cubicBezTo>
                    <a:pt x="707351" y="687646"/>
                    <a:pt x="706152" y="690145"/>
                    <a:pt x="705058" y="692696"/>
                  </a:cubicBezTo>
                  <a:cubicBezTo>
                    <a:pt x="696982" y="710347"/>
                    <a:pt x="689218" y="728154"/>
                    <a:pt x="681767" y="746065"/>
                  </a:cubicBezTo>
                  <a:cubicBezTo>
                    <a:pt x="680360" y="749450"/>
                    <a:pt x="678953" y="752834"/>
                    <a:pt x="677598" y="756218"/>
                  </a:cubicBezTo>
                  <a:cubicBezTo>
                    <a:pt x="673586" y="766007"/>
                    <a:pt x="669678" y="775848"/>
                    <a:pt x="665874" y="785741"/>
                  </a:cubicBezTo>
                  <a:cubicBezTo>
                    <a:pt x="663790" y="791000"/>
                    <a:pt x="661810" y="796310"/>
                    <a:pt x="659830" y="801621"/>
                  </a:cubicBezTo>
                  <a:cubicBezTo>
                    <a:pt x="655974" y="811878"/>
                    <a:pt x="652274" y="822136"/>
                    <a:pt x="648679" y="832445"/>
                  </a:cubicBezTo>
                  <a:cubicBezTo>
                    <a:pt x="647585" y="835517"/>
                    <a:pt x="646543" y="838589"/>
                    <a:pt x="645448" y="841661"/>
                  </a:cubicBezTo>
                  <a:cubicBezTo>
                    <a:pt x="643156" y="848326"/>
                    <a:pt x="640915" y="854990"/>
                    <a:pt x="638727" y="861655"/>
                  </a:cubicBezTo>
                  <a:cubicBezTo>
                    <a:pt x="622678" y="911379"/>
                    <a:pt x="605222" y="960739"/>
                    <a:pt x="592404" y="1011401"/>
                  </a:cubicBezTo>
                  <a:cubicBezTo>
                    <a:pt x="575000" y="1086794"/>
                    <a:pt x="562026" y="1163437"/>
                    <a:pt x="551448" y="1240080"/>
                  </a:cubicBezTo>
                  <a:cubicBezTo>
                    <a:pt x="551188" y="1243048"/>
                    <a:pt x="550875" y="1246068"/>
                    <a:pt x="550615" y="1249036"/>
                  </a:cubicBezTo>
                  <a:cubicBezTo>
                    <a:pt x="520393" y="1250234"/>
                    <a:pt x="490171" y="1251327"/>
                    <a:pt x="459949" y="1252160"/>
                  </a:cubicBezTo>
                  <a:cubicBezTo>
                    <a:pt x="458907" y="1252212"/>
                    <a:pt x="457865" y="1252212"/>
                    <a:pt x="456823" y="1252264"/>
                  </a:cubicBezTo>
                  <a:cubicBezTo>
                    <a:pt x="451352" y="1252420"/>
                    <a:pt x="445828" y="1252577"/>
                    <a:pt x="440357" y="1252681"/>
                  </a:cubicBezTo>
                  <a:cubicBezTo>
                    <a:pt x="420400" y="1253201"/>
                    <a:pt x="400444" y="1253670"/>
                    <a:pt x="380487" y="1254035"/>
                  </a:cubicBezTo>
                  <a:cubicBezTo>
                    <a:pt x="371629" y="1254139"/>
                    <a:pt x="362718" y="1254295"/>
                    <a:pt x="353860" y="1254399"/>
                  </a:cubicBezTo>
                  <a:cubicBezTo>
                    <a:pt x="351880" y="1254451"/>
                    <a:pt x="349900" y="1254451"/>
                    <a:pt x="347920" y="1254503"/>
                  </a:cubicBezTo>
                  <a:cubicBezTo>
                    <a:pt x="341511" y="1254555"/>
                    <a:pt x="335102" y="1254607"/>
                    <a:pt x="328745" y="1254659"/>
                  </a:cubicBezTo>
                  <a:cubicBezTo>
                    <a:pt x="326765" y="1254711"/>
                    <a:pt x="324733" y="1254711"/>
                    <a:pt x="322701" y="1254711"/>
                  </a:cubicBezTo>
                  <a:cubicBezTo>
                    <a:pt x="318376" y="1254763"/>
                    <a:pt x="314051" y="1254763"/>
                    <a:pt x="309726" y="1254816"/>
                  </a:cubicBezTo>
                  <a:cubicBezTo>
                    <a:pt x="300972" y="1254868"/>
                    <a:pt x="292270" y="1254868"/>
                    <a:pt x="283517" y="1254868"/>
                  </a:cubicBezTo>
                  <a:cubicBezTo>
                    <a:pt x="252201" y="1254868"/>
                    <a:pt x="220885" y="1254607"/>
                    <a:pt x="189569" y="1253982"/>
                  </a:cubicBezTo>
                  <a:cubicBezTo>
                    <a:pt x="150280" y="1254347"/>
                    <a:pt x="111044" y="1253358"/>
                    <a:pt x="71808" y="1251952"/>
                  </a:cubicBezTo>
                  <a:cubicBezTo>
                    <a:pt x="70505" y="1252212"/>
                    <a:pt x="67848" y="1252108"/>
                    <a:pt x="64461" y="1251900"/>
                  </a:cubicBezTo>
                  <a:cubicBezTo>
                    <a:pt x="63523" y="1251848"/>
                    <a:pt x="62533" y="1251796"/>
                    <a:pt x="61543" y="1251691"/>
                  </a:cubicBezTo>
                  <a:cubicBezTo>
                    <a:pt x="61491" y="1251691"/>
                    <a:pt x="61387" y="1251691"/>
                    <a:pt x="61334" y="1251691"/>
                  </a:cubicBezTo>
                  <a:cubicBezTo>
                    <a:pt x="59823" y="1251587"/>
                    <a:pt x="58208" y="1251483"/>
                    <a:pt x="56489" y="1251327"/>
                  </a:cubicBezTo>
                  <a:cubicBezTo>
                    <a:pt x="56436" y="1251327"/>
                    <a:pt x="56384" y="1251327"/>
                    <a:pt x="56280" y="1251327"/>
                  </a:cubicBezTo>
                  <a:cubicBezTo>
                    <a:pt x="55238" y="1251275"/>
                    <a:pt x="54144" y="1251223"/>
                    <a:pt x="53050" y="1251119"/>
                  </a:cubicBezTo>
                  <a:cubicBezTo>
                    <a:pt x="52945" y="1251119"/>
                    <a:pt x="52789" y="1251119"/>
                    <a:pt x="52633" y="1251119"/>
                  </a:cubicBezTo>
                  <a:cubicBezTo>
                    <a:pt x="45755" y="1250754"/>
                    <a:pt x="38564" y="1250598"/>
                    <a:pt x="33614" y="1251639"/>
                  </a:cubicBezTo>
                  <a:cubicBezTo>
                    <a:pt x="34239" y="1234822"/>
                    <a:pt x="35021" y="1218056"/>
                    <a:pt x="35959" y="1201342"/>
                  </a:cubicBezTo>
                  <a:close/>
                  <a:moveTo>
                    <a:pt x="441660" y="2130589"/>
                  </a:moveTo>
                  <a:cubicBezTo>
                    <a:pt x="440618" y="2131317"/>
                    <a:pt x="439576" y="2132099"/>
                    <a:pt x="438586" y="2132827"/>
                  </a:cubicBezTo>
                  <a:cubicBezTo>
                    <a:pt x="435303" y="2130016"/>
                    <a:pt x="432020" y="2127204"/>
                    <a:pt x="428790" y="2124392"/>
                  </a:cubicBezTo>
                  <a:cubicBezTo>
                    <a:pt x="407843" y="2105544"/>
                    <a:pt x="386844" y="2086748"/>
                    <a:pt x="366679" y="2067066"/>
                  </a:cubicBezTo>
                  <a:cubicBezTo>
                    <a:pt x="361259" y="2061808"/>
                    <a:pt x="355736" y="2056653"/>
                    <a:pt x="350473" y="2051238"/>
                  </a:cubicBezTo>
                  <a:cubicBezTo>
                    <a:pt x="345367" y="2046031"/>
                    <a:pt x="340156" y="2040928"/>
                    <a:pt x="335206" y="2035566"/>
                  </a:cubicBezTo>
                  <a:cubicBezTo>
                    <a:pt x="330152" y="2030099"/>
                    <a:pt x="324941" y="2024683"/>
                    <a:pt x="319991" y="2019060"/>
                  </a:cubicBezTo>
                  <a:cubicBezTo>
                    <a:pt x="315197" y="2013593"/>
                    <a:pt x="310404" y="2008178"/>
                    <a:pt x="305558" y="2002711"/>
                  </a:cubicBezTo>
                  <a:cubicBezTo>
                    <a:pt x="294303" y="1989694"/>
                    <a:pt x="281693" y="1975219"/>
                    <a:pt x="268770" y="1960953"/>
                  </a:cubicBezTo>
                  <a:cubicBezTo>
                    <a:pt x="256421" y="1947311"/>
                    <a:pt x="244124" y="1933670"/>
                    <a:pt x="231983" y="1919924"/>
                  </a:cubicBezTo>
                  <a:cubicBezTo>
                    <a:pt x="227763" y="1914873"/>
                    <a:pt x="223542" y="1909823"/>
                    <a:pt x="219269" y="1904772"/>
                  </a:cubicBezTo>
                  <a:cubicBezTo>
                    <a:pt x="216351" y="1901232"/>
                    <a:pt x="213590" y="1897587"/>
                    <a:pt x="210828" y="1893942"/>
                  </a:cubicBezTo>
                  <a:cubicBezTo>
                    <a:pt x="207702" y="1889881"/>
                    <a:pt x="204575" y="1885820"/>
                    <a:pt x="201605" y="1881550"/>
                  </a:cubicBezTo>
                  <a:cubicBezTo>
                    <a:pt x="198583" y="1877177"/>
                    <a:pt x="195561" y="1872803"/>
                    <a:pt x="192539" y="1868481"/>
                  </a:cubicBezTo>
                  <a:cubicBezTo>
                    <a:pt x="176438" y="1843489"/>
                    <a:pt x="160806" y="1818236"/>
                    <a:pt x="145122" y="1792984"/>
                  </a:cubicBezTo>
                  <a:cubicBezTo>
                    <a:pt x="141110" y="1786579"/>
                    <a:pt x="137045" y="1780175"/>
                    <a:pt x="133137" y="1773719"/>
                  </a:cubicBezTo>
                  <a:cubicBezTo>
                    <a:pt x="129281" y="1767262"/>
                    <a:pt x="125217" y="1760910"/>
                    <a:pt x="121517" y="1754350"/>
                  </a:cubicBezTo>
                  <a:cubicBezTo>
                    <a:pt x="119642" y="1751069"/>
                    <a:pt x="117766" y="1747737"/>
                    <a:pt x="115890" y="1744457"/>
                  </a:cubicBezTo>
                  <a:cubicBezTo>
                    <a:pt x="114014" y="1741177"/>
                    <a:pt x="112034" y="1737949"/>
                    <a:pt x="110262" y="1734564"/>
                  </a:cubicBezTo>
                  <a:cubicBezTo>
                    <a:pt x="107084" y="1728368"/>
                    <a:pt x="103905" y="1722172"/>
                    <a:pt x="100727" y="1715976"/>
                  </a:cubicBezTo>
                  <a:cubicBezTo>
                    <a:pt x="99007" y="1712123"/>
                    <a:pt x="97288" y="1708374"/>
                    <a:pt x="95568" y="1704521"/>
                  </a:cubicBezTo>
                  <a:cubicBezTo>
                    <a:pt x="94162" y="1701397"/>
                    <a:pt x="92546" y="1698273"/>
                    <a:pt x="91348" y="1695045"/>
                  </a:cubicBezTo>
                  <a:cubicBezTo>
                    <a:pt x="88638" y="1688068"/>
                    <a:pt x="85929" y="1681143"/>
                    <a:pt x="83271" y="1674166"/>
                  </a:cubicBezTo>
                  <a:cubicBezTo>
                    <a:pt x="81917" y="1670209"/>
                    <a:pt x="80614" y="1666252"/>
                    <a:pt x="79363" y="1662243"/>
                  </a:cubicBezTo>
                  <a:cubicBezTo>
                    <a:pt x="78373" y="1659275"/>
                    <a:pt x="77279" y="1656359"/>
                    <a:pt x="76445" y="1653339"/>
                  </a:cubicBezTo>
                  <a:cubicBezTo>
                    <a:pt x="74309" y="1645893"/>
                    <a:pt x="71964" y="1638500"/>
                    <a:pt x="70088" y="1631002"/>
                  </a:cubicBezTo>
                  <a:cubicBezTo>
                    <a:pt x="68160" y="1623296"/>
                    <a:pt x="66076" y="1615590"/>
                    <a:pt x="64305" y="1607884"/>
                  </a:cubicBezTo>
                  <a:cubicBezTo>
                    <a:pt x="62585" y="1600282"/>
                    <a:pt x="60866" y="1592733"/>
                    <a:pt x="59146" y="1585131"/>
                  </a:cubicBezTo>
                  <a:cubicBezTo>
                    <a:pt x="56228" y="1570500"/>
                    <a:pt x="53362" y="1555921"/>
                    <a:pt x="50653" y="1541238"/>
                  </a:cubicBezTo>
                  <a:cubicBezTo>
                    <a:pt x="48152" y="1527596"/>
                    <a:pt x="46067" y="1513903"/>
                    <a:pt x="43983" y="1500209"/>
                  </a:cubicBezTo>
                  <a:cubicBezTo>
                    <a:pt x="41951" y="1486411"/>
                    <a:pt x="40023" y="1472561"/>
                    <a:pt x="38460" y="1458711"/>
                  </a:cubicBezTo>
                  <a:cubicBezTo>
                    <a:pt x="37678" y="1451526"/>
                    <a:pt x="36792" y="1444341"/>
                    <a:pt x="36115" y="1437155"/>
                  </a:cubicBezTo>
                  <a:cubicBezTo>
                    <a:pt x="35438" y="1429658"/>
                    <a:pt x="34760" y="1422108"/>
                    <a:pt x="34135" y="1414558"/>
                  </a:cubicBezTo>
                  <a:cubicBezTo>
                    <a:pt x="33197" y="1399146"/>
                    <a:pt x="32051" y="1381547"/>
                    <a:pt x="31999" y="1363897"/>
                  </a:cubicBezTo>
                  <a:cubicBezTo>
                    <a:pt x="31894" y="1345725"/>
                    <a:pt x="31738" y="1327554"/>
                    <a:pt x="32103" y="1309382"/>
                  </a:cubicBezTo>
                  <a:cubicBezTo>
                    <a:pt x="32259" y="1300322"/>
                    <a:pt x="32415" y="1291315"/>
                    <a:pt x="32624" y="1282307"/>
                  </a:cubicBezTo>
                  <a:cubicBezTo>
                    <a:pt x="32676" y="1278871"/>
                    <a:pt x="32780" y="1275330"/>
                    <a:pt x="32884" y="1271894"/>
                  </a:cubicBezTo>
                  <a:cubicBezTo>
                    <a:pt x="32936" y="1269186"/>
                    <a:pt x="33041" y="1266479"/>
                    <a:pt x="33145" y="1263771"/>
                  </a:cubicBezTo>
                  <a:lnTo>
                    <a:pt x="33145" y="1263719"/>
                  </a:lnTo>
                  <a:cubicBezTo>
                    <a:pt x="34812" y="1264500"/>
                    <a:pt x="36480" y="1265229"/>
                    <a:pt x="38147" y="1265906"/>
                  </a:cubicBezTo>
                  <a:cubicBezTo>
                    <a:pt x="41534" y="1267208"/>
                    <a:pt x="44973" y="1268353"/>
                    <a:pt x="48516" y="1269342"/>
                  </a:cubicBezTo>
                  <a:cubicBezTo>
                    <a:pt x="49402" y="1269551"/>
                    <a:pt x="50288" y="1269811"/>
                    <a:pt x="51174" y="1270019"/>
                  </a:cubicBezTo>
                  <a:cubicBezTo>
                    <a:pt x="52060" y="1270227"/>
                    <a:pt x="52945" y="1270436"/>
                    <a:pt x="53831" y="1270644"/>
                  </a:cubicBezTo>
                  <a:cubicBezTo>
                    <a:pt x="55603" y="1271061"/>
                    <a:pt x="57374" y="1271373"/>
                    <a:pt x="59198" y="1271737"/>
                  </a:cubicBezTo>
                  <a:cubicBezTo>
                    <a:pt x="61022" y="1272102"/>
                    <a:pt x="62793" y="1272362"/>
                    <a:pt x="64617" y="1272623"/>
                  </a:cubicBezTo>
                  <a:cubicBezTo>
                    <a:pt x="65555" y="1272779"/>
                    <a:pt x="66545" y="1272883"/>
                    <a:pt x="67483" y="1273039"/>
                  </a:cubicBezTo>
                  <a:cubicBezTo>
                    <a:pt x="68369" y="1273143"/>
                    <a:pt x="69255" y="1273247"/>
                    <a:pt x="70140" y="1273404"/>
                  </a:cubicBezTo>
                  <a:cubicBezTo>
                    <a:pt x="72485" y="1273664"/>
                    <a:pt x="74830" y="1273924"/>
                    <a:pt x="77227" y="1274133"/>
                  </a:cubicBezTo>
                  <a:cubicBezTo>
                    <a:pt x="78165" y="1274237"/>
                    <a:pt x="79155" y="1274341"/>
                    <a:pt x="80041" y="1274393"/>
                  </a:cubicBezTo>
                  <a:cubicBezTo>
                    <a:pt x="80405" y="1274445"/>
                    <a:pt x="80770" y="1274445"/>
                    <a:pt x="81187" y="1274497"/>
                  </a:cubicBezTo>
                  <a:cubicBezTo>
                    <a:pt x="82698" y="1274601"/>
                    <a:pt x="84261" y="1274757"/>
                    <a:pt x="85772" y="1274861"/>
                  </a:cubicBezTo>
                  <a:cubicBezTo>
                    <a:pt x="93640" y="1275434"/>
                    <a:pt x="101509" y="1275851"/>
                    <a:pt x="109272" y="1276476"/>
                  </a:cubicBezTo>
                  <a:cubicBezTo>
                    <a:pt x="110940" y="1276580"/>
                    <a:pt x="112555" y="1276736"/>
                    <a:pt x="114223" y="1276892"/>
                  </a:cubicBezTo>
                  <a:cubicBezTo>
                    <a:pt x="116098" y="1277100"/>
                    <a:pt x="117974" y="1277257"/>
                    <a:pt x="119798" y="1277465"/>
                  </a:cubicBezTo>
                  <a:cubicBezTo>
                    <a:pt x="186234" y="1280693"/>
                    <a:pt x="252774" y="1282099"/>
                    <a:pt x="319314" y="1283453"/>
                  </a:cubicBezTo>
                  <a:cubicBezTo>
                    <a:pt x="386427" y="1284077"/>
                    <a:pt x="453436" y="1280485"/>
                    <a:pt x="520549" y="1280433"/>
                  </a:cubicBezTo>
                  <a:cubicBezTo>
                    <a:pt x="526541" y="1280381"/>
                    <a:pt x="532586" y="1280224"/>
                    <a:pt x="538578" y="1280068"/>
                  </a:cubicBezTo>
                  <a:cubicBezTo>
                    <a:pt x="541809" y="1279964"/>
                    <a:pt x="544987" y="1279860"/>
                    <a:pt x="548166" y="1279756"/>
                  </a:cubicBezTo>
                  <a:cubicBezTo>
                    <a:pt x="547749" y="1285067"/>
                    <a:pt x="547436" y="1290378"/>
                    <a:pt x="547071" y="1295688"/>
                  </a:cubicBezTo>
                  <a:cubicBezTo>
                    <a:pt x="546915" y="1298448"/>
                    <a:pt x="546707" y="1301260"/>
                    <a:pt x="546602" y="1304019"/>
                  </a:cubicBezTo>
                  <a:cubicBezTo>
                    <a:pt x="546394" y="1306727"/>
                    <a:pt x="546238" y="1309434"/>
                    <a:pt x="546185" y="1312090"/>
                  </a:cubicBezTo>
                  <a:cubicBezTo>
                    <a:pt x="545977" y="1315370"/>
                    <a:pt x="545821" y="1318598"/>
                    <a:pt x="545664" y="1321826"/>
                  </a:cubicBezTo>
                  <a:cubicBezTo>
                    <a:pt x="545560" y="1323388"/>
                    <a:pt x="545508" y="1324950"/>
                    <a:pt x="545456" y="1326512"/>
                  </a:cubicBezTo>
                  <a:cubicBezTo>
                    <a:pt x="545091" y="1333385"/>
                    <a:pt x="544883" y="1340258"/>
                    <a:pt x="544674" y="1347131"/>
                  </a:cubicBezTo>
                  <a:cubicBezTo>
                    <a:pt x="544570" y="1349214"/>
                    <a:pt x="544518" y="1351296"/>
                    <a:pt x="544466" y="1353327"/>
                  </a:cubicBezTo>
                  <a:cubicBezTo>
                    <a:pt x="544414" y="1355514"/>
                    <a:pt x="544362" y="1357649"/>
                    <a:pt x="544310" y="1359835"/>
                  </a:cubicBezTo>
                  <a:cubicBezTo>
                    <a:pt x="544205" y="1364938"/>
                    <a:pt x="544101" y="1370041"/>
                    <a:pt x="544049" y="1375195"/>
                  </a:cubicBezTo>
                  <a:cubicBezTo>
                    <a:pt x="544049" y="1375612"/>
                    <a:pt x="543997" y="1376028"/>
                    <a:pt x="544049" y="1376393"/>
                  </a:cubicBezTo>
                  <a:cubicBezTo>
                    <a:pt x="543945" y="1382641"/>
                    <a:pt x="543945" y="1388941"/>
                    <a:pt x="543945" y="1395189"/>
                  </a:cubicBezTo>
                  <a:cubicBezTo>
                    <a:pt x="543893" y="1500573"/>
                    <a:pt x="554418" y="1606166"/>
                    <a:pt x="575417" y="1709155"/>
                  </a:cubicBezTo>
                  <a:cubicBezTo>
                    <a:pt x="597875" y="1809749"/>
                    <a:pt x="638883" y="1904824"/>
                    <a:pt x="681923" y="1998077"/>
                  </a:cubicBezTo>
                  <a:cubicBezTo>
                    <a:pt x="682757" y="2000003"/>
                    <a:pt x="683590" y="2001826"/>
                    <a:pt x="684476" y="2003700"/>
                  </a:cubicBezTo>
                  <a:cubicBezTo>
                    <a:pt x="681037" y="2005054"/>
                    <a:pt x="677546" y="2006408"/>
                    <a:pt x="674107" y="2007814"/>
                  </a:cubicBezTo>
                  <a:cubicBezTo>
                    <a:pt x="673169" y="2008178"/>
                    <a:pt x="672283" y="2008543"/>
                    <a:pt x="671345" y="2008959"/>
                  </a:cubicBezTo>
                  <a:cubicBezTo>
                    <a:pt x="668219" y="2010261"/>
                    <a:pt x="665093" y="2011562"/>
                    <a:pt x="661966" y="2012916"/>
                  </a:cubicBezTo>
                  <a:cubicBezTo>
                    <a:pt x="659152" y="2014114"/>
                    <a:pt x="656339" y="2015311"/>
                    <a:pt x="653577" y="2016561"/>
                  </a:cubicBezTo>
                  <a:cubicBezTo>
                    <a:pt x="632005" y="2026089"/>
                    <a:pt x="610850" y="2036555"/>
                    <a:pt x="589903" y="2047385"/>
                  </a:cubicBezTo>
                  <a:cubicBezTo>
                    <a:pt x="586099" y="2049363"/>
                    <a:pt x="582295" y="2051290"/>
                    <a:pt x="578492" y="2053321"/>
                  </a:cubicBezTo>
                  <a:cubicBezTo>
                    <a:pt x="555669" y="2065244"/>
                    <a:pt x="533003" y="2077480"/>
                    <a:pt x="510128" y="2089351"/>
                  </a:cubicBezTo>
                  <a:cubicBezTo>
                    <a:pt x="509919" y="2089455"/>
                    <a:pt x="509763" y="2089611"/>
                    <a:pt x="509555" y="2089768"/>
                  </a:cubicBezTo>
                  <a:cubicBezTo>
                    <a:pt x="509190" y="2090028"/>
                    <a:pt x="508721" y="2090288"/>
                    <a:pt x="508252" y="2090601"/>
                  </a:cubicBezTo>
                  <a:cubicBezTo>
                    <a:pt x="505021" y="2092631"/>
                    <a:pt x="499654" y="2095599"/>
                    <a:pt x="493141" y="2099296"/>
                  </a:cubicBezTo>
                  <a:cubicBezTo>
                    <a:pt x="492620" y="2099556"/>
                    <a:pt x="492099" y="2099869"/>
                    <a:pt x="491526" y="2100181"/>
                  </a:cubicBezTo>
                  <a:cubicBezTo>
                    <a:pt x="484387" y="2104190"/>
                    <a:pt x="475998" y="2108928"/>
                    <a:pt x="467609" y="2113927"/>
                  </a:cubicBezTo>
                  <a:cubicBezTo>
                    <a:pt x="466984" y="2114291"/>
                    <a:pt x="466306" y="2114708"/>
                    <a:pt x="465681" y="2115072"/>
                  </a:cubicBezTo>
                  <a:cubicBezTo>
                    <a:pt x="457917" y="2119706"/>
                    <a:pt x="450257" y="2124601"/>
                    <a:pt x="443536" y="2129339"/>
                  </a:cubicBezTo>
                  <a:cubicBezTo>
                    <a:pt x="442806" y="2129808"/>
                    <a:pt x="442233" y="2130172"/>
                    <a:pt x="441660" y="2130589"/>
                  </a:cubicBezTo>
                  <a:close/>
                  <a:moveTo>
                    <a:pt x="1084602" y="2445336"/>
                  </a:moveTo>
                  <a:cubicBezTo>
                    <a:pt x="1084341" y="2445284"/>
                    <a:pt x="1084029" y="2445232"/>
                    <a:pt x="1083716" y="2445127"/>
                  </a:cubicBezTo>
                  <a:cubicBezTo>
                    <a:pt x="1080694" y="2444346"/>
                    <a:pt x="1077672" y="2443513"/>
                    <a:pt x="1074650" y="2442732"/>
                  </a:cubicBezTo>
                  <a:cubicBezTo>
                    <a:pt x="1069074" y="2441222"/>
                    <a:pt x="1063551" y="2439712"/>
                    <a:pt x="1057976" y="2438098"/>
                  </a:cubicBezTo>
                  <a:cubicBezTo>
                    <a:pt x="1053807" y="2436901"/>
                    <a:pt x="1049638" y="2435703"/>
                    <a:pt x="1045470" y="2434506"/>
                  </a:cubicBezTo>
                  <a:cubicBezTo>
                    <a:pt x="1044636" y="2434245"/>
                    <a:pt x="1043803" y="2433985"/>
                    <a:pt x="1042917" y="2433777"/>
                  </a:cubicBezTo>
                  <a:cubicBezTo>
                    <a:pt x="1038436" y="2432423"/>
                    <a:pt x="1033954" y="2431017"/>
                    <a:pt x="1029421" y="2429611"/>
                  </a:cubicBezTo>
                  <a:cubicBezTo>
                    <a:pt x="1009360" y="2423311"/>
                    <a:pt x="989351" y="2416647"/>
                    <a:pt x="969238" y="2410398"/>
                  </a:cubicBezTo>
                  <a:cubicBezTo>
                    <a:pt x="949646" y="2404307"/>
                    <a:pt x="929950" y="2398475"/>
                    <a:pt x="910358" y="2392279"/>
                  </a:cubicBezTo>
                  <a:cubicBezTo>
                    <a:pt x="901708" y="2389311"/>
                    <a:pt x="893111" y="2386239"/>
                    <a:pt x="884565" y="2383011"/>
                  </a:cubicBezTo>
                  <a:cubicBezTo>
                    <a:pt x="875499" y="2379575"/>
                    <a:pt x="866380" y="2376034"/>
                    <a:pt x="857366" y="2372389"/>
                  </a:cubicBezTo>
                  <a:cubicBezTo>
                    <a:pt x="838972" y="2365048"/>
                    <a:pt x="820630" y="2357498"/>
                    <a:pt x="802341" y="2349896"/>
                  </a:cubicBezTo>
                  <a:cubicBezTo>
                    <a:pt x="784468" y="2342451"/>
                    <a:pt x="766909" y="2334380"/>
                    <a:pt x="749192" y="2326518"/>
                  </a:cubicBezTo>
                  <a:cubicBezTo>
                    <a:pt x="739292" y="2322144"/>
                    <a:pt x="729444" y="2317771"/>
                    <a:pt x="719648" y="2313293"/>
                  </a:cubicBezTo>
                  <a:cubicBezTo>
                    <a:pt x="711363" y="2309544"/>
                    <a:pt x="703182" y="2305587"/>
                    <a:pt x="694950" y="2301682"/>
                  </a:cubicBezTo>
                  <a:cubicBezTo>
                    <a:pt x="684789" y="2296579"/>
                    <a:pt x="672804" y="2290592"/>
                    <a:pt x="660976" y="2284135"/>
                  </a:cubicBezTo>
                  <a:cubicBezTo>
                    <a:pt x="649721" y="2277991"/>
                    <a:pt x="638466" y="2271847"/>
                    <a:pt x="627211" y="2265599"/>
                  </a:cubicBezTo>
                  <a:cubicBezTo>
                    <a:pt x="615748" y="2259247"/>
                    <a:pt x="604180" y="2252999"/>
                    <a:pt x="592977" y="2246178"/>
                  </a:cubicBezTo>
                  <a:cubicBezTo>
                    <a:pt x="587089" y="2242585"/>
                    <a:pt x="581045" y="2239149"/>
                    <a:pt x="575261" y="2235348"/>
                  </a:cubicBezTo>
                  <a:cubicBezTo>
                    <a:pt x="569946" y="2231912"/>
                    <a:pt x="564631" y="2228423"/>
                    <a:pt x="559368" y="2224987"/>
                  </a:cubicBezTo>
                  <a:cubicBezTo>
                    <a:pt x="548582" y="2217385"/>
                    <a:pt x="537901" y="2209731"/>
                    <a:pt x="527323" y="2201817"/>
                  </a:cubicBezTo>
                  <a:cubicBezTo>
                    <a:pt x="516276" y="2193590"/>
                    <a:pt x="505178" y="2185363"/>
                    <a:pt x="494235" y="2176981"/>
                  </a:cubicBezTo>
                  <a:cubicBezTo>
                    <a:pt x="482980" y="2168389"/>
                    <a:pt x="471569" y="2159902"/>
                    <a:pt x="460522" y="2150947"/>
                  </a:cubicBezTo>
                  <a:cubicBezTo>
                    <a:pt x="458334" y="2149177"/>
                    <a:pt x="456145" y="2147406"/>
                    <a:pt x="453905" y="2145636"/>
                  </a:cubicBezTo>
                  <a:cubicBezTo>
                    <a:pt x="456771" y="2144282"/>
                    <a:pt x="459584" y="2142824"/>
                    <a:pt x="462398" y="2141418"/>
                  </a:cubicBezTo>
                  <a:cubicBezTo>
                    <a:pt x="463388" y="2140950"/>
                    <a:pt x="464326" y="2140481"/>
                    <a:pt x="465264" y="2139961"/>
                  </a:cubicBezTo>
                  <a:cubicBezTo>
                    <a:pt x="466463" y="2139388"/>
                    <a:pt x="467661" y="2138763"/>
                    <a:pt x="468807" y="2138190"/>
                  </a:cubicBezTo>
                  <a:cubicBezTo>
                    <a:pt x="470475" y="2137357"/>
                    <a:pt x="472090" y="2136524"/>
                    <a:pt x="473757" y="2135691"/>
                  </a:cubicBezTo>
                  <a:cubicBezTo>
                    <a:pt x="504083" y="2119082"/>
                    <a:pt x="532638" y="2104555"/>
                    <a:pt x="564683" y="2089663"/>
                  </a:cubicBezTo>
                  <a:cubicBezTo>
                    <a:pt x="568591" y="2087581"/>
                    <a:pt x="572551" y="2085498"/>
                    <a:pt x="576459" y="2083520"/>
                  </a:cubicBezTo>
                  <a:cubicBezTo>
                    <a:pt x="577918" y="2082739"/>
                    <a:pt x="579377" y="2082010"/>
                    <a:pt x="580836" y="2081229"/>
                  </a:cubicBezTo>
                  <a:cubicBezTo>
                    <a:pt x="584432" y="2079406"/>
                    <a:pt x="588027" y="2077636"/>
                    <a:pt x="591622" y="2075814"/>
                  </a:cubicBezTo>
                  <a:cubicBezTo>
                    <a:pt x="595218" y="2073991"/>
                    <a:pt x="598917" y="2072221"/>
                    <a:pt x="602513" y="2070503"/>
                  </a:cubicBezTo>
                  <a:cubicBezTo>
                    <a:pt x="608140" y="2067743"/>
                    <a:pt x="613872" y="2065088"/>
                    <a:pt x="619604" y="2062432"/>
                  </a:cubicBezTo>
                  <a:cubicBezTo>
                    <a:pt x="623928" y="2060402"/>
                    <a:pt x="628305" y="2058423"/>
                    <a:pt x="632630" y="2056497"/>
                  </a:cubicBezTo>
                  <a:cubicBezTo>
                    <a:pt x="637216" y="2054414"/>
                    <a:pt x="641801" y="2052435"/>
                    <a:pt x="646438" y="2050405"/>
                  </a:cubicBezTo>
                  <a:cubicBezTo>
                    <a:pt x="646543" y="2050353"/>
                    <a:pt x="646699" y="2050301"/>
                    <a:pt x="646803" y="2050249"/>
                  </a:cubicBezTo>
                  <a:cubicBezTo>
                    <a:pt x="650555" y="2048634"/>
                    <a:pt x="654411" y="2047020"/>
                    <a:pt x="658214" y="2045406"/>
                  </a:cubicBezTo>
                  <a:cubicBezTo>
                    <a:pt x="668219" y="2041189"/>
                    <a:pt x="678275" y="2037127"/>
                    <a:pt x="688332" y="2033170"/>
                  </a:cubicBezTo>
                  <a:cubicBezTo>
                    <a:pt x="691302" y="2031973"/>
                    <a:pt x="694324" y="2030827"/>
                    <a:pt x="697294" y="2029682"/>
                  </a:cubicBezTo>
                  <a:cubicBezTo>
                    <a:pt x="699222" y="2033327"/>
                    <a:pt x="701202" y="2036971"/>
                    <a:pt x="703234" y="2040512"/>
                  </a:cubicBezTo>
                  <a:cubicBezTo>
                    <a:pt x="705006" y="2043636"/>
                    <a:pt x="706778" y="2046760"/>
                    <a:pt x="708654" y="2049884"/>
                  </a:cubicBezTo>
                  <a:cubicBezTo>
                    <a:pt x="709123" y="2050717"/>
                    <a:pt x="709644" y="2051550"/>
                    <a:pt x="710112" y="2052331"/>
                  </a:cubicBezTo>
                  <a:cubicBezTo>
                    <a:pt x="711988" y="2055507"/>
                    <a:pt x="713864" y="2058683"/>
                    <a:pt x="715844" y="2061755"/>
                  </a:cubicBezTo>
                  <a:cubicBezTo>
                    <a:pt x="715948" y="2061964"/>
                    <a:pt x="716053" y="2062120"/>
                    <a:pt x="716209" y="2062328"/>
                  </a:cubicBezTo>
                  <a:cubicBezTo>
                    <a:pt x="718293" y="2065660"/>
                    <a:pt x="720377" y="2068993"/>
                    <a:pt x="722462" y="2072221"/>
                  </a:cubicBezTo>
                  <a:cubicBezTo>
                    <a:pt x="724285" y="2075033"/>
                    <a:pt x="726161" y="2077896"/>
                    <a:pt x="727985" y="2080708"/>
                  </a:cubicBezTo>
                  <a:cubicBezTo>
                    <a:pt x="728558" y="2081541"/>
                    <a:pt x="729131" y="2082374"/>
                    <a:pt x="729652" y="2083259"/>
                  </a:cubicBezTo>
                  <a:cubicBezTo>
                    <a:pt x="731789" y="2086487"/>
                    <a:pt x="733977" y="2089663"/>
                    <a:pt x="736166" y="2092788"/>
                  </a:cubicBezTo>
                  <a:cubicBezTo>
                    <a:pt x="759614" y="2126788"/>
                    <a:pt x="785615" y="2159173"/>
                    <a:pt x="811668" y="2191143"/>
                  </a:cubicBezTo>
                  <a:cubicBezTo>
                    <a:pt x="842671" y="2231703"/>
                    <a:pt x="879615" y="2266849"/>
                    <a:pt x="916298" y="2302151"/>
                  </a:cubicBezTo>
                  <a:cubicBezTo>
                    <a:pt x="966529" y="2356144"/>
                    <a:pt x="1022804" y="2403630"/>
                    <a:pt x="1085279" y="2442941"/>
                  </a:cubicBezTo>
                  <a:cubicBezTo>
                    <a:pt x="1086634" y="2443878"/>
                    <a:pt x="1088041" y="2444815"/>
                    <a:pt x="1089448" y="2445700"/>
                  </a:cubicBezTo>
                  <a:cubicBezTo>
                    <a:pt x="1090125" y="2446169"/>
                    <a:pt x="1090751" y="2446585"/>
                    <a:pt x="1091428" y="2447002"/>
                  </a:cubicBezTo>
                  <a:cubicBezTo>
                    <a:pt x="1089135" y="2446585"/>
                    <a:pt x="1086895" y="2445961"/>
                    <a:pt x="1084602" y="2445336"/>
                  </a:cubicBezTo>
                  <a:close/>
                  <a:moveTo>
                    <a:pt x="1297665" y="2031140"/>
                  </a:moveTo>
                  <a:cubicBezTo>
                    <a:pt x="1290162" y="2144595"/>
                    <a:pt x="1289537" y="2258206"/>
                    <a:pt x="1290162" y="2371869"/>
                  </a:cubicBezTo>
                  <a:cubicBezTo>
                    <a:pt x="1290683" y="2393945"/>
                    <a:pt x="1289433" y="2415970"/>
                    <a:pt x="1288703" y="2437994"/>
                  </a:cubicBezTo>
                  <a:cubicBezTo>
                    <a:pt x="1288912" y="2442889"/>
                    <a:pt x="1288182" y="2448043"/>
                    <a:pt x="1288338" y="2453042"/>
                  </a:cubicBezTo>
                  <a:cubicBezTo>
                    <a:pt x="1288338" y="2453458"/>
                    <a:pt x="1288338" y="2453823"/>
                    <a:pt x="1288391" y="2454239"/>
                  </a:cubicBezTo>
                  <a:cubicBezTo>
                    <a:pt x="1288391" y="2454604"/>
                    <a:pt x="1288443" y="2454968"/>
                    <a:pt x="1288443" y="2455385"/>
                  </a:cubicBezTo>
                  <a:cubicBezTo>
                    <a:pt x="1288495" y="2455749"/>
                    <a:pt x="1288495" y="2456114"/>
                    <a:pt x="1288547" y="2456530"/>
                  </a:cubicBezTo>
                  <a:cubicBezTo>
                    <a:pt x="1288599" y="2457259"/>
                    <a:pt x="1288755" y="2458040"/>
                    <a:pt x="1288912" y="2458769"/>
                  </a:cubicBezTo>
                  <a:cubicBezTo>
                    <a:pt x="1289016" y="2459134"/>
                    <a:pt x="1289120" y="2459498"/>
                    <a:pt x="1289172" y="2459915"/>
                  </a:cubicBezTo>
                  <a:cubicBezTo>
                    <a:pt x="1289276" y="2460279"/>
                    <a:pt x="1289381" y="2460643"/>
                    <a:pt x="1289485" y="2460956"/>
                  </a:cubicBezTo>
                  <a:cubicBezTo>
                    <a:pt x="1289485" y="2461008"/>
                    <a:pt x="1289485" y="2461008"/>
                    <a:pt x="1289485" y="2461008"/>
                  </a:cubicBezTo>
                  <a:lnTo>
                    <a:pt x="1289485" y="2461060"/>
                  </a:lnTo>
                  <a:cubicBezTo>
                    <a:pt x="1289433" y="2461477"/>
                    <a:pt x="1289381" y="2461945"/>
                    <a:pt x="1289381" y="2462362"/>
                  </a:cubicBezTo>
                  <a:cubicBezTo>
                    <a:pt x="1289016" y="2468193"/>
                    <a:pt x="1287505" y="2476003"/>
                    <a:pt x="1288130" y="2482720"/>
                  </a:cubicBezTo>
                  <a:cubicBezTo>
                    <a:pt x="1286932" y="2482616"/>
                    <a:pt x="1285681" y="2482512"/>
                    <a:pt x="1284483" y="2482408"/>
                  </a:cubicBezTo>
                  <a:cubicBezTo>
                    <a:pt x="1284170" y="2481991"/>
                    <a:pt x="1283805" y="2481575"/>
                    <a:pt x="1283440" y="2481158"/>
                  </a:cubicBezTo>
                  <a:cubicBezTo>
                    <a:pt x="1283284" y="2480950"/>
                    <a:pt x="1283076" y="2480741"/>
                    <a:pt x="1282867" y="2480585"/>
                  </a:cubicBezTo>
                  <a:cubicBezTo>
                    <a:pt x="1281096" y="2478815"/>
                    <a:pt x="1278751" y="2477513"/>
                    <a:pt x="1275833" y="2476784"/>
                  </a:cubicBezTo>
                  <a:cubicBezTo>
                    <a:pt x="1228103" y="2462414"/>
                    <a:pt x="1177821" y="2454343"/>
                    <a:pt x="1132384" y="2433412"/>
                  </a:cubicBezTo>
                  <a:cubicBezTo>
                    <a:pt x="1055995" y="2392435"/>
                    <a:pt x="990393" y="2334484"/>
                    <a:pt x="930940" y="2271899"/>
                  </a:cubicBezTo>
                  <a:cubicBezTo>
                    <a:pt x="864087" y="2210200"/>
                    <a:pt x="807083" y="2138659"/>
                    <a:pt x="755185" y="2064203"/>
                  </a:cubicBezTo>
                  <a:cubicBezTo>
                    <a:pt x="750964" y="2058007"/>
                    <a:pt x="746900" y="2051706"/>
                    <a:pt x="742992" y="2045302"/>
                  </a:cubicBezTo>
                  <a:cubicBezTo>
                    <a:pt x="742002" y="2043688"/>
                    <a:pt x="741064" y="2042074"/>
                    <a:pt x="740074" y="2040512"/>
                  </a:cubicBezTo>
                  <a:cubicBezTo>
                    <a:pt x="736218" y="2034108"/>
                    <a:pt x="732570" y="2027547"/>
                    <a:pt x="728975" y="2020987"/>
                  </a:cubicBezTo>
                  <a:cubicBezTo>
                    <a:pt x="728506" y="2020154"/>
                    <a:pt x="728089" y="2019321"/>
                    <a:pt x="727620" y="2018435"/>
                  </a:cubicBezTo>
                  <a:lnTo>
                    <a:pt x="727672" y="2018435"/>
                  </a:lnTo>
                  <a:cubicBezTo>
                    <a:pt x="731059" y="2017186"/>
                    <a:pt x="734446" y="2015988"/>
                    <a:pt x="737833" y="2014843"/>
                  </a:cubicBezTo>
                  <a:cubicBezTo>
                    <a:pt x="740230" y="2013958"/>
                    <a:pt x="742627" y="2013125"/>
                    <a:pt x="745076" y="2012291"/>
                  </a:cubicBezTo>
                  <a:cubicBezTo>
                    <a:pt x="759405" y="2007293"/>
                    <a:pt x="773839" y="2002555"/>
                    <a:pt x="788324" y="1997869"/>
                  </a:cubicBezTo>
                  <a:cubicBezTo>
                    <a:pt x="841890" y="1978916"/>
                    <a:pt x="895820" y="1961057"/>
                    <a:pt x="951678" y="1949915"/>
                  </a:cubicBezTo>
                  <a:cubicBezTo>
                    <a:pt x="1021397" y="1933409"/>
                    <a:pt x="1089760" y="1914040"/>
                    <a:pt x="1161459" y="1906022"/>
                  </a:cubicBezTo>
                  <a:cubicBezTo>
                    <a:pt x="1209136" y="1903262"/>
                    <a:pt x="1256918" y="1901909"/>
                    <a:pt x="1304700" y="1901961"/>
                  </a:cubicBezTo>
                  <a:cubicBezTo>
                    <a:pt x="1302511" y="1945072"/>
                    <a:pt x="1300114" y="1988080"/>
                    <a:pt x="1297665" y="2031140"/>
                  </a:cubicBezTo>
                  <a:close/>
                  <a:moveTo>
                    <a:pt x="1313454" y="1728420"/>
                  </a:moveTo>
                  <a:cubicBezTo>
                    <a:pt x="1312412" y="1750393"/>
                    <a:pt x="1311317" y="1772365"/>
                    <a:pt x="1310223" y="1794337"/>
                  </a:cubicBezTo>
                  <a:cubicBezTo>
                    <a:pt x="1308973" y="1819694"/>
                    <a:pt x="1307670" y="1845051"/>
                    <a:pt x="1306367" y="1870408"/>
                  </a:cubicBezTo>
                  <a:cubicBezTo>
                    <a:pt x="1287713" y="1870408"/>
                    <a:pt x="1269059" y="1870408"/>
                    <a:pt x="1250405" y="1870668"/>
                  </a:cubicBezTo>
                  <a:cubicBezTo>
                    <a:pt x="1244934" y="1870720"/>
                    <a:pt x="1239463" y="1870824"/>
                    <a:pt x="1233939" y="1870929"/>
                  </a:cubicBezTo>
                  <a:cubicBezTo>
                    <a:pt x="1230865" y="1870981"/>
                    <a:pt x="1227739" y="1871033"/>
                    <a:pt x="1224664" y="1871137"/>
                  </a:cubicBezTo>
                  <a:cubicBezTo>
                    <a:pt x="1219037" y="1871293"/>
                    <a:pt x="1213409" y="1871501"/>
                    <a:pt x="1207730" y="1871710"/>
                  </a:cubicBezTo>
                  <a:cubicBezTo>
                    <a:pt x="1193296" y="1872282"/>
                    <a:pt x="1178915" y="1873063"/>
                    <a:pt x="1164533" y="1874261"/>
                  </a:cubicBezTo>
                  <a:cubicBezTo>
                    <a:pt x="1161251" y="1874521"/>
                    <a:pt x="1157916" y="1874782"/>
                    <a:pt x="1154633" y="1875094"/>
                  </a:cubicBezTo>
                  <a:cubicBezTo>
                    <a:pt x="1148068" y="1875667"/>
                    <a:pt x="1141450" y="1876396"/>
                    <a:pt x="1134885" y="1877125"/>
                  </a:cubicBezTo>
                  <a:cubicBezTo>
                    <a:pt x="1053599" y="1890610"/>
                    <a:pt x="973146" y="1912999"/>
                    <a:pt x="892798" y="1931899"/>
                  </a:cubicBezTo>
                  <a:cubicBezTo>
                    <a:pt x="884357" y="1934347"/>
                    <a:pt x="875967" y="1936794"/>
                    <a:pt x="867631" y="1939345"/>
                  </a:cubicBezTo>
                  <a:cubicBezTo>
                    <a:pt x="863462" y="1940647"/>
                    <a:pt x="859346" y="1941896"/>
                    <a:pt x="855177" y="1943198"/>
                  </a:cubicBezTo>
                  <a:cubicBezTo>
                    <a:pt x="844704" y="1946478"/>
                    <a:pt x="834282" y="1949863"/>
                    <a:pt x="823965" y="1953351"/>
                  </a:cubicBezTo>
                  <a:cubicBezTo>
                    <a:pt x="820682" y="1954445"/>
                    <a:pt x="817452" y="1955538"/>
                    <a:pt x="814169" y="1956631"/>
                  </a:cubicBezTo>
                  <a:cubicBezTo>
                    <a:pt x="795671" y="1962880"/>
                    <a:pt x="777330" y="1969440"/>
                    <a:pt x="758936" y="1976157"/>
                  </a:cubicBezTo>
                  <a:cubicBezTo>
                    <a:pt x="755237" y="1977510"/>
                    <a:pt x="751537" y="1978864"/>
                    <a:pt x="747838" y="1980218"/>
                  </a:cubicBezTo>
                  <a:cubicBezTo>
                    <a:pt x="736739" y="1984279"/>
                    <a:pt x="725640" y="1988393"/>
                    <a:pt x="714437" y="1992558"/>
                  </a:cubicBezTo>
                  <a:cubicBezTo>
                    <a:pt x="713291" y="1990267"/>
                    <a:pt x="712197" y="1987976"/>
                    <a:pt x="711155" y="1985685"/>
                  </a:cubicBezTo>
                  <a:cubicBezTo>
                    <a:pt x="710373" y="1984071"/>
                    <a:pt x="709644" y="1982457"/>
                    <a:pt x="708862" y="1980843"/>
                  </a:cubicBezTo>
                  <a:cubicBezTo>
                    <a:pt x="706465" y="1975740"/>
                    <a:pt x="704120" y="1970638"/>
                    <a:pt x="701828" y="1965535"/>
                  </a:cubicBezTo>
                  <a:cubicBezTo>
                    <a:pt x="700264" y="1962098"/>
                    <a:pt x="698753" y="1958714"/>
                    <a:pt x="697190" y="1955278"/>
                  </a:cubicBezTo>
                  <a:cubicBezTo>
                    <a:pt x="689583" y="1938148"/>
                    <a:pt x="682236" y="1920965"/>
                    <a:pt x="674680" y="1903835"/>
                  </a:cubicBezTo>
                  <a:cubicBezTo>
                    <a:pt x="647741" y="1841458"/>
                    <a:pt x="624241" y="1778092"/>
                    <a:pt x="608609" y="1711550"/>
                  </a:cubicBezTo>
                  <a:cubicBezTo>
                    <a:pt x="578335" y="1576331"/>
                    <a:pt x="572291" y="1436479"/>
                    <a:pt x="578075" y="1298396"/>
                  </a:cubicBezTo>
                  <a:cubicBezTo>
                    <a:pt x="578283" y="1295012"/>
                    <a:pt x="578544" y="1291679"/>
                    <a:pt x="578804" y="1288295"/>
                  </a:cubicBezTo>
                  <a:cubicBezTo>
                    <a:pt x="579065" y="1285171"/>
                    <a:pt x="579325" y="1282047"/>
                    <a:pt x="579586" y="1278871"/>
                  </a:cubicBezTo>
                  <a:cubicBezTo>
                    <a:pt x="579586" y="1278714"/>
                    <a:pt x="579638" y="1278610"/>
                    <a:pt x="579638" y="1278454"/>
                  </a:cubicBezTo>
                  <a:cubicBezTo>
                    <a:pt x="580211" y="1278402"/>
                    <a:pt x="580784" y="1278402"/>
                    <a:pt x="581357" y="1278350"/>
                  </a:cubicBezTo>
                  <a:cubicBezTo>
                    <a:pt x="585422" y="1278142"/>
                    <a:pt x="589486" y="1277933"/>
                    <a:pt x="593550" y="1277673"/>
                  </a:cubicBezTo>
                  <a:cubicBezTo>
                    <a:pt x="602982" y="1277152"/>
                    <a:pt x="612517" y="1276632"/>
                    <a:pt x="621948" y="1276111"/>
                  </a:cubicBezTo>
                  <a:cubicBezTo>
                    <a:pt x="627576" y="1275747"/>
                    <a:pt x="633203" y="1275434"/>
                    <a:pt x="638883" y="1275174"/>
                  </a:cubicBezTo>
                  <a:cubicBezTo>
                    <a:pt x="648158" y="1274653"/>
                    <a:pt x="657485" y="1274237"/>
                    <a:pt x="666760" y="1273872"/>
                  </a:cubicBezTo>
                  <a:cubicBezTo>
                    <a:pt x="670772" y="1273664"/>
                    <a:pt x="674732" y="1273560"/>
                    <a:pt x="678692" y="1273456"/>
                  </a:cubicBezTo>
                  <a:cubicBezTo>
                    <a:pt x="685154" y="1273247"/>
                    <a:pt x="691667" y="1273039"/>
                    <a:pt x="698128" y="1272935"/>
                  </a:cubicBezTo>
                  <a:cubicBezTo>
                    <a:pt x="698597" y="1272935"/>
                    <a:pt x="699066" y="1272883"/>
                    <a:pt x="699535" y="1272883"/>
                  </a:cubicBezTo>
                  <a:cubicBezTo>
                    <a:pt x="701463" y="1272831"/>
                    <a:pt x="703339" y="1272831"/>
                    <a:pt x="705267" y="1272831"/>
                  </a:cubicBezTo>
                  <a:cubicBezTo>
                    <a:pt x="712040" y="1272727"/>
                    <a:pt x="718866" y="1272727"/>
                    <a:pt x="725640" y="1272831"/>
                  </a:cubicBezTo>
                  <a:cubicBezTo>
                    <a:pt x="740074" y="1273247"/>
                    <a:pt x="754559" y="1273612"/>
                    <a:pt x="768993" y="1273976"/>
                  </a:cubicBezTo>
                  <a:cubicBezTo>
                    <a:pt x="783270" y="1274341"/>
                    <a:pt x="797599" y="1274653"/>
                    <a:pt x="811929" y="1274966"/>
                  </a:cubicBezTo>
                  <a:cubicBezTo>
                    <a:pt x="812450" y="1274966"/>
                    <a:pt x="812919" y="1275018"/>
                    <a:pt x="813388" y="1275018"/>
                  </a:cubicBezTo>
                  <a:cubicBezTo>
                    <a:pt x="826102" y="1275278"/>
                    <a:pt x="838868" y="1275538"/>
                    <a:pt x="851582" y="1275747"/>
                  </a:cubicBezTo>
                  <a:cubicBezTo>
                    <a:pt x="855177" y="1275799"/>
                    <a:pt x="858772" y="1275851"/>
                    <a:pt x="862420" y="1275903"/>
                  </a:cubicBezTo>
                  <a:cubicBezTo>
                    <a:pt x="873362" y="1276111"/>
                    <a:pt x="884305" y="1276267"/>
                    <a:pt x="895299" y="1276423"/>
                  </a:cubicBezTo>
                  <a:cubicBezTo>
                    <a:pt x="919164" y="1276788"/>
                    <a:pt x="943029" y="1277100"/>
                    <a:pt x="966945" y="1277309"/>
                  </a:cubicBezTo>
                  <a:cubicBezTo>
                    <a:pt x="974866" y="1277413"/>
                    <a:pt x="982786" y="1277517"/>
                    <a:pt x="990706" y="1277569"/>
                  </a:cubicBezTo>
                  <a:cubicBezTo>
                    <a:pt x="1003524" y="1277673"/>
                    <a:pt x="1016342" y="1277829"/>
                    <a:pt x="1029161" y="1277933"/>
                  </a:cubicBezTo>
                  <a:cubicBezTo>
                    <a:pt x="1043594" y="1278038"/>
                    <a:pt x="1058080" y="1278194"/>
                    <a:pt x="1072513" y="1278298"/>
                  </a:cubicBezTo>
                  <a:cubicBezTo>
                    <a:pt x="1086947" y="1278402"/>
                    <a:pt x="1101432" y="1278506"/>
                    <a:pt x="1115866" y="1278610"/>
                  </a:cubicBezTo>
                  <a:cubicBezTo>
                    <a:pt x="1162501" y="1278923"/>
                    <a:pt x="1209136" y="1279235"/>
                    <a:pt x="1255720" y="1279652"/>
                  </a:cubicBezTo>
                  <a:cubicBezTo>
                    <a:pt x="1268329" y="1279756"/>
                    <a:pt x="1280991" y="1279860"/>
                    <a:pt x="1293601" y="1280016"/>
                  </a:cubicBezTo>
                  <a:cubicBezTo>
                    <a:pt x="1306211" y="1280120"/>
                    <a:pt x="1318821" y="1280276"/>
                    <a:pt x="1331430" y="1280433"/>
                  </a:cubicBezTo>
                  <a:cubicBezTo>
                    <a:pt x="1330701" y="1305373"/>
                    <a:pt x="1329971" y="1330261"/>
                    <a:pt x="1329242" y="1355201"/>
                  </a:cubicBezTo>
                  <a:cubicBezTo>
                    <a:pt x="1328825" y="1369988"/>
                    <a:pt x="1328356" y="1384776"/>
                    <a:pt x="1327939" y="1399615"/>
                  </a:cubicBezTo>
                  <a:cubicBezTo>
                    <a:pt x="1326897" y="1425909"/>
                    <a:pt x="1325803" y="1452203"/>
                    <a:pt x="1324709" y="1478497"/>
                  </a:cubicBezTo>
                  <a:cubicBezTo>
                    <a:pt x="1321739" y="1551079"/>
                    <a:pt x="1318508" y="1623661"/>
                    <a:pt x="1315121" y="1696243"/>
                  </a:cubicBezTo>
                  <a:cubicBezTo>
                    <a:pt x="1314496" y="1706864"/>
                    <a:pt x="1313975" y="1717642"/>
                    <a:pt x="1313454" y="1728420"/>
                  </a:cubicBezTo>
                  <a:close/>
                  <a:moveTo>
                    <a:pt x="1433820" y="2477357"/>
                  </a:moveTo>
                  <a:cubicBezTo>
                    <a:pt x="1421314" y="2480377"/>
                    <a:pt x="1408652" y="2482980"/>
                    <a:pt x="1396199" y="2486000"/>
                  </a:cubicBezTo>
                  <a:cubicBezTo>
                    <a:pt x="1395521" y="2486208"/>
                    <a:pt x="1394896" y="2486417"/>
                    <a:pt x="1394271" y="2486729"/>
                  </a:cubicBezTo>
                  <a:cubicBezTo>
                    <a:pt x="1394115" y="2486781"/>
                    <a:pt x="1393958" y="2486833"/>
                    <a:pt x="1393854" y="2486938"/>
                  </a:cubicBezTo>
                  <a:cubicBezTo>
                    <a:pt x="1392603" y="2486938"/>
                    <a:pt x="1391301" y="2486938"/>
                    <a:pt x="1390102" y="2486885"/>
                  </a:cubicBezTo>
                  <a:cubicBezTo>
                    <a:pt x="1368218" y="2486521"/>
                    <a:pt x="1346385" y="2485948"/>
                    <a:pt x="1324552" y="2484959"/>
                  </a:cubicBezTo>
                  <a:cubicBezTo>
                    <a:pt x="1323823" y="2484907"/>
                    <a:pt x="1323146" y="2484907"/>
                    <a:pt x="1322468" y="2484855"/>
                  </a:cubicBezTo>
                  <a:cubicBezTo>
                    <a:pt x="1322572" y="2484647"/>
                    <a:pt x="1322677" y="2484490"/>
                    <a:pt x="1322781" y="2484282"/>
                  </a:cubicBezTo>
                  <a:cubicBezTo>
                    <a:pt x="1323198" y="2483553"/>
                    <a:pt x="1323510" y="2482720"/>
                    <a:pt x="1323771" y="2481887"/>
                  </a:cubicBezTo>
                  <a:cubicBezTo>
                    <a:pt x="1323927" y="2481470"/>
                    <a:pt x="1324031" y="2481002"/>
                    <a:pt x="1324136" y="2480533"/>
                  </a:cubicBezTo>
                  <a:cubicBezTo>
                    <a:pt x="1324188" y="2480429"/>
                    <a:pt x="1324188" y="2480325"/>
                    <a:pt x="1324240" y="2480273"/>
                  </a:cubicBezTo>
                  <a:cubicBezTo>
                    <a:pt x="1324344" y="2479856"/>
                    <a:pt x="1324448" y="2479492"/>
                    <a:pt x="1324500" y="2479075"/>
                  </a:cubicBezTo>
                  <a:cubicBezTo>
                    <a:pt x="1324552" y="2478659"/>
                    <a:pt x="1324605" y="2478294"/>
                    <a:pt x="1324709" y="2477878"/>
                  </a:cubicBezTo>
                  <a:cubicBezTo>
                    <a:pt x="1324813" y="2477253"/>
                    <a:pt x="1324917" y="2476576"/>
                    <a:pt x="1324969" y="2475951"/>
                  </a:cubicBezTo>
                  <a:cubicBezTo>
                    <a:pt x="1325021" y="2475483"/>
                    <a:pt x="1325073" y="2475066"/>
                    <a:pt x="1325073" y="2474598"/>
                  </a:cubicBezTo>
                  <a:cubicBezTo>
                    <a:pt x="1325126" y="2473712"/>
                    <a:pt x="1325178" y="2472775"/>
                    <a:pt x="1325178" y="2471838"/>
                  </a:cubicBezTo>
                  <a:cubicBezTo>
                    <a:pt x="1325282" y="2466996"/>
                    <a:pt x="1324917" y="2462101"/>
                    <a:pt x="1324969" y="2458561"/>
                  </a:cubicBezTo>
                  <a:cubicBezTo>
                    <a:pt x="1324605" y="2455020"/>
                    <a:pt x="1325126" y="2450438"/>
                    <a:pt x="1325021" y="2446117"/>
                  </a:cubicBezTo>
                  <a:cubicBezTo>
                    <a:pt x="1325021" y="2445752"/>
                    <a:pt x="1325021" y="2445440"/>
                    <a:pt x="1324969" y="2445127"/>
                  </a:cubicBezTo>
                  <a:cubicBezTo>
                    <a:pt x="1324917" y="2444242"/>
                    <a:pt x="1324865" y="2443357"/>
                    <a:pt x="1324709" y="2442472"/>
                  </a:cubicBezTo>
                  <a:cubicBezTo>
                    <a:pt x="1324657" y="2442107"/>
                    <a:pt x="1324605" y="2441795"/>
                    <a:pt x="1324500" y="2441483"/>
                  </a:cubicBezTo>
                  <a:cubicBezTo>
                    <a:pt x="1324448" y="2441118"/>
                    <a:pt x="1324344" y="2440754"/>
                    <a:pt x="1324240" y="2440441"/>
                  </a:cubicBezTo>
                  <a:cubicBezTo>
                    <a:pt x="1324136" y="2440077"/>
                    <a:pt x="1324031" y="2439765"/>
                    <a:pt x="1323875" y="2439400"/>
                  </a:cubicBezTo>
                  <a:cubicBezTo>
                    <a:pt x="1323771" y="2439035"/>
                    <a:pt x="1323614" y="2438723"/>
                    <a:pt x="1323458" y="2438411"/>
                  </a:cubicBezTo>
                  <a:cubicBezTo>
                    <a:pt x="1323406" y="2438359"/>
                    <a:pt x="1323354" y="2438255"/>
                    <a:pt x="1323354" y="2438150"/>
                  </a:cubicBezTo>
                  <a:cubicBezTo>
                    <a:pt x="1323093" y="2437630"/>
                    <a:pt x="1322781" y="2437161"/>
                    <a:pt x="1322364" y="2436693"/>
                  </a:cubicBezTo>
                  <a:cubicBezTo>
                    <a:pt x="1322156" y="2436432"/>
                    <a:pt x="1321947" y="2436172"/>
                    <a:pt x="1321687" y="2435964"/>
                  </a:cubicBezTo>
                  <a:cubicBezTo>
                    <a:pt x="1321426" y="2435703"/>
                    <a:pt x="1321165" y="2435495"/>
                    <a:pt x="1320853" y="2435287"/>
                  </a:cubicBezTo>
                  <a:cubicBezTo>
                    <a:pt x="1320801" y="2435287"/>
                    <a:pt x="1320801" y="2435235"/>
                    <a:pt x="1320801" y="2435235"/>
                  </a:cubicBezTo>
                  <a:cubicBezTo>
                    <a:pt x="1321218" y="2424196"/>
                    <a:pt x="1321530" y="2413210"/>
                    <a:pt x="1321791" y="2402172"/>
                  </a:cubicBezTo>
                  <a:cubicBezTo>
                    <a:pt x="1321947" y="2396653"/>
                    <a:pt x="1322051" y="2391134"/>
                    <a:pt x="1322103" y="2385666"/>
                  </a:cubicBezTo>
                  <a:cubicBezTo>
                    <a:pt x="1322208" y="2380199"/>
                    <a:pt x="1322208" y="2374732"/>
                    <a:pt x="1322208" y="2369317"/>
                  </a:cubicBezTo>
                  <a:cubicBezTo>
                    <a:pt x="1322208" y="2364059"/>
                    <a:pt x="1322156" y="2358852"/>
                    <a:pt x="1322103" y="2353593"/>
                  </a:cubicBezTo>
                  <a:cubicBezTo>
                    <a:pt x="1319706" y="2204680"/>
                    <a:pt x="1327262" y="2055924"/>
                    <a:pt x="1336641" y="1907324"/>
                  </a:cubicBezTo>
                  <a:cubicBezTo>
                    <a:pt x="1336745" y="1905657"/>
                    <a:pt x="1336850" y="1903939"/>
                    <a:pt x="1336902" y="1902221"/>
                  </a:cubicBezTo>
                  <a:cubicBezTo>
                    <a:pt x="1343936" y="1902325"/>
                    <a:pt x="1351023" y="1902429"/>
                    <a:pt x="1358057" y="1902638"/>
                  </a:cubicBezTo>
                  <a:cubicBezTo>
                    <a:pt x="1366394" y="1902846"/>
                    <a:pt x="1374731" y="1903054"/>
                    <a:pt x="1383068" y="1903314"/>
                  </a:cubicBezTo>
                  <a:cubicBezTo>
                    <a:pt x="1472848" y="1912582"/>
                    <a:pt x="1560334" y="1930546"/>
                    <a:pt x="1648811" y="1950227"/>
                  </a:cubicBezTo>
                  <a:cubicBezTo>
                    <a:pt x="1695759" y="1958141"/>
                    <a:pt x="1741352" y="1971419"/>
                    <a:pt x="1786998" y="1984644"/>
                  </a:cubicBezTo>
                  <a:cubicBezTo>
                    <a:pt x="1790854" y="1985529"/>
                    <a:pt x="1794657" y="1986466"/>
                    <a:pt x="1798461" y="1987455"/>
                  </a:cubicBezTo>
                  <a:cubicBezTo>
                    <a:pt x="1809924" y="1990267"/>
                    <a:pt x="1821284" y="1993339"/>
                    <a:pt x="1832487" y="1996567"/>
                  </a:cubicBezTo>
                  <a:cubicBezTo>
                    <a:pt x="1836238" y="1997608"/>
                    <a:pt x="1839938" y="1998702"/>
                    <a:pt x="1843637" y="1999847"/>
                  </a:cubicBezTo>
                  <a:cubicBezTo>
                    <a:pt x="1846607" y="2000732"/>
                    <a:pt x="1849525" y="2001670"/>
                    <a:pt x="1852443" y="2002555"/>
                  </a:cubicBezTo>
                  <a:cubicBezTo>
                    <a:pt x="1854580" y="2003232"/>
                    <a:pt x="1856768" y="2003908"/>
                    <a:pt x="1858905" y="2004638"/>
                  </a:cubicBezTo>
                  <a:cubicBezTo>
                    <a:pt x="1861301" y="2005367"/>
                    <a:pt x="1863594" y="2006148"/>
                    <a:pt x="1865939" y="2006928"/>
                  </a:cubicBezTo>
                  <a:cubicBezTo>
                    <a:pt x="1869639" y="2008126"/>
                    <a:pt x="1873286" y="2009376"/>
                    <a:pt x="1876933" y="2010677"/>
                  </a:cubicBezTo>
                  <a:cubicBezTo>
                    <a:pt x="1880320" y="2011823"/>
                    <a:pt x="1883655" y="2012968"/>
                    <a:pt x="1886938" y="2014218"/>
                  </a:cubicBezTo>
                  <a:cubicBezTo>
                    <a:pt x="1889700" y="2015207"/>
                    <a:pt x="1892461" y="2016196"/>
                    <a:pt x="1895223" y="2017238"/>
                  </a:cubicBezTo>
                  <a:cubicBezTo>
                    <a:pt x="1897099" y="2017915"/>
                    <a:pt x="1898975" y="2018592"/>
                    <a:pt x="1900850" y="2019321"/>
                  </a:cubicBezTo>
                  <a:cubicBezTo>
                    <a:pt x="1905957" y="2021247"/>
                    <a:pt x="1911063" y="2023226"/>
                    <a:pt x="1916117" y="2025256"/>
                  </a:cubicBezTo>
                  <a:cubicBezTo>
                    <a:pt x="1917941" y="2025933"/>
                    <a:pt x="1919765" y="2026714"/>
                    <a:pt x="1921589" y="2027443"/>
                  </a:cubicBezTo>
                  <a:cubicBezTo>
                    <a:pt x="1925184" y="2028901"/>
                    <a:pt x="1928831" y="2030411"/>
                    <a:pt x="1932427" y="2031973"/>
                  </a:cubicBezTo>
                  <a:cubicBezTo>
                    <a:pt x="1935293" y="2033170"/>
                    <a:pt x="1938211" y="2034420"/>
                    <a:pt x="1941077" y="2035722"/>
                  </a:cubicBezTo>
                  <a:cubicBezTo>
                    <a:pt x="1948528" y="2038950"/>
                    <a:pt x="1955927" y="2042386"/>
                    <a:pt x="1963274" y="2045875"/>
                  </a:cubicBezTo>
                  <a:cubicBezTo>
                    <a:pt x="1962909" y="2046448"/>
                    <a:pt x="1962544" y="2047072"/>
                    <a:pt x="1962128" y="2047645"/>
                  </a:cubicBezTo>
                  <a:cubicBezTo>
                    <a:pt x="1960825" y="2049676"/>
                    <a:pt x="1959522" y="2051654"/>
                    <a:pt x="1958220" y="2053685"/>
                  </a:cubicBezTo>
                  <a:cubicBezTo>
                    <a:pt x="1950768" y="2065036"/>
                    <a:pt x="1942900" y="2076178"/>
                    <a:pt x="1934772" y="2087112"/>
                  </a:cubicBezTo>
                  <a:cubicBezTo>
                    <a:pt x="1933417" y="2089039"/>
                    <a:pt x="1931958" y="2090965"/>
                    <a:pt x="1930499" y="2092840"/>
                  </a:cubicBezTo>
                  <a:cubicBezTo>
                    <a:pt x="1927633" y="2096641"/>
                    <a:pt x="1924715" y="2100441"/>
                    <a:pt x="1921745" y="2104242"/>
                  </a:cubicBezTo>
                  <a:cubicBezTo>
                    <a:pt x="1920286" y="2106169"/>
                    <a:pt x="1918827" y="2107991"/>
                    <a:pt x="1917316" y="2109866"/>
                  </a:cubicBezTo>
                  <a:cubicBezTo>
                    <a:pt x="1915857" y="2111740"/>
                    <a:pt x="1914346" y="2113615"/>
                    <a:pt x="1912835" y="2115437"/>
                  </a:cubicBezTo>
                  <a:cubicBezTo>
                    <a:pt x="1911219" y="2117520"/>
                    <a:pt x="1909552" y="2119498"/>
                    <a:pt x="1907885" y="2121529"/>
                  </a:cubicBezTo>
                  <a:cubicBezTo>
                    <a:pt x="1905332" y="2124653"/>
                    <a:pt x="1902726" y="2127777"/>
                    <a:pt x="1900121" y="2130901"/>
                  </a:cubicBezTo>
                  <a:cubicBezTo>
                    <a:pt x="1881467" y="2153186"/>
                    <a:pt x="1861875" y="2174742"/>
                    <a:pt x="1842022" y="2195985"/>
                  </a:cubicBezTo>
                  <a:cubicBezTo>
                    <a:pt x="1840250" y="2197912"/>
                    <a:pt x="1838427" y="2199838"/>
                    <a:pt x="1836655" y="2201713"/>
                  </a:cubicBezTo>
                  <a:cubicBezTo>
                    <a:pt x="1833372" y="2205201"/>
                    <a:pt x="1830090" y="2208690"/>
                    <a:pt x="1826807" y="2212178"/>
                  </a:cubicBezTo>
                  <a:cubicBezTo>
                    <a:pt x="1823524" y="2215614"/>
                    <a:pt x="1820242" y="2219155"/>
                    <a:pt x="1816907" y="2222591"/>
                  </a:cubicBezTo>
                  <a:cubicBezTo>
                    <a:pt x="1761778" y="2271899"/>
                    <a:pt x="1716445" y="2331725"/>
                    <a:pt x="1655741" y="2374628"/>
                  </a:cubicBezTo>
                  <a:cubicBezTo>
                    <a:pt x="1635993" y="2388582"/>
                    <a:pt x="1617235" y="2404202"/>
                    <a:pt x="1595923" y="2415761"/>
                  </a:cubicBezTo>
                  <a:cubicBezTo>
                    <a:pt x="1544233" y="2439660"/>
                    <a:pt x="1488271" y="2459550"/>
                    <a:pt x="1433820" y="2477357"/>
                  </a:cubicBezTo>
                  <a:close/>
                  <a:moveTo>
                    <a:pt x="2189364" y="2221863"/>
                  </a:moveTo>
                  <a:cubicBezTo>
                    <a:pt x="2184987" y="2225091"/>
                    <a:pt x="2180558" y="2228267"/>
                    <a:pt x="2176077" y="2231391"/>
                  </a:cubicBezTo>
                  <a:cubicBezTo>
                    <a:pt x="2171752" y="2234463"/>
                    <a:pt x="2167479" y="2237431"/>
                    <a:pt x="2163102" y="2240346"/>
                  </a:cubicBezTo>
                  <a:cubicBezTo>
                    <a:pt x="2162790" y="2240555"/>
                    <a:pt x="2162425" y="2240763"/>
                    <a:pt x="2162112" y="2241023"/>
                  </a:cubicBezTo>
                  <a:cubicBezTo>
                    <a:pt x="2157735" y="2243991"/>
                    <a:pt x="2153358" y="2246907"/>
                    <a:pt x="2148981" y="2249823"/>
                  </a:cubicBezTo>
                  <a:cubicBezTo>
                    <a:pt x="2148877" y="2249875"/>
                    <a:pt x="2148773" y="2249927"/>
                    <a:pt x="2148721" y="2250031"/>
                  </a:cubicBezTo>
                  <a:cubicBezTo>
                    <a:pt x="2144500" y="2252791"/>
                    <a:pt x="2140175" y="2255602"/>
                    <a:pt x="2135903" y="2258310"/>
                  </a:cubicBezTo>
                  <a:cubicBezTo>
                    <a:pt x="2135225" y="2258726"/>
                    <a:pt x="2134600" y="2259143"/>
                    <a:pt x="2133975" y="2259507"/>
                  </a:cubicBezTo>
                  <a:cubicBezTo>
                    <a:pt x="2130119" y="2261955"/>
                    <a:pt x="2126315" y="2264350"/>
                    <a:pt x="2122407" y="2266745"/>
                  </a:cubicBezTo>
                  <a:cubicBezTo>
                    <a:pt x="2121886" y="2267109"/>
                    <a:pt x="2121365" y="2267422"/>
                    <a:pt x="2120844" y="2267734"/>
                  </a:cubicBezTo>
                  <a:cubicBezTo>
                    <a:pt x="2116363" y="2270493"/>
                    <a:pt x="2111830" y="2273253"/>
                    <a:pt x="2107244" y="2275960"/>
                  </a:cubicBezTo>
                  <a:cubicBezTo>
                    <a:pt x="2103545" y="2278200"/>
                    <a:pt x="2099845" y="2280334"/>
                    <a:pt x="2096093" y="2282521"/>
                  </a:cubicBezTo>
                  <a:cubicBezTo>
                    <a:pt x="2093488" y="2284031"/>
                    <a:pt x="2090935" y="2285489"/>
                    <a:pt x="2088330" y="2286999"/>
                  </a:cubicBezTo>
                  <a:cubicBezTo>
                    <a:pt x="2087287" y="2287624"/>
                    <a:pt x="2086193" y="2288248"/>
                    <a:pt x="2085099" y="2288821"/>
                  </a:cubicBezTo>
                  <a:cubicBezTo>
                    <a:pt x="2082337" y="2290435"/>
                    <a:pt x="2079524" y="2291997"/>
                    <a:pt x="2076710" y="2293559"/>
                  </a:cubicBezTo>
                  <a:cubicBezTo>
                    <a:pt x="2057430" y="2304337"/>
                    <a:pt x="2037838" y="2314647"/>
                    <a:pt x="2017934" y="2324539"/>
                  </a:cubicBezTo>
                  <a:cubicBezTo>
                    <a:pt x="2013817" y="2326622"/>
                    <a:pt x="2009701" y="2328653"/>
                    <a:pt x="2005532" y="2330631"/>
                  </a:cubicBezTo>
                  <a:cubicBezTo>
                    <a:pt x="2000582" y="2333078"/>
                    <a:pt x="1995580" y="2335474"/>
                    <a:pt x="1990578" y="2337817"/>
                  </a:cubicBezTo>
                  <a:cubicBezTo>
                    <a:pt x="1934667" y="2366610"/>
                    <a:pt x="1878080" y="2394622"/>
                    <a:pt x="1818522" y="2415084"/>
                  </a:cubicBezTo>
                  <a:cubicBezTo>
                    <a:pt x="1752972" y="2435547"/>
                    <a:pt x="1686432" y="2453042"/>
                    <a:pt x="1619110" y="2466683"/>
                  </a:cubicBezTo>
                  <a:cubicBezTo>
                    <a:pt x="1618589" y="2466787"/>
                    <a:pt x="1618068" y="2466944"/>
                    <a:pt x="1617599" y="2467100"/>
                  </a:cubicBezTo>
                  <a:cubicBezTo>
                    <a:pt x="1616766" y="2467360"/>
                    <a:pt x="1615984" y="2467725"/>
                    <a:pt x="1615255" y="2468141"/>
                  </a:cubicBezTo>
                  <a:cubicBezTo>
                    <a:pt x="1614942" y="2468349"/>
                    <a:pt x="1614681" y="2468506"/>
                    <a:pt x="1614369" y="2468714"/>
                  </a:cubicBezTo>
                  <a:cubicBezTo>
                    <a:pt x="1612389" y="2470068"/>
                    <a:pt x="1610773" y="2471838"/>
                    <a:pt x="1609627" y="2473973"/>
                  </a:cubicBezTo>
                  <a:cubicBezTo>
                    <a:pt x="1609106" y="2473712"/>
                    <a:pt x="1608533" y="2473400"/>
                    <a:pt x="1607960" y="2473192"/>
                  </a:cubicBezTo>
                  <a:cubicBezTo>
                    <a:pt x="1607960" y="2473192"/>
                    <a:pt x="1607960" y="2473192"/>
                    <a:pt x="1607908" y="2473192"/>
                  </a:cubicBezTo>
                  <a:cubicBezTo>
                    <a:pt x="1607386" y="2472984"/>
                    <a:pt x="1606866" y="2472827"/>
                    <a:pt x="1606292" y="2472671"/>
                  </a:cubicBezTo>
                  <a:cubicBezTo>
                    <a:pt x="1606084" y="2472619"/>
                    <a:pt x="1605927" y="2472567"/>
                    <a:pt x="1605719" y="2472567"/>
                  </a:cubicBezTo>
                  <a:cubicBezTo>
                    <a:pt x="1605302" y="2472463"/>
                    <a:pt x="1604937" y="2472359"/>
                    <a:pt x="1604521" y="2472359"/>
                  </a:cubicBezTo>
                  <a:cubicBezTo>
                    <a:pt x="1604416" y="2472307"/>
                    <a:pt x="1604260" y="2472307"/>
                    <a:pt x="1604156" y="2472307"/>
                  </a:cubicBezTo>
                  <a:cubicBezTo>
                    <a:pt x="1603583" y="2472202"/>
                    <a:pt x="1602958" y="2472202"/>
                    <a:pt x="1602332" y="2472202"/>
                  </a:cubicBezTo>
                  <a:cubicBezTo>
                    <a:pt x="1601603" y="2472202"/>
                    <a:pt x="1600873" y="2472254"/>
                    <a:pt x="1600144" y="2472359"/>
                  </a:cubicBezTo>
                  <a:cubicBezTo>
                    <a:pt x="1579614" y="2475326"/>
                    <a:pt x="1559032" y="2478294"/>
                    <a:pt x="1538450" y="2480794"/>
                  </a:cubicBezTo>
                  <a:cubicBezTo>
                    <a:pt x="1534489" y="2481314"/>
                    <a:pt x="1530529" y="2481783"/>
                    <a:pt x="1526569" y="2482251"/>
                  </a:cubicBezTo>
                  <a:cubicBezTo>
                    <a:pt x="1523964" y="2482564"/>
                    <a:pt x="1521411" y="2482876"/>
                    <a:pt x="1518805" y="2483137"/>
                  </a:cubicBezTo>
                  <a:cubicBezTo>
                    <a:pt x="1516877" y="2483345"/>
                    <a:pt x="1515054" y="2483553"/>
                    <a:pt x="1513126" y="2483709"/>
                  </a:cubicBezTo>
                  <a:cubicBezTo>
                    <a:pt x="1538919" y="2473660"/>
                    <a:pt x="1565284" y="2464705"/>
                    <a:pt x="1590556" y="2453458"/>
                  </a:cubicBezTo>
                  <a:cubicBezTo>
                    <a:pt x="1591807" y="2452938"/>
                    <a:pt x="1593057" y="2452365"/>
                    <a:pt x="1594308" y="2451792"/>
                  </a:cubicBezTo>
                  <a:cubicBezTo>
                    <a:pt x="1603114" y="2447783"/>
                    <a:pt x="1611763" y="2443513"/>
                    <a:pt x="1620257" y="2438775"/>
                  </a:cubicBezTo>
                  <a:cubicBezTo>
                    <a:pt x="1675073" y="2402276"/>
                    <a:pt x="1728169" y="2362444"/>
                    <a:pt x="1771001" y="2312043"/>
                  </a:cubicBezTo>
                  <a:cubicBezTo>
                    <a:pt x="1836238" y="2249562"/>
                    <a:pt x="1897307" y="2186977"/>
                    <a:pt x="1953738" y="2115593"/>
                  </a:cubicBezTo>
                  <a:cubicBezTo>
                    <a:pt x="1956187" y="2112573"/>
                    <a:pt x="1958584" y="2109553"/>
                    <a:pt x="1960929" y="2106481"/>
                  </a:cubicBezTo>
                  <a:cubicBezTo>
                    <a:pt x="1962440" y="2104555"/>
                    <a:pt x="1963847" y="2102628"/>
                    <a:pt x="1965306" y="2100650"/>
                  </a:cubicBezTo>
                  <a:cubicBezTo>
                    <a:pt x="1967859" y="2097213"/>
                    <a:pt x="1970360" y="2093673"/>
                    <a:pt x="1972809" y="2090184"/>
                  </a:cubicBezTo>
                  <a:cubicBezTo>
                    <a:pt x="1973799" y="2088778"/>
                    <a:pt x="1974789" y="2087320"/>
                    <a:pt x="1975727" y="2085915"/>
                  </a:cubicBezTo>
                  <a:cubicBezTo>
                    <a:pt x="1981459" y="2077532"/>
                    <a:pt x="1986930" y="2068941"/>
                    <a:pt x="1992193" y="2060193"/>
                  </a:cubicBezTo>
                  <a:cubicBezTo>
                    <a:pt x="1992349" y="2060245"/>
                    <a:pt x="1992454" y="2060350"/>
                    <a:pt x="1992610" y="2060402"/>
                  </a:cubicBezTo>
                  <a:cubicBezTo>
                    <a:pt x="1995319" y="2061859"/>
                    <a:pt x="1998029" y="2063265"/>
                    <a:pt x="2000739" y="2064723"/>
                  </a:cubicBezTo>
                  <a:cubicBezTo>
                    <a:pt x="2003552" y="2066233"/>
                    <a:pt x="2006470" y="2067795"/>
                    <a:pt x="2009284" y="2069409"/>
                  </a:cubicBezTo>
                  <a:cubicBezTo>
                    <a:pt x="2050188" y="2090028"/>
                    <a:pt x="2089945" y="2113146"/>
                    <a:pt x="2128295" y="2138242"/>
                  </a:cubicBezTo>
                  <a:cubicBezTo>
                    <a:pt x="2149242" y="2152509"/>
                    <a:pt x="2170814" y="2168181"/>
                    <a:pt x="2191761" y="2184686"/>
                  </a:cubicBezTo>
                  <a:cubicBezTo>
                    <a:pt x="2192595" y="2185259"/>
                    <a:pt x="2193428" y="2185884"/>
                    <a:pt x="2194314" y="2186509"/>
                  </a:cubicBezTo>
                  <a:cubicBezTo>
                    <a:pt x="2196867" y="2188435"/>
                    <a:pt x="2199421" y="2190414"/>
                    <a:pt x="2201974" y="2192445"/>
                  </a:cubicBezTo>
                  <a:cubicBezTo>
                    <a:pt x="2202808" y="2193121"/>
                    <a:pt x="2203641" y="2193798"/>
                    <a:pt x="2204527" y="2194423"/>
                  </a:cubicBezTo>
                  <a:cubicBezTo>
                    <a:pt x="2205413" y="2195100"/>
                    <a:pt x="2206247" y="2195777"/>
                    <a:pt x="2207132" y="2196402"/>
                  </a:cubicBezTo>
                  <a:cubicBezTo>
                    <a:pt x="2207862" y="2196922"/>
                    <a:pt x="2208643" y="2197495"/>
                    <a:pt x="2209373" y="2198016"/>
                  </a:cubicBezTo>
                  <a:cubicBezTo>
                    <a:pt x="2210363" y="2198745"/>
                    <a:pt x="2211405" y="2199474"/>
                    <a:pt x="2212447" y="2200150"/>
                  </a:cubicBezTo>
                  <a:cubicBezTo>
                    <a:pt x="2213333" y="2200723"/>
                    <a:pt x="2214219" y="2201296"/>
                    <a:pt x="2215157" y="2201869"/>
                  </a:cubicBezTo>
                  <a:cubicBezTo>
                    <a:pt x="2215261" y="2201973"/>
                    <a:pt x="2215417" y="2202025"/>
                    <a:pt x="2215522" y="2202077"/>
                  </a:cubicBezTo>
                  <a:cubicBezTo>
                    <a:pt x="2206924" y="2208898"/>
                    <a:pt x="2198170" y="2215458"/>
                    <a:pt x="2189364" y="2221863"/>
                  </a:cubicBezTo>
                  <a:close/>
                  <a:moveTo>
                    <a:pt x="2572816" y="1349162"/>
                  </a:moveTo>
                  <a:cubicBezTo>
                    <a:pt x="2572764" y="1352754"/>
                    <a:pt x="2572659" y="1356451"/>
                    <a:pt x="2572555" y="1360044"/>
                  </a:cubicBezTo>
                  <a:cubicBezTo>
                    <a:pt x="2572503" y="1361241"/>
                    <a:pt x="2572503" y="1362439"/>
                    <a:pt x="2572451" y="1363584"/>
                  </a:cubicBezTo>
                  <a:cubicBezTo>
                    <a:pt x="2572295" y="1369156"/>
                    <a:pt x="2572086" y="1374675"/>
                    <a:pt x="2571878" y="1380194"/>
                  </a:cubicBezTo>
                  <a:cubicBezTo>
                    <a:pt x="2571826" y="1380975"/>
                    <a:pt x="2571826" y="1381756"/>
                    <a:pt x="2571774" y="1382537"/>
                  </a:cubicBezTo>
                  <a:cubicBezTo>
                    <a:pt x="2571669" y="1385140"/>
                    <a:pt x="2571565" y="1387796"/>
                    <a:pt x="2571409" y="1390399"/>
                  </a:cubicBezTo>
                  <a:cubicBezTo>
                    <a:pt x="2571305" y="1393367"/>
                    <a:pt x="2571148" y="1396335"/>
                    <a:pt x="2570992" y="1399302"/>
                  </a:cubicBezTo>
                  <a:cubicBezTo>
                    <a:pt x="2566042" y="1472717"/>
                    <a:pt x="2552182" y="1545508"/>
                    <a:pt x="2534309" y="1616840"/>
                  </a:cubicBezTo>
                  <a:cubicBezTo>
                    <a:pt x="2495125" y="1752371"/>
                    <a:pt x="2445572" y="1885664"/>
                    <a:pt x="2375541" y="2008907"/>
                  </a:cubicBezTo>
                  <a:cubicBezTo>
                    <a:pt x="2354333" y="2047281"/>
                    <a:pt x="2335210" y="2087633"/>
                    <a:pt x="2306031" y="2120904"/>
                  </a:cubicBezTo>
                  <a:cubicBezTo>
                    <a:pt x="2303477" y="2123559"/>
                    <a:pt x="2300924" y="2126163"/>
                    <a:pt x="2298267" y="2128818"/>
                  </a:cubicBezTo>
                  <a:cubicBezTo>
                    <a:pt x="2295661" y="2131422"/>
                    <a:pt x="2293056" y="2134077"/>
                    <a:pt x="2290451" y="2136628"/>
                  </a:cubicBezTo>
                  <a:cubicBezTo>
                    <a:pt x="2288366" y="2138711"/>
                    <a:pt x="2286334" y="2140690"/>
                    <a:pt x="2284250" y="2142668"/>
                  </a:cubicBezTo>
                  <a:cubicBezTo>
                    <a:pt x="2283468" y="2143397"/>
                    <a:pt x="2282739" y="2144178"/>
                    <a:pt x="2281957" y="2144907"/>
                  </a:cubicBezTo>
                  <a:cubicBezTo>
                    <a:pt x="2279508" y="2147250"/>
                    <a:pt x="2277059" y="2149593"/>
                    <a:pt x="2274558" y="2151884"/>
                  </a:cubicBezTo>
                  <a:cubicBezTo>
                    <a:pt x="2272213" y="2154123"/>
                    <a:pt x="2269869" y="2156258"/>
                    <a:pt x="2267472" y="2158392"/>
                  </a:cubicBezTo>
                  <a:cubicBezTo>
                    <a:pt x="2266899" y="2158965"/>
                    <a:pt x="2266325" y="2159434"/>
                    <a:pt x="2265752" y="2160007"/>
                  </a:cubicBezTo>
                  <a:cubicBezTo>
                    <a:pt x="2263459" y="2162141"/>
                    <a:pt x="2261063" y="2164224"/>
                    <a:pt x="2258718" y="2166307"/>
                  </a:cubicBezTo>
                  <a:cubicBezTo>
                    <a:pt x="2256529" y="2168233"/>
                    <a:pt x="2254341" y="2170160"/>
                    <a:pt x="2252152" y="2172086"/>
                  </a:cubicBezTo>
                  <a:cubicBezTo>
                    <a:pt x="2250485" y="2173544"/>
                    <a:pt x="2248870" y="2174950"/>
                    <a:pt x="2247202" y="2176356"/>
                  </a:cubicBezTo>
                  <a:cubicBezTo>
                    <a:pt x="2245587" y="2177762"/>
                    <a:pt x="2243972" y="2179115"/>
                    <a:pt x="2242408" y="2180417"/>
                  </a:cubicBezTo>
                  <a:cubicBezTo>
                    <a:pt x="2242200" y="2180625"/>
                    <a:pt x="2241939" y="2180833"/>
                    <a:pt x="2241731" y="2180990"/>
                  </a:cubicBezTo>
                  <a:cubicBezTo>
                    <a:pt x="2241575" y="2180886"/>
                    <a:pt x="2241471" y="2180781"/>
                    <a:pt x="2241366" y="2180729"/>
                  </a:cubicBezTo>
                  <a:cubicBezTo>
                    <a:pt x="2240897" y="2180365"/>
                    <a:pt x="2240376" y="2180053"/>
                    <a:pt x="2239907" y="2179740"/>
                  </a:cubicBezTo>
                  <a:cubicBezTo>
                    <a:pt x="2239490" y="2179480"/>
                    <a:pt x="2239074" y="2179167"/>
                    <a:pt x="2238709" y="2178907"/>
                  </a:cubicBezTo>
                  <a:cubicBezTo>
                    <a:pt x="2237667" y="2178230"/>
                    <a:pt x="2236572" y="2177553"/>
                    <a:pt x="2235478" y="2176876"/>
                  </a:cubicBezTo>
                  <a:cubicBezTo>
                    <a:pt x="2234801" y="2176460"/>
                    <a:pt x="2234123" y="2176043"/>
                    <a:pt x="2233498" y="2175679"/>
                  </a:cubicBezTo>
                  <a:cubicBezTo>
                    <a:pt x="2232821" y="2175262"/>
                    <a:pt x="2232144" y="2174846"/>
                    <a:pt x="2231518" y="2174429"/>
                  </a:cubicBezTo>
                  <a:cubicBezTo>
                    <a:pt x="2230893" y="2174065"/>
                    <a:pt x="2230268" y="2173648"/>
                    <a:pt x="2229695" y="2173232"/>
                  </a:cubicBezTo>
                  <a:cubicBezTo>
                    <a:pt x="2228757" y="2172659"/>
                    <a:pt x="2227871" y="2172034"/>
                    <a:pt x="2227089" y="2171409"/>
                  </a:cubicBezTo>
                  <a:cubicBezTo>
                    <a:pt x="2195304" y="2147406"/>
                    <a:pt x="2164092" y="2122518"/>
                    <a:pt x="2130223" y="2101483"/>
                  </a:cubicBezTo>
                  <a:cubicBezTo>
                    <a:pt x="2109641" y="2088935"/>
                    <a:pt x="2088798" y="2076595"/>
                    <a:pt x="2067747" y="2064619"/>
                  </a:cubicBezTo>
                  <a:cubicBezTo>
                    <a:pt x="2063423" y="2062172"/>
                    <a:pt x="2059046" y="2059777"/>
                    <a:pt x="2054721" y="2057330"/>
                  </a:cubicBezTo>
                  <a:cubicBezTo>
                    <a:pt x="2050552" y="2055039"/>
                    <a:pt x="2046384" y="2052696"/>
                    <a:pt x="2042215" y="2050457"/>
                  </a:cubicBezTo>
                  <a:cubicBezTo>
                    <a:pt x="2039923" y="2049155"/>
                    <a:pt x="2037630" y="2047958"/>
                    <a:pt x="2035337" y="2046708"/>
                  </a:cubicBezTo>
                  <a:cubicBezTo>
                    <a:pt x="2026427" y="2041918"/>
                    <a:pt x="2017413" y="2037180"/>
                    <a:pt x="2008398" y="2032598"/>
                  </a:cubicBezTo>
                  <a:cubicBezTo>
                    <a:pt x="2018090" y="2015155"/>
                    <a:pt x="2027417" y="1997504"/>
                    <a:pt x="2036900" y="1979906"/>
                  </a:cubicBezTo>
                  <a:cubicBezTo>
                    <a:pt x="2093436" y="1882540"/>
                    <a:pt x="2133558" y="1775854"/>
                    <a:pt x="2155130" y="1665367"/>
                  </a:cubicBezTo>
                  <a:cubicBezTo>
                    <a:pt x="2173941" y="1578102"/>
                    <a:pt x="2194002" y="1490212"/>
                    <a:pt x="2191761" y="1400344"/>
                  </a:cubicBezTo>
                  <a:cubicBezTo>
                    <a:pt x="2191865" y="1386598"/>
                    <a:pt x="2191605" y="1372956"/>
                    <a:pt x="2191084" y="1359315"/>
                  </a:cubicBezTo>
                  <a:cubicBezTo>
                    <a:pt x="2191031" y="1358117"/>
                    <a:pt x="2190979" y="1356868"/>
                    <a:pt x="2190927" y="1355670"/>
                  </a:cubicBezTo>
                  <a:cubicBezTo>
                    <a:pt x="2190823" y="1353223"/>
                    <a:pt x="2190719" y="1350724"/>
                    <a:pt x="2190563" y="1348276"/>
                  </a:cubicBezTo>
                  <a:cubicBezTo>
                    <a:pt x="2190094" y="1338904"/>
                    <a:pt x="2189468" y="1329584"/>
                    <a:pt x="2188791" y="1320264"/>
                  </a:cubicBezTo>
                  <a:cubicBezTo>
                    <a:pt x="2191605" y="1320316"/>
                    <a:pt x="2194418" y="1320368"/>
                    <a:pt x="2197232" y="1320420"/>
                  </a:cubicBezTo>
                  <a:cubicBezTo>
                    <a:pt x="2225787" y="1320941"/>
                    <a:pt x="2254341" y="1321462"/>
                    <a:pt x="2282895" y="1322139"/>
                  </a:cubicBezTo>
                  <a:cubicBezTo>
                    <a:pt x="2303425" y="1322607"/>
                    <a:pt x="2323955" y="1323128"/>
                    <a:pt x="2344485" y="1323701"/>
                  </a:cubicBezTo>
                  <a:cubicBezTo>
                    <a:pt x="2357460" y="1324065"/>
                    <a:pt x="2370434" y="1324482"/>
                    <a:pt x="2383409" y="1324898"/>
                  </a:cubicBezTo>
                  <a:cubicBezTo>
                    <a:pt x="2393153" y="1325263"/>
                    <a:pt x="2402949" y="1325575"/>
                    <a:pt x="2412693" y="1325940"/>
                  </a:cubicBezTo>
                  <a:cubicBezTo>
                    <a:pt x="2418060" y="1326148"/>
                    <a:pt x="2423478" y="1326356"/>
                    <a:pt x="2428846" y="1326616"/>
                  </a:cubicBezTo>
                  <a:cubicBezTo>
                    <a:pt x="2452606" y="1327606"/>
                    <a:pt x="2476315" y="1328699"/>
                    <a:pt x="2500075" y="1330053"/>
                  </a:cubicBezTo>
                  <a:cubicBezTo>
                    <a:pt x="2523836" y="1330105"/>
                    <a:pt x="2547648" y="1329272"/>
                    <a:pt x="2571409" y="1328387"/>
                  </a:cubicBezTo>
                  <a:cubicBezTo>
                    <a:pt x="2571826" y="1328335"/>
                    <a:pt x="2572295" y="1328230"/>
                    <a:pt x="2572712" y="1328126"/>
                  </a:cubicBezTo>
                  <a:cubicBezTo>
                    <a:pt x="2572920" y="1328074"/>
                    <a:pt x="2573076" y="1328022"/>
                    <a:pt x="2573233" y="1327970"/>
                  </a:cubicBezTo>
                  <a:cubicBezTo>
                    <a:pt x="2573024" y="1334947"/>
                    <a:pt x="2572920" y="1342028"/>
                    <a:pt x="2572816" y="1349162"/>
                  </a:cubicBezTo>
                  <a:close/>
                  <a:moveTo>
                    <a:pt x="2573233" y="1298240"/>
                  </a:moveTo>
                  <a:cubicBezTo>
                    <a:pt x="2557601" y="1293137"/>
                    <a:pt x="2529932" y="1299593"/>
                    <a:pt x="2514300" y="1298084"/>
                  </a:cubicBezTo>
                  <a:cubicBezTo>
                    <a:pt x="2438746" y="1294439"/>
                    <a:pt x="2363035" y="1292200"/>
                    <a:pt x="2287324" y="1290430"/>
                  </a:cubicBezTo>
                  <a:cubicBezTo>
                    <a:pt x="2277007" y="1290169"/>
                    <a:pt x="2266690" y="1289961"/>
                    <a:pt x="2256373" y="1289753"/>
                  </a:cubicBezTo>
                  <a:cubicBezTo>
                    <a:pt x="2246525" y="1289544"/>
                    <a:pt x="2236625" y="1289336"/>
                    <a:pt x="2226776" y="1289076"/>
                  </a:cubicBezTo>
                  <a:cubicBezTo>
                    <a:pt x="2213073" y="1288816"/>
                    <a:pt x="2199369" y="1288503"/>
                    <a:pt x="2185664" y="1288243"/>
                  </a:cubicBezTo>
                  <a:cubicBezTo>
                    <a:pt x="2184987" y="1282307"/>
                    <a:pt x="2184310" y="1276371"/>
                    <a:pt x="2183580" y="1270488"/>
                  </a:cubicBezTo>
                  <a:cubicBezTo>
                    <a:pt x="2183268" y="1267728"/>
                    <a:pt x="2182903" y="1265021"/>
                    <a:pt x="2182538" y="1262313"/>
                  </a:cubicBezTo>
                  <a:cubicBezTo>
                    <a:pt x="2182278" y="1259866"/>
                    <a:pt x="2181913" y="1257471"/>
                    <a:pt x="2181600" y="1255076"/>
                  </a:cubicBezTo>
                  <a:cubicBezTo>
                    <a:pt x="2179099" y="1236592"/>
                    <a:pt x="2176285" y="1218160"/>
                    <a:pt x="2173055" y="1199780"/>
                  </a:cubicBezTo>
                  <a:cubicBezTo>
                    <a:pt x="2172221" y="1195042"/>
                    <a:pt x="2171387" y="1190304"/>
                    <a:pt x="2170554" y="1185566"/>
                  </a:cubicBezTo>
                  <a:cubicBezTo>
                    <a:pt x="2170033" y="1182858"/>
                    <a:pt x="2169564" y="1180151"/>
                    <a:pt x="2169043" y="1177443"/>
                  </a:cubicBezTo>
                  <a:cubicBezTo>
                    <a:pt x="2168000" y="1171872"/>
                    <a:pt x="2166958" y="1166353"/>
                    <a:pt x="2165916" y="1160782"/>
                  </a:cubicBezTo>
                  <a:cubicBezTo>
                    <a:pt x="2163050" y="1146047"/>
                    <a:pt x="2160028" y="1131364"/>
                    <a:pt x="2156902" y="1116733"/>
                  </a:cubicBezTo>
                  <a:cubicBezTo>
                    <a:pt x="2156172" y="1113296"/>
                    <a:pt x="2155443" y="1109756"/>
                    <a:pt x="2154661" y="1106267"/>
                  </a:cubicBezTo>
                  <a:cubicBezTo>
                    <a:pt x="2150857" y="1088669"/>
                    <a:pt x="2146897" y="1071070"/>
                    <a:pt x="2142833" y="1053523"/>
                  </a:cubicBezTo>
                  <a:cubicBezTo>
                    <a:pt x="2130796" y="1002653"/>
                    <a:pt x="2122043" y="950950"/>
                    <a:pt x="2104274" y="901695"/>
                  </a:cubicBezTo>
                  <a:cubicBezTo>
                    <a:pt x="2086558" y="854001"/>
                    <a:pt x="2066132" y="807349"/>
                    <a:pt x="2046801" y="760280"/>
                  </a:cubicBezTo>
                  <a:cubicBezTo>
                    <a:pt x="2045185" y="756375"/>
                    <a:pt x="2043622" y="752470"/>
                    <a:pt x="2041955" y="748565"/>
                  </a:cubicBezTo>
                  <a:cubicBezTo>
                    <a:pt x="2040235" y="744451"/>
                    <a:pt x="2038516" y="740338"/>
                    <a:pt x="2036744" y="736225"/>
                  </a:cubicBezTo>
                  <a:cubicBezTo>
                    <a:pt x="2035181" y="732580"/>
                    <a:pt x="2033618" y="728935"/>
                    <a:pt x="2031950" y="725290"/>
                  </a:cubicBezTo>
                  <a:cubicBezTo>
                    <a:pt x="2031794" y="724926"/>
                    <a:pt x="2031638" y="724562"/>
                    <a:pt x="2031481" y="724197"/>
                  </a:cubicBezTo>
                  <a:cubicBezTo>
                    <a:pt x="2029918" y="720656"/>
                    <a:pt x="2028355" y="717168"/>
                    <a:pt x="2026792" y="713732"/>
                  </a:cubicBezTo>
                  <a:cubicBezTo>
                    <a:pt x="2024968" y="709670"/>
                    <a:pt x="2023092" y="705609"/>
                    <a:pt x="2021216" y="701600"/>
                  </a:cubicBezTo>
                  <a:cubicBezTo>
                    <a:pt x="2019914" y="698840"/>
                    <a:pt x="2018611" y="696029"/>
                    <a:pt x="2017308" y="693269"/>
                  </a:cubicBezTo>
                  <a:cubicBezTo>
                    <a:pt x="2015068" y="688635"/>
                    <a:pt x="2012879" y="684001"/>
                    <a:pt x="2010587" y="679367"/>
                  </a:cubicBezTo>
                  <a:cubicBezTo>
                    <a:pt x="2008711" y="675618"/>
                    <a:pt x="2006835" y="671765"/>
                    <a:pt x="2004959" y="668068"/>
                  </a:cubicBezTo>
                  <a:cubicBezTo>
                    <a:pt x="2003656" y="665465"/>
                    <a:pt x="2002354" y="662810"/>
                    <a:pt x="2000947" y="660258"/>
                  </a:cubicBezTo>
                  <a:cubicBezTo>
                    <a:pt x="1999853" y="658019"/>
                    <a:pt x="1998706" y="655833"/>
                    <a:pt x="1997560" y="653646"/>
                  </a:cubicBezTo>
                  <a:cubicBezTo>
                    <a:pt x="1996049" y="650730"/>
                    <a:pt x="1994538" y="647866"/>
                    <a:pt x="1993027" y="645003"/>
                  </a:cubicBezTo>
                  <a:cubicBezTo>
                    <a:pt x="1992401" y="643805"/>
                    <a:pt x="1991776" y="642608"/>
                    <a:pt x="1991099" y="641410"/>
                  </a:cubicBezTo>
                  <a:cubicBezTo>
                    <a:pt x="1989900" y="639119"/>
                    <a:pt x="1988650" y="636776"/>
                    <a:pt x="1987347" y="634433"/>
                  </a:cubicBezTo>
                  <a:cubicBezTo>
                    <a:pt x="1985367" y="630736"/>
                    <a:pt x="1983283" y="627039"/>
                    <a:pt x="1981251" y="623343"/>
                  </a:cubicBezTo>
                  <a:cubicBezTo>
                    <a:pt x="1979166" y="619646"/>
                    <a:pt x="1977134" y="616001"/>
                    <a:pt x="1974998" y="612356"/>
                  </a:cubicBezTo>
                  <a:cubicBezTo>
                    <a:pt x="1973070" y="608972"/>
                    <a:pt x="1971142" y="605588"/>
                    <a:pt x="1969162" y="602255"/>
                  </a:cubicBezTo>
                  <a:cubicBezTo>
                    <a:pt x="1966609" y="597882"/>
                    <a:pt x="1964003" y="593560"/>
                    <a:pt x="1961346" y="589239"/>
                  </a:cubicBezTo>
                  <a:cubicBezTo>
                    <a:pt x="1959418" y="586062"/>
                    <a:pt x="1957490" y="582886"/>
                    <a:pt x="1955562" y="579762"/>
                  </a:cubicBezTo>
                  <a:cubicBezTo>
                    <a:pt x="1971559" y="573775"/>
                    <a:pt x="1987451" y="567631"/>
                    <a:pt x="2003292" y="561278"/>
                  </a:cubicBezTo>
                  <a:cubicBezTo>
                    <a:pt x="2072229" y="534360"/>
                    <a:pt x="2142937" y="510929"/>
                    <a:pt x="2207497" y="474118"/>
                  </a:cubicBezTo>
                  <a:cubicBezTo>
                    <a:pt x="2210832" y="472347"/>
                    <a:pt x="2214167" y="470577"/>
                    <a:pt x="2217501" y="468807"/>
                  </a:cubicBezTo>
                  <a:cubicBezTo>
                    <a:pt x="2217554" y="468755"/>
                    <a:pt x="2217606" y="468755"/>
                    <a:pt x="2217658" y="468703"/>
                  </a:cubicBezTo>
                  <a:cubicBezTo>
                    <a:pt x="2220420" y="467193"/>
                    <a:pt x="2223233" y="465683"/>
                    <a:pt x="2225943" y="464121"/>
                  </a:cubicBezTo>
                  <a:cubicBezTo>
                    <a:pt x="2240064" y="456206"/>
                    <a:pt x="2253976" y="447928"/>
                    <a:pt x="2267993" y="439753"/>
                  </a:cubicBezTo>
                  <a:cubicBezTo>
                    <a:pt x="2276799" y="449802"/>
                    <a:pt x="2285501" y="459851"/>
                    <a:pt x="2293942" y="470213"/>
                  </a:cubicBezTo>
                  <a:cubicBezTo>
                    <a:pt x="2295036" y="471566"/>
                    <a:pt x="2296130" y="472868"/>
                    <a:pt x="2297172" y="474222"/>
                  </a:cubicBezTo>
                  <a:cubicBezTo>
                    <a:pt x="2306656" y="486041"/>
                    <a:pt x="2315827" y="498329"/>
                    <a:pt x="2324685" y="511606"/>
                  </a:cubicBezTo>
                  <a:cubicBezTo>
                    <a:pt x="2346361" y="546804"/>
                    <a:pt x="2369757" y="580752"/>
                    <a:pt x="2394455" y="613971"/>
                  </a:cubicBezTo>
                  <a:cubicBezTo>
                    <a:pt x="2452294" y="707275"/>
                    <a:pt x="2507422" y="804641"/>
                    <a:pt x="2539624" y="910130"/>
                  </a:cubicBezTo>
                  <a:cubicBezTo>
                    <a:pt x="2551400" y="950898"/>
                    <a:pt x="2555985" y="993125"/>
                    <a:pt x="2561352" y="1035143"/>
                  </a:cubicBezTo>
                  <a:cubicBezTo>
                    <a:pt x="2568178" y="1088669"/>
                    <a:pt x="2574327" y="1142402"/>
                    <a:pt x="2573076" y="1196500"/>
                  </a:cubicBezTo>
                  <a:cubicBezTo>
                    <a:pt x="2572920" y="1217744"/>
                    <a:pt x="2573024" y="1239091"/>
                    <a:pt x="2573128" y="1260387"/>
                  </a:cubicBezTo>
                  <a:cubicBezTo>
                    <a:pt x="2573181" y="1272779"/>
                    <a:pt x="2573233" y="1285223"/>
                    <a:pt x="2573233" y="1297667"/>
                  </a:cubicBezTo>
                  <a:cubicBezTo>
                    <a:pt x="2573233" y="1297823"/>
                    <a:pt x="2573233" y="1298031"/>
                    <a:pt x="2573233" y="1298240"/>
                  </a:cubicBezTo>
                  <a:close/>
                </a:path>
              </a:pathLst>
            </a:custGeom>
            <a:solidFill>
              <a:schemeClr val="dk1"/>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991" name="Google Shape;991;p26"/>
          <p:cNvSpPr/>
          <p:nvPr/>
        </p:nvSpPr>
        <p:spPr>
          <a:xfrm>
            <a:off x="10524305" y="5632137"/>
            <a:ext cx="1223676" cy="1342041"/>
          </a:xfrm>
          <a:custGeom>
            <a:avLst/>
            <a:gdLst/>
            <a:ahLst/>
            <a:cxnLst/>
            <a:rect l="l" t="t" r="r" b="b"/>
            <a:pathLst>
              <a:path w="1835514" h="2013061" extrusionOk="0">
                <a:moveTo>
                  <a:pt x="1834503" y="688756"/>
                </a:moveTo>
                <a:cubicBezTo>
                  <a:pt x="1831602" y="669229"/>
                  <a:pt x="1828379" y="649782"/>
                  <a:pt x="1825518" y="630296"/>
                </a:cubicBezTo>
                <a:cubicBezTo>
                  <a:pt x="1823221" y="616083"/>
                  <a:pt x="1819151" y="602233"/>
                  <a:pt x="1817257" y="587940"/>
                </a:cubicBezTo>
                <a:cubicBezTo>
                  <a:pt x="1814195" y="576103"/>
                  <a:pt x="1820320" y="558991"/>
                  <a:pt x="1806700" y="552630"/>
                </a:cubicBezTo>
                <a:cubicBezTo>
                  <a:pt x="1790180" y="546711"/>
                  <a:pt x="1771685" y="550979"/>
                  <a:pt x="1754640" y="552469"/>
                </a:cubicBezTo>
                <a:cubicBezTo>
                  <a:pt x="1726918" y="555810"/>
                  <a:pt x="1699235" y="558508"/>
                  <a:pt x="1671432" y="560561"/>
                </a:cubicBezTo>
                <a:cubicBezTo>
                  <a:pt x="1622878" y="564950"/>
                  <a:pt x="1574202" y="569137"/>
                  <a:pt x="1525728" y="574573"/>
                </a:cubicBezTo>
                <a:cubicBezTo>
                  <a:pt x="1489745" y="580934"/>
                  <a:pt x="1453601" y="586812"/>
                  <a:pt x="1416974" y="587618"/>
                </a:cubicBezTo>
                <a:cubicBezTo>
                  <a:pt x="1392555" y="588866"/>
                  <a:pt x="1369225" y="592771"/>
                  <a:pt x="1343960" y="590033"/>
                </a:cubicBezTo>
                <a:cubicBezTo>
                  <a:pt x="1347667" y="559434"/>
                  <a:pt x="1363463" y="531371"/>
                  <a:pt x="1371280" y="501698"/>
                </a:cubicBezTo>
                <a:cubicBezTo>
                  <a:pt x="1380749" y="466750"/>
                  <a:pt x="1383610" y="430474"/>
                  <a:pt x="1387196" y="394560"/>
                </a:cubicBezTo>
                <a:cubicBezTo>
                  <a:pt x="1394691" y="341334"/>
                  <a:pt x="1398640" y="289516"/>
                  <a:pt x="1403233" y="235685"/>
                </a:cubicBezTo>
                <a:cubicBezTo>
                  <a:pt x="1411937" y="176943"/>
                  <a:pt x="1414516" y="117637"/>
                  <a:pt x="1418344" y="58451"/>
                </a:cubicBezTo>
                <a:cubicBezTo>
                  <a:pt x="1419109" y="46292"/>
                  <a:pt x="1406739" y="38079"/>
                  <a:pt x="1395577" y="37958"/>
                </a:cubicBezTo>
                <a:cubicBezTo>
                  <a:pt x="1378412" y="37877"/>
                  <a:pt x="1361408" y="41702"/>
                  <a:pt x="1344122" y="39689"/>
                </a:cubicBezTo>
                <a:cubicBezTo>
                  <a:pt x="1329978" y="38602"/>
                  <a:pt x="1315956" y="36307"/>
                  <a:pt x="1301853" y="34817"/>
                </a:cubicBezTo>
                <a:cubicBezTo>
                  <a:pt x="1291940" y="33650"/>
                  <a:pt x="1280134" y="31596"/>
                  <a:pt x="1272881" y="40172"/>
                </a:cubicBezTo>
                <a:cubicBezTo>
                  <a:pt x="1257247" y="60867"/>
                  <a:pt x="1255837" y="88769"/>
                  <a:pt x="1251485" y="113530"/>
                </a:cubicBezTo>
                <a:cubicBezTo>
                  <a:pt x="1247737" y="140224"/>
                  <a:pt x="1242016" y="166072"/>
                  <a:pt x="1236536" y="192605"/>
                </a:cubicBezTo>
                <a:cubicBezTo>
                  <a:pt x="1228839" y="225298"/>
                  <a:pt x="1226664" y="258796"/>
                  <a:pt x="1224004" y="292173"/>
                </a:cubicBezTo>
                <a:cubicBezTo>
                  <a:pt x="1214374" y="374308"/>
                  <a:pt x="1203494" y="456403"/>
                  <a:pt x="1197329" y="538941"/>
                </a:cubicBezTo>
                <a:cubicBezTo>
                  <a:pt x="1171904" y="543732"/>
                  <a:pt x="1145632" y="541558"/>
                  <a:pt x="1119884" y="542162"/>
                </a:cubicBezTo>
                <a:cubicBezTo>
                  <a:pt x="1068549" y="544134"/>
                  <a:pt x="1017778" y="537169"/>
                  <a:pt x="966805" y="531975"/>
                </a:cubicBezTo>
                <a:cubicBezTo>
                  <a:pt x="938317" y="528996"/>
                  <a:pt x="909547" y="531130"/>
                  <a:pt x="880979" y="529721"/>
                </a:cubicBezTo>
                <a:cubicBezTo>
                  <a:pt x="842457" y="525372"/>
                  <a:pt x="803654" y="525976"/>
                  <a:pt x="765012" y="523279"/>
                </a:cubicBezTo>
                <a:cubicBezTo>
                  <a:pt x="765737" y="501134"/>
                  <a:pt x="773312" y="479836"/>
                  <a:pt x="775085" y="457772"/>
                </a:cubicBezTo>
                <a:cubicBezTo>
                  <a:pt x="779235" y="406880"/>
                  <a:pt x="784756" y="355506"/>
                  <a:pt x="790034" y="304453"/>
                </a:cubicBezTo>
                <a:cubicBezTo>
                  <a:pt x="795676" y="244986"/>
                  <a:pt x="808167" y="186405"/>
                  <a:pt x="812760" y="126816"/>
                </a:cubicBezTo>
                <a:cubicBezTo>
                  <a:pt x="814694" y="91144"/>
                  <a:pt x="821262" y="55995"/>
                  <a:pt x="824204" y="20444"/>
                </a:cubicBezTo>
                <a:cubicBezTo>
                  <a:pt x="821988" y="-7579"/>
                  <a:pt x="784836" y="514"/>
                  <a:pt x="765697" y="3050"/>
                </a:cubicBezTo>
                <a:cubicBezTo>
                  <a:pt x="735677" y="10177"/>
                  <a:pt x="704610" y="9210"/>
                  <a:pt x="674430" y="13961"/>
                </a:cubicBezTo>
                <a:cubicBezTo>
                  <a:pt x="662221" y="16699"/>
                  <a:pt x="653114" y="37998"/>
                  <a:pt x="669957" y="40655"/>
                </a:cubicBezTo>
                <a:cubicBezTo>
                  <a:pt x="653074" y="103867"/>
                  <a:pt x="649327" y="169414"/>
                  <a:pt x="640139" y="233994"/>
                </a:cubicBezTo>
                <a:cubicBezTo>
                  <a:pt x="626520" y="334771"/>
                  <a:pt x="606776" y="435024"/>
                  <a:pt x="603633" y="536927"/>
                </a:cubicBezTo>
                <a:cubicBezTo>
                  <a:pt x="575588" y="544134"/>
                  <a:pt x="547180" y="547758"/>
                  <a:pt x="518289" y="549167"/>
                </a:cubicBezTo>
                <a:cubicBezTo>
                  <a:pt x="477673" y="554240"/>
                  <a:pt x="438708" y="558870"/>
                  <a:pt x="397568" y="561045"/>
                </a:cubicBezTo>
                <a:cubicBezTo>
                  <a:pt x="349094" y="567446"/>
                  <a:pt x="300418" y="571754"/>
                  <a:pt x="251662" y="575458"/>
                </a:cubicBezTo>
                <a:cubicBezTo>
                  <a:pt x="199602" y="579404"/>
                  <a:pt x="148428" y="586007"/>
                  <a:pt x="96126" y="588302"/>
                </a:cubicBezTo>
                <a:cubicBezTo>
                  <a:pt x="83393" y="589268"/>
                  <a:pt x="70096" y="587134"/>
                  <a:pt x="57685" y="590033"/>
                </a:cubicBezTo>
                <a:cubicBezTo>
                  <a:pt x="50271" y="593134"/>
                  <a:pt x="47168" y="601105"/>
                  <a:pt x="45677" y="608433"/>
                </a:cubicBezTo>
                <a:cubicBezTo>
                  <a:pt x="40278" y="642374"/>
                  <a:pt x="42091" y="677040"/>
                  <a:pt x="41567" y="711263"/>
                </a:cubicBezTo>
                <a:cubicBezTo>
                  <a:pt x="40197" y="743070"/>
                  <a:pt x="40923" y="755189"/>
                  <a:pt x="76825" y="753780"/>
                </a:cubicBezTo>
                <a:cubicBezTo>
                  <a:pt x="105595" y="751404"/>
                  <a:pt x="134405" y="750398"/>
                  <a:pt x="163256" y="750760"/>
                </a:cubicBezTo>
                <a:cubicBezTo>
                  <a:pt x="230024" y="749472"/>
                  <a:pt x="297074" y="754142"/>
                  <a:pt x="363599" y="747459"/>
                </a:cubicBezTo>
                <a:cubicBezTo>
                  <a:pt x="439312" y="737715"/>
                  <a:pt x="514945" y="735863"/>
                  <a:pt x="591262" y="730226"/>
                </a:cubicBezTo>
                <a:cubicBezTo>
                  <a:pt x="590859" y="755108"/>
                  <a:pt x="583405" y="780152"/>
                  <a:pt x="582720" y="805195"/>
                </a:cubicBezTo>
                <a:cubicBezTo>
                  <a:pt x="578207" y="867923"/>
                  <a:pt x="571841" y="930531"/>
                  <a:pt x="565353" y="993058"/>
                </a:cubicBezTo>
                <a:cubicBezTo>
                  <a:pt x="562009" y="1028046"/>
                  <a:pt x="560155" y="1063275"/>
                  <a:pt x="555844" y="1098102"/>
                </a:cubicBezTo>
                <a:cubicBezTo>
                  <a:pt x="548712" y="1131319"/>
                  <a:pt x="544078" y="1165099"/>
                  <a:pt x="538437" y="1198637"/>
                </a:cubicBezTo>
                <a:cubicBezTo>
                  <a:pt x="505113" y="1205683"/>
                  <a:pt x="470299" y="1204435"/>
                  <a:pt x="436452" y="1208340"/>
                </a:cubicBezTo>
                <a:cubicBezTo>
                  <a:pt x="398172" y="1211360"/>
                  <a:pt x="360698" y="1221184"/>
                  <a:pt x="322217" y="1222070"/>
                </a:cubicBezTo>
                <a:cubicBezTo>
                  <a:pt x="259882" y="1224727"/>
                  <a:pt x="197547" y="1227948"/>
                  <a:pt x="135453" y="1234189"/>
                </a:cubicBezTo>
                <a:cubicBezTo>
                  <a:pt x="101646" y="1238416"/>
                  <a:pt x="67718" y="1240832"/>
                  <a:pt x="33670" y="1241395"/>
                </a:cubicBezTo>
                <a:cubicBezTo>
                  <a:pt x="-137" y="1238859"/>
                  <a:pt x="3771" y="1282664"/>
                  <a:pt x="2441" y="1305735"/>
                </a:cubicBezTo>
                <a:cubicBezTo>
                  <a:pt x="1474" y="1334280"/>
                  <a:pt x="1474" y="1362867"/>
                  <a:pt x="306" y="1391372"/>
                </a:cubicBezTo>
                <a:cubicBezTo>
                  <a:pt x="145" y="1397412"/>
                  <a:pt x="-984" y="1403894"/>
                  <a:pt x="2441" y="1409289"/>
                </a:cubicBezTo>
                <a:cubicBezTo>
                  <a:pt x="13804" y="1428091"/>
                  <a:pt x="59015" y="1420361"/>
                  <a:pt x="79404" y="1422012"/>
                </a:cubicBezTo>
                <a:cubicBezTo>
                  <a:pt x="112848" y="1421287"/>
                  <a:pt x="146373" y="1424226"/>
                  <a:pt x="179736" y="1421650"/>
                </a:cubicBezTo>
                <a:cubicBezTo>
                  <a:pt x="200569" y="1419717"/>
                  <a:pt x="221280" y="1416818"/>
                  <a:pt x="242072" y="1414523"/>
                </a:cubicBezTo>
                <a:cubicBezTo>
                  <a:pt x="284220" y="1409289"/>
                  <a:pt x="326650" y="1408444"/>
                  <a:pt x="368999" y="1406189"/>
                </a:cubicBezTo>
                <a:cubicBezTo>
                  <a:pt x="417916" y="1403411"/>
                  <a:pt x="466834" y="1399787"/>
                  <a:pt x="515872" y="1400109"/>
                </a:cubicBezTo>
                <a:cubicBezTo>
                  <a:pt x="517604" y="1433607"/>
                  <a:pt x="506644" y="1466582"/>
                  <a:pt x="504348" y="1499959"/>
                </a:cubicBezTo>
                <a:cubicBezTo>
                  <a:pt x="497820" y="1584228"/>
                  <a:pt x="491816" y="1668940"/>
                  <a:pt x="481299" y="1753169"/>
                </a:cubicBezTo>
                <a:cubicBezTo>
                  <a:pt x="473039" y="1829868"/>
                  <a:pt x="468808" y="1906970"/>
                  <a:pt x="460507" y="1983670"/>
                </a:cubicBezTo>
                <a:cubicBezTo>
                  <a:pt x="455793" y="2005532"/>
                  <a:pt x="482266" y="2011330"/>
                  <a:pt x="498948" y="2010968"/>
                </a:cubicBezTo>
                <a:cubicBezTo>
                  <a:pt x="521835" y="2011652"/>
                  <a:pt x="544843" y="2010162"/>
                  <a:pt x="567610" y="2013061"/>
                </a:cubicBezTo>
                <a:cubicBezTo>
                  <a:pt x="601940" y="2013303"/>
                  <a:pt x="598314" y="1953393"/>
                  <a:pt x="602706" y="1929195"/>
                </a:cubicBezTo>
                <a:cubicBezTo>
                  <a:pt x="606937" y="1895616"/>
                  <a:pt x="609838" y="1861917"/>
                  <a:pt x="616084" y="1828660"/>
                </a:cubicBezTo>
                <a:cubicBezTo>
                  <a:pt x="639898" y="1686132"/>
                  <a:pt x="661898" y="1543201"/>
                  <a:pt x="676968" y="1399505"/>
                </a:cubicBezTo>
                <a:cubicBezTo>
                  <a:pt x="743253" y="1389681"/>
                  <a:pt x="810584" y="1398418"/>
                  <a:pt x="877272" y="1397452"/>
                </a:cubicBezTo>
                <a:cubicBezTo>
                  <a:pt x="909910" y="1396405"/>
                  <a:pt x="942427" y="1397210"/>
                  <a:pt x="974985" y="1400270"/>
                </a:cubicBezTo>
                <a:cubicBezTo>
                  <a:pt x="1002063" y="1401921"/>
                  <a:pt x="1029181" y="1401196"/>
                  <a:pt x="1056259" y="1402767"/>
                </a:cubicBezTo>
                <a:cubicBezTo>
                  <a:pt x="1080315" y="1403451"/>
                  <a:pt x="1104249" y="1404337"/>
                  <a:pt x="1128023" y="1408081"/>
                </a:cubicBezTo>
                <a:cubicBezTo>
                  <a:pt x="1155343" y="1411584"/>
                  <a:pt x="1182944" y="1410457"/>
                  <a:pt x="1210385" y="1411745"/>
                </a:cubicBezTo>
                <a:cubicBezTo>
                  <a:pt x="1213568" y="1448947"/>
                  <a:pt x="1211190" y="1484539"/>
                  <a:pt x="1209216" y="1522064"/>
                </a:cubicBezTo>
                <a:cubicBezTo>
                  <a:pt x="1208733" y="1566271"/>
                  <a:pt x="1208451" y="1610520"/>
                  <a:pt x="1206073" y="1654687"/>
                </a:cubicBezTo>
                <a:cubicBezTo>
                  <a:pt x="1201077" y="1742338"/>
                  <a:pt x="1192091" y="1830794"/>
                  <a:pt x="1190036" y="1918928"/>
                </a:cubicBezTo>
                <a:cubicBezTo>
                  <a:pt x="1189875" y="1935315"/>
                  <a:pt x="1189552" y="1951742"/>
                  <a:pt x="1189109" y="1968129"/>
                </a:cubicBezTo>
                <a:cubicBezTo>
                  <a:pt x="1189714" y="1977469"/>
                  <a:pt x="1186732" y="1987736"/>
                  <a:pt x="1190600" y="1996513"/>
                </a:cubicBezTo>
                <a:cubicBezTo>
                  <a:pt x="1202285" y="2013585"/>
                  <a:pt x="1250437" y="2005089"/>
                  <a:pt x="1269819" y="2004848"/>
                </a:cubicBezTo>
                <a:cubicBezTo>
                  <a:pt x="1284889" y="2003841"/>
                  <a:pt x="1303344" y="2003962"/>
                  <a:pt x="1319179" y="2004002"/>
                </a:cubicBezTo>
                <a:cubicBezTo>
                  <a:pt x="1327722" y="2005009"/>
                  <a:pt x="1336425" y="2001828"/>
                  <a:pt x="1341019" y="1994299"/>
                </a:cubicBezTo>
                <a:cubicBezTo>
                  <a:pt x="1348352" y="1983831"/>
                  <a:pt x="1349682" y="1970705"/>
                  <a:pt x="1350810" y="1958305"/>
                </a:cubicBezTo>
                <a:cubicBezTo>
                  <a:pt x="1353832" y="1923196"/>
                  <a:pt x="1355887" y="1888087"/>
                  <a:pt x="1359353" y="1853019"/>
                </a:cubicBezTo>
                <a:cubicBezTo>
                  <a:pt x="1365034" y="1775917"/>
                  <a:pt x="1374584" y="1699217"/>
                  <a:pt x="1378734" y="1622035"/>
                </a:cubicBezTo>
                <a:cubicBezTo>
                  <a:pt x="1380507" y="1553226"/>
                  <a:pt x="1379298" y="1484338"/>
                  <a:pt x="1379742" y="1415530"/>
                </a:cubicBezTo>
                <a:cubicBezTo>
                  <a:pt x="1418183" y="1408685"/>
                  <a:pt x="1459605" y="1411181"/>
                  <a:pt x="1498811" y="1409973"/>
                </a:cubicBezTo>
                <a:cubicBezTo>
                  <a:pt x="1537010" y="1410577"/>
                  <a:pt x="1575048" y="1406793"/>
                  <a:pt x="1613247" y="1406471"/>
                </a:cubicBezTo>
                <a:cubicBezTo>
                  <a:pt x="1652413" y="1405021"/>
                  <a:pt x="1691539" y="1402565"/>
                  <a:pt x="1730705" y="1402002"/>
                </a:cubicBezTo>
                <a:cubicBezTo>
                  <a:pt x="1746380" y="1401720"/>
                  <a:pt x="1762094" y="1401800"/>
                  <a:pt x="1777769" y="1401760"/>
                </a:cubicBezTo>
                <a:cubicBezTo>
                  <a:pt x="1782483" y="1401921"/>
                  <a:pt x="1787238" y="1401398"/>
                  <a:pt x="1791227" y="1398700"/>
                </a:cubicBezTo>
                <a:cubicBezTo>
                  <a:pt x="1805935" y="1387950"/>
                  <a:pt x="1804565" y="1367537"/>
                  <a:pt x="1804927" y="1351191"/>
                </a:cubicBezTo>
                <a:cubicBezTo>
                  <a:pt x="1805330" y="1323531"/>
                  <a:pt x="1804444" y="1295870"/>
                  <a:pt x="1805814" y="1268210"/>
                </a:cubicBezTo>
                <a:cubicBezTo>
                  <a:pt x="1806338" y="1255447"/>
                  <a:pt x="1807264" y="1242603"/>
                  <a:pt x="1807023" y="1229840"/>
                </a:cubicBezTo>
                <a:cubicBezTo>
                  <a:pt x="1803235" y="1205200"/>
                  <a:pt x="1763545" y="1216836"/>
                  <a:pt x="1745654" y="1214017"/>
                </a:cubicBezTo>
                <a:cubicBezTo>
                  <a:pt x="1668330" y="1211722"/>
                  <a:pt x="1590844" y="1211803"/>
                  <a:pt x="1513519" y="1214380"/>
                </a:cubicBezTo>
                <a:cubicBezTo>
                  <a:pt x="1479672" y="1216755"/>
                  <a:pt x="1446630" y="1221506"/>
                  <a:pt x="1412299" y="1220942"/>
                </a:cubicBezTo>
                <a:cubicBezTo>
                  <a:pt x="1397391" y="1220620"/>
                  <a:pt x="1382562" y="1224324"/>
                  <a:pt x="1367774" y="1222029"/>
                </a:cubicBezTo>
                <a:cubicBezTo>
                  <a:pt x="1363906" y="1221063"/>
                  <a:pt x="1358305" y="1222553"/>
                  <a:pt x="1355283" y="1220379"/>
                </a:cubicBezTo>
                <a:cubicBezTo>
                  <a:pt x="1352261" y="1208018"/>
                  <a:pt x="1354276" y="1195013"/>
                  <a:pt x="1354235" y="1182411"/>
                </a:cubicBezTo>
                <a:cubicBezTo>
                  <a:pt x="1355807" y="1150645"/>
                  <a:pt x="1357257" y="1118878"/>
                  <a:pt x="1357862" y="1087111"/>
                </a:cubicBezTo>
                <a:cubicBezTo>
                  <a:pt x="1368419" y="988509"/>
                  <a:pt x="1380266" y="890913"/>
                  <a:pt x="1388244" y="791868"/>
                </a:cubicBezTo>
                <a:cubicBezTo>
                  <a:pt x="1433373" y="769965"/>
                  <a:pt x="1484910" y="770046"/>
                  <a:pt x="1533062" y="758611"/>
                </a:cubicBezTo>
                <a:cubicBezTo>
                  <a:pt x="1577869" y="750277"/>
                  <a:pt x="1622394" y="742104"/>
                  <a:pt x="1668168" y="741460"/>
                </a:cubicBezTo>
                <a:cubicBezTo>
                  <a:pt x="1716683" y="739285"/>
                  <a:pt x="1764794" y="731434"/>
                  <a:pt x="1812664" y="723462"/>
                </a:cubicBezTo>
                <a:cubicBezTo>
                  <a:pt x="1836317" y="723382"/>
                  <a:pt x="1837082" y="708002"/>
                  <a:pt x="1834503" y="688756"/>
                </a:cubicBezTo>
                <a:close/>
                <a:moveTo>
                  <a:pt x="770774" y="749150"/>
                </a:moveTo>
                <a:cubicBezTo>
                  <a:pt x="772748" y="747901"/>
                  <a:pt x="774440" y="746090"/>
                  <a:pt x="775569" y="743916"/>
                </a:cubicBezTo>
                <a:cubicBezTo>
                  <a:pt x="804621" y="740533"/>
                  <a:pt x="834479" y="742627"/>
                  <a:pt x="863733" y="744238"/>
                </a:cubicBezTo>
                <a:cubicBezTo>
                  <a:pt x="895323" y="745445"/>
                  <a:pt x="926954" y="744882"/>
                  <a:pt x="958585" y="746452"/>
                </a:cubicBezTo>
                <a:cubicBezTo>
                  <a:pt x="1004360" y="747539"/>
                  <a:pt x="1050013" y="751364"/>
                  <a:pt x="1095788" y="752129"/>
                </a:cubicBezTo>
                <a:cubicBezTo>
                  <a:pt x="1138540" y="756799"/>
                  <a:pt x="1181816" y="756196"/>
                  <a:pt x="1224407" y="762356"/>
                </a:cubicBezTo>
                <a:cubicBezTo>
                  <a:pt x="1224971" y="833378"/>
                  <a:pt x="1227872" y="904522"/>
                  <a:pt x="1224770" y="975584"/>
                </a:cubicBezTo>
                <a:cubicBezTo>
                  <a:pt x="1223601" y="1037588"/>
                  <a:pt x="1212238" y="1099149"/>
                  <a:pt x="1210304" y="1161072"/>
                </a:cubicBezTo>
                <a:cubicBezTo>
                  <a:pt x="1207564" y="1185592"/>
                  <a:pt x="1209579" y="1211159"/>
                  <a:pt x="1203615" y="1235880"/>
                </a:cubicBezTo>
                <a:cubicBezTo>
                  <a:pt x="1187014" y="1234752"/>
                  <a:pt x="1170372" y="1235195"/>
                  <a:pt x="1153771" y="1234108"/>
                </a:cubicBezTo>
                <a:cubicBezTo>
                  <a:pt x="1134510" y="1232739"/>
                  <a:pt x="1115612" y="1228310"/>
                  <a:pt x="1096432" y="1226297"/>
                </a:cubicBezTo>
                <a:cubicBezTo>
                  <a:pt x="1051061" y="1222835"/>
                  <a:pt x="1006012" y="1219614"/>
                  <a:pt x="960399" y="1217278"/>
                </a:cubicBezTo>
                <a:cubicBezTo>
                  <a:pt x="918815" y="1213494"/>
                  <a:pt x="877191" y="1211360"/>
                  <a:pt x="835486" y="1209065"/>
                </a:cubicBezTo>
                <a:cubicBezTo>
                  <a:pt x="803654" y="1205683"/>
                  <a:pt x="771821" y="1203227"/>
                  <a:pt x="739948" y="1206488"/>
                </a:cubicBezTo>
                <a:cubicBezTo>
                  <a:pt x="742326" y="1197953"/>
                  <a:pt x="741480" y="1186236"/>
                  <a:pt x="742971" y="1179352"/>
                </a:cubicBezTo>
                <a:cubicBezTo>
                  <a:pt x="746355" y="1148511"/>
                  <a:pt x="745549" y="1118193"/>
                  <a:pt x="748571" y="1087191"/>
                </a:cubicBezTo>
                <a:cubicBezTo>
                  <a:pt x="753971" y="1011941"/>
                  <a:pt x="759008" y="936611"/>
                  <a:pt x="764004" y="860958"/>
                </a:cubicBezTo>
                <a:cubicBezTo>
                  <a:pt x="766422" y="823675"/>
                  <a:pt x="766704" y="786191"/>
                  <a:pt x="770774" y="749150"/>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992" name="Google Shape;992;p26"/>
          <p:cNvGrpSpPr/>
          <p:nvPr/>
        </p:nvGrpSpPr>
        <p:grpSpPr>
          <a:xfrm>
            <a:off x="10524305" y="5632137"/>
            <a:ext cx="1223676" cy="1342041"/>
            <a:chOff x="15786456" y="8448205"/>
            <a:chExt cx="1835514" cy="2013061"/>
          </a:xfrm>
        </p:grpSpPr>
        <p:sp>
          <p:nvSpPr>
            <p:cNvPr id="993" name="Google Shape;993;p26"/>
            <p:cNvSpPr/>
            <p:nvPr/>
          </p:nvSpPr>
          <p:spPr>
            <a:xfrm>
              <a:off x="15786456" y="8448205"/>
              <a:ext cx="1835514" cy="2013061"/>
            </a:xfrm>
            <a:custGeom>
              <a:avLst/>
              <a:gdLst/>
              <a:ahLst/>
              <a:cxnLst/>
              <a:rect l="l" t="t" r="r" b="b"/>
              <a:pathLst>
                <a:path w="1835514" h="2013061" extrusionOk="0">
                  <a:moveTo>
                    <a:pt x="1834503" y="688756"/>
                  </a:moveTo>
                  <a:cubicBezTo>
                    <a:pt x="1831602" y="669229"/>
                    <a:pt x="1828379" y="649782"/>
                    <a:pt x="1825518" y="630296"/>
                  </a:cubicBezTo>
                  <a:cubicBezTo>
                    <a:pt x="1823221" y="616083"/>
                    <a:pt x="1819151" y="602233"/>
                    <a:pt x="1817257" y="587940"/>
                  </a:cubicBezTo>
                  <a:cubicBezTo>
                    <a:pt x="1814195" y="576103"/>
                    <a:pt x="1820320" y="558991"/>
                    <a:pt x="1806700" y="552630"/>
                  </a:cubicBezTo>
                  <a:cubicBezTo>
                    <a:pt x="1790180" y="546711"/>
                    <a:pt x="1771685" y="550979"/>
                    <a:pt x="1754640" y="552469"/>
                  </a:cubicBezTo>
                  <a:cubicBezTo>
                    <a:pt x="1726918" y="555810"/>
                    <a:pt x="1699235" y="558508"/>
                    <a:pt x="1671432" y="560561"/>
                  </a:cubicBezTo>
                  <a:cubicBezTo>
                    <a:pt x="1622878" y="564950"/>
                    <a:pt x="1574202" y="569137"/>
                    <a:pt x="1525728" y="574573"/>
                  </a:cubicBezTo>
                  <a:cubicBezTo>
                    <a:pt x="1489745" y="580934"/>
                    <a:pt x="1453601" y="586812"/>
                    <a:pt x="1416974" y="587618"/>
                  </a:cubicBezTo>
                  <a:cubicBezTo>
                    <a:pt x="1392555" y="588866"/>
                    <a:pt x="1369225" y="592771"/>
                    <a:pt x="1343960" y="590033"/>
                  </a:cubicBezTo>
                  <a:cubicBezTo>
                    <a:pt x="1347667" y="559434"/>
                    <a:pt x="1363463" y="531371"/>
                    <a:pt x="1371280" y="501698"/>
                  </a:cubicBezTo>
                  <a:cubicBezTo>
                    <a:pt x="1380749" y="466750"/>
                    <a:pt x="1383610" y="430474"/>
                    <a:pt x="1387196" y="394560"/>
                  </a:cubicBezTo>
                  <a:cubicBezTo>
                    <a:pt x="1394691" y="341334"/>
                    <a:pt x="1398640" y="289516"/>
                    <a:pt x="1403233" y="235685"/>
                  </a:cubicBezTo>
                  <a:cubicBezTo>
                    <a:pt x="1411937" y="176943"/>
                    <a:pt x="1414516" y="117637"/>
                    <a:pt x="1418344" y="58451"/>
                  </a:cubicBezTo>
                  <a:cubicBezTo>
                    <a:pt x="1419109" y="46292"/>
                    <a:pt x="1406739" y="38079"/>
                    <a:pt x="1395577" y="37958"/>
                  </a:cubicBezTo>
                  <a:cubicBezTo>
                    <a:pt x="1378412" y="37877"/>
                    <a:pt x="1361408" y="41702"/>
                    <a:pt x="1344122" y="39689"/>
                  </a:cubicBezTo>
                  <a:cubicBezTo>
                    <a:pt x="1329978" y="38602"/>
                    <a:pt x="1315956" y="36307"/>
                    <a:pt x="1301853" y="34817"/>
                  </a:cubicBezTo>
                  <a:cubicBezTo>
                    <a:pt x="1291940" y="33650"/>
                    <a:pt x="1280134" y="31596"/>
                    <a:pt x="1272881" y="40172"/>
                  </a:cubicBezTo>
                  <a:cubicBezTo>
                    <a:pt x="1257247" y="60867"/>
                    <a:pt x="1255837" y="88769"/>
                    <a:pt x="1251485" y="113530"/>
                  </a:cubicBezTo>
                  <a:cubicBezTo>
                    <a:pt x="1247737" y="140224"/>
                    <a:pt x="1242016" y="166072"/>
                    <a:pt x="1236536" y="192605"/>
                  </a:cubicBezTo>
                  <a:cubicBezTo>
                    <a:pt x="1228839" y="225298"/>
                    <a:pt x="1226664" y="258796"/>
                    <a:pt x="1224004" y="292173"/>
                  </a:cubicBezTo>
                  <a:cubicBezTo>
                    <a:pt x="1214374" y="374308"/>
                    <a:pt x="1203494" y="456403"/>
                    <a:pt x="1197329" y="538941"/>
                  </a:cubicBezTo>
                  <a:cubicBezTo>
                    <a:pt x="1171904" y="543732"/>
                    <a:pt x="1145632" y="541558"/>
                    <a:pt x="1119884" y="542162"/>
                  </a:cubicBezTo>
                  <a:cubicBezTo>
                    <a:pt x="1068549" y="544134"/>
                    <a:pt x="1017778" y="537169"/>
                    <a:pt x="966805" y="531975"/>
                  </a:cubicBezTo>
                  <a:cubicBezTo>
                    <a:pt x="938317" y="528996"/>
                    <a:pt x="909547" y="531130"/>
                    <a:pt x="880979" y="529721"/>
                  </a:cubicBezTo>
                  <a:cubicBezTo>
                    <a:pt x="842457" y="525372"/>
                    <a:pt x="803654" y="525976"/>
                    <a:pt x="765012" y="523279"/>
                  </a:cubicBezTo>
                  <a:cubicBezTo>
                    <a:pt x="765737" y="501134"/>
                    <a:pt x="773312" y="479836"/>
                    <a:pt x="775085" y="457772"/>
                  </a:cubicBezTo>
                  <a:cubicBezTo>
                    <a:pt x="779235" y="406880"/>
                    <a:pt x="784756" y="355506"/>
                    <a:pt x="790034" y="304453"/>
                  </a:cubicBezTo>
                  <a:cubicBezTo>
                    <a:pt x="795676" y="244986"/>
                    <a:pt x="808167" y="186405"/>
                    <a:pt x="812760" y="126816"/>
                  </a:cubicBezTo>
                  <a:cubicBezTo>
                    <a:pt x="814694" y="91144"/>
                    <a:pt x="821262" y="55995"/>
                    <a:pt x="824204" y="20444"/>
                  </a:cubicBezTo>
                  <a:cubicBezTo>
                    <a:pt x="821988" y="-7579"/>
                    <a:pt x="784836" y="514"/>
                    <a:pt x="765697" y="3050"/>
                  </a:cubicBezTo>
                  <a:cubicBezTo>
                    <a:pt x="735677" y="10177"/>
                    <a:pt x="704610" y="9210"/>
                    <a:pt x="674430" y="13961"/>
                  </a:cubicBezTo>
                  <a:cubicBezTo>
                    <a:pt x="662221" y="16699"/>
                    <a:pt x="653114" y="37998"/>
                    <a:pt x="669957" y="40655"/>
                  </a:cubicBezTo>
                  <a:cubicBezTo>
                    <a:pt x="653074" y="103867"/>
                    <a:pt x="649327" y="169414"/>
                    <a:pt x="640139" y="233994"/>
                  </a:cubicBezTo>
                  <a:cubicBezTo>
                    <a:pt x="626520" y="334771"/>
                    <a:pt x="606776" y="435024"/>
                    <a:pt x="603633" y="536927"/>
                  </a:cubicBezTo>
                  <a:cubicBezTo>
                    <a:pt x="575588" y="544134"/>
                    <a:pt x="547180" y="547758"/>
                    <a:pt x="518289" y="549167"/>
                  </a:cubicBezTo>
                  <a:cubicBezTo>
                    <a:pt x="477673" y="554240"/>
                    <a:pt x="438708" y="558870"/>
                    <a:pt x="397568" y="561045"/>
                  </a:cubicBezTo>
                  <a:cubicBezTo>
                    <a:pt x="349094" y="567446"/>
                    <a:pt x="300418" y="571754"/>
                    <a:pt x="251662" y="575458"/>
                  </a:cubicBezTo>
                  <a:cubicBezTo>
                    <a:pt x="199602" y="579404"/>
                    <a:pt x="148428" y="586007"/>
                    <a:pt x="96126" y="588302"/>
                  </a:cubicBezTo>
                  <a:cubicBezTo>
                    <a:pt x="83393" y="589268"/>
                    <a:pt x="70096" y="587134"/>
                    <a:pt x="57685" y="590033"/>
                  </a:cubicBezTo>
                  <a:cubicBezTo>
                    <a:pt x="50271" y="593134"/>
                    <a:pt x="47168" y="601105"/>
                    <a:pt x="45677" y="608433"/>
                  </a:cubicBezTo>
                  <a:cubicBezTo>
                    <a:pt x="40278" y="642374"/>
                    <a:pt x="42091" y="677040"/>
                    <a:pt x="41567" y="711263"/>
                  </a:cubicBezTo>
                  <a:cubicBezTo>
                    <a:pt x="40197" y="743070"/>
                    <a:pt x="40923" y="755189"/>
                    <a:pt x="76825" y="753780"/>
                  </a:cubicBezTo>
                  <a:cubicBezTo>
                    <a:pt x="105595" y="751404"/>
                    <a:pt x="134405" y="750398"/>
                    <a:pt x="163256" y="750760"/>
                  </a:cubicBezTo>
                  <a:cubicBezTo>
                    <a:pt x="230024" y="749472"/>
                    <a:pt x="297074" y="754142"/>
                    <a:pt x="363599" y="747459"/>
                  </a:cubicBezTo>
                  <a:cubicBezTo>
                    <a:pt x="439312" y="737715"/>
                    <a:pt x="514945" y="735863"/>
                    <a:pt x="591262" y="730226"/>
                  </a:cubicBezTo>
                  <a:cubicBezTo>
                    <a:pt x="590859" y="755108"/>
                    <a:pt x="583405" y="780152"/>
                    <a:pt x="582720" y="805195"/>
                  </a:cubicBezTo>
                  <a:cubicBezTo>
                    <a:pt x="578207" y="867923"/>
                    <a:pt x="571841" y="930531"/>
                    <a:pt x="565353" y="993058"/>
                  </a:cubicBezTo>
                  <a:cubicBezTo>
                    <a:pt x="562009" y="1028046"/>
                    <a:pt x="560155" y="1063275"/>
                    <a:pt x="555844" y="1098102"/>
                  </a:cubicBezTo>
                  <a:cubicBezTo>
                    <a:pt x="548712" y="1131319"/>
                    <a:pt x="544078" y="1165099"/>
                    <a:pt x="538437" y="1198637"/>
                  </a:cubicBezTo>
                  <a:cubicBezTo>
                    <a:pt x="505113" y="1205683"/>
                    <a:pt x="470299" y="1204435"/>
                    <a:pt x="436452" y="1208340"/>
                  </a:cubicBezTo>
                  <a:cubicBezTo>
                    <a:pt x="398172" y="1211360"/>
                    <a:pt x="360698" y="1221184"/>
                    <a:pt x="322217" y="1222070"/>
                  </a:cubicBezTo>
                  <a:cubicBezTo>
                    <a:pt x="259882" y="1224727"/>
                    <a:pt x="197547" y="1227948"/>
                    <a:pt x="135453" y="1234189"/>
                  </a:cubicBezTo>
                  <a:cubicBezTo>
                    <a:pt x="101646" y="1238416"/>
                    <a:pt x="67718" y="1240832"/>
                    <a:pt x="33670" y="1241395"/>
                  </a:cubicBezTo>
                  <a:cubicBezTo>
                    <a:pt x="-137" y="1238859"/>
                    <a:pt x="3771" y="1282664"/>
                    <a:pt x="2441" y="1305735"/>
                  </a:cubicBezTo>
                  <a:cubicBezTo>
                    <a:pt x="1474" y="1334280"/>
                    <a:pt x="1474" y="1362867"/>
                    <a:pt x="306" y="1391372"/>
                  </a:cubicBezTo>
                  <a:cubicBezTo>
                    <a:pt x="145" y="1397412"/>
                    <a:pt x="-984" y="1403894"/>
                    <a:pt x="2441" y="1409289"/>
                  </a:cubicBezTo>
                  <a:cubicBezTo>
                    <a:pt x="13804" y="1428091"/>
                    <a:pt x="59015" y="1420361"/>
                    <a:pt x="79404" y="1422012"/>
                  </a:cubicBezTo>
                  <a:cubicBezTo>
                    <a:pt x="112848" y="1421287"/>
                    <a:pt x="146373" y="1424226"/>
                    <a:pt x="179736" y="1421650"/>
                  </a:cubicBezTo>
                  <a:cubicBezTo>
                    <a:pt x="200569" y="1419717"/>
                    <a:pt x="221280" y="1416818"/>
                    <a:pt x="242072" y="1414523"/>
                  </a:cubicBezTo>
                  <a:cubicBezTo>
                    <a:pt x="284220" y="1409289"/>
                    <a:pt x="326650" y="1408444"/>
                    <a:pt x="368999" y="1406189"/>
                  </a:cubicBezTo>
                  <a:cubicBezTo>
                    <a:pt x="417916" y="1403411"/>
                    <a:pt x="466834" y="1399787"/>
                    <a:pt x="515872" y="1400109"/>
                  </a:cubicBezTo>
                  <a:cubicBezTo>
                    <a:pt x="517604" y="1433607"/>
                    <a:pt x="506644" y="1466582"/>
                    <a:pt x="504348" y="1499959"/>
                  </a:cubicBezTo>
                  <a:cubicBezTo>
                    <a:pt x="497820" y="1584228"/>
                    <a:pt x="491816" y="1668940"/>
                    <a:pt x="481299" y="1753169"/>
                  </a:cubicBezTo>
                  <a:cubicBezTo>
                    <a:pt x="473039" y="1829868"/>
                    <a:pt x="468808" y="1906970"/>
                    <a:pt x="460507" y="1983670"/>
                  </a:cubicBezTo>
                  <a:cubicBezTo>
                    <a:pt x="455793" y="2005532"/>
                    <a:pt x="482266" y="2011330"/>
                    <a:pt x="498948" y="2010968"/>
                  </a:cubicBezTo>
                  <a:cubicBezTo>
                    <a:pt x="521835" y="2011652"/>
                    <a:pt x="544843" y="2010162"/>
                    <a:pt x="567610" y="2013061"/>
                  </a:cubicBezTo>
                  <a:cubicBezTo>
                    <a:pt x="601940" y="2013303"/>
                    <a:pt x="598314" y="1953393"/>
                    <a:pt x="602706" y="1929195"/>
                  </a:cubicBezTo>
                  <a:cubicBezTo>
                    <a:pt x="606937" y="1895616"/>
                    <a:pt x="609838" y="1861917"/>
                    <a:pt x="616084" y="1828660"/>
                  </a:cubicBezTo>
                  <a:cubicBezTo>
                    <a:pt x="639898" y="1686132"/>
                    <a:pt x="661898" y="1543201"/>
                    <a:pt x="676968" y="1399505"/>
                  </a:cubicBezTo>
                  <a:cubicBezTo>
                    <a:pt x="743253" y="1389681"/>
                    <a:pt x="810584" y="1398418"/>
                    <a:pt x="877272" y="1397452"/>
                  </a:cubicBezTo>
                  <a:cubicBezTo>
                    <a:pt x="909910" y="1396405"/>
                    <a:pt x="942427" y="1397210"/>
                    <a:pt x="974985" y="1400270"/>
                  </a:cubicBezTo>
                  <a:cubicBezTo>
                    <a:pt x="1002063" y="1401921"/>
                    <a:pt x="1029181" y="1401196"/>
                    <a:pt x="1056259" y="1402767"/>
                  </a:cubicBezTo>
                  <a:cubicBezTo>
                    <a:pt x="1080315" y="1403451"/>
                    <a:pt x="1104249" y="1404337"/>
                    <a:pt x="1128023" y="1408081"/>
                  </a:cubicBezTo>
                  <a:cubicBezTo>
                    <a:pt x="1155343" y="1411584"/>
                    <a:pt x="1182944" y="1410457"/>
                    <a:pt x="1210385" y="1411745"/>
                  </a:cubicBezTo>
                  <a:cubicBezTo>
                    <a:pt x="1213568" y="1448947"/>
                    <a:pt x="1211190" y="1484539"/>
                    <a:pt x="1209216" y="1522064"/>
                  </a:cubicBezTo>
                  <a:cubicBezTo>
                    <a:pt x="1208733" y="1566271"/>
                    <a:pt x="1208451" y="1610520"/>
                    <a:pt x="1206073" y="1654687"/>
                  </a:cubicBezTo>
                  <a:cubicBezTo>
                    <a:pt x="1201077" y="1742338"/>
                    <a:pt x="1192091" y="1830794"/>
                    <a:pt x="1190036" y="1918928"/>
                  </a:cubicBezTo>
                  <a:cubicBezTo>
                    <a:pt x="1189875" y="1935315"/>
                    <a:pt x="1189552" y="1951742"/>
                    <a:pt x="1189109" y="1968129"/>
                  </a:cubicBezTo>
                  <a:cubicBezTo>
                    <a:pt x="1189714" y="1977469"/>
                    <a:pt x="1186732" y="1987736"/>
                    <a:pt x="1190600" y="1996513"/>
                  </a:cubicBezTo>
                  <a:cubicBezTo>
                    <a:pt x="1202285" y="2013585"/>
                    <a:pt x="1250437" y="2005089"/>
                    <a:pt x="1269819" y="2004848"/>
                  </a:cubicBezTo>
                  <a:cubicBezTo>
                    <a:pt x="1284889" y="2003841"/>
                    <a:pt x="1303344" y="2003962"/>
                    <a:pt x="1319179" y="2004002"/>
                  </a:cubicBezTo>
                  <a:cubicBezTo>
                    <a:pt x="1327722" y="2005009"/>
                    <a:pt x="1336425" y="2001828"/>
                    <a:pt x="1341019" y="1994299"/>
                  </a:cubicBezTo>
                  <a:cubicBezTo>
                    <a:pt x="1348352" y="1983831"/>
                    <a:pt x="1349682" y="1970705"/>
                    <a:pt x="1350810" y="1958305"/>
                  </a:cubicBezTo>
                  <a:cubicBezTo>
                    <a:pt x="1353832" y="1923196"/>
                    <a:pt x="1355887" y="1888087"/>
                    <a:pt x="1359353" y="1853019"/>
                  </a:cubicBezTo>
                  <a:cubicBezTo>
                    <a:pt x="1365034" y="1775917"/>
                    <a:pt x="1374584" y="1699217"/>
                    <a:pt x="1378734" y="1622035"/>
                  </a:cubicBezTo>
                  <a:cubicBezTo>
                    <a:pt x="1380507" y="1553226"/>
                    <a:pt x="1379298" y="1484338"/>
                    <a:pt x="1379742" y="1415530"/>
                  </a:cubicBezTo>
                  <a:cubicBezTo>
                    <a:pt x="1418183" y="1408685"/>
                    <a:pt x="1459605" y="1411181"/>
                    <a:pt x="1498811" y="1409973"/>
                  </a:cubicBezTo>
                  <a:cubicBezTo>
                    <a:pt x="1537010" y="1410577"/>
                    <a:pt x="1575048" y="1406793"/>
                    <a:pt x="1613247" y="1406471"/>
                  </a:cubicBezTo>
                  <a:cubicBezTo>
                    <a:pt x="1652413" y="1405021"/>
                    <a:pt x="1691539" y="1402565"/>
                    <a:pt x="1730705" y="1402002"/>
                  </a:cubicBezTo>
                  <a:cubicBezTo>
                    <a:pt x="1746380" y="1401720"/>
                    <a:pt x="1762094" y="1401800"/>
                    <a:pt x="1777769" y="1401760"/>
                  </a:cubicBezTo>
                  <a:cubicBezTo>
                    <a:pt x="1782483" y="1401921"/>
                    <a:pt x="1787238" y="1401398"/>
                    <a:pt x="1791227" y="1398700"/>
                  </a:cubicBezTo>
                  <a:cubicBezTo>
                    <a:pt x="1805935" y="1387950"/>
                    <a:pt x="1804565" y="1367537"/>
                    <a:pt x="1804927" y="1351191"/>
                  </a:cubicBezTo>
                  <a:cubicBezTo>
                    <a:pt x="1805330" y="1323531"/>
                    <a:pt x="1804444" y="1295870"/>
                    <a:pt x="1805814" y="1268210"/>
                  </a:cubicBezTo>
                  <a:cubicBezTo>
                    <a:pt x="1806338" y="1255447"/>
                    <a:pt x="1807264" y="1242603"/>
                    <a:pt x="1807023" y="1229840"/>
                  </a:cubicBezTo>
                  <a:cubicBezTo>
                    <a:pt x="1803235" y="1205200"/>
                    <a:pt x="1763545" y="1216836"/>
                    <a:pt x="1745654" y="1214017"/>
                  </a:cubicBezTo>
                  <a:cubicBezTo>
                    <a:pt x="1668330" y="1211722"/>
                    <a:pt x="1590844" y="1211803"/>
                    <a:pt x="1513519" y="1214380"/>
                  </a:cubicBezTo>
                  <a:cubicBezTo>
                    <a:pt x="1479672" y="1216755"/>
                    <a:pt x="1446630" y="1221506"/>
                    <a:pt x="1412299" y="1220942"/>
                  </a:cubicBezTo>
                  <a:cubicBezTo>
                    <a:pt x="1397391" y="1220620"/>
                    <a:pt x="1382562" y="1224324"/>
                    <a:pt x="1367774" y="1222029"/>
                  </a:cubicBezTo>
                  <a:cubicBezTo>
                    <a:pt x="1363906" y="1221063"/>
                    <a:pt x="1358305" y="1222553"/>
                    <a:pt x="1355283" y="1220379"/>
                  </a:cubicBezTo>
                  <a:cubicBezTo>
                    <a:pt x="1352261" y="1208018"/>
                    <a:pt x="1354276" y="1195013"/>
                    <a:pt x="1354235" y="1182411"/>
                  </a:cubicBezTo>
                  <a:cubicBezTo>
                    <a:pt x="1355807" y="1150645"/>
                    <a:pt x="1357257" y="1118878"/>
                    <a:pt x="1357862" y="1087111"/>
                  </a:cubicBezTo>
                  <a:cubicBezTo>
                    <a:pt x="1368419" y="988509"/>
                    <a:pt x="1380266" y="890913"/>
                    <a:pt x="1388244" y="791868"/>
                  </a:cubicBezTo>
                  <a:cubicBezTo>
                    <a:pt x="1433373" y="769965"/>
                    <a:pt x="1484910" y="770046"/>
                    <a:pt x="1533062" y="758611"/>
                  </a:cubicBezTo>
                  <a:cubicBezTo>
                    <a:pt x="1577869" y="750277"/>
                    <a:pt x="1622394" y="742104"/>
                    <a:pt x="1668168" y="741460"/>
                  </a:cubicBezTo>
                  <a:cubicBezTo>
                    <a:pt x="1716683" y="739285"/>
                    <a:pt x="1764794" y="731434"/>
                    <a:pt x="1812664" y="723462"/>
                  </a:cubicBezTo>
                  <a:cubicBezTo>
                    <a:pt x="1836317" y="723382"/>
                    <a:pt x="1837082" y="708002"/>
                    <a:pt x="1834503" y="688756"/>
                  </a:cubicBezTo>
                  <a:close/>
                  <a:moveTo>
                    <a:pt x="1630251" y="722093"/>
                  </a:moveTo>
                  <a:cubicBezTo>
                    <a:pt x="1578433" y="725636"/>
                    <a:pt x="1526010" y="739406"/>
                    <a:pt x="1474514" y="747459"/>
                  </a:cubicBezTo>
                  <a:cubicBezTo>
                    <a:pt x="1444656" y="751445"/>
                    <a:pt x="1414596" y="756638"/>
                    <a:pt x="1386753" y="768677"/>
                  </a:cubicBezTo>
                  <a:cubicBezTo>
                    <a:pt x="1380628" y="771254"/>
                    <a:pt x="1373859" y="774193"/>
                    <a:pt x="1369668" y="779588"/>
                  </a:cubicBezTo>
                  <a:cubicBezTo>
                    <a:pt x="1364470" y="789412"/>
                    <a:pt x="1366686" y="801571"/>
                    <a:pt x="1364470" y="812321"/>
                  </a:cubicBezTo>
                  <a:cubicBezTo>
                    <a:pt x="1359917" y="867682"/>
                    <a:pt x="1354316" y="923646"/>
                    <a:pt x="1348312" y="979168"/>
                  </a:cubicBezTo>
                  <a:cubicBezTo>
                    <a:pt x="1341502" y="1029898"/>
                    <a:pt x="1335136" y="1080830"/>
                    <a:pt x="1334975" y="1132124"/>
                  </a:cubicBezTo>
                  <a:cubicBezTo>
                    <a:pt x="1334088" y="1151691"/>
                    <a:pt x="1332678" y="1171218"/>
                    <a:pt x="1332275" y="1190826"/>
                  </a:cubicBezTo>
                  <a:cubicBezTo>
                    <a:pt x="1332154" y="1204354"/>
                    <a:pt x="1330502" y="1218486"/>
                    <a:pt x="1336184" y="1231169"/>
                  </a:cubicBezTo>
                  <a:cubicBezTo>
                    <a:pt x="1340495" y="1239986"/>
                    <a:pt x="1350528" y="1243811"/>
                    <a:pt x="1359957" y="1243328"/>
                  </a:cubicBezTo>
                  <a:cubicBezTo>
                    <a:pt x="1372771" y="1245180"/>
                    <a:pt x="1385504" y="1244979"/>
                    <a:pt x="1398317" y="1243368"/>
                  </a:cubicBezTo>
                  <a:cubicBezTo>
                    <a:pt x="1435146" y="1242925"/>
                    <a:pt x="1471814" y="1240470"/>
                    <a:pt x="1508482" y="1236564"/>
                  </a:cubicBezTo>
                  <a:cubicBezTo>
                    <a:pt x="1600716" y="1232256"/>
                    <a:pt x="1693191" y="1235155"/>
                    <a:pt x="1785425" y="1236081"/>
                  </a:cubicBezTo>
                  <a:cubicBezTo>
                    <a:pt x="1784135" y="1268895"/>
                    <a:pt x="1782886" y="1301708"/>
                    <a:pt x="1783410" y="1334522"/>
                  </a:cubicBezTo>
                  <a:cubicBezTo>
                    <a:pt x="1783007" y="1348533"/>
                    <a:pt x="1784337" y="1362907"/>
                    <a:pt x="1781436" y="1376677"/>
                  </a:cubicBezTo>
                  <a:cubicBezTo>
                    <a:pt x="1781073" y="1377442"/>
                    <a:pt x="1780227" y="1379495"/>
                    <a:pt x="1779622" y="1380099"/>
                  </a:cubicBezTo>
                  <a:cubicBezTo>
                    <a:pt x="1665993" y="1379777"/>
                    <a:pt x="1552645" y="1389601"/>
                    <a:pt x="1439015" y="1389037"/>
                  </a:cubicBezTo>
                  <a:cubicBezTo>
                    <a:pt x="1418384" y="1389520"/>
                    <a:pt x="1397632" y="1390326"/>
                    <a:pt x="1377324" y="1393949"/>
                  </a:cubicBezTo>
                  <a:cubicBezTo>
                    <a:pt x="1363422" y="1396002"/>
                    <a:pt x="1356572" y="1404297"/>
                    <a:pt x="1358144" y="1418187"/>
                  </a:cubicBezTo>
                  <a:cubicBezTo>
                    <a:pt x="1358144" y="1442546"/>
                    <a:pt x="1358144" y="1466904"/>
                    <a:pt x="1358104" y="1491263"/>
                  </a:cubicBezTo>
                  <a:cubicBezTo>
                    <a:pt x="1357419" y="1537685"/>
                    <a:pt x="1358869" y="1584108"/>
                    <a:pt x="1356653" y="1630490"/>
                  </a:cubicBezTo>
                  <a:cubicBezTo>
                    <a:pt x="1353510" y="1688226"/>
                    <a:pt x="1346378" y="1745680"/>
                    <a:pt x="1341865" y="1803335"/>
                  </a:cubicBezTo>
                  <a:cubicBezTo>
                    <a:pt x="1338883" y="1841907"/>
                    <a:pt x="1334894" y="1880357"/>
                    <a:pt x="1332275" y="1918968"/>
                  </a:cubicBezTo>
                  <a:cubicBezTo>
                    <a:pt x="1329132" y="1939865"/>
                    <a:pt x="1332557" y="1963257"/>
                    <a:pt x="1322967" y="1982462"/>
                  </a:cubicBezTo>
                  <a:cubicBezTo>
                    <a:pt x="1285413" y="1980449"/>
                    <a:pt x="1247939" y="1987575"/>
                    <a:pt x="1210506" y="1984153"/>
                  </a:cubicBezTo>
                  <a:cubicBezTo>
                    <a:pt x="1211674" y="1913976"/>
                    <a:pt x="1214172" y="1845772"/>
                    <a:pt x="1219128" y="1775393"/>
                  </a:cubicBezTo>
                  <a:cubicBezTo>
                    <a:pt x="1226623" y="1694144"/>
                    <a:pt x="1231056" y="1612170"/>
                    <a:pt x="1230733" y="1530478"/>
                  </a:cubicBezTo>
                  <a:cubicBezTo>
                    <a:pt x="1232305" y="1495128"/>
                    <a:pt x="1234803" y="1458973"/>
                    <a:pt x="1233111" y="1423179"/>
                  </a:cubicBezTo>
                  <a:cubicBezTo>
                    <a:pt x="1232788" y="1406954"/>
                    <a:pt x="1231338" y="1387708"/>
                    <a:pt x="1210183" y="1390285"/>
                  </a:cubicBezTo>
                  <a:cubicBezTo>
                    <a:pt x="1188303" y="1389118"/>
                    <a:pt x="1166424" y="1389561"/>
                    <a:pt x="1144544" y="1388192"/>
                  </a:cubicBezTo>
                  <a:cubicBezTo>
                    <a:pt x="1118433" y="1384810"/>
                    <a:pt x="1089099" y="1381548"/>
                    <a:pt x="1062021" y="1381468"/>
                  </a:cubicBezTo>
                  <a:cubicBezTo>
                    <a:pt x="1032042" y="1379696"/>
                    <a:pt x="1002023" y="1380381"/>
                    <a:pt x="972084" y="1378569"/>
                  </a:cubicBezTo>
                  <a:cubicBezTo>
                    <a:pt x="933966" y="1374261"/>
                    <a:pt x="895686" y="1375831"/>
                    <a:pt x="857406" y="1375952"/>
                  </a:cubicBezTo>
                  <a:cubicBezTo>
                    <a:pt x="810101" y="1375549"/>
                    <a:pt x="762836" y="1371120"/>
                    <a:pt x="715530" y="1374422"/>
                  </a:cubicBezTo>
                  <a:cubicBezTo>
                    <a:pt x="698445" y="1376355"/>
                    <a:pt x="679467" y="1373737"/>
                    <a:pt x="663913" y="1382032"/>
                  </a:cubicBezTo>
                  <a:cubicBezTo>
                    <a:pt x="658634" y="1385051"/>
                    <a:pt x="656096" y="1390849"/>
                    <a:pt x="655492" y="1396727"/>
                  </a:cubicBezTo>
                  <a:cubicBezTo>
                    <a:pt x="653880" y="1411342"/>
                    <a:pt x="652752" y="1426078"/>
                    <a:pt x="650495" y="1440613"/>
                  </a:cubicBezTo>
                  <a:cubicBezTo>
                    <a:pt x="642517" y="1503060"/>
                    <a:pt x="636714" y="1565829"/>
                    <a:pt x="625795" y="1627873"/>
                  </a:cubicBezTo>
                  <a:cubicBezTo>
                    <a:pt x="614391" y="1704371"/>
                    <a:pt x="602263" y="1780668"/>
                    <a:pt x="589530" y="1856924"/>
                  </a:cubicBezTo>
                  <a:cubicBezTo>
                    <a:pt x="585863" y="1886034"/>
                    <a:pt x="582398" y="1915264"/>
                    <a:pt x="579295" y="1944454"/>
                  </a:cubicBezTo>
                  <a:cubicBezTo>
                    <a:pt x="577119" y="1960237"/>
                    <a:pt x="577401" y="1977671"/>
                    <a:pt x="568778" y="1991601"/>
                  </a:cubicBezTo>
                  <a:cubicBezTo>
                    <a:pt x="562774" y="1990917"/>
                    <a:pt x="556730" y="1990273"/>
                    <a:pt x="550686" y="1989991"/>
                  </a:cubicBezTo>
                  <a:cubicBezTo>
                    <a:pt x="528000" y="1988099"/>
                    <a:pt x="504146" y="1992970"/>
                    <a:pt x="482145" y="1986649"/>
                  </a:cubicBezTo>
                  <a:cubicBezTo>
                    <a:pt x="489721" y="1916835"/>
                    <a:pt x="493831" y="1846698"/>
                    <a:pt x="500802" y="1776843"/>
                  </a:cubicBezTo>
                  <a:cubicBezTo>
                    <a:pt x="506644" y="1718060"/>
                    <a:pt x="514421" y="1659478"/>
                    <a:pt x="518773" y="1600575"/>
                  </a:cubicBezTo>
                  <a:cubicBezTo>
                    <a:pt x="521392" y="1565869"/>
                    <a:pt x="522520" y="1533337"/>
                    <a:pt x="526509" y="1498148"/>
                  </a:cubicBezTo>
                  <a:cubicBezTo>
                    <a:pt x="529169" y="1473547"/>
                    <a:pt x="534206" y="1449310"/>
                    <a:pt x="537107" y="1424750"/>
                  </a:cubicBezTo>
                  <a:cubicBezTo>
                    <a:pt x="538598" y="1409329"/>
                    <a:pt x="541862" y="1386501"/>
                    <a:pt x="524011" y="1379535"/>
                  </a:cubicBezTo>
                  <a:cubicBezTo>
                    <a:pt x="492823" y="1377120"/>
                    <a:pt x="460951" y="1379656"/>
                    <a:pt x="429642" y="1381347"/>
                  </a:cubicBezTo>
                  <a:cubicBezTo>
                    <a:pt x="360779" y="1385776"/>
                    <a:pt x="291473" y="1386339"/>
                    <a:pt x="222851" y="1395117"/>
                  </a:cubicBezTo>
                  <a:cubicBezTo>
                    <a:pt x="182597" y="1401559"/>
                    <a:pt x="142021" y="1402002"/>
                    <a:pt x="101404" y="1400431"/>
                  </a:cubicBezTo>
                  <a:cubicBezTo>
                    <a:pt x="74931" y="1399666"/>
                    <a:pt x="48055" y="1402565"/>
                    <a:pt x="21863" y="1398418"/>
                  </a:cubicBezTo>
                  <a:cubicBezTo>
                    <a:pt x="22347" y="1379656"/>
                    <a:pt x="23072" y="1360854"/>
                    <a:pt x="23395" y="1342091"/>
                  </a:cubicBezTo>
                  <a:cubicBezTo>
                    <a:pt x="25127" y="1316162"/>
                    <a:pt x="21219" y="1288543"/>
                    <a:pt x="29277" y="1263620"/>
                  </a:cubicBezTo>
                  <a:lnTo>
                    <a:pt x="29277" y="1263620"/>
                  </a:lnTo>
                  <a:cubicBezTo>
                    <a:pt x="96327" y="1263097"/>
                    <a:pt x="162450" y="1251743"/>
                    <a:pt x="229419" y="1248965"/>
                  </a:cubicBezTo>
                  <a:cubicBezTo>
                    <a:pt x="291432" y="1244657"/>
                    <a:pt x="353727" y="1244818"/>
                    <a:pt x="414975" y="1232739"/>
                  </a:cubicBezTo>
                  <a:cubicBezTo>
                    <a:pt x="445478" y="1228834"/>
                    <a:pt x="476262" y="1227586"/>
                    <a:pt x="506886" y="1225009"/>
                  </a:cubicBezTo>
                  <a:cubicBezTo>
                    <a:pt x="521191" y="1223519"/>
                    <a:pt x="536059" y="1223801"/>
                    <a:pt x="549437" y="1217923"/>
                  </a:cubicBezTo>
                  <a:cubicBezTo>
                    <a:pt x="554554" y="1215869"/>
                    <a:pt x="558866" y="1211279"/>
                    <a:pt x="559510" y="1205643"/>
                  </a:cubicBezTo>
                  <a:cubicBezTo>
                    <a:pt x="561163" y="1192034"/>
                    <a:pt x="563580" y="1178587"/>
                    <a:pt x="566401" y="1165179"/>
                  </a:cubicBezTo>
                  <a:cubicBezTo>
                    <a:pt x="569383" y="1143840"/>
                    <a:pt x="572284" y="1123709"/>
                    <a:pt x="577200" y="1102410"/>
                  </a:cubicBezTo>
                  <a:cubicBezTo>
                    <a:pt x="580302" y="1084010"/>
                    <a:pt x="580665" y="1065208"/>
                    <a:pt x="582519" y="1046687"/>
                  </a:cubicBezTo>
                  <a:cubicBezTo>
                    <a:pt x="587273" y="986334"/>
                    <a:pt x="594889" y="926183"/>
                    <a:pt x="599644" y="865830"/>
                  </a:cubicBezTo>
                  <a:cubicBezTo>
                    <a:pt x="602464" y="835351"/>
                    <a:pt x="603794" y="804711"/>
                    <a:pt x="607904" y="774394"/>
                  </a:cubicBezTo>
                  <a:cubicBezTo>
                    <a:pt x="609435" y="754625"/>
                    <a:pt x="619871" y="731072"/>
                    <a:pt x="607259" y="713316"/>
                  </a:cubicBezTo>
                  <a:cubicBezTo>
                    <a:pt x="602102" y="707760"/>
                    <a:pt x="594002" y="708686"/>
                    <a:pt x="587112" y="708928"/>
                  </a:cubicBezTo>
                  <a:cubicBezTo>
                    <a:pt x="571921" y="709491"/>
                    <a:pt x="556770" y="711021"/>
                    <a:pt x="541660" y="712350"/>
                  </a:cubicBezTo>
                  <a:cubicBezTo>
                    <a:pt x="474167" y="715048"/>
                    <a:pt x="406876" y="720563"/>
                    <a:pt x="339786" y="728173"/>
                  </a:cubicBezTo>
                  <a:cubicBezTo>
                    <a:pt x="273461" y="731273"/>
                    <a:pt x="207056" y="728254"/>
                    <a:pt x="140651" y="729421"/>
                  </a:cubicBezTo>
                  <a:cubicBezTo>
                    <a:pt x="114701" y="728415"/>
                    <a:pt x="89155" y="733206"/>
                    <a:pt x="63286" y="731877"/>
                  </a:cubicBezTo>
                  <a:cubicBezTo>
                    <a:pt x="64172" y="691534"/>
                    <a:pt x="60949" y="650668"/>
                    <a:pt x="67517" y="610728"/>
                  </a:cubicBezTo>
                  <a:cubicBezTo>
                    <a:pt x="118529" y="610849"/>
                    <a:pt x="169220" y="604810"/>
                    <a:pt x="219991" y="600220"/>
                  </a:cubicBezTo>
                  <a:cubicBezTo>
                    <a:pt x="271648" y="595066"/>
                    <a:pt x="323587" y="593174"/>
                    <a:pt x="374962" y="585766"/>
                  </a:cubicBezTo>
                  <a:cubicBezTo>
                    <a:pt x="417876" y="580451"/>
                    <a:pt x="461958" y="579565"/>
                    <a:pt x="505435" y="572721"/>
                  </a:cubicBezTo>
                  <a:cubicBezTo>
                    <a:pt x="526187" y="569781"/>
                    <a:pt x="547180" y="569741"/>
                    <a:pt x="567932" y="566963"/>
                  </a:cubicBezTo>
                  <a:cubicBezTo>
                    <a:pt x="582639" y="564547"/>
                    <a:pt x="597024" y="560400"/>
                    <a:pt x="611651" y="557501"/>
                  </a:cubicBezTo>
                  <a:cubicBezTo>
                    <a:pt x="623941" y="555045"/>
                    <a:pt x="625593" y="542927"/>
                    <a:pt x="625110" y="532418"/>
                  </a:cubicBezTo>
                  <a:cubicBezTo>
                    <a:pt x="625835" y="502020"/>
                    <a:pt x="628293" y="471703"/>
                    <a:pt x="631718" y="441466"/>
                  </a:cubicBezTo>
                  <a:cubicBezTo>
                    <a:pt x="638004" y="366940"/>
                    <a:pt x="652510" y="293542"/>
                    <a:pt x="659481" y="219138"/>
                  </a:cubicBezTo>
                  <a:cubicBezTo>
                    <a:pt x="665202" y="157255"/>
                    <a:pt x="670481" y="97546"/>
                    <a:pt x="679628" y="36025"/>
                  </a:cubicBezTo>
                  <a:cubicBezTo>
                    <a:pt x="679870" y="35703"/>
                    <a:pt x="680111" y="35381"/>
                    <a:pt x="680353" y="35099"/>
                  </a:cubicBezTo>
                  <a:cubicBezTo>
                    <a:pt x="698204" y="32039"/>
                    <a:pt x="718028" y="33167"/>
                    <a:pt x="736443" y="30066"/>
                  </a:cubicBezTo>
                  <a:cubicBezTo>
                    <a:pt x="758403" y="27973"/>
                    <a:pt x="780162" y="20323"/>
                    <a:pt x="802364" y="22819"/>
                  </a:cubicBezTo>
                  <a:cubicBezTo>
                    <a:pt x="794789" y="77616"/>
                    <a:pt x="791364" y="132896"/>
                    <a:pt x="784151" y="187733"/>
                  </a:cubicBezTo>
                  <a:cubicBezTo>
                    <a:pt x="771096" y="266687"/>
                    <a:pt x="763158" y="346527"/>
                    <a:pt x="756308" y="426206"/>
                  </a:cubicBezTo>
                  <a:cubicBezTo>
                    <a:pt x="754736" y="452498"/>
                    <a:pt x="750425" y="478668"/>
                    <a:pt x="745066" y="504476"/>
                  </a:cubicBezTo>
                  <a:cubicBezTo>
                    <a:pt x="742729" y="524889"/>
                    <a:pt x="737329" y="548161"/>
                    <a:pt x="766341" y="545342"/>
                  </a:cubicBezTo>
                  <a:cubicBezTo>
                    <a:pt x="793379" y="547235"/>
                    <a:pt x="820456" y="547798"/>
                    <a:pt x="847534" y="548724"/>
                  </a:cubicBezTo>
                  <a:cubicBezTo>
                    <a:pt x="864055" y="550174"/>
                    <a:pt x="883759" y="552509"/>
                    <a:pt x="901005" y="552147"/>
                  </a:cubicBezTo>
                  <a:cubicBezTo>
                    <a:pt x="927277" y="552026"/>
                    <a:pt x="953387" y="551986"/>
                    <a:pt x="979538" y="555488"/>
                  </a:cubicBezTo>
                  <a:cubicBezTo>
                    <a:pt x="1028013" y="560400"/>
                    <a:pt x="1076245" y="566118"/>
                    <a:pt x="1125122" y="564104"/>
                  </a:cubicBezTo>
                  <a:cubicBezTo>
                    <a:pt x="1144262" y="563943"/>
                    <a:pt x="1163482" y="564386"/>
                    <a:pt x="1182582" y="563058"/>
                  </a:cubicBezTo>
                  <a:cubicBezTo>
                    <a:pt x="1192131" y="562212"/>
                    <a:pt x="1202648" y="562011"/>
                    <a:pt x="1210868" y="556575"/>
                  </a:cubicBezTo>
                  <a:cubicBezTo>
                    <a:pt x="1222634" y="548724"/>
                    <a:pt x="1218444" y="532378"/>
                    <a:pt x="1220337" y="520259"/>
                  </a:cubicBezTo>
                  <a:cubicBezTo>
                    <a:pt x="1223964" y="478145"/>
                    <a:pt x="1229807" y="433977"/>
                    <a:pt x="1234239" y="391621"/>
                  </a:cubicBezTo>
                  <a:cubicBezTo>
                    <a:pt x="1237664" y="349467"/>
                    <a:pt x="1245521" y="307795"/>
                    <a:pt x="1247979" y="265520"/>
                  </a:cubicBezTo>
                  <a:cubicBezTo>
                    <a:pt x="1250276" y="224050"/>
                    <a:pt x="1260914" y="186042"/>
                    <a:pt x="1268449" y="144693"/>
                  </a:cubicBezTo>
                  <a:cubicBezTo>
                    <a:pt x="1274976" y="115060"/>
                    <a:pt x="1273969" y="82850"/>
                    <a:pt x="1288515" y="55593"/>
                  </a:cubicBezTo>
                  <a:cubicBezTo>
                    <a:pt x="1314143" y="57606"/>
                    <a:pt x="1339528" y="63041"/>
                    <a:pt x="1365357" y="62035"/>
                  </a:cubicBezTo>
                  <a:cubicBezTo>
                    <a:pt x="1375793" y="62075"/>
                    <a:pt x="1386108" y="58894"/>
                    <a:pt x="1396504" y="60142"/>
                  </a:cubicBezTo>
                  <a:lnTo>
                    <a:pt x="1396504" y="60142"/>
                  </a:lnTo>
                  <a:cubicBezTo>
                    <a:pt x="1393039" y="124119"/>
                    <a:pt x="1388123" y="187653"/>
                    <a:pt x="1379742" y="251388"/>
                  </a:cubicBezTo>
                  <a:cubicBezTo>
                    <a:pt x="1377324" y="293019"/>
                    <a:pt x="1373133" y="335536"/>
                    <a:pt x="1367291" y="377408"/>
                  </a:cubicBezTo>
                  <a:cubicBezTo>
                    <a:pt x="1363503" y="410222"/>
                    <a:pt x="1361206" y="443237"/>
                    <a:pt x="1355122" y="475729"/>
                  </a:cubicBezTo>
                  <a:cubicBezTo>
                    <a:pt x="1349481" y="509750"/>
                    <a:pt x="1331953" y="540189"/>
                    <a:pt x="1324821" y="573767"/>
                  </a:cubicBezTo>
                  <a:cubicBezTo>
                    <a:pt x="1323451" y="582625"/>
                    <a:pt x="1319945" y="592167"/>
                    <a:pt x="1322967" y="601025"/>
                  </a:cubicBezTo>
                  <a:cubicBezTo>
                    <a:pt x="1331711" y="622163"/>
                    <a:pt x="1396746" y="609238"/>
                    <a:pt x="1417256" y="609480"/>
                  </a:cubicBezTo>
                  <a:cubicBezTo>
                    <a:pt x="1462909" y="609279"/>
                    <a:pt x="1507636" y="598287"/>
                    <a:pt x="1552806" y="593496"/>
                  </a:cubicBezTo>
                  <a:cubicBezTo>
                    <a:pt x="1610145" y="588181"/>
                    <a:pt x="1666637" y="582947"/>
                    <a:pt x="1724218" y="577874"/>
                  </a:cubicBezTo>
                  <a:cubicBezTo>
                    <a:pt x="1747548" y="576223"/>
                    <a:pt x="1770717" y="570949"/>
                    <a:pt x="1794169" y="571915"/>
                  </a:cubicBezTo>
                  <a:cubicBezTo>
                    <a:pt x="1794411" y="589389"/>
                    <a:pt x="1798279" y="606460"/>
                    <a:pt x="1802147" y="623411"/>
                  </a:cubicBezTo>
                  <a:cubicBezTo>
                    <a:pt x="1806217" y="649420"/>
                    <a:pt x="1811536" y="675429"/>
                    <a:pt x="1813711" y="701680"/>
                  </a:cubicBezTo>
                  <a:cubicBezTo>
                    <a:pt x="1753028" y="712269"/>
                    <a:pt x="1691861" y="719637"/>
                    <a:pt x="1630251" y="722093"/>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94" name="Google Shape;994;p26"/>
            <p:cNvSpPr/>
            <p:nvPr/>
          </p:nvSpPr>
          <p:spPr>
            <a:xfrm>
              <a:off x="16504595" y="9168376"/>
              <a:ext cx="529725" cy="537611"/>
            </a:xfrm>
            <a:custGeom>
              <a:avLst/>
              <a:gdLst/>
              <a:ahLst/>
              <a:cxnLst/>
              <a:rect l="l" t="t" r="r" b="b"/>
              <a:pathLst>
                <a:path w="529725" h="537611" extrusionOk="0">
                  <a:moveTo>
                    <a:pt x="511506" y="21047"/>
                  </a:moveTo>
                  <a:cubicBezTo>
                    <a:pt x="491842" y="17545"/>
                    <a:pt x="471615" y="16981"/>
                    <a:pt x="451709" y="15048"/>
                  </a:cubicBezTo>
                  <a:cubicBezTo>
                    <a:pt x="405733" y="12794"/>
                    <a:pt x="359919" y="8888"/>
                    <a:pt x="313862" y="7962"/>
                  </a:cubicBezTo>
                  <a:cubicBezTo>
                    <a:pt x="262447" y="4178"/>
                    <a:pt x="210467" y="3332"/>
                    <a:pt x="158850" y="2809"/>
                  </a:cubicBezTo>
                  <a:cubicBezTo>
                    <a:pt x="122424" y="1842"/>
                    <a:pt x="85917" y="-3271"/>
                    <a:pt x="49693" y="3292"/>
                  </a:cubicBezTo>
                  <a:cubicBezTo>
                    <a:pt x="40828" y="6875"/>
                    <a:pt x="31762" y="20605"/>
                    <a:pt x="40344" y="28013"/>
                  </a:cubicBezTo>
                  <a:cubicBezTo>
                    <a:pt x="39901" y="30106"/>
                    <a:pt x="39539" y="32160"/>
                    <a:pt x="39055" y="34092"/>
                  </a:cubicBezTo>
                  <a:cubicBezTo>
                    <a:pt x="34220" y="58894"/>
                    <a:pt x="33212" y="84179"/>
                    <a:pt x="31238" y="109302"/>
                  </a:cubicBezTo>
                  <a:cubicBezTo>
                    <a:pt x="28135" y="148719"/>
                    <a:pt x="24509" y="188176"/>
                    <a:pt x="21205" y="227593"/>
                  </a:cubicBezTo>
                  <a:cubicBezTo>
                    <a:pt x="15644" y="298051"/>
                    <a:pt x="8754" y="366819"/>
                    <a:pt x="5329" y="437721"/>
                  </a:cubicBezTo>
                  <a:cubicBezTo>
                    <a:pt x="4402" y="447746"/>
                    <a:pt x="3113" y="461073"/>
                    <a:pt x="2025" y="472025"/>
                  </a:cubicBezTo>
                  <a:cubicBezTo>
                    <a:pt x="574" y="481406"/>
                    <a:pt x="-4181" y="494209"/>
                    <a:pt x="9076" y="496826"/>
                  </a:cubicBezTo>
                  <a:lnTo>
                    <a:pt x="9076" y="496826"/>
                  </a:lnTo>
                  <a:cubicBezTo>
                    <a:pt x="10607" y="497551"/>
                    <a:pt x="12541" y="498034"/>
                    <a:pt x="14758" y="497994"/>
                  </a:cubicBezTo>
                  <a:cubicBezTo>
                    <a:pt x="52836" y="498276"/>
                    <a:pt x="86683" y="502624"/>
                    <a:pt x="124237" y="506972"/>
                  </a:cubicBezTo>
                  <a:cubicBezTo>
                    <a:pt x="203254" y="512730"/>
                    <a:pt x="282070" y="520379"/>
                    <a:pt x="361208" y="525734"/>
                  </a:cubicBezTo>
                  <a:cubicBezTo>
                    <a:pt x="381315" y="527023"/>
                    <a:pt x="401059" y="531210"/>
                    <a:pt x="420965" y="533948"/>
                  </a:cubicBezTo>
                  <a:cubicBezTo>
                    <a:pt x="443771" y="536968"/>
                    <a:pt x="466779" y="536001"/>
                    <a:pt x="489707" y="537612"/>
                  </a:cubicBezTo>
                  <a:cubicBezTo>
                    <a:pt x="515132" y="537290"/>
                    <a:pt x="509612" y="484586"/>
                    <a:pt x="512191" y="466187"/>
                  </a:cubicBezTo>
                  <a:cubicBezTo>
                    <a:pt x="513601" y="447142"/>
                    <a:pt x="514729" y="427374"/>
                    <a:pt x="515817" y="407927"/>
                  </a:cubicBezTo>
                  <a:cubicBezTo>
                    <a:pt x="518275" y="364766"/>
                    <a:pt x="525810" y="321887"/>
                    <a:pt x="527583" y="278685"/>
                  </a:cubicBezTo>
                  <a:cubicBezTo>
                    <a:pt x="531452" y="201140"/>
                    <a:pt x="529115" y="123555"/>
                    <a:pt x="528027" y="45970"/>
                  </a:cubicBezTo>
                  <a:cubicBezTo>
                    <a:pt x="529235" y="33046"/>
                    <a:pt x="525125" y="23342"/>
                    <a:pt x="511506" y="21047"/>
                  </a:cubicBezTo>
                  <a:close/>
                  <a:moveTo>
                    <a:pt x="506630" y="255414"/>
                  </a:moveTo>
                  <a:cubicBezTo>
                    <a:pt x="505462" y="317418"/>
                    <a:pt x="494099" y="378979"/>
                    <a:pt x="492165" y="440902"/>
                  </a:cubicBezTo>
                  <a:cubicBezTo>
                    <a:pt x="489425" y="465422"/>
                    <a:pt x="491439" y="490988"/>
                    <a:pt x="485476" y="515709"/>
                  </a:cubicBezTo>
                  <a:cubicBezTo>
                    <a:pt x="468875" y="514582"/>
                    <a:pt x="452233" y="515025"/>
                    <a:pt x="435632" y="513938"/>
                  </a:cubicBezTo>
                  <a:cubicBezTo>
                    <a:pt x="416371" y="512569"/>
                    <a:pt x="397473" y="508140"/>
                    <a:pt x="378293" y="506127"/>
                  </a:cubicBezTo>
                  <a:cubicBezTo>
                    <a:pt x="332922" y="502664"/>
                    <a:pt x="287872" y="499443"/>
                    <a:pt x="242259" y="497108"/>
                  </a:cubicBezTo>
                  <a:cubicBezTo>
                    <a:pt x="200676" y="493323"/>
                    <a:pt x="159052" y="491189"/>
                    <a:pt x="117347" y="488894"/>
                  </a:cubicBezTo>
                  <a:cubicBezTo>
                    <a:pt x="85514" y="485512"/>
                    <a:pt x="53682" y="483056"/>
                    <a:pt x="21809" y="486318"/>
                  </a:cubicBezTo>
                  <a:cubicBezTo>
                    <a:pt x="24186" y="477782"/>
                    <a:pt x="23340" y="466066"/>
                    <a:pt x="24831" y="459181"/>
                  </a:cubicBezTo>
                  <a:cubicBezTo>
                    <a:pt x="28216" y="428340"/>
                    <a:pt x="27410" y="398023"/>
                    <a:pt x="30432" y="367021"/>
                  </a:cubicBezTo>
                  <a:cubicBezTo>
                    <a:pt x="35831" y="291771"/>
                    <a:pt x="40868" y="216440"/>
                    <a:pt x="45865" y="140787"/>
                  </a:cubicBezTo>
                  <a:cubicBezTo>
                    <a:pt x="48282" y="103504"/>
                    <a:pt x="48565" y="66020"/>
                    <a:pt x="52634" y="28979"/>
                  </a:cubicBezTo>
                  <a:cubicBezTo>
                    <a:pt x="54609" y="27731"/>
                    <a:pt x="56301" y="25919"/>
                    <a:pt x="57429" y="23745"/>
                  </a:cubicBezTo>
                  <a:cubicBezTo>
                    <a:pt x="86481" y="20363"/>
                    <a:pt x="116340" y="22457"/>
                    <a:pt x="145593" y="24067"/>
                  </a:cubicBezTo>
                  <a:cubicBezTo>
                    <a:pt x="177184" y="25275"/>
                    <a:pt x="208815" y="24711"/>
                    <a:pt x="240446" y="26281"/>
                  </a:cubicBezTo>
                  <a:cubicBezTo>
                    <a:pt x="286220" y="27369"/>
                    <a:pt x="331874" y="31193"/>
                    <a:pt x="377648" y="31958"/>
                  </a:cubicBezTo>
                  <a:cubicBezTo>
                    <a:pt x="420400" y="36629"/>
                    <a:pt x="463677" y="36025"/>
                    <a:pt x="506268" y="42185"/>
                  </a:cubicBezTo>
                  <a:cubicBezTo>
                    <a:pt x="506832" y="113208"/>
                    <a:pt x="509733" y="184351"/>
                    <a:pt x="506630" y="255414"/>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995" name="Google Shape;995;p26"/>
          <p:cNvSpPr/>
          <p:nvPr/>
        </p:nvSpPr>
        <p:spPr>
          <a:xfrm>
            <a:off x="10538799" y="5646886"/>
            <a:ext cx="1194645" cy="1312905"/>
          </a:xfrm>
          <a:custGeom>
            <a:avLst/>
            <a:gdLst/>
            <a:ahLst/>
            <a:cxnLst/>
            <a:rect l="l" t="t" r="r" b="b"/>
            <a:pathLst>
              <a:path w="1791968" h="1969357" extrusionOk="0">
                <a:moveTo>
                  <a:pt x="1223940" y="976693"/>
                </a:moveTo>
                <a:cubicBezTo>
                  <a:pt x="1227808" y="899148"/>
                  <a:pt x="1225471" y="821563"/>
                  <a:pt x="1224383" y="743977"/>
                </a:cubicBezTo>
                <a:cubicBezTo>
                  <a:pt x="1225673" y="731134"/>
                  <a:pt x="1221563" y="721430"/>
                  <a:pt x="1207903" y="719135"/>
                </a:cubicBezTo>
                <a:cubicBezTo>
                  <a:pt x="1188199" y="715673"/>
                  <a:pt x="1168012" y="715069"/>
                  <a:pt x="1148106" y="713136"/>
                </a:cubicBezTo>
                <a:cubicBezTo>
                  <a:pt x="1102130" y="710882"/>
                  <a:pt x="1056316" y="706976"/>
                  <a:pt x="1010259" y="706050"/>
                </a:cubicBezTo>
                <a:cubicBezTo>
                  <a:pt x="958844" y="702266"/>
                  <a:pt x="906864" y="701420"/>
                  <a:pt x="855247" y="700897"/>
                </a:cubicBezTo>
                <a:cubicBezTo>
                  <a:pt x="818821" y="699930"/>
                  <a:pt x="782314" y="694817"/>
                  <a:pt x="746090" y="701380"/>
                </a:cubicBezTo>
                <a:cubicBezTo>
                  <a:pt x="737225" y="704963"/>
                  <a:pt x="728159" y="718693"/>
                  <a:pt x="736701" y="726141"/>
                </a:cubicBezTo>
                <a:cubicBezTo>
                  <a:pt x="736258" y="728235"/>
                  <a:pt x="735935" y="730288"/>
                  <a:pt x="735412" y="732180"/>
                </a:cubicBezTo>
                <a:cubicBezTo>
                  <a:pt x="730576" y="756982"/>
                  <a:pt x="729569" y="782267"/>
                  <a:pt x="727595" y="807390"/>
                </a:cubicBezTo>
                <a:cubicBezTo>
                  <a:pt x="724492" y="846847"/>
                  <a:pt x="720865" y="886264"/>
                  <a:pt x="717561" y="925681"/>
                </a:cubicBezTo>
                <a:cubicBezTo>
                  <a:pt x="712001" y="996140"/>
                  <a:pt x="705110" y="1064907"/>
                  <a:pt x="701685" y="1135809"/>
                </a:cubicBezTo>
                <a:cubicBezTo>
                  <a:pt x="700759" y="1145834"/>
                  <a:pt x="699469" y="1159161"/>
                  <a:pt x="698381" y="1170113"/>
                </a:cubicBezTo>
                <a:cubicBezTo>
                  <a:pt x="696931" y="1179453"/>
                  <a:pt x="692216" y="1192257"/>
                  <a:pt x="705312" y="1194874"/>
                </a:cubicBezTo>
                <a:cubicBezTo>
                  <a:pt x="706843" y="1195639"/>
                  <a:pt x="708817" y="1196122"/>
                  <a:pt x="711114" y="1196082"/>
                </a:cubicBezTo>
                <a:cubicBezTo>
                  <a:pt x="749192" y="1196364"/>
                  <a:pt x="783040" y="1200672"/>
                  <a:pt x="820594" y="1205060"/>
                </a:cubicBezTo>
                <a:cubicBezTo>
                  <a:pt x="899812" y="1210818"/>
                  <a:pt x="978870" y="1218508"/>
                  <a:pt x="1058169" y="1223863"/>
                </a:cubicBezTo>
                <a:cubicBezTo>
                  <a:pt x="1078075" y="1225191"/>
                  <a:pt x="1097617" y="1229298"/>
                  <a:pt x="1117321" y="1231996"/>
                </a:cubicBezTo>
                <a:cubicBezTo>
                  <a:pt x="1140128" y="1235015"/>
                  <a:pt x="1163176" y="1234049"/>
                  <a:pt x="1186063" y="1235659"/>
                </a:cubicBezTo>
                <a:cubicBezTo>
                  <a:pt x="1211489" y="1235378"/>
                  <a:pt x="1205969" y="1182634"/>
                  <a:pt x="1208548" y="1164234"/>
                </a:cubicBezTo>
                <a:cubicBezTo>
                  <a:pt x="1209958" y="1145190"/>
                  <a:pt x="1211086" y="1125462"/>
                  <a:pt x="1212174" y="1105975"/>
                </a:cubicBezTo>
                <a:cubicBezTo>
                  <a:pt x="1214672" y="1062773"/>
                  <a:pt x="1222167" y="1019894"/>
                  <a:pt x="1223940" y="976693"/>
                </a:cubicBezTo>
                <a:close/>
                <a:moveTo>
                  <a:pt x="1780405" y="601087"/>
                </a:moveTo>
                <a:cubicBezTo>
                  <a:pt x="1784474" y="627136"/>
                  <a:pt x="1789753" y="653146"/>
                  <a:pt x="1791969" y="679356"/>
                </a:cubicBezTo>
                <a:cubicBezTo>
                  <a:pt x="1731286" y="690147"/>
                  <a:pt x="1670119" y="697474"/>
                  <a:pt x="1608509" y="699930"/>
                </a:cubicBezTo>
                <a:cubicBezTo>
                  <a:pt x="1556691" y="703433"/>
                  <a:pt x="1504268" y="717203"/>
                  <a:pt x="1452771" y="725296"/>
                </a:cubicBezTo>
                <a:cubicBezTo>
                  <a:pt x="1422913" y="729282"/>
                  <a:pt x="1392854" y="734475"/>
                  <a:pt x="1365010" y="746514"/>
                </a:cubicBezTo>
                <a:cubicBezTo>
                  <a:pt x="1358886" y="749091"/>
                  <a:pt x="1352116" y="752030"/>
                  <a:pt x="1347926" y="757425"/>
                </a:cubicBezTo>
                <a:cubicBezTo>
                  <a:pt x="1342728" y="767249"/>
                  <a:pt x="1344944" y="779408"/>
                  <a:pt x="1342728" y="790158"/>
                </a:cubicBezTo>
                <a:cubicBezTo>
                  <a:pt x="1338174" y="845478"/>
                  <a:pt x="1332574" y="901483"/>
                  <a:pt x="1326570" y="957005"/>
                </a:cubicBezTo>
                <a:cubicBezTo>
                  <a:pt x="1319720" y="1007775"/>
                  <a:pt x="1313393" y="1058667"/>
                  <a:pt x="1313232" y="1109961"/>
                </a:cubicBezTo>
                <a:cubicBezTo>
                  <a:pt x="1312346" y="1129528"/>
                  <a:pt x="1310936" y="1149056"/>
                  <a:pt x="1310533" y="1168663"/>
                </a:cubicBezTo>
                <a:cubicBezTo>
                  <a:pt x="1310412" y="1182191"/>
                  <a:pt x="1308760" y="1196323"/>
                  <a:pt x="1314441" y="1209006"/>
                </a:cubicBezTo>
                <a:cubicBezTo>
                  <a:pt x="1318712" y="1217823"/>
                  <a:pt x="1328786" y="1221648"/>
                  <a:pt x="1338215" y="1221165"/>
                </a:cubicBezTo>
                <a:cubicBezTo>
                  <a:pt x="1351028" y="1223017"/>
                  <a:pt x="1363761" y="1222816"/>
                  <a:pt x="1376575" y="1221246"/>
                </a:cubicBezTo>
                <a:cubicBezTo>
                  <a:pt x="1413404" y="1220763"/>
                  <a:pt x="1450072" y="1218347"/>
                  <a:pt x="1486740" y="1214441"/>
                </a:cubicBezTo>
                <a:cubicBezTo>
                  <a:pt x="1578973" y="1210133"/>
                  <a:pt x="1671408" y="1213032"/>
                  <a:pt x="1763642" y="1213958"/>
                </a:cubicBezTo>
                <a:cubicBezTo>
                  <a:pt x="1762353" y="1246772"/>
                  <a:pt x="1761104" y="1279545"/>
                  <a:pt x="1761587" y="1312399"/>
                </a:cubicBezTo>
                <a:cubicBezTo>
                  <a:pt x="1761184" y="1326411"/>
                  <a:pt x="1762514" y="1340784"/>
                  <a:pt x="1759613" y="1354554"/>
                </a:cubicBezTo>
                <a:cubicBezTo>
                  <a:pt x="1759290" y="1355359"/>
                  <a:pt x="1758404" y="1357372"/>
                  <a:pt x="1757800" y="1357976"/>
                </a:cubicBezTo>
                <a:cubicBezTo>
                  <a:pt x="1644169" y="1357654"/>
                  <a:pt x="1530822" y="1367478"/>
                  <a:pt x="1417192" y="1366874"/>
                </a:cubicBezTo>
                <a:cubicBezTo>
                  <a:pt x="1396561" y="1367357"/>
                  <a:pt x="1375809" y="1368203"/>
                  <a:pt x="1355501" y="1371786"/>
                </a:cubicBezTo>
                <a:cubicBezTo>
                  <a:pt x="1341599" y="1373839"/>
                  <a:pt x="1334749" y="1382133"/>
                  <a:pt x="1336321" y="1396024"/>
                </a:cubicBezTo>
                <a:cubicBezTo>
                  <a:pt x="1336321" y="1420383"/>
                  <a:pt x="1336321" y="1444741"/>
                  <a:pt x="1336281" y="1469100"/>
                </a:cubicBezTo>
                <a:cubicBezTo>
                  <a:pt x="1335596" y="1515522"/>
                  <a:pt x="1337046" y="1561985"/>
                  <a:pt x="1334830" y="1608327"/>
                </a:cubicBezTo>
                <a:cubicBezTo>
                  <a:pt x="1331727" y="1666063"/>
                  <a:pt x="1324555" y="1723517"/>
                  <a:pt x="1320042" y="1781172"/>
                </a:cubicBezTo>
                <a:cubicBezTo>
                  <a:pt x="1317060" y="1819744"/>
                  <a:pt x="1313071" y="1858194"/>
                  <a:pt x="1310452" y="1896805"/>
                </a:cubicBezTo>
                <a:cubicBezTo>
                  <a:pt x="1307309" y="1917701"/>
                  <a:pt x="1310734" y="1941094"/>
                  <a:pt x="1301144" y="1960299"/>
                </a:cubicBezTo>
                <a:cubicBezTo>
                  <a:pt x="1263590" y="1958286"/>
                  <a:pt x="1226116" y="1965453"/>
                  <a:pt x="1188683" y="1961990"/>
                </a:cubicBezTo>
                <a:cubicBezTo>
                  <a:pt x="1189891" y="1891813"/>
                  <a:pt x="1192349" y="1823568"/>
                  <a:pt x="1197305" y="1753190"/>
                </a:cubicBezTo>
                <a:cubicBezTo>
                  <a:pt x="1204841" y="1671941"/>
                  <a:pt x="1209233" y="1589967"/>
                  <a:pt x="1208910" y="1508275"/>
                </a:cubicBezTo>
                <a:cubicBezTo>
                  <a:pt x="1210522" y="1472965"/>
                  <a:pt x="1212980" y="1436769"/>
                  <a:pt x="1211288" y="1400976"/>
                </a:cubicBezTo>
                <a:cubicBezTo>
                  <a:pt x="1210965" y="1384750"/>
                  <a:pt x="1209515" y="1365505"/>
                  <a:pt x="1188360" y="1368082"/>
                </a:cubicBezTo>
                <a:cubicBezTo>
                  <a:pt x="1166480" y="1366914"/>
                  <a:pt x="1144601" y="1367357"/>
                  <a:pt x="1122721" y="1365988"/>
                </a:cubicBezTo>
                <a:cubicBezTo>
                  <a:pt x="1096610" y="1362606"/>
                  <a:pt x="1067276" y="1359385"/>
                  <a:pt x="1040198" y="1359265"/>
                </a:cubicBezTo>
                <a:cubicBezTo>
                  <a:pt x="1010219" y="1357493"/>
                  <a:pt x="980200" y="1358177"/>
                  <a:pt x="950261" y="1356366"/>
                </a:cubicBezTo>
                <a:cubicBezTo>
                  <a:pt x="912143" y="1352058"/>
                  <a:pt x="873823" y="1353668"/>
                  <a:pt x="835583" y="1353749"/>
                </a:cubicBezTo>
                <a:cubicBezTo>
                  <a:pt x="788278" y="1353386"/>
                  <a:pt x="741013" y="1348917"/>
                  <a:pt x="693707" y="1352219"/>
                </a:cubicBezTo>
                <a:cubicBezTo>
                  <a:pt x="676622" y="1354151"/>
                  <a:pt x="657644" y="1351534"/>
                  <a:pt x="642090" y="1359828"/>
                </a:cubicBezTo>
                <a:cubicBezTo>
                  <a:pt x="636811" y="1362848"/>
                  <a:pt x="634273" y="1368646"/>
                  <a:pt x="633668" y="1374524"/>
                </a:cubicBezTo>
                <a:cubicBezTo>
                  <a:pt x="632016" y="1389179"/>
                  <a:pt x="630969" y="1403875"/>
                  <a:pt x="628672" y="1418410"/>
                </a:cubicBezTo>
                <a:cubicBezTo>
                  <a:pt x="620694" y="1480856"/>
                  <a:pt x="614891" y="1543625"/>
                  <a:pt x="603972" y="1605669"/>
                </a:cubicBezTo>
                <a:cubicBezTo>
                  <a:pt x="592528" y="1682167"/>
                  <a:pt x="580440" y="1758464"/>
                  <a:pt x="567707" y="1834721"/>
                </a:cubicBezTo>
                <a:cubicBezTo>
                  <a:pt x="564040" y="1863871"/>
                  <a:pt x="560575" y="1893061"/>
                  <a:pt x="557472" y="1922251"/>
                </a:cubicBezTo>
                <a:cubicBezTo>
                  <a:pt x="555296" y="1938034"/>
                  <a:pt x="555618" y="1955467"/>
                  <a:pt x="546955" y="1969358"/>
                </a:cubicBezTo>
                <a:cubicBezTo>
                  <a:pt x="540951" y="1968673"/>
                  <a:pt x="534907" y="1968029"/>
                  <a:pt x="528863" y="1967747"/>
                </a:cubicBezTo>
                <a:cubicBezTo>
                  <a:pt x="506177" y="1965855"/>
                  <a:pt x="482323" y="1970727"/>
                  <a:pt x="460322" y="1964406"/>
                </a:cubicBezTo>
                <a:cubicBezTo>
                  <a:pt x="467898" y="1894591"/>
                  <a:pt x="471967" y="1824494"/>
                  <a:pt x="478979" y="1754599"/>
                </a:cubicBezTo>
                <a:cubicBezTo>
                  <a:pt x="484821" y="1695816"/>
                  <a:pt x="492598" y="1637235"/>
                  <a:pt x="496950" y="1578331"/>
                </a:cubicBezTo>
                <a:cubicBezTo>
                  <a:pt x="499569" y="1543625"/>
                  <a:pt x="500697" y="1511093"/>
                  <a:pt x="504686" y="1475904"/>
                </a:cubicBezTo>
                <a:cubicBezTo>
                  <a:pt x="507346" y="1451344"/>
                  <a:pt x="512383" y="1427066"/>
                  <a:pt x="515284" y="1402506"/>
                </a:cubicBezTo>
                <a:cubicBezTo>
                  <a:pt x="516775" y="1387086"/>
                  <a:pt x="520079" y="1364257"/>
                  <a:pt x="502188" y="1357292"/>
                </a:cubicBezTo>
                <a:cubicBezTo>
                  <a:pt x="471000" y="1354876"/>
                  <a:pt x="439128" y="1357413"/>
                  <a:pt x="407819" y="1359103"/>
                </a:cubicBezTo>
                <a:cubicBezTo>
                  <a:pt x="338956" y="1363532"/>
                  <a:pt x="269650" y="1364096"/>
                  <a:pt x="201028" y="1372873"/>
                </a:cubicBezTo>
                <a:cubicBezTo>
                  <a:pt x="160774" y="1379355"/>
                  <a:pt x="120198" y="1379758"/>
                  <a:pt x="79581" y="1378188"/>
                </a:cubicBezTo>
                <a:cubicBezTo>
                  <a:pt x="53108" y="1377463"/>
                  <a:pt x="26232" y="1380322"/>
                  <a:pt x="0" y="1376134"/>
                </a:cubicBezTo>
                <a:cubicBezTo>
                  <a:pt x="484" y="1357372"/>
                  <a:pt x="1249" y="1338570"/>
                  <a:pt x="1531" y="1319807"/>
                </a:cubicBezTo>
                <a:cubicBezTo>
                  <a:pt x="3264" y="1293838"/>
                  <a:pt x="-645" y="1266259"/>
                  <a:pt x="7414" y="1241336"/>
                </a:cubicBezTo>
                <a:cubicBezTo>
                  <a:pt x="7454" y="1241336"/>
                  <a:pt x="7454" y="1241296"/>
                  <a:pt x="7454" y="1241296"/>
                </a:cubicBezTo>
                <a:cubicBezTo>
                  <a:pt x="74504" y="1240773"/>
                  <a:pt x="140627" y="1229419"/>
                  <a:pt x="207596" y="1226641"/>
                </a:cubicBezTo>
                <a:cubicBezTo>
                  <a:pt x="269609" y="1222373"/>
                  <a:pt x="331945" y="1222534"/>
                  <a:pt x="393152" y="1210415"/>
                </a:cubicBezTo>
                <a:cubicBezTo>
                  <a:pt x="423654" y="1206510"/>
                  <a:pt x="454399" y="1205262"/>
                  <a:pt x="485063" y="1202685"/>
                </a:cubicBezTo>
                <a:cubicBezTo>
                  <a:pt x="499368" y="1201195"/>
                  <a:pt x="514236" y="1201477"/>
                  <a:pt x="527614" y="1195599"/>
                </a:cubicBezTo>
                <a:cubicBezTo>
                  <a:pt x="532772" y="1193545"/>
                  <a:pt x="537043" y="1188955"/>
                  <a:pt x="537687" y="1183319"/>
                </a:cubicBezTo>
                <a:cubicBezTo>
                  <a:pt x="539380" y="1169710"/>
                  <a:pt x="541757" y="1156262"/>
                  <a:pt x="544578" y="1142855"/>
                </a:cubicBezTo>
                <a:cubicBezTo>
                  <a:pt x="547560" y="1121516"/>
                  <a:pt x="550420" y="1101385"/>
                  <a:pt x="555377" y="1080086"/>
                </a:cubicBezTo>
                <a:cubicBezTo>
                  <a:pt x="558479" y="1061686"/>
                  <a:pt x="558802" y="1042884"/>
                  <a:pt x="560695" y="1024363"/>
                </a:cubicBezTo>
                <a:cubicBezTo>
                  <a:pt x="565450" y="964010"/>
                  <a:pt x="573106" y="903899"/>
                  <a:pt x="577821" y="843505"/>
                </a:cubicBezTo>
                <a:cubicBezTo>
                  <a:pt x="580641" y="813027"/>
                  <a:pt x="581971" y="782387"/>
                  <a:pt x="586081" y="752070"/>
                </a:cubicBezTo>
                <a:cubicBezTo>
                  <a:pt x="587612" y="732301"/>
                  <a:pt x="598048" y="708748"/>
                  <a:pt x="585436" y="690992"/>
                </a:cubicBezTo>
                <a:cubicBezTo>
                  <a:pt x="580279" y="685436"/>
                  <a:pt x="572179" y="686362"/>
                  <a:pt x="565289" y="686604"/>
                </a:cubicBezTo>
                <a:cubicBezTo>
                  <a:pt x="550098" y="687167"/>
                  <a:pt x="534947" y="688697"/>
                  <a:pt x="519837" y="690026"/>
                </a:cubicBezTo>
                <a:cubicBezTo>
                  <a:pt x="452344" y="692723"/>
                  <a:pt x="385053" y="698239"/>
                  <a:pt x="317963" y="705849"/>
                </a:cubicBezTo>
                <a:cubicBezTo>
                  <a:pt x="251638" y="708949"/>
                  <a:pt x="185233" y="705929"/>
                  <a:pt x="118828" y="707097"/>
                </a:cubicBezTo>
                <a:cubicBezTo>
                  <a:pt x="92919" y="706090"/>
                  <a:pt x="67372" y="710882"/>
                  <a:pt x="41503" y="709553"/>
                </a:cubicBezTo>
                <a:cubicBezTo>
                  <a:pt x="42390" y="669210"/>
                  <a:pt x="39166" y="628344"/>
                  <a:pt x="45734" y="588404"/>
                </a:cubicBezTo>
                <a:cubicBezTo>
                  <a:pt x="96747" y="588525"/>
                  <a:pt x="147437" y="582485"/>
                  <a:pt x="198208" y="577896"/>
                </a:cubicBezTo>
                <a:cubicBezTo>
                  <a:pt x="249865" y="572742"/>
                  <a:pt x="301804" y="570850"/>
                  <a:pt x="353180" y="563441"/>
                </a:cubicBezTo>
                <a:cubicBezTo>
                  <a:pt x="396093" y="558127"/>
                  <a:pt x="440175" y="557281"/>
                  <a:pt x="483653" y="550396"/>
                </a:cubicBezTo>
                <a:cubicBezTo>
                  <a:pt x="504404" y="547457"/>
                  <a:pt x="525398" y="547417"/>
                  <a:pt x="546149" y="544639"/>
                </a:cubicBezTo>
                <a:cubicBezTo>
                  <a:pt x="560857" y="542223"/>
                  <a:pt x="575201" y="538076"/>
                  <a:pt x="589869" y="535177"/>
                </a:cubicBezTo>
                <a:cubicBezTo>
                  <a:pt x="602158" y="532721"/>
                  <a:pt x="603810" y="520602"/>
                  <a:pt x="603327" y="510094"/>
                </a:cubicBezTo>
                <a:cubicBezTo>
                  <a:pt x="604052" y="479696"/>
                  <a:pt x="606550" y="449379"/>
                  <a:pt x="609935" y="419142"/>
                </a:cubicBezTo>
                <a:cubicBezTo>
                  <a:pt x="616181" y="344616"/>
                  <a:pt x="630727" y="271218"/>
                  <a:pt x="637698" y="196814"/>
                </a:cubicBezTo>
                <a:cubicBezTo>
                  <a:pt x="643460" y="134931"/>
                  <a:pt x="648658" y="75222"/>
                  <a:pt x="657845" y="13701"/>
                </a:cubicBezTo>
                <a:cubicBezTo>
                  <a:pt x="658087" y="13379"/>
                  <a:pt x="658329" y="13097"/>
                  <a:pt x="658570" y="12775"/>
                </a:cubicBezTo>
                <a:cubicBezTo>
                  <a:pt x="676421" y="9715"/>
                  <a:pt x="696246" y="10883"/>
                  <a:pt x="714660" y="7742"/>
                </a:cubicBezTo>
                <a:cubicBezTo>
                  <a:pt x="736620" y="5649"/>
                  <a:pt x="758379" y="-2001"/>
                  <a:pt x="780582" y="495"/>
                </a:cubicBezTo>
                <a:cubicBezTo>
                  <a:pt x="773006" y="55292"/>
                  <a:pt x="769581" y="110532"/>
                  <a:pt x="762369" y="165409"/>
                </a:cubicBezTo>
                <a:cubicBezTo>
                  <a:pt x="749313" y="244363"/>
                  <a:pt x="741375" y="324203"/>
                  <a:pt x="734525" y="403882"/>
                </a:cubicBezTo>
                <a:cubicBezTo>
                  <a:pt x="732954" y="430133"/>
                  <a:pt x="728683" y="456344"/>
                  <a:pt x="723283" y="482152"/>
                </a:cubicBezTo>
                <a:cubicBezTo>
                  <a:pt x="720946" y="502565"/>
                  <a:pt x="715547" y="525837"/>
                  <a:pt x="744558" y="523058"/>
                </a:cubicBezTo>
                <a:cubicBezTo>
                  <a:pt x="771596" y="524951"/>
                  <a:pt x="798674" y="525514"/>
                  <a:pt x="825752" y="526440"/>
                </a:cubicBezTo>
                <a:cubicBezTo>
                  <a:pt x="842272" y="527890"/>
                  <a:pt x="861976" y="530225"/>
                  <a:pt x="879222" y="529863"/>
                </a:cubicBezTo>
                <a:cubicBezTo>
                  <a:pt x="905494" y="529742"/>
                  <a:pt x="931645" y="529702"/>
                  <a:pt x="957756" y="533204"/>
                </a:cubicBezTo>
                <a:cubicBezTo>
                  <a:pt x="1006230" y="538116"/>
                  <a:pt x="1054462" y="543834"/>
                  <a:pt x="1103339" y="541821"/>
                </a:cubicBezTo>
                <a:cubicBezTo>
                  <a:pt x="1122479" y="541660"/>
                  <a:pt x="1141699" y="542102"/>
                  <a:pt x="1160799" y="540774"/>
                </a:cubicBezTo>
                <a:cubicBezTo>
                  <a:pt x="1170349" y="539928"/>
                  <a:pt x="1180865" y="539727"/>
                  <a:pt x="1189085" y="534292"/>
                </a:cubicBezTo>
                <a:cubicBezTo>
                  <a:pt x="1200851" y="526440"/>
                  <a:pt x="1196661" y="510094"/>
                  <a:pt x="1198555" y="497975"/>
                </a:cubicBezTo>
                <a:cubicBezTo>
                  <a:pt x="1202181" y="455861"/>
                  <a:pt x="1208024" y="411733"/>
                  <a:pt x="1212456" y="369337"/>
                </a:cubicBezTo>
                <a:cubicBezTo>
                  <a:pt x="1215881" y="327183"/>
                  <a:pt x="1223739" y="285511"/>
                  <a:pt x="1226197" y="243236"/>
                </a:cubicBezTo>
                <a:cubicBezTo>
                  <a:pt x="1228453" y="201766"/>
                  <a:pt x="1239131" y="163758"/>
                  <a:pt x="1246666" y="122409"/>
                </a:cubicBezTo>
                <a:cubicBezTo>
                  <a:pt x="1253194" y="92776"/>
                  <a:pt x="1252186" y="60566"/>
                  <a:pt x="1266733" y="33309"/>
                </a:cubicBezTo>
                <a:cubicBezTo>
                  <a:pt x="1292360" y="35362"/>
                  <a:pt x="1317745" y="40757"/>
                  <a:pt x="1343574" y="39751"/>
                </a:cubicBezTo>
                <a:cubicBezTo>
                  <a:pt x="1354010" y="39791"/>
                  <a:pt x="1364325" y="36570"/>
                  <a:pt x="1374721" y="37858"/>
                </a:cubicBezTo>
                <a:cubicBezTo>
                  <a:pt x="1374721" y="37899"/>
                  <a:pt x="1374721" y="37899"/>
                  <a:pt x="1374721" y="37899"/>
                </a:cubicBezTo>
                <a:cubicBezTo>
                  <a:pt x="1371256" y="101835"/>
                  <a:pt x="1366340" y="165409"/>
                  <a:pt x="1357959" y="229144"/>
                </a:cubicBezTo>
                <a:cubicBezTo>
                  <a:pt x="1355541" y="270775"/>
                  <a:pt x="1351391" y="313292"/>
                  <a:pt x="1345508" y="355165"/>
                </a:cubicBezTo>
                <a:cubicBezTo>
                  <a:pt x="1341720" y="387979"/>
                  <a:pt x="1339424" y="420994"/>
                  <a:pt x="1333339" y="453526"/>
                </a:cubicBezTo>
                <a:cubicBezTo>
                  <a:pt x="1327698" y="487547"/>
                  <a:pt x="1310170" y="517985"/>
                  <a:pt x="1303078" y="551564"/>
                </a:cubicBezTo>
                <a:cubicBezTo>
                  <a:pt x="1301708" y="560422"/>
                  <a:pt x="1298202" y="569964"/>
                  <a:pt x="1301225" y="578822"/>
                </a:cubicBezTo>
                <a:cubicBezTo>
                  <a:pt x="1309968" y="599959"/>
                  <a:pt x="1375003" y="587035"/>
                  <a:pt x="1395513" y="587277"/>
                </a:cubicBezTo>
                <a:cubicBezTo>
                  <a:pt x="1441167" y="587075"/>
                  <a:pt x="1485893" y="576084"/>
                  <a:pt x="1531063" y="571293"/>
                </a:cubicBezTo>
                <a:cubicBezTo>
                  <a:pt x="1588402" y="565978"/>
                  <a:pt x="1644895" y="560744"/>
                  <a:pt x="1702475" y="555671"/>
                </a:cubicBezTo>
                <a:cubicBezTo>
                  <a:pt x="1725806" y="553980"/>
                  <a:pt x="1748975" y="548746"/>
                  <a:pt x="1772426" y="549672"/>
                </a:cubicBezTo>
                <a:cubicBezTo>
                  <a:pt x="1772628" y="567065"/>
                  <a:pt x="1776536" y="584136"/>
                  <a:pt x="1780405" y="601087"/>
                </a:cubicBezTo>
                <a:close/>
              </a:path>
            </a:pathLst>
          </a:custGeom>
          <a:solidFill>
            <a:schemeClr val="lt1"/>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996" name="Google Shape;996;p26"/>
          <p:cNvGrpSpPr/>
          <p:nvPr/>
        </p:nvGrpSpPr>
        <p:grpSpPr>
          <a:xfrm rot="826001">
            <a:off x="-408009" y="5059190"/>
            <a:ext cx="1289721" cy="1349308"/>
            <a:chOff x="-611623" y="7587945"/>
            <a:chExt cx="1934328" cy="2023697"/>
          </a:xfrm>
        </p:grpSpPr>
        <p:sp>
          <p:nvSpPr>
            <p:cNvPr id="997" name="Google Shape;997;p26"/>
            <p:cNvSpPr/>
            <p:nvPr/>
          </p:nvSpPr>
          <p:spPr>
            <a:xfrm>
              <a:off x="-611623" y="7587945"/>
              <a:ext cx="1934328" cy="738382"/>
            </a:xfrm>
            <a:custGeom>
              <a:avLst/>
              <a:gdLst/>
              <a:ahLst/>
              <a:cxnLst/>
              <a:rect l="l" t="t" r="r" b="b"/>
              <a:pathLst>
                <a:path w="1934328" h="738382" extrusionOk="0">
                  <a:moveTo>
                    <a:pt x="1895236" y="366229"/>
                  </a:moveTo>
                  <a:cubicBezTo>
                    <a:pt x="1841669" y="328103"/>
                    <a:pt x="1788629" y="289209"/>
                    <a:pt x="1736075" y="249625"/>
                  </a:cubicBezTo>
                  <a:cubicBezTo>
                    <a:pt x="1696922" y="222792"/>
                    <a:pt x="1657324" y="196524"/>
                    <a:pt x="1616633" y="172078"/>
                  </a:cubicBezTo>
                  <a:cubicBezTo>
                    <a:pt x="1566831" y="145447"/>
                    <a:pt x="1514317" y="123955"/>
                    <a:pt x="1461398" y="104204"/>
                  </a:cubicBezTo>
                  <a:cubicBezTo>
                    <a:pt x="1383822" y="77775"/>
                    <a:pt x="1306569" y="48149"/>
                    <a:pt x="1224944" y="37140"/>
                  </a:cubicBezTo>
                  <a:cubicBezTo>
                    <a:pt x="1175061" y="29207"/>
                    <a:pt x="1125989" y="16903"/>
                    <a:pt x="1075864" y="10468"/>
                  </a:cubicBezTo>
                  <a:cubicBezTo>
                    <a:pt x="1002498" y="1807"/>
                    <a:pt x="928444" y="-1917"/>
                    <a:pt x="854552" y="957"/>
                  </a:cubicBezTo>
                  <a:cubicBezTo>
                    <a:pt x="813820" y="2171"/>
                    <a:pt x="773372" y="6866"/>
                    <a:pt x="732761" y="10266"/>
                  </a:cubicBezTo>
                  <a:cubicBezTo>
                    <a:pt x="697860" y="12694"/>
                    <a:pt x="661258" y="14151"/>
                    <a:pt x="626600" y="20505"/>
                  </a:cubicBezTo>
                  <a:cubicBezTo>
                    <a:pt x="555096" y="35521"/>
                    <a:pt x="484848" y="56446"/>
                    <a:pt x="414236" y="75306"/>
                  </a:cubicBezTo>
                  <a:cubicBezTo>
                    <a:pt x="336254" y="100198"/>
                    <a:pt x="261147" y="135328"/>
                    <a:pt x="192802" y="180497"/>
                  </a:cubicBezTo>
                  <a:cubicBezTo>
                    <a:pt x="160411" y="204214"/>
                    <a:pt x="128101" y="228013"/>
                    <a:pt x="96965" y="253268"/>
                  </a:cubicBezTo>
                  <a:cubicBezTo>
                    <a:pt x="61902" y="286821"/>
                    <a:pt x="19672" y="317904"/>
                    <a:pt x="845" y="364044"/>
                  </a:cubicBezTo>
                  <a:cubicBezTo>
                    <a:pt x="318" y="365541"/>
                    <a:pt x="-370" y="368213"/>
                    <a:pt x="237" y="370155"/>
                  </a:cubicBezTo>
                  <a:cubicBezTo>
                    <a:pt x="-1544" y="387316"/>
                    <a:pt x="33033" y="446974"/>
                    <a:pt x="35868" y="456121"/>
                  </a:cubicBezTo>
                  <a:cubicBezTo>
                    <a:pt x="50606" y="486152"/>
                    <a:pt x="70202" y="513431"/>
                    <a:pt x="84373" y="543746"/>
                  </a:cubicBezTo>
                  <a:cubicBezTo>
                    <a:pt x="93726" y="562445"/>
                    <a:pt x="102269" y="581548"/>
                    <a:pt x="113282" y="599316"/>
                  </a:cubicBezTo>
                  <a:cubicBezTo>
                    <a:pt x="119558" y="607694"/>
                    <a:pt x="123971" y="620848"/>
                    <a:pt x="135268" y="623195"/>
                  </a:cubicBezTo>
                  <a:cubicBezTo>
                    <a:pt x="135916" y="623276"/>
                    <a:pt x="136563" y="623317"/>
                    <a:pt x="137211" y="623398"/>
                  </a:cubicBezTo>
                  <a:cubicBezTo>
                    <a:pt x="143649" y="623398"/>
                    <a:pt x="149641" y="618622"/>
                    <a:pt x="150896" y="612268"/>
                  </a:cubicBezTo>
                  <a:cubicBezTo>
                    <a:pt x="164986" y="609475"/>
                    <a:pt x="190697" y="587660"/>
                    <a:pt x="200293" y="581953"/>
                  </a:cubicBezTo>
                  <a:cubicBezTo>
                    <a:pt x="246693" y="552205"/>
                    <a:pt x="296818" y="529378"/>
                    <a:pt x="345607" y="503677"/>
                  </a:cubicBezTo>
                  <a:cubicBezTo>
                    <a:pt x="413831" y="473525"/>
                    <a:pt x="480516" y="439365"/>
                    <a:pt x="550481" y="413502"/>
                  </a:cubicBezTo>
                  <a:cubicBezTo>
                    <a:pt x="666684" y="376105"/>
                    <a:pt x="785721" y="345548"/>
                    <a:pt x="909293" y="346236"/>
                  </a:cubicBezTo>
                  <a:cubicBezTo>
                    <a:pt x="954073" y="343362"/>
                    <a:pt x="995736" y="344900"/>
                    <a:pt x="1040638" y="353399"/>
                  </a:cubicBezTo>
                  <a:cubicBezTo>
                    <a:pt x="1101979" y="359632"/>
                    <a:pt x="1159554" y="376914"/>
                    <a:pt x="1216967" y="399377"/>
                  </a:cubicBezTo>
                  <a:cubicBezTo>
                    <a:pt x="1294989" y="434791"/>
                    <a:pt x="1367059" y="484169"/>
                    <a:pt x="1440668" y="528083"/>
                  </a:cubicBezTo>
                  <a:cubicBezTo>
                    <a:pt x="1498122" y="560947"/>
                    <a:pt x="1551607" y="599680"/>
                    <a:pt x="1603636" y="640397"/>
                  </a:cubicBezTo>
                  <a:cubicBezTo>
                    <a:pt x="1630804" y="667028"/>
                    <a:pt x="1656433" y="694995"/>
                    <a:pt x="1687852" y="716932"/>
                  </a:cubicBezTo>
                  <a:cubicBezTo>
                    <a:pt x="1698460" y="723205"/>
                    <a:pt x="1704979" y="737330"/>
                    <a:pt x="1718097" y="738342"/>
                  </a:cubicBezTo>
                  <a:cubicBezTo>
                    <a:pt x="1718300" y="738342"/>
                    <a:pt x="1718462" y="738342"/>
                    <a:pt x="1718705" y="738383"/>
                  </a:cubicBezTo>
                  <a:cubicBezTo>
                    <a:pt x="1723118" y="738383"/>
                    <a:pt x="1726843" y="736157"/>
                    <a:pt x="1729272" y="732959"/>
                  </a:cubicBezTo>
                  <a:cubicBezTo>
                    <a:pt x="1730082" y="733081"/>
                    <a:pt x="1730851" y="733202"/>
                    <a:pt x="1731621" y="733202"/>
                  </a:cubicBezTo>
                  <a:cubicBezTo>
                    <a:pt x="1741176" y="733202"/>
                    <a:pt x="1746359" y="722274"/>
                    <a:pt x="1749557" y="713492"/>
                  </a:cubicBezTo>
                  <a:cubicBezTo>
                    <a:pt x="1769802" y="679008"/>
                    <a:pt x="1791625" y="645294"/>
                    <a:pt x="1809602" y="609475"/>
                  </a:cubicBezTo>
                  <a:cubicBezTo>
                    <a:pt x="1833288" y="559895"/>
                    <a:pt x="1862319" y="519017"/>
                    <a:pt x="1888434" y="471582"/>
                  </a:cubicBezTo>
                  <a:cubicBezTo>
                    <a:pt x="1898961" y="452276"/>
                    <a:pt x="1913537" y="434711"/>
                    <a:pt x="1922769" y="414798"/>
                  </a:cubicBezTo>
                  <a:cubicBezTo>
                    <a:pt x="1926129" y="414150"/>
                    <a:pt x="1929247" y="412369"/>
                    <a:pt x="1931433" y="409496"/>
                  </a:cubicBezTo>
                  <a:cubicBezTo>
                    <a:pt x="1944713" y="388490"/>
                    <a:pt x="1908759" y="378169"/>
                    <a:pt x="1895236" y="366229"/>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98" name="Google Shape;998;p26"/>
            <p:cNvSpPr/>
            <p:nvPr/>
          </p:nvSpPr>
          <p:spPr>
            <a:xfrm>
              <a:off x="-401208" y="8116746"/>
              <a:ext cx="1461149" cy="593755"/>
            </a:xfrm>
            <a:custGeom>
              <a:avLst/>
              <a:gdLst/>
              <a:ahLst/>
              <a:cxnLst/>
              <a:rect l="l" t="t" r="r" b="b"/>
              <a:pathLst>
                <a:path w="1461149" h="593755" extrusionOk="0">
                  <a:moveTo>
                    <a:pt x="1438609" y="283769"/>
                  </a:moveTo>
                  <a:cubicBezTo>
                    <a:pt x="1418526" y="262035"/>
                    <a:pt x="1394597" y="244510"/>
                    <a:pt x="1369656" y="228766"/>
                  </a:cubicBezTo>
                  <a:cubicBezTo>
                    <a:pt x="1327669" y="198168"/>
                    <a:pt x="1280905" y="170039"/>
                    <a:pt x="1233735" y="147536"/>
                  </a:cubicBezTo>
                  <a:cubicBezTo>
                    <a:pt x="1189724" y="122645"/>
                    <a:pt x="1147211" y="98725"/>
                    <a:pt x="1100325" y="78771"/>
                  </a:cubicBezTo>
                  <a:cubicBezTo>
                    <a:pt x="1068055" y="68774"/>
                    <a:pt x="1036919" y="55621"/>
                    <a:pt x="1004609" y="46069"/>
                  </a:cubicBezTo>
                  <a:cubicBezTo>
                    <a:pt x="959747" y="35303"/>
                    <a:pt x="914400" y="25711"/>
                    <a:pt x="868607" y="20328"/>
                  </a:cubicBezTo>
                  <a:cubicBezTo>
                    <a:pt x="838807" y="17454"/>
                    <a:pt x="808886" y="16159"/>
                    <a:pt x="779289" y="11383"/>
                  </a:cubicBezTo>
                  <a:cubicBezTo>
                    <a:pt x="673491" y="-3794"/>
                    <a:pt x="565062" y="-3794"/>
                    <a:pt x="459265" y="11383"/>
                  </a:cubicBezTo>
                  <a:cubicBezTo>
                    <a:pt x="367679" y="26965"/>
                    <a:pt x="281640" y="63189"/>
                    <a:pt x="194832" y="94920"/>
                  </a:cubicBezTo>
                  <a:cubicBezTo>
                    <a:pt x="144910" y="113943"/>
                    <a:pt x="96971" y="137822"/>
                    <a:pt x="49599" y="162430"/>
                  </a:cubicBezTo>
                  <a:cubicBezTo>
                    <a:pt x="36683" y="169756"/>
                    <a:pt x="23403" y="176758"/>
                    <a:pt x="11134" y="185217"/>
                  </a:cubicBezTo>
                  <a:cubicBezTo>
                    <a:pt x="5709" y="189062"/>
                    <a:pt x="121" y="194323"/>
                    <a:pt x="0" y="201446"/>
                  </a:cubicBezTo>
                  <a:cubicBezTo>
                    <a:pt x="0" y="202256"/>
                    <a:pt x="162" y="203025"/>
                    <a:pt x="445" y="203753"/>
                  </a:cubicBezTo>
                  <a:cubicBezTo>
                    <a:pt x="243" y="205251"/>
                    <a:pt x="202" y="206829"/>
                    <a:pt x="445" y="208489"/>
                  </a:cubicBezTo>
                  <a:cubicBezTo>
                    <a:pt x="4616" y="250784"/>
                    <a:pt x="25184" y="289314"/>
                    <a:pt x="37979" y="329423"/>
                  </a:cubicBezTo>
                  <a:cubicBezTo>
                    <a:pt x="55875" y="384386"/>
                    <a:pt x="65551" y="441130"/>
                    <a:pt x="91221" y="493665"/>
                  </a:cubicBezTo>
                  <a:cubicBezTo>
                    <a:pt x="93732" y="498441"/>
                    <a:pt x="98550" y="500667"/>
                    <a:pt x="103408" y="500707"/>
                  </a:cubicBezTo>
                  <a:cubicBezTo>
                    <a:pt x="105230" y="500707"/>
                    <a:pt x="107012" y="500383"/>
                    <a:pt x="108753" y="499776"/>
                  </a:cubicBezTo>
                  <a:cubicBezTo>
                    <a:pt x="110656" y="500019"/>
                    <a:pt x="112640" y="499655"/>
                    <a:pt x="114421" y="498683"/>
                  </a:cubicBezTo>
                  <a:cubicBezTo>
                    <a:pt x="141589" y="473873"/>
                    <a:pt x="173981" y="455336"/>
                    <a:pt x="206574" y="438418"/>
                  </a:cubicBezTo>
                  <a:cubicBezTo>
                    <a:pt x="264352" y="407780"/>
                    <a:pt x="320874" y="376292"/>
                    <a:pt x="380797" y="349134"/>
                  </a:cubicBezTo>
                  <a:cubicBezTo>
                    <a:pt x="434567" y="329221"/>
                    <a:pt x="490684" y="311372"/>
                    <a:pt x="547814" y="302347"/>
                  </a:cubicBezTo>
                  <a:cubicBezTo>
                    <a:pt x="603567" y="297409"/>
                    <a:pt x="661223" y="293443"/>
                    <a:pt x="718029" y="298704"/>
                  </a:cubicBezTo>
                  <a:cubicBezTo>
                    <a:pt x="773823" y="302063"/>
                    <a:pt x="829535" y="310968"/>
                    <a:pt x="883750" y="324486"/>
                  </a:cubicBezTo>
                  <a:cubicBezTo>
                    <a:pt x="906100" y="333997"/>
                    <a:pt x="928247" y="344034"/>
                    <a:pt x="951245" y="351967"/>
                  </a:cubicBezTo>
                  <a:cubicBezTo>
                    <a:pt x="973068" y="359940"/>
                    <a:pt x="992179" y="373297"/>
                    <a:pt x="1013516" y="382363"/>
                  </a:cubicBezTo>
                  <a:cubicBezTo>
                    <a:pt x="1066395" y="401507"/>
                    <a:pt x="1113645" y="431821"/>
                    <a:pt x="1160005" y="463067"/>
                  </a:cubicBezTo>
                  <a:cubicBezTo>
                    <a:pt x="1192963" y="483101"/>
                    <a:pt x="1223087" y="509935"/>
                    <a:pt x="1250093" y="537781"/>
                  </a:cubicBezTo>
                  <a:cubicBezTo>
                    <a:pt x="1257624" y="546604"/>
                    <a:pt x="1266045" y="555144"/>
                    <a:pt x="1273009" y="564574"/>
                  </a:cubicBezTo>
                  <a:cubicBezTo>
                    <a:pt x="1275317" y="566233"/>
                    <a:pt x="1277382" y="568257"/>
                    <a:pt x="1279245" y="570483"/>
                  </a:cubicBezTo>
                  <a:cubicBezTo>
                    <a:pt x="1279852" y="571171"/>
                    <a:pt x="1280419" y="571900"/>
                    <a:pt x="1280986" y="572628"/>
                  </a:cubicBezTo>
                  <a:cubicBezTo>
                    <a:pt x="1281309" y="573074"/>
                    <a:pt x="1281674" y="573519"/>
                    <a:pt x="1281998" y="573964"/>
                  </a:cubicBezTo>
                  <a:cubicBezTo>
                    <a:pt x="1282808" y="575097"/>
                    <a:pt x="1283577" y="576230"/>
                    <a:pt x="1284346" y="577364"/>
                  </a:cubicBezTo>
                  <a:cubicBezTo>
                    <a:pt x="1284508" y="577607"/>
                    <a:pt x="1284670" y="577890"/>
                    <a:pt x="1284832" y="578133"/>
                  </a:cubicBezTo>
                  <a:cubicBezTo>
                    <a:pt x="1285682" y="579428"/>
                    <a:pt x="1286533" y="580764"/>
                    <a:pt x="1287342" y="582059"/>
                  </a:cubicBezTo>
                  <a:cubicBezTo>
                    <a:pt x="1288152" y="583354"/>
                    <a:pt x="1289002" y="584649"/>
                    <a:pt x="1289812" y="585904"/>
                  </a:cubicBezTo>
                  <a:cubicBezTo>
                    <a:pt x="1291553" y="588534"/>
                    <a:pt x="1293335" y="591165"/>
                    <a:pt x="1295116" y="593756"/>
                  </a:cubicBezTo>
                  <a:cubicBezTo>
                    <a:pt x="1295764" y="593189"/>
                    <a:pt x="1296371" y="592622"/>
                    <a:pt x="1296979" y="592096"/>
                  </a:cubicBezTo>
                  <a:cubicBezTo>
                    <a:pt x="1297505" y="591610"/>
                    <a:pt x="1298031" y="591125"/>
                    <a:pt x="1298558" y="590639"/>
                  </a:cubicBezTo>
                  <a:cubicBezTo>
                    <a:pt x="1299449" y="589223"/>
                    <a:pt x="1300380" y="587846"/>
                    <a:pt x="1301270" y="586430"/>
                  </a:cubicBezTo>
                  <a:cubicBezTo>
                    <a:pt x="1305562" y="584528"/>
                    <a:pt x="1309004" y="580723"/>
                    <a:pt x="1309409" y="575623"/>
                  </a:cubicBezTo>
                  <a:cubicBezTo>
                    <a:pt x="1309449" y="575016"/>
                    <a:pt x="1309368" y="574409"/>
                    <a:pt x="1309328" y="573802"/>
                  </a:cubicBezTo>
                  <a:cubicBezTo>
                    <a:pt x="1323013" y="552715"/>
                    <a:pt x="1337063" y="531912"/>
                    <a:pt x="1349979" y="510380"/>
                  </a:cubicBezTo>
                  <a:cubicBezTo>
                    <a:pt x="1382410" y="449508"/>
                    <a:pt x="1423263" y="393857"/>
                    <a:pt x="1450755" y="330354"/>
                  </a:cubicBezTo>
                  <a:cubicBezTo>
                    <a:pt x="1451565" y="328331"/>
                    <a:pt x="1453428" y="325781"/>
                    <a:pt x="1454237" y="323352"/>
                  </a:cubicBezTo>
                  <a:cubicBezTo>
                    <a:pt x="1460715" y="318941"/>
                    <a:pt x="1463914" y="309389"/>
                    <a:pt x="1458124" y="302387"/>
                  </a:cubicBezTo>
                  <a:cubicBezTo>
                    <a:pt x="1451727" y="296073"/>
                    <a:pt x="1444196" y="290893"/>
                    <a:pt x="1438609" y="283769"/>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99" name="Google Shape;999;p26"/>
            <p:cNvSpPr/>
            <p:nvPr/>
          </p:nvSpPr>
          <p:spPr>
            <a:xfrm>
              <a:off x="-212258" y="8625845"/>
              <a:ext cx="1044164" cy="523105"/>
            </a:xfrm>
            <a:custGeom>
              <a:avLst/>
              <a:gdLst/>
              <a:ahLst/>
              <a:cxnLst/>
              <a:rect l="l" t="t" r="r" b="b"/>
              <a:pathLst>
                <a:path w="1044164" h="523105" extrusionOk="0">
                  <a:moveTo>
                    <a:pt x="968100" y="176410"/>
                  </a:moveTo>
                  <a:cubicBezTo>
                    <a:pt x="943523" y="156376"/>
                    <a:pt x="920201" y="134763"/>
                    <a:pt x="892305" y="119302"/>
                  </a:cubicBezTo>
                  <a:cubicBezTo>
                    <a:pt x="836592" y="87935"/>
                    <a:pt x="777640" y="62761"/>
                    <a:pt x="718000" y="39812"/>
                  </a:cubicBezTo>
                  <a:cubicBezTo>
                    <a:pt x="655688" y="19535"/>
                    <a:pt x="590582" y="8729"/>
                    <a:pt x="525597" y="1201"/>
                  </a:cubicBezTo>
                  <a:cubicBezTo>
                    <a:pt x="504948" y="-661"/>
                    <a:pt x="484177" y="27"/>
                    <a:pt x="463406" y="715"/>
                  </a:cubicBezTo>
                  <a:cubicBezTo>
                    <a:pt x="451300" y="1120"/>
                    <a:pt x="439113" y="1524"/>
                    <a:pt x="427007" y="1443"/>
                  </a:cubicBezTo>
                  <a:cubicBezTo>
                    <a:pt x="382712" y="1160"/>
                    <a:pt x="339227" y="10186"/>
                    <a:pt x="296026" y="19009"/>
                  </a:cubicBezTo>
                  <a:cubicBezTo>
                    <a:pt x="243390" y="29734"/>
                    <a:pt x="190107" y="41917"/>
                    <a:pt x="140953" y="64096"/>
                  </a:cubicBezTo>
                  <a:cubicBezTo>
                    <a:pt x="100707" y="82228"/>
                    <a:pt x="61190" y="102506"/>
                    <a:pt x="25763" y="129056"/>
                  </a:cubicBezTo>
                  <a:cubicBezTo>
                    <a:pt x="19689" y="132334"/>
                    <a:pt x="-10515" y="160787"/>
                    <a:pt x="3818" y="158723"/>
                  </a:cubicBezTo>
                  <a:cubicBezTo>
                    <a:pt x="6490" y="201584"/>
                    <a:pt x="24912" y="242098"/>
                    <a:pt x="39610" y="282005"/>
                  </a:cubicBezTo>
                  <a:cubicBezTo>
                    <a:pt x="56129" y="325959"/>
                    <a:pt x="67790" y="372059"/>
                    <a:pt x="84512" y="416013"/>
                  </a:cubicBezTo>
                  <a:cubicBezTo>
                    <a:pt x="87265" y="422205"/>
                    <a:pt x="92326" y="424836"/>
                    <a:pt x="97306" y="424796"/>
                  </a:cubicBezTo>
                  <a:cubicBezTo>
                    <a:pt x="97590" y="424796"/>
                    <a:pt x="97914" y="424755"/>
                    <a:pt x="98197" y="424755"/>
                  </a:cubicBezTo>
                  <a:cubicBezTo>
                    <a:pt x="98238" y="424957"/>
                    <a:pt x="98278" y="425200"/>
                    <a:pt x="98359" y="425403"/>
                  </a:cubicBezTo>
                  <a:cubicBezTo>
                    <a:pt x="97023" y="428802"/>
                    <a:pt x="101274" y="430624"/>
                    <a:pt x="101841" y="426900"/>
                  </a:cubicBezTo>
                  <a:cubicBezTo>
                    <a:pt x="149456" y="414515"/>
                    <a:pt x="189095" y="382744"/>
                    <a:pt x="235900" y="367566"/>
                  </a:cubicBezTo>
                  <a:cubicBezTo>
                    <a:pt x="355342" y="326728"/>
                    <a:pt x="485270" y="341137"/>
                    <a:pt x="606980" y="363640"/>
                  </a:cubicBezTo>
                  <a:cubicBezTo>
                    <a:pt x="637063" y="371087"/>
                    <a:pt x="667470" y="381489"/>
                    <a:pt x="697432" y="390231"/>
                  </a:cubicBezTo>
                  <a:cubicBezTo>
                    <a:pt x="731969" y="402778"/>
                    <a:pt x="764036" y="420627"/>
                    <a:pt x="795982" y="438516"/>
                  </a:cubicBezTo>
                  <a:cubicBezTo>
                    <a:pt x="828778" y="454705"/>
                    <a:pt x="852585" y="486599"/>
                    <a:pt x="883357" y="505581"/>
                  </a:cubicBezTo>
                  <a:cubicBezTo>
                    <a:pt x="887001" y="504690"/>
                    <a:pt x="890968" y="504892"/>
                    <a:pt x="894491" y="506592"/>
                  </a:cubicBezTo>
                  <a:cubicBezTo>
                    <a:pt x="899836" y="509102"/>
                    <a:pt x="904573" y="513311"/>
                    <a:pt x="909350" y="516832"/>
                  </a:cubicBezTo>
                  <a:cubicBezTo>
                    <a:pt x="909674" y="517075"/>
                    <a:pt x="910079" y="517358"/>
                    <a:pt x="910403" y="517601"/>
                  </a:cubicBezTo>
                  <a:cubicBezTo>
                    <a:pt x="910403" y="517601"/>
                    <a:pt x="910403" y="517601"/>
                    <a:pt x="910444" y="517601"/>
                  </a:cubicBezTo>
                  <a:cubicBezTo>
                    <a:pt x="912913" y="519422"/>
                    <a:pt x="915464" y="521284"/>
                    <a:pt x="917974" y="523106"/>
                  </a:cubicBezTo>
                  <a:lnTo>
                    <a:pt x="917974" y="523065"/>
                  </a:lnTo>
                  <a:cubicBezTo>
                    <a:pt x="919311" y="520596"/>
                    <a:pt x="920566" y="518087"/>
                    <a:pt x="921861" y="515618"/>
                  </a:cubicBezTo>
                  <a:cubicBezTo>
                    <a:pt x="925708" y="512906"/>
                    <a:pt x="927894" y="508333"/>
                    <a:pt x="928056" y="503678"/>
                  </a:cubicBezTo>
                  <a:cubicBezTo>
                    <a:pt x="936518" y="486760"/>
                    <a:pt x="944373" y="469600"/>
                    <a:pt x="952228" y="452358"/>
                  </a:cubicBezTo>
                  <a:cubicBezTo>
                    <a:pt x="964334" y="429086"/>
                    <a:pt x="979315" y="407230"/>
                    <a:pt x="989275" y="382865"/>
                  </a:cubicBezTo>
                  <a:cubicBezTo>
                    <a:pt x="998142" y="358662"/>
                    <a:pt x="1009196" y="335430"/>
                    <a:pt x="1019116" y="311632"/>
                  </a:cubicBezTo>
                  <a:cubicBezTo>
                    <a:pt x="1019642" y="306937"/>
                    <a:pt x="1032598" y="281924"/>
                    <a:pt x="1035635" y="268163"/>
                  </a:cubicBezTo>
                  <a:cubicBezTo>
                    <a:pt x="1043085" y="264318"/>
                    <a:pt x="1047458" y="254240"/>
                    <a:pt x="1041101" y="246186"/>
                  </a:cubicBezTo>
                  <a:cubicBezTo>
                    <a:pt x="1018144" y="221497"/>
                    <a:pt x="995754" y="196080"/>
                    <a:pt x="968100" y="176410"/>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00" name="Google Shape;1000;p26"/>
            <p:cNvSpPr/>
            <p:nvPr/>
          </p:nvSpPr>
          <p:spPr>
            <a:xfrm>
              <a:off x="68478" y="9202652"/>
              <a:ext cx="442777" cy="408990"/>
            </a:xfrm>
            <a:custGeom>
              <a:avLst/>
              <a:gdLst/>
              <a:ahLst/>
              <a:cxnLst/>
              <a:rect l="l" t="t" r="r" b="b"/>
              <a:pathLst>
                <a:path w="442777" h="408990" extrusionOk="0">
                  <a:moveTo>
                    <a:pt x="415277" y="91355"/>
                  </a:moveTo>
                  <a:cubicBezTo>
                    <a:pt x="411228" y="82856"/>
                    <a:pt x="407260" y="74275"/>
                    <a:pt x="401268" y="66990"/>
                  </a:cubicBezTo>
                  <a:cubicBezTo>
                    <a:pt x="390943" y="53027"/>
                    <a:pt x="377258" y="42018"/>
                    <a:pt x="363411" y="31657"/>
                  </a:cubicBezTo>
                  <a:cubicBezTo>
                    <a:pt x="322031" y="8749"/>
                    <a:pt x="272433" y="-2786"/>
                    <a:pt x="225020" y="573"/>
                  </a:cubicBezTo>
                  <a:cubicBezTo>
                    <a:pt x="142140" y="9882"/>
                    <a:pt x="47031" y="43678"/>
                    <a:pt x="15774" y="128267"/>
                  </a:cubicBezTo>
                  <a:cubicBezTo>
                    <a:pt x="2251" y="161820"/>
                    <a:pt x="-2001" y="199703"/>
                    <a:pt x="834" y="235603"/>
                  </a:cubicBezTo>
                  <a:cubicBezTo>
                    <a:pt x="8526" y="271098"/>
                    <a:pt x="21442" y="306795"/>
                    <a:pt x="48246" y="332375"/>
                  </a:cubicBezTo>
                  <a:cubicBezTo>
                    <a:pt x="103311" y="391385"/>
                    <a:pt x="187366" y="407736"/>
                    <a:pt x="264983" y="408667"/>
                  </a:cubicBezTo>
                  <a:cubicBezTo>
                    <a:pt x="268424" y="408869"/>
                    <a:pt x="271825" y="408991"/>
                    <a:pt x="275226" y="408991"/>
                  </a:cubicBezTo>
                  <a:cubicBezTo>
                    <a:pt x="339563" y="408950"/>
                    <a:pt x="393049" y="368153"/>
                    <a:pt x="416735" y="308252"/>
                  </a:cubicBezTo>
                  <a:cubicBezTo>
                    <a:pt x="442607" y="251468"/>
                    <a:pt x="451596" y="184323"/>
                    <a:pt x="432687" y="124139"/>
                  </a:cubicBezTo>
                  <a:cubicBezTo>
                    <a:pt x="428558" y="112442"/>
                    <a:pt x="420865" y="102364"/>
                    <a:pt x="415277" y="91355"/>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1001" name="Google Shape;1001;p26"/>
          <p:cNvSpPr/>
          <p:nvPr/>
        </p:nvSpPr>
        <p:spPr>
          <a:xfrm rot="833831">
            <a:off x="791722" y="5468026"/>
            <a:ext cx="140345" cy="223337"/>
          </a:xfrm>
          <a:custGeom>
            <a:avLst/>
            <a:gdLst/>
            <a:ahLst/>
            <a:cxnLst/>
            <a:rect l="l" t="t" r="r" b="b"/>
            <a:pathLst>
              <a:path w="210677" h="335657" extrusionOk="0">
                <a:moveTo>
                  <a:pt x="8597" y="334400"/>
                </a:moveTo>
                <a:cubicBezTo>
                  <a:pt x="-8934" y="325900"/>
                  <a:pt x="4751" y="306352"/>
                  <a:pt x="11067" y="294533"/>
                </a:cubicBezTo>
                <a:cubicBezTo>
                  <a:pt x="23457" y="274094"/>
                  <a:pt x="37385" y="254586"/>
                  <a:pt x="49046" y="233661"/>
                </a:cubicBezTo>
                <a:cubicBezTo>
                  <a:pt x="71436" y="196831"/>
                  <a:pt x="89575" y="157288"/>
                  <a:pt x="114719" y="122157"/>
                </a:cubicBezTo>
                <a:cubicBezTo>
                  <a:pt x="123181" y="113577"/>
                  <a:pt x="205778" y="-26988"/>
                  <a:pt x="210677" y="4622"/>
                </a:cubicBezTo>
                <a:cubicBezTo>
                  <a:pt x="202660" y="29999"/>
                  <a:pt x="184036" y="50762"/>
                  <a:pt x="171363" y="74034"/>
                </a:cubicBezTo>
                <a:cubicBezTo>
                  <a:pt x="145247" y="121469"/>
                  <a:pt x="116217" y="162347"/>
                  <a:pt x="92531" y="211927"/>
                </a:cubicBezTo>
                <a:cubicBezTo>
                  <a:pt x="74554" y="247746"/>
                  <a:pt x="52730" y="281460"/>
                  <a:pt x="32486" y="315944"/>
                </a:cubicBezTo>
                <a:cubicBezTo>
                  <a:pt x="29287" y="324727"/>
                  <a:pt x="24105" y="335654"/>
                  <a:pt x="14549" y="335654"/>
                </a:cubicBezTo>
                <a:cubicBezTo>
                  <a:pt x="12687" y="335695"/>
                  <a:pt x="10743" y="335290"/>
                  <a:pt x="8597" y="334400"/>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1002" name="Google Shape;1002;p26"/>
          <p:cNvGrpSpPr/>
          <p:nvPr/>
        </p:nvGrpSpPr>
        <p:grpSpPr>
          <a:xfrm rot="826001">
            <a:off x="-408017" y="5059189"/>
            <a:ext cx="1289729" cy="1349308"/>
            <a:chOff x="-611635" y="7587945"/>
            <a:chExt cx="1934340" cy="2023697"/>
          </a:xfrm>
        </p:grpSpPr>
        <p:sp>
          <p:nvSpPr>
            <p:cNvPr id="1003" name="Google Shape;1003;p26"/>
            <p:cNvSpPr/>
            <p:nvPr/>
          </p:nvSpPr>
          <p:spPr>
            <a:xfrm>
              <a:off x="-611635" y="7587945"/>
              <a:ext cx="1934340" cy="415121"/>
            </a:xfrm>
            <a:custGeom>
              <a:avLst/>
              <a:gdLst/>
              <a:ahLst/>
              <a:cxnLst/>
              <a:rect l="l" t="t" r="r" b="b"/>
              <a:pathLst>
                <a:path w="1934340" h="415121" extrusionOk="0">
                  <a:moveTo>
                    <a:pt x="1910918" y="412167"/>
                  </a:moveTo>
                  <a:cubicBezTo>
                    <a:pt x="1858728" y="375822"/>
                    <a:pt x="1806011" y="339922"/>
                    <a:pt x="1755805" y="300784"/>
                  </a:cubicBezTo>
                  <a:cubicBezTo>
                    <a:pt x="1711308" y="265653"/>
                    <a:pt x="1662924" y="236067"/>
                    <a:pt x="1615430" y="205348"/>
                  </a:cubicBezTo>
                  <a:cubicBezTo>
                    <a:pt x="1514168" y="148523"/>
                    <a:pt x="1402256" y="112744"/>
                    <a:pt x="1291317" y="79758"/>
                  </a:cubicBezTo>
                  <a:cubicBezTo>
                    <a:pt x="1264837" y="72918"/>
                    <a:pt x="1240220" y="69195"/>
                    <a:pt x="1213660" y="64905"/>
                  </a:cubicBezTo>
                  <a:cubicBezTo>
                    <a:pt x="1143533" y="52034"/>
                    <a:pt x="1072272" y="35926"/>
                    <a:pt x="1001012" y="32728"/>
                  </a:cubicBezTo>
                  <a:cubicBezTo>
                    <a:pt x="919103" y="26495"/>
                    <a:pt x="836789" y="28600"/>
                    <a:pt x="755123" y="37545"/>
                  </a:cubicBezTo>
                  <a:cubicBezTo>
                    <a:pt x="708278" y="41552"/>
                    <a:pt x="660866" y="41956"/>
                    <a:pt x="614830" y="52237"/>
                  </a:cubicBezTo>
                  <a:cubicBezTo>
                    <a:pt x="521017" y="77087"/>
                    <a:pt x="424370" y="95462"/>
                    <a:pt x="335173" y="134640"/>
                  </a:cubicBezTo>
                  <a:cubicBezTo>
                    <a:pt x="277355" y="160503"/>
                    <a:pt x="220307" y="188996"/>
                    <a:pt x="170384" y="228458"/>
                  </a:cubicBezTo>
                  <a:cubicBezTo>
                    <a:pt x="109772" y="268931"/>
                    <a:pt x="55800" y="317338"/>
                    <a:pt x="5959" y="370034"/>
                  </a:cubicBezTo>
                  <a:cubicBezTo>
                    <a:pt x="5878" y="372098"/>
                    <a:pt x="2922" y="373069"/>
                    <a:pt x="1262" y="371774"/>
                  </a:cubicBezTo>
                  <a:cubicBezTo>
                    <a:pt x="-843" y="370034"/>
                    <a:pt x="169" y="366027"/>
                    <a:pt x="857" y="364044"/>
                  </a:cubicBezTo>
                  <a:cubicBezTo>
                    <a:pt x="19684" y="317904"/>
                    <a:pt x="61914" y="286821"/>
                    <a:pt x="96978" y="253268"/>
                  </a:cubicBezTo>
                  <a:cubicBezTo>
                    <a:pt x="128113" y="228013"/>
                    <a:pt x="160424" y="204214"/>
                    <a:pt x="192815" y="180497"/>
                  </a:cubicBezTo>
                  <a:cubicBezTo>
                    <a:pt x="261160" y="135328"/>
                    <a:pt x="336267" y="100198"/>
                    <a:pt x="414248" y="75306"/>
                  </a:cubicBezTo>
                  <a:cubicBezTo>
                    <a:pt x="484861" y="56446"/>
                    <a:pt x="555109" y="35521"/>
                    <a:pt x="626612" y="20505"/>
                  </a:cubicBezTo>
                  <a:cubicBezTo>
                    <a:pt x="661270" y="14151"/>
                    <a:pt x="697872" y="12694"/>
                    <a:pt x="732774" y="10266"/>
                  </a:cubicBezTo>
                  <a:cubicBezTo>
                    <a:pt x="773384" y="6866"/>
                    <a:pt x="813832" y="2171"/>
                    <a:pt x="854564" y="957"/>
                  </a:cubicBezTo>
                  <a:cubicBezTo>
                    <a:pt x="928456" y="-1917"/>
                    <a:pt x="1002510" y="1807"/>
                    <a:pt x="1075876" y="10468"/>
                  </a:cubicBezTo>
                  <a:cubicBezTo>
                    <a:pt x="1126001" y="16903"/>
                    <a:pt x="1175074" y="29207"/>
                    <a:pt x="1224956" y="37140"/>
                  </a:cubicBezTo>
                  <a:cubicBezTo>
                    <a:pt x="1306581" y="48149"/>
                    <a:pt x="1383834" y="77775"/>
                    <a:pt x="1461411" y="104204"/>
                  </a:cubicBezTo>
                  <a:cubicBezTo>
                    <a:pt x="1514330" y="123955"/>
                    <a:pt x="1566844" y="145447"/>
                    <a:pt x="1616645" y="172078"/>
                  </a:cubicBezTo>
                  <a:cubicBezTo>
                    <a:pt x="1657336" y="196524"/>
                    <a:pt x="1696934" y="222792"/>
                    <a:pt x="1736087" y="249625"/>
                  </a:cubicBezTo>
                  <a:cubicBezTo>
                    <a:pt x="1788641" y="289209"/>
                    <a:pt x="1841682" y="328103"/>
                    <a:pt x="1895248" y="366229"/>
                  </a:cubicBezTo>
                  <a:cubicBezTo>
                    <a:pt x="1908772" y="378169"/>
                    <a:pt x="1944726" y="388490"/>
                    <a:pt x="1931445" y="409496"/>
                  </a:cubicBezTo>
                  <a:cubicBezTo>
                    <a:pt x="1928652" y="413179"/>
                    <a:pt x="1924279" y="415121"/>
                    <a:pt x="1919866" y="415121"/>
                  </a:cubicBezTo>
                  <a:cubicBezTo>
                    <a:pt x="1916708" y="415121"/>
                    <a:pt x="1913549" y="414150"/>
                    <a:pt x="1910918" y="412167"/>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04" name="Google Shape;1004;p26"/>
            <p:cNvSpPr/>
            <p:nvPr/>
          </p:nvSpPr>
          <p:spPr>
            <a:xfrm>
              <a:off x="-611484" y="7953481"/>
              <a:ext cx="151127" cy="257861"/>
            </a:xfrm>
            <a:custGeom>
              <a:avLst/>
              <a:gdLst/>
              <a:ahLst/>
              <a:cxnLst/>
              <a:rect l="l" t="t" r="r" b="b"/>
              <a:pathLst>
                <a:path w="151127" h="257861" extrusionOk="0">
                  <a:moveTo>
                    <a:pt x="135128" y="257659"/>
                  </a:moveTo>
                  <a:cubicBezTo>
                    <a:pt x="123832" y="255311"/>
                    <a:pt x="119419" y="242157"/>
                    <a:pt x="113143" y="233779"/>
                  </a:cubicBezTo>
                  <a:cubicBezTo>
                    <a:pt x="102130" y="216012"/>
                    <a:pt x="93587" y="196908"/>
                    <a:pt x="84234" y="178209"/>
                  </a:cubicBezTo>
                  <a:cubicBezTo>
                    <a:pt x="70063" y="147895"/>
                    <a:pt x="50466" y="120616"/>
                    <a:pt x="35728" y="90584"/>
                  </a:cubicBezTo>
                  <a:cubicBezTo>
                    <a:pt x="32327" y="79697"/>
                    <a:pt x="-16179" y="-3031"/>
                    <a:pt x="5604" y="86"/>
                  </a:cubicBezTo>
                  <a:cubicBezTo>
                    <a:pt x="9937" y="1340"/>
                    <a:pt x="12447" y="6116"/>
                    <a:pt x="14755" y="9638"/>
                  </a:cubicBezTo>
                  <a:cubicBezTo>
                    <a:pt x="31274" y="34650"/>
                    <a:pt x="44636" y="61444"/>
                    <a:pt x="60143" y="87104"/>
                  </a:cubicBezTo>
                  <a:cubicBezTo>
                    <a:pt x="84153" y="123247"/>
                    <a:pt x="106300" y="160320"/>
                    <a:pt x="125411" y="199337"/>
                  </a:cubicBezTo>
                  <a:cubicBezTo>
                    <a:pt x="132132" y="211883"/>
                    <a:pt x="139622" y="223863"/>
                    <a:pt x="148206" y="235156"/>
                  </a:cubicBezTo>
                  <a:cubicBezTo>
                    <a:pt x="150393" y="238272"/>
                    <a:pt x="151526" y="241834"/>
                    <a:pt x="151000" y="245679"/>
                  </a:cubicBezTo>
                  <a:cubicBezTo>
                    <a:pt x="150231" y="252559"/>
                    <a:pt x="143874" y="257861"/>
                    <a:pt x="137072" y="257861"/>
                  </a:cubicBezTo>
                  <a:cubicBezTo>
                    <a:pt x="136424" y="257780"/>
                    <a:pt x="135776" y="257740"/>
                    <a:pt x="135128" y="257659"/>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05" name="Google Shape;1005;p26"/>
            <p:cNvSpPr/>
            <p:nvPr/>
          </p:nvSpPr>
          <p:spPr>
            <a:xfrm>
              <a:off x="-470201" y="7903713"/>
              <a:ext cx="1591057" cy="422614"/>
            </a:xfrm>
            <a:custGeom>
              <a:avLst/>
              <a:gdLst/>
              <a:ahLst/>
              <a:cxnLst/>
              <a:rect l="l" t="t" r="r" b="b"/>
              <a:pathLst>
                <a:path w="1591057" h="422614" extrusionOk="0">
                  <a:moveTo>
                    <a:pt x="1576676" y="422574"/>
                  </a:moveTo>
                  <a:cubicBezTo>
                    <a:pt x="1563557" y="421562"/>
                    <a:pt x="1557038" y="407437"/>
                    <a:pt x="1546430" y="401163"/>
                  </a:cubicBezTo>
                  <a:cubicBezTo>
                    <a:pt x="1515011" y="379227"/>
                    <a:pt x="1489382" y="351260"/>
                    <a:pt x="1462214" y="324628"/>
                  </a:cubicBezTo>
                  <a:cubicBezTo>
                    <a:pt x="1410185" y="283912"/>
                    <a:pt x="1356700" y="245179"/>
                    <a:pt x="1299246" y="212314"/>
                  </a:cubicBezTo>
                  <a:cubicBezTo>
                    <a:pt x="1225637" y="168401"/>
                    <a:pt x="1153567" y="119023"/>
                    <a:pt x="1075545" y="83609"/>
                  </a:cubicBezTo>
                  <a:cubicBezTo>
                    <a:pt x="1018132" y="61146"/>
                    <a:pt x="960557" y="43864"/>
                    <a:pt x="899216" y="37631"/>
                  </a:cubicBezTo>
                  <a:cubicBezTo>
                    <a:pt x="854314" y="29131"/>
                    <a:pt x="812651" y="27593"/>
                    <a:pt x="767871" y="30467"/>
                  </a:cubicBezTo>
                  <a:cubicBezTo>
                    <a:pt x="644299" y="29779"/>
                    <a:pt x="525262" y="60336"/>
                    <a:pt x="409059" y="97734"/>
                  </a:cubicBezTo>
                  <a:cubicBezTo>
                    <a:pt x="339094" y="123596"/>
                    <a:pt x="272409" y="157756"/>
                    <a:pt x="204185" y="187909"/>
                  </a:cubicBezTo>
                  <a:cubicBezTo>
                    <a:pt x="155396" y="213609"/>
                    <a:pt x="105271" y="236436"/>
                    <a:pt x="58871" y="266184"/>
                  </a:cubicBezTo>
                  <a:cubicBezTo>
                    <a:pt x="45833" y="273996"/>
                    <a:pt x="2956" y="311555"/>
                    <a:pt x="81" y="290509"/>
                  </a:cubicBezTo>
                  <a:cubicBezTo>
                    <a:pt x="40" y="290509"/>
                    <a:pt x="40" y="290509"/>
                    <a:pt x="0" y="290509"/>
                  </a:cubicBezTo>
                  <a:cubicBezTo>
                    <a:pt x="36197" y="252707"/>
                    <a:pt x="82314" y="225063"/>
                    <a:pt x="127985" y="199606"/>
                  </a:cubicBezTo>
                  <a:cubicBezTo>
                    <a:pt x="179770" y="171396"/>
                    <a:pt x="232527" y="145452"/>
                    <a:pt x="286297" y="121370"/>
                  </a:cubicBezTo>
                  <a:cubicBezTo>
                    <a:pt x="376465" y="76202"/>
                    <a:pt x="472505" y="43419"/>
                    <a:pt x="571540" y="24315"/>
                  </a:cubicBezTo>
                  <a:cubicBezTo>
                    <a:pt x="635918" y="8369"/>
                    <a:pt x="701671" y="1326"/>
                    <a:pt x="767911" y="1407"/>
                  </a:cubicBezTo>
                  <a:cubicBezTo>
                    <a:pt x="818441" y="-2519"/>
                    <a:pt x="868485" y="2136"/>
                    <a:pt x="918246" y="10837"/>
                  </a:cubicBezTo>
                  <a:cubicBezTo>
                    <a:pt x="1014812" y="22979"/>
                    <a:pt x="1107410" y="59406"/>
                    <a:pt x="1189278" y="111454"/>
                  </a:cubicBezTo>
                  <a:cubicBezTo>
                    <a:pt x="1244100" y="143833"/>
                    <a:pt x="1298436" y="176981"/>
                    <a:pt x="1352529" y="210655"/>
                  </a:cubicBezTo>
                  <a:cubicBezTo>
                    <a:pt x="1386904" y="231620"/>
                    <a:pt x="1419943" y="254447"/>
                    <a:pt x="1451120" y="279864"/>
                  </a:cubicBezTo>
                  <a:cubicBezTo>
                    <a:pt x="1469704" y="292735"/>
                    <a:pt x="1487600" y="306577"/>
                    <a:pt x="1502783" y="323414"/>
                  </a:cubicBezTo>
                  <a:cubicBezTo>
                    <a:pt x="1521449" y="344581"/>
                    <a:pt x="1543313" y="362147"/>
                    <a:pt x="1565744" y="379146"/>
                  </a:cubicBezTo>
                  <a:cubicBezTo>
                    <a:pt x="1574044" y="385864"/>
                    <a:pt x="1582506" y="392745"/>
                    <a:pt x="1589146" y="401042"/>
                  </a:cubicBezTo>
                  <a:cubicBezTo>
                    <a:pt x="1594531" y="409946"/>
                    <a:pt x="1587891" y="422614"/>
                    <a:pt x="1577283" y="422614"/>
                  </a:cubicBezTo>
                  <a:cubicBezTo>
                    <a:pt x="1577040" y="422574"/>
                    <a:pt x="1576878" y="422574"/>
                    <a:pt x="1576676" y="422574"/>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06" name="Google Shape;1006;p26"/>
            <p:cNvSpPr/>
            <p:nvPr/>
          </p:nvSpPr>
          <p:spPr>
            <a:xfrm>
              <a:off x="-401208" y="8116746"/>
              <a:ext cx="1461156" cy="325821"/>
            </a:xfrm>
            <a:custGeom>
              <a:avLst/>
              <a:gdLst/>
              <a:ahLst/>
              <a:cxnLst/>
              <a:rect l="l" t="t" r="r" b="b"/>
              <a:pathLst>
                <a:path w="1461156" h="325821" extrusionOk="0">
                  <a:moveTo>
                    <a:pt x="1441038" y="324526"/>
                  </a:moveTo>
                  <a:cubicBezTo>
                    <a:pt x="1426139" y="316431"/>
                    <a:pt x="1414113" y="298542"/>
                    <a:pt x="1401683" y="288545"/>
                  </a:cubicBezTo>
                  <a:cubicBezTo>
                    <a:pt x="1340909" y="238965"/>
                    <a:pt x="1274305" y="199949"/>
                    <a:pt x="1204543" y="165101"/>
                  </a:cubicBezTo>
                  <a:cubicBezTo>
                    <a:pt x="1084210" y="90630"/>
                    <a:pt x="944726" y="51614"/>
                    <a:pt x="803866" y="44005"/>
                  </a:cubicBezTo>
                  <a:cubicBezTo>
                    <a:pt x="639724" y="18668"/>
                    <a:pt x="468335" y="21461"/>
                    <a:pt x="311724" y="81078"/>
                  </a:cubicBezTo>
                  <a:cubicBezTo>
                    <a:pt x="253784" y="103015"/>
                    <a:pt x="194752" y="122078"/>
                    <a:pt x="138148" y="147374"/>
                  </a:cubicBezTo>
                  <a:cubicBezTo>
                    <a:pt x="100210" y="164697"/>
                    <a:pt x="60977" y="183152"/>
                    <a:pt x="24091" y="201568"/>
                  </a:cubicBezTo>
                  <a:cubicBezTo>
                    <a:pt x="18099" y="204320"/>
                    <a:pt x="13362" y="208003"/>
                    <a:pt x="6681" y="208125"/>
                  </a:cubicBezTo>
                  <a:cubicBezTo>
                    <a:pt x="3078" y="208084"/>
                    <a:pt x="-40" y="205089"/>
                    <a:pt x="0" y="201446"/>
                  </a:cubicBezTo>
                  <a:cubicBezTo>
                    <a:pt x="122" y="194323"/>
                    <a:pt x="5709" y="189062"/>
                    <a:pt x="11135" y="185217"/>
                  </a:cubicBezTo>
                  <a:cubicBezTo>
                    <a:pt x="23403" y="176758"/>
                    <a:pt x="36683" y="169756"/>
                    <a:pt x="49599" y="162430"/>
                  </a:cubicBezTo>
                  <a:cubicBezTo>
                    <a:pt x="96971" y="137822"/>
                    <a:pt x="144910" y="113943"/>
                    <a:pt x="194833" y="94920"/>
                  </a:cubicBezTo>
                  <a:cubicBezTo>
                    <a:pt x="281641" y="63189"/>
                    <a:pt x="367679" y="26965"/>
                    <a:pt x="459265" y="11383"/>
                  </a:cubicBezTo>
                  <a:cubicBezTo>
                    <a:pt x="565063" y="-3794"/>
                    <a:pt x="673492" y="-3794"/>
                    <a:pt x="779289" y="11383"/>
                  </a:cubicBezTo>
                  <a:cubicBezTo>
                    <a:pt x="808886" y="16159"/>
                    <a:pt x="838808" y="17454"/>
                    <a:pt x="868607" y="20328"/>
                  </a:cubicBezTo>
                  <a:cubicBezTo>
                    <a:pt x="914400" y="25711"/>
                    <a:pt x="959748" y="35303"/>
                    <a:pt x="1004609" y="46069"/>
                  </a:cubicBezTo>
                  <a:cubicBezTo>
                    <a:pt x="1036919" y="55621"/>
                    <a:pt x="1068055" y="68774"/>
                    <a:pt x="1100325" y="78771"/>
                  </a:cubicBezTo>
                  <a:cubicBezTo>
                    <a:pt x="1147211" y="98725"/>
                    <a:pt x="1189724" y="122645"/>
                    <a:pt x="1233736" y="147536"/>
                  </a:cubicBezTo>
                  <a:cubicBezTo>
                    <a:pt x="1280905" y="170039"/>
                    <a:pt x="1327670" y="198168"/>
                    <a:pt x="1369657" y="228766"/>
                  </a:cubicBezTo>
                  <a:cubicBezTo>
                    <a:pt x="1394598" y="244510"/>
                    <a:pt x="1418527" y="262035"/>
                    <a:pt x="1438609" y="283769"/>
                  </a:cubicBezTo>
                  <a:cubicBezTo>
                    <a:pt x="1444196" y="290893"/>
                    <a:pt x="1451727" y="296073"/>
                    <a:pt x="1458125" y="302428"/>
                  </a:cubicBezTo>
                  <a:cubicBezTo>
                    <a:pt x="1465898" y="311817"/>
                    <a:pt x="1457517" y="325821"/>
                    <a:pt x="1446626" y="325821"/>
                  </a:cubicBezTo>
                  <a:cubicBezTo>
                    <a:pt x="1444804" y="325781"/>
                    <a:pt x="1442941" y="325376"/>
                    <a:pt x="1441038" y="324526"/>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07" name="Google Shape;1007;p26"/>
            <p:cNvSpPr/>
            <p:nvPr/>
          </p:nvSpPr>
          <p:spPr>
            <a:xfrm>
              <a:off x="877185" y="8434548"/>
              <a:ext cx="176292" cy="275993"/>
            </a:xfrm>
            <a:custGeom>
              <a:avLst/>
              <a:gdLst/>
              <a:ahLst/>
              <a:cxnLst/>
              <a:rect l="l" t="t" r="r" b="b"/>
              <a:pathLst>
                <a:path w="176292" h="275993" extrusionOk="0">
                  <a:moveTo>
                    <a:pt x="11418" y="268142"/>
                  </a:moveTo>
                  <a:cubicBezTo>
                    <a:pt x="7814" y="262678"/>
                    <a:pt x="4413" y="256566"/>
                    <a:pt x="0" y="251629"/>
                  </a:cubicBezTo>
                  <a:cubicBezTo>
                    <a:pt x="16317" y="226737"/>
                    <a:pt x="33646" y="202534"/>
                    <a:pt x="49275" y="177198"/>
                  </a:cubicBezTo>
                  <a:cubicBezTo>
                    <a:pt x="73163" y="133487"/>
                    <a:pt x="103449" y="93823"/>
                    <a:pt x="130334" y="52014"/>
                  </a:cubicBezTo>
                  <a:cubicBezTo>
                    <a:pt x="138674" y="39467"/>
                    <a:pt x="158028" y="-2990"/>
                    <a:pt x="174750" y="167"/>
                  </a:cubicBezTo>
                  <a:cubicBezTo>
                    <a:pt x="178758" y="3607"/>
                    <a:pt x="173859" y="8909"/>
                    <a:pt x="172361" y="12592"/>
                  </a:cubicBezTo>
                  <a:cubicBezTo>
                    <a:pt x="144869" y="76095"/>
                    <a:pt x="104016" y="131746"/>
                    <a:pt x="71584" y="192618"/>
                  </a:cubicBezTo>
                  <a:cubicBezTo>
                    <a:pt x="55227" y="219857"/>
                    <a:pt x="37047" y="245881"/>
                    <a:pt x="20163" y="272877"/>
                  </a:cubicBezTo>
                  <a:cubicBezTo>
                    <a:pt x="19637" y="273363"/>
                    <a:pt x="19111" y="273848"/>
                    <a:pt x="18584" y="274334"/>
                  </a:cubicBezTo>
                  <a:cubicBezTo>
                    <a:pt x="17977" y="274860"/>
                    <a:pt x="17370" y="275427"/>
                    <a:pt x="16722" y="275994"/>
                  </a:cubicBezTo>
                  <a:cubicBezTo>
                    <a:pt x="14940" y="273403"/>
                    <a:pt x="13159" y="270773"/>
                    <a:pt x="11418" y="268142"/>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08" name="Google Shape;1008;p26"/>
            <p:cNvSpPr/>
            <p:nvPr/>
          </p:nvSpPr>
          <p:spPr>
            <a:xfrm>
              <a:off x="-400956" y="8311880"/>
              <a:ext cx="118012" cy="305572"/>
            </a:xfrm>
            <a:custGeom>
              <a:avLst/>
              <a:gdLst/>
              <a:ahLst/>
              <a:cxnLst/>
              <a:rect l="l" t="t" r="r" b="b"/>
              <a:pathLst>
                <a:path w="118012" h="305572" extrusionOk="0">
                  <a:moveTo>
                    <a:pt x="90969" y="298530"/>
                  </a:moveTo>
                  <a:cubicBezTo>
                    <a:pt x="65299" y="245996"/>
                    <a:pt x="55622" y="189252"/>
                    <a:pt x="37726" y="134289"/>
                  </a:cubicBezTo>
                  <a:cubicBezTo>
                    <a:pt x="24932" y="94180"/>
                    <a:pt x="4364" y="55649"/>
                    <a:pt x="193" y="13354"/>
                  </a:cubicBezTo>
                  <a:cubicBezTo>
                    <a:pt x="-1588" y="1698"/>
                    <a:pt x="9425" y="-7004"/>
                    <a:pt x="13838" y="7890"/>
                  </a:cubicBezTo>
                  <a:cubicBezTo>
                    <a:pt x="27726" y="46704"/>
                    <a:pt x="44974" y="84061"/>
                    <a:pt x="60400" y="122228"/>
                  </a:cubicBezTo>
                  <a:cubicBezTo>
                    <a:pt x="75867" y="158937"/>
                    <a:pt x="82224" y="198601"/>
                    <a:pt x="96840" y="235554"/>
                  </a:cubicBezTo>
                  <a:cubicBezTo>
                    <a:pt x="102792" y="251743"/>
                    <a:pt x="108744" y="268863"/>
                    <a:pt x="116234" y="284243"/>
                  </a:cubicBezTo>
                  <a:cubicBezTo>
                    <a:pt x="117894" y="287683"/>
                    <a:pt x="118542" y="291285"/>
                    <a:pt x="117530" y="295049"/>
                  </a:cubicBezTo>
                  <a:cubicBezTo>
                    <a:pt x="115910" y="301809"/>
                    <a:pt x="109513" y="305573"/>
                    <a:pt x="103156" y="305573"/>
                  </a:cubicBezTo>
                  <a:cubicBezTo>
                    <a:pt x="98298" y="305532"/>
                    <a:pt x="93479" y="303306"/>
                    <a:pt x="90969" y="298530"/>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09" name="Google Shape;1009;p26"/>
            <p:cNvSpPr/>
            <p:nvPr/>
          </p:nvSpPr>
          <p:spPr>
            <a:xfrm>
              <a:off x="-299691" y="8384113"/>
              <a:ext cx="1207916" cy="320438"/>
            </a:xfrm>
            <a:custGeom>
              <a:avLst/>
              <a:gdLst/>
              <a:ahLst/>
              <a:cxnLst/>
              <a:rect l="l" t="t" r="r" b="b"/>
              <a:pathLst>
                <a:path w="1207916" h="320438" extrusionOk="0">
                  <a:moveTo>
                    <a:pt x="1188984" y="319589"/>
                  </a:moveTo>
                  <a:cubicBezTo>
                    <a:pt x="1188741" y="319265"/>
                    <a:pt x="1188538" y="318901"/>
                    <a:pt x="1188296" y="318577"/>
                  </a:cubicBezTo>
                  <a:cubicBezTo>
                    <a:pt x="1183396" y="311130"/>
                    <a:pt x="1178781" y="302388"/>
                    <a:pt x="1171493" y="297207"/>
                  </a:cubicBezTo>
                  <a:cubicBezTo>
                    <a:pt x="1164529" y="287777"/>
                    <a:pt x="1156107" y="279237"/>
                    <a:pt x="1148576" y="270414"/>
                  </a:cubicBezTo>
                  <a:cubicBezTo>
                    <a:pt x="1121570" y="242568"/>
                    <a:pt x="1091446" y="215734"/>
                    <a:pt x="1058488" y="195700"/>
                  </a:cubicBezTo>
                  <a:cubicBezTo>
                    <a:pt x="1012129" y="164454"/>
                    <a:pt x="964878" y="134140"/>
                    <a:pt x="912000" y="114996"/>
                  </a:cubicBezTo>
                  <a:cubicBezTo>
                    <a:pt x="890662" y="105930"/>
                    <a:pt x="871551" y="92573"/>
                    <a:pt x="849728" y="84600"/>
                  </a:cubicBezTo>
                  <a:cubicBezTo>
                    <a:pt x="826730" y="76667"/>
                    <a:pt x="804583" y="66630"/>
                    <a:pt x="782233" y="57119"/>
                  </a:cubicBezTo>
                  <a:cubicBezTo>
                    <a:pt x="728019" y="43601"/>
                    <a:pt x="672306" y="34696"/>
                    <a:pt x="616512" y="31337"/>
                  </a:cubicBezTo>
                  <a:cubicBezTo>
                    <a:pt x="559706" y="26076"/>
                    <a:pt x="502050" y="30042"/>
                    <a:pt x="446297" y="34980"/>
                  </a:cubicBezTo>
                  <a:cubicBezTo>
                    <a:pt x="389168" y="44005"/>
                    <a:pt x="333050" y="61854"/>
                    <a:pt x="279281" y="81767"/>
                  </a:cubicBezTo>
                  <a:cubicBezTo>
                    <a:pt x="219357" y="108925"/>
                    <a:pt x="162835" y="140413"/>
                    <a:pt x="105057" y="171051"/>
                  </a:cubicBezTo>
                  <a:cubicBezTo>
                    <a:pt x="72464" y="187969"/>
                    <a:pt x="40073" y="206506"/>
                    <a:pt x="12905" y="231316"/>
                  </a:cubicBezTo>
                  <a:cubicBezTo>
                    <a:pt x="9382" y="233219"/>
                    <a:pt x="5009" y="232814"/>
                    <a:pt x="2094" y="229900"/>
                  </a:cubicBezTo>
                  <a:cubicBezTo>
                    <a:pt x="-10984" y="214318"/>
                    <a:pt x="41045" y="181170"/>
                    <a:pt x="51572" y="173278"/>
                  </a:cubicBezTo>
                  <a:cubicBezTo>
                    <a:pt x="94368" y="145108"/>
                    <a:pt x="139959" y="121795"/>
                    <a:pt x="185023" y="97511"/>
                  </a:cubicBezTo>
                  <a:cubicBezTo>
                    <a:pt x="262356" y="52707"/>
                    <a:pt x="347666" y="23121"/>
                    <a:pt x="435568" y="7175"/>
                  </a:cubicBezTo>
                  <a:cubicBezTo>
                    <a:pt x="547357" y="-6829"/>
                    <a:pt x="660564" y="173"/>
                    <a:pt x="770532" y="23769"/>
                  </a:cubicBezTo>
                  <a:cubicBezTo>
                    <a:pt x="795878" y="28464"/>
                    <a:pt x="818147" y="41982"/>
                    <a:pt x="842197" y="50643"/>
                  </a:cubicBezTo>
                  <a:cubicBezTo>
                    <a:pt x="865802" y="58495"/>
                    <a:pt x="888071" y="69382"/>
                    <a:pt x="909651" y="81686"/>
                  </a:cubicBezTo>
                  <a:cubicBezTo>
                    <a:pt x="941111" y="95690"/>
                    <a:pt x="973178" y="108358"/>
                    <a:pt x="1003262" y="125438"/>
                  </a:cubicBezTo>
                  <a:cubicBezTo>
                    <a:pt x="1053792" y="157007"/>
                    <a:pt x="1105051" y="188091"/>
                    <a:pt x="1148657" y="229171"/>
                  </a:cubicBezTo>
                  <a:cubicBezTo>
                    <a:pt x="1165419" y="244227"/>
                    <a:pt x="1179955" y="261591"/>
                    <a:pt x="1194207" y="278994"/>
                  </a:cubicBezTo>
                  <a:cubicBezTo>
                    <a:pt x="1200442" y="287655"/>
                    <a:pt x="1208418" y="297086"/>
                    <a:pt x="1207892" y="308297"/>
                  </a:cubicBezTo>
                  <a:cubicBezTo>
                    <a:pt x="1207285" y="315663"/>
                    <a:pt x="1200442" y="320439"/>
                    <a:pt x="1193640" y="320439"/>
                  </a:cubicBezTo>
                  <a:cubicBezTo>
                    <a:pt x="1192061" y="320398"/>
                    <a:pt x="1190482" y="320115"/>
                    <a:pt x="1188984" y="319589"/>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0" name="Google Shape;1010;p26"/>
            <p:cNvSpPr/>
            <p:nvPr/>
          </p:nvSpPr>
          <p:spPr>
            <a:xfrm>
              <a:off x="-212265" y="8625845"/>
              <a:ext cx="1044186" cy="269741"/>
            </a:xfrm>
            <a:custGeom>
              <a:avLst/>
              <a:gdLst/>
              <a:ahLst/>
              <a:cxnLst/>
              <a:rect l="l" t="t" r="r" b="b"/>
              <a:pathLst>
                <a:path w="1044186" h="269741" extrusionOk="0">
                  <a:moveTo>
                    <a:pt x="1020661" y="266585"/>
                  </a:moveTo>
                  <a:cubicBezTo>
                    <a:pt x="1004142" y="250881"/>
                    <a:pt x="989971" y="232992"/>
                    <a:pt x="973006" y="217693"/>
                  </a:cubicBezTo>
                  <a:cubicBezTo>
                    <a:pt x="947903" y="198751"/>
                    <a:pt x="925067" y="176936"/>
                    <a:pt x="899519" y="158561"/>
                  </a:cubicBezTo>
                  <a:cubicBezTo>
                    <a:pt x="858908" y="131808"/>
                    <a:pt x="814694" y="110803"/>
                    <a:pt x="769671" y="92832"/>
                  </a:cubicBezTo>
                  <a:cubicBezTo>
                    <a:pt x="705132" y="61385"/>
                    <a:pt x="634681" y="44912"/>
                    <a:pt x="563826" y="35401"/>
                  </a:cubicBezTo>
                  <a:cubicBezTo>
                    <a:pt x="527872" y="28884"/>
                    <a:pt x="491675" y="27751"/>
                    <a:pt x="455235" y="29613"/>
                  </a:cubicBezTo>
                  <a:cubicBezTo>
                    <a:pt x="402964" y="28075"/>
                    <a:pt x="351421" y="35360"/>
                    <a:pt x="300365" y="46005"/>
                  </a:cubicBezTo>
                  <a:cubicBezTo>
                    <a:pt x="197645" y="63408"/>
                    <a:pt x="97070" y="98822"/>
                    <a:pt x="10222" y="156902"/>
                  </a:cubicBezTo>
                  <a:cubicBezTo>
                    <a:pt x="-17432" y="167344"/>
                    <a:pt x="19048" y="132699"/>
                    <a:pt x="25770" y="129056"/>
                  </a:cubicBezTo>
                  <a:cubicBezTo>
                    <a:pt x="61197" y="102506"/>
                    <a:pt x="100714" y="82228"/>
                    <a:pt x="140960" y="64096"/>
                  </a:cubicBezTo>
                  <a:cubicBezTo>
                    <a:pt x="190114" y="41917"/>
                    <a:pt x="243397" y="29734"/>
                    <a:pt x="296033" y="19009"/>
                  </a:cubicBezTo>
                  <a:cubicBezTo>
                    <a:pt x="339234" y="10186"/>
                    <a:pt x="382719" y="1160"/>
                    <a:pt x="427014" y="1443"/>
                  </a:cubicBezTo>
                  <a:cubicBezTo>
                    <a:pt x="439120" y="1524"/>
                    <a:pt x="451307" y="1120"/>
                    <a:pt x="463413" y="715"/>
                  </a:cubicBezTo>
                  <a:cubicBezTo>
                    <a:pt x="484184" y="27"/>
                    <a:pt x="504955" y="-661"/>
                    <a:pt x="525604" y="1201"/>
                  </a:cubicBezTo>
                  <a:cubicBezTo>
                    <a:pt x="590589" y="8729"/>
                    <a:pt x="655695" y="19535"/>
                    <a:pt x="718007" y="39812"/>
                  </a:cubicBezTo>
                  <a:cubicBezTo>
                    <a:pt x="777647" y="62761"/>
                    <a:pt x="836599" y="87935"/>
                    <a:pt x="892312" y="119302"/>
                  </a:cubicBezTo>
                  <a:cubicBezTo>
                    <a:pt x="920208" y="134763"/>
                    <a:pt x="943530" y="156376"/>
                    <a:pt x="968107" y="176410"/>
                  </a:cubicBezTo>
                  <a:cubicBezTo>
                    <a:pt x="995761" y="196080"/>
                    <a:pt x="1018151" y="221497"/>
                    <a:pt x="1041108" y="246146"/>
                  </a:cubicBezTo>
                  <a:cubicBezTo>
                    <a:pt x="1049165" y="256345"/>
                    <a:pt x="1040055" y="269742"/>
                    <a:pt x="1029326" y="269742"/>
                  </a:cubicBezTo>
                  <a:cubicBezTo>
                    <a:pt x="1026411" y="269742"/>
                    <a:pt x="1023455" y="268770"/>
                    <a:pt x="1020661" y="266585"/>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1" name="Google Shape;1011;p26"/>
            <p:cNvSpPr/>
            <p:nvPr/>
          </p:nvSpPr>
          <p:spPr>
            <a:xfrm>
              <a:off x="681867" y="8884877"/>
              <a:ext cx="142170" cy="264073"/>
            </a:xfrm>
            <a:custGeom>
              <a:avLst/>
              <a:gdLst/>
              <a:ahLst/>
              <a:cxnLst/>
              <a:rect l="l" t="t" r="r" b="b"/>
              <a:pathLst>
                <a:path w="142170" h="264073" extrusionOk="0">
                  <a:moveTo>
                    <a:pt x="15183" y="257759"/>
                  </a:moveTo>
                  <a:cubicBezTo>
                    <a:pt x="10406" y="254238"/>
                    <a:pt x="5668" y="250029"/>
                    <a:pt x="324" y="247519"/>
                  </a:cubicBezTo>
                  <a:cubicBezTo>
                    <a:pt x="243" y="247479"/>
                    <a:pt x="121" y="247438"/>
                    <a:pt x="0" y="247357"/>
                  </a:cubicBezTo>
                  <a:cubicBezTo>
                    <a:pt x="4656" y="236268"/>
                    <a:pt x="14333" y="224166"/>
                    <a:pt x="17005" y="215869"/>
                  </a:cubicBezTo>
                  <a:cubicBezTo>
                    <a:pt x="24779" y="200206"/>
                    <a:pt x="31824" y="184178"/>
                    <a:pt x="40813" y="169163"/>
                  </a:cubicBezTo>
                  <a:cubicBezTo>
                    <a:pt x="71139" y="124561"/>
                    <a:pt x="91262" y="74415"/>
                    <a:pt x="117539" y="27465"/>
                  </a:cubicBezTo>
                  <a:cubicBezTo>
                    <a:pt x="123207" y="18116"/>
                    <a:pt x="127823" y="6702"/>
                    <a:pt x="137055" y="389"/>
                  </a:cubicBezTo>
                  <a:cubicBezTo>
                    <a:pt x="153291" y="-4913"/>
                    <a:pt x="125758" y="45678"/>
                    <a:pt x="124989" y="52559"/>
                  </a:cubicBezTo>
                  <a:cubicBezTo>
                    <a:pt x="115069" y="76357"/>
                    <a:pt x="104016" y="99589"/>
                    <a:pt x="95149" y="123792"/>
                  </a:cubicBezTo>
                  <a:cubicBezTo>
                    <a:pt x="85189" y="148157"/>
                    <a:pt x="70208" y="170013"/>
                    <a:pt x="58101" y="193285"/>
                  </a:cubicBezTo>
                  <a:cubicBezTo>
                    <a:pt x="47251" y="217164"/>
                    <a:pt x="36359" y="241003"/>
                    <a:pt x="23848" y="264033"/>
                  </a:cubicBezTo>
                  <a:lnTo>
                    <a:pt x="23848" y="264073"/>
                  </a:lnTo>
                  <a:cubicBezTo>
                    <a:pt x="20933" y="261968"/>
                    <a:pt x="18018" y="259864"/>
                    <a:pt x="15183" y="257759"/>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2" name="Google Shape;1012;p26"/>
            <p:cNvSpPr/>
            <p:nvPr/>
          </p:nvSpPr>
          <p:spPr>
            <a:xfrm>
              <a:off x="-208573" y="8772814"/>
              <a:ext cx="108799" cy="277827"/>
            </a:xfrm>
            <a:custGeom>
              <a:avLst/>
              <a:gdLst/>
              <a:ahLst/>
              <a:cxnLst/>
              <a:rect l="l" t="t" r="r" b="b"/>
              <a:pathLst>
                <a:path w="108799" h="277827" extrusionOk="0">
                  <a:moveTo>
                    <a:pt x="80826" y="269044"/>
                  </a:moveTo>
                  <a:cubicBezTo>
                    <a:pt x="64104" y="225090"/>
                    <a:pt x="52444" y="178990"/>
                    <a:pt x="35924" y="135036"/>
                  </a:cubicBezTo>
                  <a:cubicBezTo>
                    <a:pt x="21024" y="94603"/>
                    <a:pt x="2278" y="53523"/>
                    <a:pt x="11" y="10014"/>
                  </a:cubicBezTo>
                  <a:cubicBezTo>
                    <a:pt x="-354" y="2445"/>
                    <a:pt x="8756" y="-3909"/>
                    <a:pt x="14303" y="2890"/>
                  </a:cubicBezTo>
                  <a:cubicBezTo>
                    <a:pt x="17664" y="6897"/>
                    <a:pt x="18797" y="12159"/>
                    <a:pt x="20457" y="16975"/>
                  </a:cubicBezTo>
                  <a:cubicBezTo>
                    <a:pt x="33940" y="64167"/>
                    <a:pt x="54630" y="107029"/>
                    <a:pt x="71676" y="152602"/>
                  </a:cubicBezTo>
                  <a:cubicBezTo>
                    <a:pt x="84349" y="187368"/>
                    <a:pt x="94026" y="223268"/>
                    <a:pt x="107630" y="257671"/>
                  </a:cubicBezTo>
                  <a:cubicBezTo>
                    <a:pt x="112124" y="269125"/>
                    <a:pt x="102852" y="277827"/>
                    <a:pt x="93621" y="277827"/>
                  </a:cubicBezTo>
                  <a:cubicBezTo>
                    <a:pt x="88641" y="277867"/>
                    <a:pt x="83580" y="275236"/>
                    <a:pt x="80826" y="269044"/>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3" name="Google Shape;1013;p26"/>
            <p:cNvSpPr/>
            <p:nvPr/>
          </p:nvSpPr>
          <p:spPr>
            <a:xfrm>
              <a:off x="-114294" y="8940633"/>
              <a:ext cx="830135" cy="203257"/>
            </a:xfrm>
            <a:custGeom>
              <a:avLst/>
              <a:gdLst/>
              <a:ahLst/>
              <a:cxnLst/>
              <a:rect l="l" t="t" r="r" b="b"/>
              <a:pathLst>
                <a:path w="830135" h="203257" extrusionOk="0">
                  <a:moveTo>
                    <a:pt x="812439" y="202812"/>
                  </a:moveTo>
                  <a:cubicBezTo>
                    <a:pt x="812115" y="202570"/>
                    <a:pt x="811710" y="202286"/>
                    <a:pt x="811386" y="202043"/>
                  </a:cubicBezTo>
                  <a:cubicBezTo>
                    <a:pt x="806608" y="198522"/>
                    <a:pt x="801871" y="194313"/>
                    <a:pt x="796527" y="191804"/>
                  </a:cubicBezTo>
                  <a:cubicBezTo>
                    <a:pt x="793004" y="190104"/>
                    <a:pt x="789036" y="189901"/>
                    <a:pt x="785392" y="190792"/>
                  </a:cubicBezTo>
                  <a:cubicBezTo>
                    <a:pt x="754621" y="171810"/>
                    <a:pt x="730813" y="139917"/>
                    <a:pt x="698017" y="123727"/>
                  </a:cubicBezTo>
                  <a:cubicBezTo>
                    <a:pt x="666072" y="105838"/>
                    <a:pt x="634005" y="87989"/>
                    <a:pt x="599468" y="75443"/>
                  </a:cubicBezTo>
                  <a:cubicBezTo>
                    <a:pt x="569506" y="66700"/>
                    <a:pt x="539099" y="56299"/>
                    <a:pt x="509015" y="48851"/>
                  </a:cubicBezTo>
                  <a:cubicBezTo>
                    <a:pt x="387306" y="26348"/>
                    <a:pt x="257377" y="11940"/>
                    <a:pt x="137935" y="52777"/>
                  </a:cubicBezTo>
                  <a:cubicBezTo>
                    <a:pt x="91130" y="67955"/>
                    <a:pt x="51492" y="99727"/>
                    <a:pt x="3877" y="112111"/>
                  </a:cubicBezTo>
                  <a:cubicBezTo>
                    <a:pt x="3310" y="115835"/>
                    <a:pt x="-941" y="114014"/>
                    <a:pt x="395" y="110614"/>
                  </a:cubicBezTo>
                  <a:cubicBezTo>
                    <a:pt x="-2763" y="102924"/>
                    <a:pt x="13918" y="96731"/>
                    <a:pt x="18696" y="92806"/>
                  </a:cubicBezTo>
                  <a:cubicBezTo>
                    <a:pt x="49386" y="75240"/>
                    <a:pt x="77283" y="53101"/>
                    <a:pt x="109674" y="38612"/>
                  </a:cubicBezTo>
                  <a:cubicBezTo>
                    <a:pt x="150608" y="20561"/>
                    <a:pt x="194660" y="8621"/>
                    <a:pt x="238874" y="2348"/>
                  </a:cubicBezTo>
                  <a:cubicBezTo>
                    <a:pt x="415162" y="-8661"/>
                    <a:pt x="607039" y="16877"/>
                    <a:pt x="751260" y="125427"/>
                  </a:cubicBezTo>
                  <a:cubicBezTo>
                    <a:pt x="773893" y="141698"/>
                    <a:pt x="792113" y="166953"/>
                    <a:pt x="819646" y="174643"/>
                  </a:cubicBezTo>
                  <a:cubicBezTo>
                    <a:pt x="836246" y="179702"/>
                    <a:pt x="831711" y="203258"/>
                    <a:pt x="816042" y="203258"/>
                  </a:cubicBezTo>
                  <a:cubicBezTo>
                    <a:pt x="814909" y="203217"/>
                    <a:pt x="813694" y="203055"/>
                    <a:pt x="812439" y="202812"/>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4" name="Google Shape;1014;p26"/>
            <p:cNvSpPr/>
            <p:nvPr/>
          </p:nvSpPr>
          <p:spPr>
            <a:xfrm>
              <a:off x="-602964" y="7616992"/>
              <a:ext cx="1899290" cy="677199"/>
            </a:xfrm>
            <a:custGeom>
              <a:avLst/>
              <a:gdLst/>
              <a:ahLst/>
              <a:cxnLst/>
              <a:rect l="l" t="t" r="r" b="b"/>
              <a:pathLst>
                <a:path w="1899290" h="677199" extrusionOk="0">
                  <a:moveTo>
                    <a:pt x="1698466" y="665826"/>
                  </a:moveTo>
                  <a:cubicBezTo>
                    <a:pt x="1676035" y="648868"/>
                    <a:pt x="1654171" y="631262"/>
                    <a:pt x="1635506" y="610094"/>
                  </a:cubicBezTo>
                  <a:cubicBezTo>
                    <a:pt x="1620282" y="593298"/>
                    <a:pt x="1602426" y="579456"/>
                    <a:pt x="1583842" y="566545"/>
                  </a:cubicBezTo>
                  <a:cubicBezTo>
                    <a:pt x="1552625" y="541128"/>
                    <a:pt x="1519586" y="518260"/>
                    <a:pt x="1485252" y="497335"/>
                  </a:cubicBezTo>
                  <a:cubicBezTo>
                    <a:pt x="1431199" y="463662"/>
                    <a:pt x="1376863" y="430554"/>
                    <a:pt x="1322001" y="398135"/>
                  </a:cubicBezTo>
                  <a:cubicBezTo>
                    <a:pt x="1240132" y="346086"/>
                    <a:pt x="1147534" y="309660"/>
                    <a:pt x="1050969" y="297518"/>
                  </a:cubicBezTo>
                  <a:cubicBezTo>
                    <a:pt x="1001208" y="288857"/>
                    <a:pt x="951164" y="284162"/>
                    <a:pt x="900634" y="288088"/>
                  </a:cubicBezTo>
                  <a:cubicBezTo>
                    <a:pt x="834394" y="288007"/>
                    <a:pt x="768640" y="295009"/>
                    <a:pt x="704263" y="310996"/>
                  </a:cubicBezTo>
                  <a:cubicBezTo>
                    <a:pt x="605268" y="330140"/>
                    <a:pt x="509228" y="362923"/>
                    <a:pt x="419019" y="408051"/>
                  </a:cubicBezTo>
                  <a:cubicBezTo>
                    <a:pt x="365250" y="432133"/>
                    <a:pt x="312452" y="458076"/>
                    <a:pt x="260708" y="486286"/>
                  </a:cubicBezTo>
                  <a:cubicBezTo>
                    <a:pt x="217627" y="510327"/>
                    <a:pt x="174223" y="536271"/>
                    <a:pt x="139039" y="570795"/>
                  </a:cubicBezTo>
                  <a:cubicBezTo>
                    <a:pt x="130698" y="559705"/>
                    <a:pt x="123369" y="547968"/>
                    <a:pt x="116810" y="535745"/>
                  </a:cubicBezTo>
                  <a:cubicBezTo>
                    <a:pt x="97740" y="496769"/>
                    <a:pt x="75593" y="459655"/>
                    <a:pt x="51542" y="423512"/>
                  </a:cubicBezTo>
                  <a:cubicBezTo>
                    <a:pt x="36076" y="397892"/>
                    <a:pt x="22714" y="371058"/>
                    <a:pt x="6154" y="346046"/>
                  </a:cubicBezTo>
                  <a:cubicBezTo>
                    <a:pt x="4454" y="343415"/>
                    <a:pt x="2632" y="340137"/>
                    <a:pt x="0" y="338072"/>
                  </a:cubicBezTo>
                  <a:cubicBezTo>
                    <a:pt x="48991" y="286469"/>
                    <a:pt x="102153" y="239074"/>
                    <a:pt x="161672" y="199289"/>
                  </a:cubicBezTo>
                  <a:cubicBezTo>
                    <a:pt x="211554" y="159827"/>
                    <a:pt x="268603" y="131375"/>
                    <a:pt x="326461" y="105472"/>
                  </a:cubicBezTo>
                  <a:cubicBezTo>
                    <a:pt x="415658" y="66334"/>
                    <a:pt x="512265" y="47959"/>
                    <a:pt x="606077" y="23108"/>
                  </a:cubicBezTo>
                  <a:cubicBezTo>
                    <a:pt x="652154" y="12787"/>
                    <a:pt x="699526" y="12423"/>
                    <a:pt x="746412" y="8376"/>
                  </a:cubicBezTo>
                  <a:cubicBezTo>
                    <a:pt x="828037" y="-569"/>
                    <a:pt x="910351" y="-2633"/>
                    <a:pt x="992300" y="3559"/>
                  </a:cubicBezTo>
                  <a:cubicBezTo>
                    <a:pt x="1063561" y="6757"/>
                    <a:pt x="1134821" y="22865"/>
                    <a:pt x="1204948" y="35736"/>
                  </a:cubicBezTo>
                  <a:cubicBezTo>
                    <a:pt x="1231549" y="40066"/>
                    <a:pt x="1256125" y="43790"/>
                    <a:pt x="1282605" y="50630"/>
                  </a:cubicBezTo>
                  <a:cubicBezTo>
                    <a:pt x="1393504" y="83616"/>
                    <a:pt x="1505456" y="119394"/>
                    <a:pt x="1606718" y="176219"/>
                  </a:cubicBezTo>
                  <a:cubicBezTo>
                    <a:pt x="1654252" y="206938"/>
                    <a:pt x="1702596" y="236484"/>
                    <a:pt x="1747093" y="271656"/>
                  </a:cubicBezTo>
                  <a:cubicBezTo>
                    <a:pt x="1796327" y="310065"/>
                    <a:pt x="1848032" y="345358"/>
                    <a:pt x="1899291" y="381015"/>
                  </a:cubicBezTo>
                  <a:cubicBezTo>
                    <a:pt x="1872932" y="410965"/>
                    <a:pt x="1829002" y="484465"/>
                    <a:pt x="1822969" y="490617"/>
                  </a:cubicBezTo>
                  <a:cubicBezTo>
                    <a:pt x="1797826" y="525748"/>
                    <a:pt x="1779727" y="565250"/>
                    <a:pt x="1757296" y="602121"/>
                  </a:cubicBezTo>
                  <a:cubicBezTo>
                    <a:pt x="1745635" y="623005"/>
                    <a:pt x="1731748" y="642554"/>
                    <a:pt x="1719318" y="662993"/>
                  </a:cubicBezTo>
                  <a:cubicBezTo>
                    <a:pt x="1717131" y="667041"/>
                    <a:pt x="1714095" y="672059"/>
                    <a:pt x="1711787" y="677199"/>
                  </a:cubicBezTo>
                  <a:cubicBezTo>
                    <a:pt x="1707616" y="673274"/>
                    <a:pt x="1703001" y="669509"/>
                    <a:pt x="1698466" y="665826"/>
                  </a:cubicBezTo>
                  <a:close/>
                </a:path>
              </a:pathLst>
            </a:custGeom>
            <a:solidFill>
              <a:schemeClr val="accent4"/>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5" name="Google Shape;1015;p26"/>
            <p:cNvSpPr/>
            <p:nvPr/>
          </p:nvSpPr>
          <p:spPr>
            <a:xfrm>
              <a:off x="-385944" y="8145586"/>
              <a:ext cx="1424315" cy="516185"/>
            </a:xfrm>
            <a:custGeom>
              <a:avLst/>
              <a:gdLst/>
              <a:ahLst/>
              <a:cxnLst/>
              <a:rect l="l" t="t" r="r" b="b"/>
              <a:pathLst>
                <a:path w="1424315" h="516185" extrusionOk="0">
                  <a:moveTo>
                    <a:pt x="1234950" y="467617"/>
                  </a:moveTo>
                  <a:cubicBezTo>
                    <a:pt x="1191343" y="426537"/>
                    <a:pt x="1140125" y="395453"/>
                    <a:pt x="1089554" y="363884"/>
                  </a:cubicBezTo>
                  <a:cubicBezTo>
                    <a:pt x="1059471" y="346804"/>
                    <a:pt x="1027404" y="334176"/>
                    <a:pt x="995944" y="320132"/>
                  </a:cubicBezTo>
                  <a:cubicBezTo>
                    <a:pt x="974364" y="307868"/>
                    <a:pt x="952095" y="296941"/>
                    <a:pt x="928490" y="289089"/>
                  </a:cubicBezTo>
                  <a:cubicBezTo>
                    <a:pt x="904439" y="280427"/>
                    <a:pt x="882171" y="266950"/>
                    <a:pt x="856825" y="262214"/>
                  </a:cubicBezTo>
                  <a:cubicBezTo>
                    <a:pt x="746857" y="238618"/>
                    <a:pt x="633650" y="231616"/>
                    <a:pt x="521861" y="245620"/>
                  </a:cubicBezTo>
                  <a:cubicBezTo>
                    <a:pt x="433959" y="261567"/>
                    <a:pt x="348649" y="291193"/>
                    <a:pt x="271316" y="335957"/>
                  </a:cubicBezTo>
                  <a:cubicBezTo>
                    <a:pt x="226252" y="360241"/>
                    <a:pt x="180661" y="383554"/>
                    <a:pt x="137864" y="411723"/>
                  </a:cubicBezTo>
                  <a:cubicBezTo>
                    <a:pt x="131710" y="416378"/>
                    <a:pt x="111101" y="429774"/>
                    <a:pt x="97902" y="443212"/>
                  </a:cubicBezTo>
                  <a:cubicBezTo>
                    <a:pt x="91950" y="429815"/>
                    <a:pt x="86889" y="415447"/>
                    <a:pt x="81868" y="401767"/>
                  </a:cubicBezTo>
                  <a:cubicBezTo>
                    <a:pt x="67252" y="364815"/>
                    <a:pt x="60895" y="325151"/>
                    <a:pt x="45428" y="288441"/>
                  </a:cubicBezTo>
                  <a:cubicBezTo>
                    <a:pt x="30407" y="251287"/>
                    <a:pt x="13685" y="214820"/>
                    <a:pt x="0" y="177099"/>
                  </a:cubicBezTo>
                  <a:cubicBezTo>
                    <a:pt x="2915" y="175804"/>
                    <a:pt x="5749" y="174063"/>
                    <a:pt x="8867" y="172647"/>
                  </a:cubicBezTo>
                  <a:cubicBezTo>
                    <a:pt x="45752" y="154191"/>
                    <a:pt x="84986" y="135775"/>
                    <a:pt x="122924" y="118453"/>
                  </a:cubicBezTo>
                  <a:cubicBezTo>
                    <a:pt x="179527" y="93197"/>
                    <a:pt x="238560" y="74134"/>
                    <a:pt x="296500" y="52198"/>
                  </a:cubicBezTo>
                  <a:cubicBezTo>
                    <a:pt x="453070" y="-7420"/>
                    <a:pt x="624500" y="-10212"/>
                    <a:pt x="788641" y="15124"/>
                  </a:cubicBezTo>
                  <a:cubicBezTo>
                    <a:pt x="929502" y="22773"/>
                    <a:pt x="1068986" y="61749"/>
                    <a:pt x="1189319" y="136221"/>
                  </a:cubicBezTo>
                  <a:cubicBezTo>
                    <a:pt x="1259081" y="171068"/>
                    <a:pt x="1325685" y="210085"/>
                    <a:pt x="1386459" y="259665"/>
                  </a:cubicBezTo>
                  <a:cubicBezTo>
                    <a:pt x="1398484" y="269378"/>
                    <a:pt x="1410105" y="286458"/>
                    <a:pt x="1424316" y="294836"/>
                  </a:cubicBezTo>
                  <a:cubicBezTo>
                    <a:pt x="1411724" y="306371"/>
                    <a:pt x="1399658" y="331748"/>
                    <a:pt x="1393504" y="340976"/>
                  </a:cubicBezTo>
                  <a:cubicBezTo>
                    <a:pt x="1366619" y="382785"/>
                    <a:pt x="1336293" y="422449"/>
                    <a:pt x="1312445" y="466160"/>
                  </a:cubicBezTo>
                  <a:cubicBezTo>
                    <a:pt x="1301918" y="483159"/>
                    <a:pt x="1290703" y="499632"/>
                    <a:pt x="1279488" y="516185"/>
                  </a:cubicBezTo>
                  <a:cubicBezTo>
                    <a:pt x="1265559" y="499186"/>
                    <a:pt x="1251307" y="482309"/>
                    <a:pt x="1234950" y="467617"/>
                  </a:cubicBezTo>
                  <a:close/>
                </a:path>
              </a:pathLst>
            </a:custGeom>
            <a:solidFill>
              <a:schemeClr val="accent4"/>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6" name="Google Shape;1016;p26"/>
            <p:cNvSpPr/>
            <p:nvPr/>
          </p:nvSpPr>
          <p:spPr>
            <a:xfrm>
              <a:off x="-193298" y="8654691"/>
              <a:ext cx="1003718" cy="456173"/>
            </a:xfrm>
            <a:custGeom>
              <a:avLst/>
              <a:gdLst/>
              <a:ahLst/>
              <a:cxnLst/>
              <a:rect l="l" t="t" r="r" b="b"/>
              <a:pathLst>
                <a:path w="1003718" h="456173" extrusionOk="0">
                  <a:moveTo>
                    <a:pt x="830264" y="411289"/>
                  </a:moveTo>
                  <a:cubicBezTo>
                    <a:pt x="686002" y="302739"/>
                    <a:pt x="494126" y="277241"/>
                    <a:pt x="317837" y="288209"/>
                  </a:cubicBezTo>
                  <a:cubicBezTo>
                    <a:pt x="273623" y="294482"/>
                    <a:pt x="229572" y="306382"/>
                    <a:pt x="188637" y="324473"/>
                  </a:cubicBezTo>
                  <a:cubicBezTo>
                    <a:pt x="156246" y="338963"/>
                    <a:pt x="128309" y="361061"/>
                    <a:pt x="97659" y="378667"/>
                  </a:cubicBezTo>
                  <a:cubicBezTo>
                    <a:pt x="96687" y="379477"/>
                    <a:pt x="95230" y="380367"/>
                    <a:pt x="93529" y="381338"/>
                  </a:cubicBezTo>
                  <a:cubicBezTo>
                    <a:pt x="93489" y="379638"/>
                    <a:pt x="93124" y="377777"/>
                    <a:pt x="92396" y="375874"/>
                  </a:cubicBezTo>
                  <a:cubicBezTo>
                    <a:pt x="78751" y="341432"/>
                    <a:pt x="69114" y="305572"/>
                    <a:pt x="56441" y="270805"/>
                  </a:cubicBezTo>
                  <a:cubicBezTo>
                    <a:pt x="39436" y="225232"/>
                    <a:pt x="18706" y="182371"/>
                    <a:pt x="5223" y="135179"/>
                  </a:cubicBezTo>
                  <a:cubicBezTo>
                    <a:pt x="3725" y="130808"/>
                    <a:pt x="2632" y="126153"/>
                    <a:pt x="0" y="122349"/>
                  </a:cubicBezTo>
                  <a:cubicBezTo>
                    <a:pt x="84784" y="67669"/>
                    <a:pt x="182078" y="33995"/>
                    <a:pt x="281357" y="17199"/>
                  </a:cubicBezTo>
                  <a:cubicBezTo>
                    <a:pt x="332413" y="6554"/>
                    <a:pt x="383915" y="-731"/>
                    <a:pt x="436227" y="807"/>
                  </a:cubicBezTo>
                  <a:cubicBezTo>
                    <a:pt x="472667" y="-1055"/>
                    <a:pt x="508904" y="78"/>
                    <a:pt x="544858" y="6595"/>
                  </a:cubicBezTo>
                  <a:cubicBezTo>
                    <a:pt x="615673" y="16106"/>
                    <a:pt x="686124" y="32619"/>
                    <a:pt x="750703" y="64027"/>
                  </a:cubicBezTo>
                  <a:cubicBezTo>
                    <a:pt x="795727" y="81997"/>
                    <a:pt x="839900" y="103003"/>
                    <a:pt x="880511" y="129755"/>
                  </a:cubicBezTo>
                  <a:cubicBezTo>
                    <a:pt x="906059" y="148130"/>
                    <a:pt x="928935" y="169946"/>
                    <a:pt x="953998" y="188887"/>
                  </a:cubicBezTo>
                  <a:cubicBezTo>
                    <a:pt x="970963" y="204146"/>
                    <a:pt x="985174" y="222075"/>
                    <a:pt x="1001694" y="237779"/>
                  </a:cubicBezTo>
                  <a:cubicBezTo>
                    <a:pt x="1002382" y="238305"/>
                    <a:pt x="1003030" y="238791"/>
                    <a:pt x="1003718" y="239155"/>
                  </a:cubicBezTo>
                  <a:cubicBezTo>
                    <a:pt x="999467" y="244943"/>
                    <a:pt x="996268" y="251742"/>
                    <a:pt x="992665" y="257732"/>
                  </a:cubicBezTo>
                  <a:cubicBezTo>
                    <a:pt x="966387" y="304682"/>
                    <a:pt x="946264" y="354828"/>
                    <a:pt x="915938" y="399430"/>
                  </a:cubicBezTo>
                  <a:cubicBezTo>
                    <a:pt x="906990" y="414446"/>
                    <a:pt x="899905" y="430473"/>
                    <a:pt x="892131" y="446136"/>
                  </a:cubicBezTo>
                  <a:cubicBezTo>
                    <a:pt x="891200" y="449091"/>
                    <a:pt x="889378" y="452491"/>
                    <a:pt x="887191" y="456174"/>
                  </a:cubicBezTo>
                  <a:cubicBezTo>
                    <a:pt x="865732" y="445651"/>
                    <a:pt x="849618" y="425212"/>
                    <a:pt x="830264" y="411289"/>
                  </a:cubicBezTo>
                  <a:close/>
                </a:path>
              </a:pathLst>
            </a:custGeom>
            <a:solidFill>
              <a:schemeClr val="accent4"/>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7" name="Google Shape;1017;p26"/>
            <p:cNvSpPr/>
            <p:nvPr/>
          </p:nvSpPr>
          <p:spPr>
            <a:xfrm>
              <a:off x="68478" y="9202652"/>
              <a:ext cx="442777" cy="408990"/>
            </a:xfrm>
            <a:custGeom>
              <a:avLst/>
              <a:gdLst/>
              <a:ahLst/>
              <a:cxnLst/>
              <a:rect l="l" t="t" r="r" b="b"/>
              <a:pathLst>
                <a:path w="442777" h="408990" extrusionOk="0">
                  <a:moveTo>
                    <a:pt x="264983" y="408667"/>
                  </a:moveTo>
                  <a:cubicBezTo>
                    <a:pt x="187366" y="407736"/>
                    <a:pt x="103311" y="391385"/>
                    <a:pt x="48246" y="332375"/>
                  </a:cubicBezTo>
                  <a:cubicBezTo>
                    <a:pt x="21442" y="306795"/>
                    <a:pt x="8526" y="271098"/>
                    <a:pt x="834" y="235603"/>
                  </a:cubicBezTo>
                  <a:cubicBezTo>
                    <a:pt x="-2001" y="199703"/>
                    <a:pt x="2251" y="161820"/>
                    <a:pt x="15774" y="128267"/>
                  </a:cubicBezTo>
                  <a:cubicBezTo>
                    <a:pt x="47031" y="43678"/>
                    <a:pt x="142140" y="9882"/>
                    <a:pt x="225020" y="573"/>
                  </a:cubicBezTo>
                  <a:cubicBezTo>
                    <a:pt x="272433" y="-2786"/>
                    <a:pt x="322031" y="8749"/>
                    <a:pt x="363411" y="31657"/>
                  </a:cubicBezTo>
                  <a:cubicBezTo>
                    <a:pt x="377258" y="42018"/>
                    <a:pt x="390943" y="53027"/>
                    <a:pt x="401268" y="66990"/>
                  </a:cubicBezTo>
                  <a:cubicBezTo>
                    <a:pt x="407260" y="74275"/>
                    <a:pt x="411228" y="82856"/>
                    <a:pt x="415277" y="91355"/>
                  </a:cubicBezTo>
                  <a:cubicBezTo>
                    <a:pt x="420865" y="102364"/>
                    <a:pt x="428558" y="112442"/>
                    <a:pt x="432687" y="124139"/>
                  </a:cubicBezTo>
                  <a:cubicBezTo>
                    <a:pt x="451596" y="184323"/>
                    <a:pt x="442607" y="251468"/>
                    <a:pt x="416735" y="308252"/>
                  </a:cubicBezTo>
                  <a:cubicBezTo>
                    <a:pt x="393049" y="368153"/>
                    <a:pt x="339563" y="408950"/>
                    <a:pt x="275226" y="408991"/>
                  </a:cubicBezTo>
                  <a:cubicBezTo>
                    <a:pt x="271825" y="408991"/>
                    <a:pt x="268424" y="408869"/>
                    <a:pt x="264983" y="408667"/>
                  </a:cubicBezTo>
                  <a:close/>
                  <a:moveTo>
                    <a:pt x="194573" y="28662"/>
                  </a:moveTo>
                  <a:cubicBezTo>
                    <a:pt x="140034" y="39509"/>
                    <a:pt x="84767" y="61891"/>
                    <a:pt x="51607" y="108597"/>
                  </a:cubicBezTo>
                  <a:cubicBezTo>
                    <a:pt x="29338" y="143809"/>
                    <a:pt x="22819" y="185618"/>
                    <a:pt x="23305" y="226577"/>
                  </a:cubicBezTo>
                  <a:cubicBezTo>
                    <a:pt x="27435" y="250699"/>
                    <a:pt x="35330" y="275105"/>
                    <a:pt x="48246" y="295989"/>
                  </a:cubicBezTo>
                  <a:cubicBezTo>
                    <a:pt x="101003" y="370663"/>
                    <a:pt x="199026" y="387621"/>
                    <a:pt x="284822" y="384950"/>
                  </a:cubicBezTo>
                  <a:cubicBezTo>
                    <a:pt x="319805" y="382521"/>
                    <a:pt x="353613" y="364227"/>
                    <a:pt x="374505" y="336058"/>
                  </a:cubicBezTo>
                  <a:cubicBezTo>
                    <a:pt x="397827" y="300320"/>
                    <a:pt x="413820" y="259037"/>
                    <a:pt x="418071" y="216418"/>
                  </a:cubicBezTo>
                  <a:cubicBezTo>
                    <a:pt x="418881" y="188937"/>
                    <a:pt x="420217" y="160524"/>
                    <a:pt x="411269" y="134136"/>
                  </a:cubicBezTo>
                  <a:cubicBezTo>
                    <a:pt x="405681" y="119484"/>
                    <a:pt x="395843" y="106978"/>
                    <a:pt x="389769" y="92529"/>
                  </a:cubicBezTo>
                  <a:cubicBezTo>
                    <a:pt x="381995" y="77311"/>
                    <a:pt x="369079" y="65655"/>
                    <a:pt x="355759" y="55374"/>
                  </a:cubicBezTo>
                  <a:cubicBezTo>
                    <a:pt x="345920" y="46227"/>
                    <a:pt x="333166" y="42544"/>
                    <a:pt x="320493" y="39387"/>
                  </a:cubicBezTo>
                  <a:cubicBezTo>
                    <a:pt x="315553" y="38578"/>
                    <a:pt x="310249" y="36716"/>
                    <a:pt x="308387" y="31617"/>
                  </a:cubicBezTo>
                  <a:cubicBezTo>
                    <a:pt x="287333" y="25910"/>
                    <a:pt x="265509" y="22672"/>
                    <a:pt x="243807" y="22672"/>
                  </a:cubicBezTo>
                  <a:cubicBezTo>
                    <a:pt x="227207" y="22712"/>
                    <a:pt x="210687" y="24574"/>
                    <a:pt x="194573" y="28662"/>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8" name="Google Shape;1018;p26"/>
            <p:cNvSpPr/>
            <p:nvPr/>
          </p:nvSpPr>
          <p:spPr>
            <a:xfrm>
              <a:off x="91758" y="9225327"/>
              <a:ext cx="395416" cy="362517"/>
            </a:xfrm>
            <a:custGeom>
              <a:avLst/>
              <a:gdLst/>
              <a:ahLst/>
              <a:cxnLst/>
              <a:rect l="l" t="t" r="r" b="b"/>
              <a:pathLst>
                <a:path w="395416" h="362517" extrusionOk="0">
                  <a:moveTo>
                    <a:pt x="24966" y="273314"/>
                  </a:moveTo>
                  <a:cubicBezTo>
                    <a:pt x="12010" y="252430"/>
                    <a:pt x="4155" y="228024"/>
                    <a:pt x="25" y="203902"/>
                  </a:cubicBezTo>
                  <a:cubicBezTo>
                    <a:pt x="-461" y="162943"/>
                    <a:pt x="6017" y="121134"/>
                    <a:pt x="28327" y="85922"/>
                  </a:cubicBezTo>
                  <a:cubicBezTo>
                    <a:pt x="61528" y="39216"/>
                    <a:pt x="116795" y="16794"/>
                    <a:pt x="171293" y="5987"/>
                  </a:cubicBezTo>
                  <a:cubicBezTo>
                    <a:pt x="208502" y="-3484"/>
                    <a:pt x="247979" y="-1136"/>
                    <a:pt x="285107" y="8942"/>
                  </a:cubicBezTo>
                  <a:cubicBezTo>
                    <a:pt x="286969" y="14041"/>
                    <a:pt x="292273" y="15903"/>
                    <a:pt x="297213" y="16712"/>
                  </a:cubicBezTo>
                  <a:cubicBezTo>
                    <a:pt x="309927" y="19869"/>
                    <a:pt x="322640" y="23552"/>
                    <a:pt x="332479" y="32700"/>
                  </a:cubicBezTo>
                  <a:cubicBezTo>
                    <a:pt x="345800" y="43020"/>
                    <a:pt x="358756" y="54677"/>
                    <a:pt x="366489" y="69854"/>
                  </a:cubicBezTo>
                  <a:cubicBezTo>
                    <a:pt x="372603" y="84263"/>
                    <a:pt x="382442" y="96809"/>
                    <a:pt x="388030" y="111420"/>
                  </a:cubicBezTo>
                  <a:cubicBezTo>
                    <a:pt x="396978" y="137849"/>
                    <a:pt x="395641" y="166221"/>
                    <a:pt x="394832" y="193743"/>
                  </a:cubicBezTo>
                  <a:cubicBezTo>
                    <a:pt x="390580" y="236362"/>
                    <a:pt x="374587" y="277645"/>
                    <a:pt x="351225" y="313383"/>
                  </a:cubicBezTo>
                  <a:cubicBezTo>
                    <a:pt x="330292" y="341552"/>
                    <a:pt x="296525" y="359846"/>
                    <a:pt x="261542" y="362275"/>
                  </a:cubicBezTo>
                  <a:cubicBezTo>
                    <a:pt x="256117" y="362437"/>
                    <a:pt x="250610" y="362518"/>
                    <a:pt x="245104" y="362518"/>
                  </a:cubicBezTo>
                  <a:cubicBezTo>
                    <a:pt x="163519" y="362558"/>
                    <a:pt x="74363" y="343252"/>
                    <a:pt x="24966" y="273314"/>
                  </a:cubicBezTo>
                  <a:close/>
                </a:path>
              </a:pathLst>
            </a:custGeom>
            <a:solidFill>
              <a:schemeClr val="accent4"/>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1019" name="Google Shape;1019;p26"/>
          <p:cNvGrpSpPr/>
          <p:nvPr/>
        </p:nvGrpSpPr>
        <p:grpSpPr>
          <a:xfrm>
            <a:off x="2272630" y="1536822"/>
            <a:ext cx="8433741" cy="5253331"/>
            <a:chOff x="-174822" y="-8"/>
            <a:chExt cx="16867480" cy="10506665"/>
          </a:xfrm>
        </p:grpSpPr>
        <p:sp>
          <p:nvSpPr>
            <p:cNvPr id="1020" name="Google Shape;1020;p26"/>
            <p:cNvSpPr txBox="1"/>
            <p:nvPr/>
          </p:nvSpPr>
          <p:spPr>
            <a:xfrm>
              <a:off x="-174822" y="8520536"/>
              <a:ext cx="16867480" cy="984886"/>
            </a:xfrm>
            <a:prstGeom prst="rect">
              <a:avLst/>
            </a:prstGeom>
            <a:noFill/>
            <a:ln>
              <a:noFill/>
            </a:ln>
          </p:spPr>
          <p:txBody>
            <a:bodyPr spcFirstLastPara="1" wrap="square" lIns="0" tIns="0" rIns="0" bIns="0" anchor="t" anchorCtr="0">
              <a:sp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 sz="3200" b="1" i="0" u="none" strike="noStrike" kern="0" cap="none" spc="0" normalizeH="0" baseline="0" noProof="0" dirty="0">
                  <a:ln>
                    <a:noFill/>
                  </a:ln>
                  <a:solidFill>
                    <a:srgbClr val="FFFFFF"/>
                  </a:solidFill>
                  <a:effectLst/>
                  <a:uLnTx/>
                  <a:uFillTx/>
                  <a:latin typeface="Dosis"/>
                  <a:ea typeface="Dosis"/>
                  <a:cs typeface="Dosis"/>
                  <a:sym typeface="Dosis"/>
                </a:rPr>
                <a:t>EnAnsari/software-engineering</a:t>
              </a:r>
              <a:endParaRPr kumimoji="0" sz="3200" b="1" i="0" u="none" strike="noStrike" kern="0" cap="none" spc="0" normalizeH="0" baseline="0" noProof="0" dirty="0">
                <a:ln>
                  <a:noFill/>
                </a:ln>
                <a:solidFill>
                  <a:srgbClr val="FFFFFF"/>
                </a:solidFill>
                <a:effectLst/>
                <a:uLnTx/>
                <a:uFillTx/>
                <a:latin typeface="Dosis"/>
                <a:ea typeface="Dosis"/>
                <a:cs typeface="Dosis"/>
                <a:sym typeface="Dosis"/>
              </a:endParaRPr>
            </a:p>
          </p:txBody>
        </p:sp>
        <p:sp>
          <p:nvSpPr>
            <p:cNvPr id="1021" name="Google Shape;1021;p26"/>
            <p:cNvSpPr txBox="1"/>
            <p:nvPr/>
          </p:nvSpPr>
          <p:spPr>
            <a:xfrm>
              <a:off x="88962" y="9891103"/>
              <a:ext cx="14943900" cy="615554"/>
            </a:xfrm>
            <a:prstGeom prst="rect">
              <a:avLst/>
            </a:prstGeom>
            <a:noFill/>
            <a:ln>
              <a:noFill/>
            </a:ln>
          </p:spPr>
          <p:txBody>
            <a:bodyPr spcFirstLastPara="1" wrap="square" lIns="0" tIns="0" rIns="0" bIns="0" anchor="t" anchorCtr="0">
              <a:sp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 sz="2000" b="1" i="0" u="none" strike="noStrike" kern="0" cap="none" spc="0" normalizeH="0" baseline="0" noProof="0" dirty="0">
                  <a:ln>
                    <a:noFill/>
                  </a:ln>
                  <a:solidFill>
                    <a:srgbClr val="FFFFFF"/>
                  </a:solidFill>
                  <a:effectLst/>
                  <a:uLnTx/>
                  <a:uFillTx/>
                  <a:latin typeface="Roboto"/>
                  <a:ea typeface="Roboto"/>
                  <a:cs typeface="Roboto"/>
                  <a:sym typeface="Roboto"/>
                </a:rPr>
                <a:t>Rahmat2022a@gmail.com</a:t>
              </a:r>
              <a:endParaRPr kumimoji="0" sz="2000" b="1" i="0" u="none" strike="noStrike" kern="0" cap="none" spc="0" normalizeH="0" baseline="0" noProof="0" dirty="0">
                <a:ln>
                  <a:noFill/>
                </a:ln>
                <a:solidFill>
                  <a:srgbClr val="FFFFFF"/>
                </a:solidFill>
                <a:effectLst/>
                <a:uLnTx/>
                <a:uFillTx/>
                <a:latin typeface="Roboto"/>
                <a:ea typeface="Roboto"/>
                <a:cs typeface="Roboto"/>
                <a:sym typeface="Roboto"/>
              </a:endParaRPr>
            </a:p>
          </p:txBody>
        </p:sp>
        <p:sp>
          <p:nvSpPr>
            <p:cNvPr id="1022" name="Google Shape;1022;p26"/>
            <p:cNvSpPr/>
            <p:nvPr/>
          </p:nvSpPr>
          <p:spPr>
            <a:xfrm>
              <a:off x="5768799" y="-8"/>
              <a:ext cx="3406371" cy="2736203"/>
            </a:xfrm>
            <a:custGeom>
              <a:avLst/>
              <a:gdLst/>
              <a:ahLst/>
              <a:cxnLst/>
              <a:rect l="l" t="t" r="r" b="b"/>
              <a:pathLst>
                <a:path w="3406371" h="2736203" extrusionOk="0">
                  <a:moveTo>
                    <a:pt x="3380582" y="1226605"/>
                  </a:moveTo>
                  <a:cubicBezTo>
                    <a:pt x="3377788" y="1124871"/>
                    <a:pt x="3364708" y="1023681"/>
                    <a:pt x="3353876" y="922628"/>
                  </a:cubicBezTo>
                  <a:cubicBezTo>
                    <a:pt x="3342431" y="803871"/>
                    <a:pt x="3331531" y="686407"/>
                    <a:pt x="3324582" y="567104"/>
                  </a:cubicBezTo>
                  <a:cubicBezTo>
                    <a:pt x="3313409" y="468639"/>
                    <a:pt x="3320086" y="365611"/>
                    <a:pt x="3289497" y="269801"/>
                  </a:cubicBezTo>
                  <a:cubicBezTo>
                    <a:pt x="3273964" y="228059"/>
                    <a:pt x="3253936" y="185772"/>
                    <a:pt x="3223279" y="152814"/>
                  </a:cubicBezTo>
                  <a:cubicBezTo>
                    <a:pt x="3192009" y="119379"/>
                    <a:pt x="3150929" y="96636"/>
                    <a:pt x="3105353" y="90643"/>
                  </a:cubicBezTo>
                  <a:cubicBezTo>
                    <a:pt x="3056711" y="83970"/>
                    <a:pt x="3007729" y="78590"/>
                    <a:pt x="2958882" y="72939"/>
                  </a:cubicBezTo>
                  <a:cubicBezTo>
                    <a:pt x="2842796" y="66742"/>
                    <a:pt x="2726710" y="74505"/>
                    <a:pt x="2610760" y="79135"/>
                  </a:cubicBezTo>
                  <a:cubicBezTo>
                    <a:pt x="2542634" y="81110"/>
                    <a:pt x="2474576" y="76752"/>
                    <a:pt x="2406450" y="75594"/>
                  </a:cubicBezTo>
                  <a:cubicBezTo>
                    <a:pt x="2108808" y="70079"/>
                    <a:pt x="1812188" y="58639"/>
                    <a:pt x="1515296" y="34873"/>
                  </a:cubicBezTo>
                  <a:cubicBezTo>
                    <a:pt x="1415424" y="28881"/>
                    <a:pt x="1315279" y="27519"/>
                    <a:pt x="1215270" y="24591"/>
                  </a:cubicBezTo>
                  <a:cubicBezTo>
                    <a:pt x="1111787" y="19688"/>
                    <a:pt x="1008303" y="13968"/>
                    <a:pt x="904616" y="11925"/>
                  </a:cubicBezTo>
                  <a:cubicBezTo>
                    <a:pt x="800247" y="12062"/>
                    <a:pt x="696355" y="690"/>
                    <a:pt x="591986" y="417"/>
                  </a:cubicBezTo>
                  <a:cubicBezTo>
                    <a:pt x="534420" y="-1557"/>
                    <a:pt x="476922" y="4094"/>
                    <a:pt x="419424" y="4503"/>
                  </a:cubicBezTo>
                  <a:cubicBezTo>
                    <a:pt x="398850" y="4707"/>
                    <a:pt x="378276" y="5048"/>
                    <a:pt x="357702" y="4435"/>
                  </a:cubicBezTo>
                  <a:cubicBezTo>
                    <a:pt x="352797" y="5524"/>
                    <a:pt x="347823" y="6614"/>
                    <a:pt x="342918" y="7772"/>
                  </a:cubicBezTo>
                  <a:cubicBezTo>
                    <a:pt x="288895" y="2664"/>
                    <a:pt x="234121" y="12811"/>
                    <a:pt x="181528" y="24523"/>
                  </a:cubicBezTo>
                  <a:cubicBezTo>
                    <a:pt x="159387" y="27996"/>
                    <a:pt x="138268" y="35554"/>
                    <a:pt x="119057" y="46381"/>
                  </a:cubicBezTo>
                  <a:cubicBezTo>
                    <a:pt x="117490" y="46654"/>
                    <a:pt x="115855" y="46926"/>
                    <a:pt x="114288" y="47199"/>
                  </a:cubicBezTo>
                  <a:cubicBezTo>
                    <a:pt x="113470" y="48220"/>
                    <a:pt x="112449" y="49173"/>
                    <a:pt x="111290" y="49922"/>
                  </a:cubicBezTo>
                  <a:cubicBezTo>
                    <a:pt x="108089" y="52033"/>
                    <a:pt x="104819" y="54144"/>
                    <a:pt x="101685" y="56323"/>
                  </a:cubicBezTo>
                  <a:cubicBezTo>
                    <a:pt x="101140" y="56732"/>
                    <a:pt x="100663" y="57141"/>
                    <a:pt x="100118" y="57481"/>
                  </a:cubicBezTo>
                  <a:cubicBezTo>
                    <a:pt x="98278" y="58911"/>
                    <a:pt x="96439" y="60273"/>
                    <a:pt x="94736" y="61771"/>
                  </a:cubicBezTo>
                  <a:cubicBezTo>
                    <a:pt x="93714" y="62656"/>
                    <a:pt x="92624" y="63541"/>
                    <a:pt x="91602" y="64427"/>
                  </a:cubicBezTo>
                  <a:cubicBezTo>
                    <a:pt x="89763" y="65993"/>
                    <a:pt x="87855" y="67150"/>
                    <a:pt x="85607" y="68036"/>
                  </a:cubicBezTo>
                  <a:cubicBezTo>
                    <a:pt x="85607" y="68036"/>
                    <a:pt x="85539" y="68036"/>
                    <a:pt x="85539" y="68104"/>
                  </a:cubicBezTo>
                  <a:cubicBezTo>
                    <a:pt x="84517" y="69874"/>
                    <a:pt x="83700" y="71645"/>
                    <a:pt x="82746" y="73483"/>
                  </a:cubicBezTo>
                  <a:cubicBezTo>
                    <a:pt x="69257" y="86421"/>
                    <a:pt x="57675" y="101470"/>
                    <a:pt x="48751" y="118290"/>
                  </a:cubicBezTo>
                  <a:cubicBezTo>
                    <a:pt x="44595" y="127278"/>
                    <a:pt x="31992" y="152882"/>
                    <a:pt x="22046" y="179507"/>
                  </a:cubicBezTo>
                  <a:cubicBezTo>
                    <a:pt x="21296" y="184342"/>
                    <a:pt x="20615" y="189177"/>
                    <a:pt x="19934" y="193943"/>
                  </a:cubicBezTo>
                  <a:cubicBezTo>
                    <a:pt x="20206" y="196872"/>
                    <a:pt x="19729" y="199868"/>
                    <a:pt x="19457" y="202864"/>
                  </a:cubicBezTo>
                  <a:cubicBezTo>
                    <a:pt x="19184" y="205179"/>
                    <a:pt x="18912" y="207562"/>
                    <a:pt x="18639" y="209878"/>
                  </a:cubicBezTo>
                  <a:cubicBezTo>
                    <a:pt x="18094" y="214236"/>
                    <a:pt x="17481" y="218662"/>
                    <a:pt x="16936" y="222952"/>
                  </a:cubicBezTo>
                  <a:cubicBezTo>
                    <a:pt x="16187" y="227242"/>
                    <a:pt x="15642" y="231532"/>
                    <a:pt x="15165" y="235754"/>
                  </a:cubicBezTo>
                  <a:cubicBezTo>
                    <a:pt x="14892" y="237729"/>
                    <a:pt x="14688" y="239703"/>
                    <a:pt x="14416" y="241678"/>
                  </a:cubicBezTo>
                  <a:cubicBezTo>
                    <a:pt x="14075" y="244266"/>
                    <a:pt x="13871" y="246921"/>
                    <a:pt x="12985" y="249373"/>
                  </a:cubicBezTo>
                  <a:cubicBezTo>
                    <a:pt x="13189" y="249645"/>
                    <a:pt x="13462" y="249918"/>
                    <a:pt x="13734" y="250190"/>
                  </a:cubicBezTo>
                  <a:cubicBezTo>
                    <a:pt x="11827" y="263809"/>
                    <a:pt x="10396" y="277496"/>
                    <a:pt x="9306" y="291115"/>
                  </a:cubicBezTo>
                  <a:cubicBezTo>
                    <a:pt x="1948" y="356078"/>
                    <a:pt x="1131" y="421449"/>
                    <a:pt x="722" y="486752"/>
                  </a:cubicBezTo>
                  <a:cubicBezTo>
                    <a:pt x="-3025" y="661211"/>
                    <a:pt x="8625" y="835330"/>
                    <a:pt x="16868" y="1009449"/>
                  </a:cubicBezTo>
                  <a:cubicBezTo>
                    <a:pt x="20274" y="1230690"/>
                    <a:pt x="42620" y="1451931"/>
                    <a:pt x="47252" y="1673444"/>
                  </a:cubicBezTo>
                  <a:cubicBezTo>
                    <a:pt x="47661" y="1723085"/>
                    <a:pt x="51408" y="1772659"/>
                    <a:pt x="57062" y="1821959"/>
                  </a:cubicBezTo>
                  <a:cubicBezTo>
                    <a:pt x="63739" y="1884334"/>
                    <a:pt x="64488" y="1949774"/>
                    <a:pt x="93782" y="2006769"/>
                  </a:cubicBezTo>
                  <a:cubicBezTo>
                    <a:pt x="121509" y="2068123"/>
                    <a:pt x="184662" y="2099038"/>
                    <a:pt x="238141" y="2134652"/>
                  </a:cubicBezTo>
                  <a:cubicBezTo>
                    <a:pt x="309605" y="2173330"/>
                    <a:pt x="390947" y="2185519"/>
                    <a:pt x="470586" y="2195392"/>
                  </a:cubicBezTo>
                  <a:cubicBezTo>
                    <a:pt x="532989" y="2204858"/>
                    <a:pt x="595801" y="2210237"/>
                    <a:pt x="658886" y="2213233"/>
                  </a:cubicBezTo>
                  <a:cubicBezTo>
                    <a:pt x="818982" y="2226989"/>
                    <a:pt x="980985" y="2226103"/>
                    <a:pt x="1141558" y="2241220"/>
                  </a:cubicBezTo>
                  <a:cubicBezTo>
                    <a:pt x="1184954" y="2244898"/>
                    <a:pt x="1228350" y="2248575"/>
                    <a:pt x="1271746" y="2251843"/>
                  </a:cubicBezTo>
                  <a:cubicBezTo>
                    <a:pt x="1276174" y="2251435"/>
                    <a:pt x="1278286" y="2257699"/>
                    <a:pt x="1281488" y="2259742"/>
                  </a:cubicBezTo>
                  <a:cubicBezTo>
                    <a:pt x="1351658" y="2337166"/>
                    <a:pt x="1417467" y="2419970"/>
                    <a:pt x="1489408" y="2496373"/>
                  </a:cubicBezTo>
                  <a:cubicBezTo>
                    <a:pt x="1532872" y="2551121"/>
                    <a:pt x="1575451" y="2606823"/>
                    <a:pt x="1624706" y="2656804"/>
                  </a:cubicBezTo>
                  <a:cubicBezTo>
                    <a:pt x="1643441" y="2678254"/>
                    <a:pt x="1660268" y="2701339"/>
                    <a:pt x="1677572" y="2723878"/>
                  </a:cubicBezTo>
                  <a:cubicBezTo>
                    <a:pt x="1681932" y="2729734"/>
                    <a:pt x="1687723" y="2735182"/>
                    <a:pt x="1695284" y="2736203"/>
                  </a:cubicBezTo>
                  <a:cubicBezTo>
                    <a:pt x="1695625" y="2736203"/>
                    <a:pt x="1695898" y="2736203"/>
                    <a:pt x="1696170" y="2736203"/>
                  </a:cubicBezTo>
                  <a:cubicBezTo>
                    <a:pt x="1725941" y="2736203"/>
                    <a:pt x="1747060" y="2689831"/>
                    <a:pt x="1762252" y="2668040"/>
                  </a:cubicBezTo>
                  <a:cubicBezTo>
                    <a:pt x="1778057" y="2642300"/>
                    <a:pt x="1795634" y="2617718"/>
                    <a:pt x="1810621" y="2591433"/>
                  </a:cubicBezTo>
                  <a:cubicBezTo>
                    <a:pt x="1865872" y="2494874"/>
                    <a:pt x="1926572" y="2401176"/>
                    <a:pt x="1976508" y="2301689"/>
                  </a:cubicBezTo>
                  <a:cubicBezTo>
                    <a:pt x="2011457" y="2295288"/>
                    <a:pt x="2047427" y="2295765"/>
                    <a:pt x="2083261" y="2296173"/>
                  </a:cubicBezTo>
                  <a:cubicBezTo>
                    <a:pt x="2101178" y="2296378"/>
                    <a:pt x="2119027" y="2296582"/>
                    <a:pt x="2136740" y="2295969"/>
                  </a:cubicBezTo>
                  <a:cubicBezTo>
                    <a:pt x="2167601" y="2296241"/>
                    <a:pt x="2198530" y="2295833"/>
                    <a:pt x="2229391" y="2295424"/>
                  </a:cubicBezTo>
                  <a:cubicBezTo>
                    <a:pt x="2269790" y="2294879"/>
                    <a:pt x="2310188" y="2294335"/>
                    <a:pt x="2350655" y="2295356"/>
                  </a:cubicBezTo>
                  <a:cubicBezTo>
                    <a:pt x="2480435" y="2297331"/>
                    <a:pt x="2610078" y="2316193"/>
                    <a:pt x="2739858" y="2322594"/>
                  </a:cubicBezTo>
                  <a:cubicBezTo>
                    <a:pt x="2837959" y="2326544"/>
                    <a:pt x="2935652" y="2334374"/>
                    <a:pt x="3033753" y="2340026"/>
                  </a:cubicBezTo>
                  <a:cubicBezTo>
                    <a:pt x="3130015" y="2351943"/>
                    <a:pt x="3233498" y="2333557"/>
                    <a:pt x="3304758" y="2262466"/>
                  </a:cubicBezTo>
                  <a:cubicBezTo>
                    <a:pt x="3345224" y="2211395"/>
                    <a:pt x="3371929" y="2149769"/>
                    <a:pt x="3390460" y="2087598"/>
                  </a:cubicBezTo>
                  <a:cubicBezTo>
                    <a:pt x="3407082" y="2008267"/>
                    <a:pt x="3405720" y="1926281"/>
                    <a:pt x="3406265" y="1845520"/>
                  </a:cubicBezTo>
                  <a:cubicBezTo>
                    <a:pt x="3407968" y="1639056"/>
                    <a:pt x="3388757" y="1432932"/>
                    <a:pt x="3380582" y="1226605"/>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1023" name="Google Shape;1023;p26"/>
            <p:cNvGrpSpPr/>
            <p:nvPr/>
          </p:nvGrpSpPr>
          <p:grpSpPr>
            <a:xfrm>
              <a:off x="5768799" y="-8"/>
              <a:ext cx="3406371" cy="2736203"/>
              <a:chOff x="5768799" y="-8"/>
              <a:chExt cx="3406371" cy="2736203"/>
            </a:xfrm>
          </p:grpSpPr>
          <p:sp>
            <p:nvSpPr>
              <p:cNvPr id="1024" name="Google Shape;1024;p26"/>
              <p:cNvSpPr/>
              <p:nvPr/>
            </p:nvSpPr>
            <p:spPr>
              <a:xfrm>
                <a:off x="5768799" y="-8"/>
                <a:ext cx="3406371" cy="2736203"/>
              </a:xfrm>
              <a:custGeom>
                <a:avLst/>
                <a:gdLst/>
                <a:ahLst/>
                <a:cxnLst/>
                <a:rect l="l" t="t" r="r" b="b"/>
                <a:pathLst>
                  <a:path w="3406371" h="2736203" extrusionOk="0">
                    <a:moveTo>
                      <a:pt x="3380582" y="1226605"/>
                    </a:moveTo>
                    <a:cubicBezTo>
                      <a:pt x="3377788" y="1124871"/>
                      <a:pt x="3364708" y="1023681"/>
                      <a:pt x="3353876" y="922628"/>
                    </a:cubicBezTo>
                    <a:cubicBezTo>
                      <a:pt x="3342431" y="803871"/>
                      <a:pt x="3331531" y="686407"/>
                      <a:pt x="3324582" y="567104"/>
                    </a:cubicBezTo>
                    <a:cubicBezTo>
                      <a:pt x="3313409" y="468639"/>
                      <a:pt x="3320086" y="365611"/>
                      <a:pt x="3289497" y="269801"/>
                    </a:cubicBezTo>
                    <a:cubicBezTo>
                      <a:pt x="3273964" y="228059"/>
                      <a:pt x="3253936" y="185772"/>
                      <a:pt x="3223279" y="152814"/>
                    </a:cubicBezTo>
                    <a:cubicBezTo>
                      <a:pt x="3192009" y="119379"/>
                      <a:pt x="3150929" y="96636"/>
                      <a:pt x="3105353" y="90643"/>
                    </a:cubicBezTo>
                    <a:cubicBezTo>
                      <a:pt x="3056711" y="83970"/>
                      <a:pt x="3007729" y="78590"/>
                      <a:pt x="2958882" y="72939"/>
                    </a:cubicBezTo>
                    <a:cubicBezTo>
                      <a:pt x="2842796" y="66742"/>
                      <a:pt x="2726710" y="74505"/>
                      <a:pt x="2610760" y="79135"/>
                    </a:cubicBezTo>
                    <a:cubicBezTo>
                      <a:pt x="2542634" y="81110"/>
                      <a:pt x="2474576" y="76752"/>
                      <a:pt x="2406450" y="75594"/>
                    </a:cubicBezTo>
                    <a:cubicBezTo>
                      <a:pt x="2108808" y="70079"/>
                      <a:pt x="1812188" y="58639"/>
                      <a:pt x="1515296" y="34873"/>
                    </a:cubicBezTo>
                    <a:cubicBezTo>
                      <a:pt x="1415424" y="28881"/>
                      <a:pt x="1315279" y="27519"/>
                      <a:pt x="1215270" y="24591"/>
                    </a:cubicBezTo>
                    <a:cubicBezTo>
                      <a:pt x="1111787" y="19688"/>
                      <a:pt x="1008303" y="13968"/>
                      <a:pt x="904616" y="11925"/>
                    </a:cubicBezTo>
                    <a:cubicBezTo>
                      <a:pt x="800247" y="12062"/>
                      <a:pt x="696355" y="690"/>
                      <a:pt x="591986" y="417"/>
                    </a:cubicBezTo>
                    <a:cubicBezTo>
                      <a:pt x="534420" y="-1557"/>
                      <a:pt x="476922" y="4094"/>
                      <a:pt x="419424" y="4503"/>
                    </a:cubicBezTo>
                    <a:cubicBezTo>
                      <a:pt x="398850" y="4707"/>
                      <a:pt x="378276" y="5048"/>
                      <a:pt x="357702" y="4435"/>
                    </a:cubicBezTo>
                    <a:cubicBezTo>
                      <a:pt x="352797" y="5524"/>
                      <a:pt x="347823" y="6614"/>
                      <a:pt x="342918" y="7772"/>
                    </a:cubicBezTo>
                    <a:cubicBezTo>
                      <a:pt x="288895" y="2664"/>
                      <a:pt x="234121" y="12811"/>
                      <a:pt x="181528" y="24523"/>
                    </a:cubicBezTo>
                    <a:cubicBezTo>
                      <a:pt x="159387" y="27996"/>
                      <a:pt x="138268" y="35554"/>
                      <a:pt x="119057" y="46381"/>
                    </a:cubicBezTo>
                    <a:cubicBezTo>
                      <a:pt x="117490" y="46654"/>
                      <a:pt x="115855" y="46926"/>
                      <a:pt x="114288" y="47199"/>
                    </a:cubicBezTo>
                    <a:cubicBezTo>
                      <a:pt x="113470" y="48220"/>
                      <a:pt x="112449" y="49173"/>
                      <a:pt x="111290" y="49922"/>
                    </a:cubicBezTo>
                    <a:cubicBezTo>
                      <a:pt x="108089" y="52033"/>
                      <a:pt x="104819" y="54144"/>
                      <a:pt x="101685" y="56323"/>
                    </a:cubicBezTo>
                    <a:cubicBezTo>
                      <a:pt x="101140" y="56732"/>
                      <a:pt x="100663" y="57141"/>
                      <a:pt x="100118" y="57481"/>
                    </a:cubicBezTo>
                    <a:cubicBezTo>
                      <a:pt x="98278" y="58911"/>
                      <a:pt x="96439" y="60273"/>
                      <a:pt x="94736" y="61771"/>
                    </a:cubicBezTo>
                    <a:cubicBezTo>
                      <a:pt x="93714" y="62656"/>
                      <a:pt x="92624" y="63541"/>
                      <a:pt x="91602" y="64427"/>
                    </a:cubicBezTo>
                    <a:cubicBezTo>
                      <a:pt x="89763" y="65993"/>
                      <a:pt x="87855" y="67150"/>
                      <a:pt x="85607" y="68036"/>
                    </a:cubicBezTo>
                    <a:cubicBezTo>
                      <a:pt x="85607" y="68036"/>
                      <a:pt x="85539" y="68036"/>
                      <a:pt x="85539" y="68104"/>
                    </a:cubicBezTo>
                    <a:cubicBezTo>
                      <a:pt x="84517" y="69874"/>
                      <a:pt x="83700" y="71645"/>
                      <a:pt x="82746" y="73483"/>
                    </a:cubicBezTo>
                    <a:cubicBezTo>
                      <a:pt x="69257" y="86421"/>
                      <a:pt x="57675" y="101470"/>
                      <a:pt x="48751" y="118290"/>
                    </a:cubicBezTo>
                    <a:cubicBezTo>
                      <a:pt x="44595" y="127278"/>
                      <a:pt x="31992" y="152882"/>
                      <a:pt x="22046" y="179507"/>
                    </a:cubicBezTo>
                    <a:cubicBezTo>
                      <a:pt x="21296" y="184342"/>
                      <a:pt x="20615" y="189177"/>
                      <a:pt x="19934" y="193943"/>
                    </a:cubicBezTo>
                    <a:cubicBezTo>
                      <a:pt x="20206" y="196872"/>
                      <a:pt x="19729" y="199868"/>
                      <a:pt x="19457" y="202864"/>
                    </a:cubicBezTo>
                    <a:cubicBezTo>
                      <a:pt x="19184" y="205179"/>
                      <a:pt x="18912" y="207562"/>
                      <a:pt x="18639" y="209878"/>
                    </a:cubicBezTo>
                    <a:cubicBezTo>
                      <a:pt x="18094" y="214236"/>
                      <a:pt x="17481" y="218662"/>
                      <a:pt x="16936" y="222952"/>
                    </a:cubicBezTo>
                    <a:cubicBezTo>
                      <a:pt x="16187" y="227242"/>
                      <a:pt x="15642" y="231532"/>
                      <a:pt x="15165" y="235754"/>
                    </a:cubicBezTo>
                    <a:cubicBezTo>
                      <a:pt x="14892" y="237729"/>
                      <a:pt x="14688" y="239703"/>
                      <a:pt x="14416" y="241678"/>
                    </a:cubicBezTo>
                    <a:cubicBezTo>
                      <a:pt x="14075" y="244266"/>
                      <a:pt x="13871" y="246921"/>
                      <a:pt x="12985" y="249373"/>
                    </a:cubicBezTo>
                    <a:cubicBezTo>
                      <a:pt x="13189" y="249645"/>
                      <a:pt x="13462" y="249918"/>
                      <a:pt x="13734" y="250190"/>
                    </a:cubicBezTo>
                    <a:cubicBezTo>
                      <a:pt x="11827" y="263809"/>
                      <a:pt x="10396" y="277496"/>
                      <a:pt x="9306" y="291115"/>
                    </a:cubicBezTo>
                    <a:cubicBezTo>
                      <a:pt x="1948" y="356078"/>
                      <a:pt x="1131" y="421449"/>
                      <a:pt x="722" y="486752"/>
                    </a:cubicBezTo>
                    <a:cubicBezTo>
                      <a:pt x="-3025" y="661211"/>
                      <a:pt x="8625" y="835330"/>
                      <a:pt x="16868" y="1009449"/>
                    </a:cubicBezTo>
                    <a:cubicBezTo>
                      <a:pt x="20274" y="1230690"/>
                      <a:pt x="42620" y="1451931"/>
                      <a:pt x="47252" y="1673444"/>
                    </a:cubicBezTo>
                    <a:cubicBezTo>
                      <a:pt x="47661" y="1723085"/>
                      <a:pt x="51408" y="1772659"/>
                      <a:pt x="57062" y="1821959"/>
                    </a:cubicBezTo>
                    <a:cubicBezTo>
                      <a:pt x="63739" y="1884334"/>
                      <a:pt x="64488" y="1949774"/>
                      <a:pt x="93782" y="2006769"/>
                    </a:cubicBezTo>
                    <a:cubicBezTo>
                      <a:pt x="121509" y="2068123"/>
                      <a:pt x="184662" y="2099038"/>
                      <a:pt x="238141" y="2134652"/>
                    </a:cubicBezTo>
                    <a:cubicBezTo>
                      <a:pt x="309605" y="2173330"/>
                      <a:pt x="390947" y="2185519"/>
                      <a:pt x="470586" y="2195392"/>
                    </a:cubicBezTo>
                    <a:cubicBezTo>
                      <a:pt x="532989" y="2204858"/>
                      <a:pt x="595801" y="2210237"/>
                      <a:pt x="658886" y="2213233"/>
                    </a:cubicBezTo>
                    <a:cubicBezTo>
                      <a:pt x="818982" y="2226989"/>
                      <a:pt x="980985" y="2226103"/>
                      <a:pt x="1141558" y="2241220"/>
                    </a:cubicBezTo>
                    <a:cubicBezTo>
                      <a:pt x="1184954" y="2244898"/>
                      <a:pt x="1228350" y="2248575"/>
                      <a:pt x="1271746" y="2251843"/>
                    </a:cubicBezTo>
                    <a:cubicBezTo>
                      <a:pt x="1276174" y="2251435"/>
                      <a:pt x="1278286" y="2257699"/>
                      <a:pt x="1281488" y="2259742"/>
                    </a:cubicBezTo>
                    <a:cubicBezTo>
                      <a:pt x="1351658" y="2337166"/>
                      <a:pt x="1417467" y="2419970"/>
                      <a:pt x="1489408" y="2496373"/>
                    </a:cubicBezTo>
                    <a:cubicBezTo>
                      <a:pt x="1532872" y="2551121"/>
                      <a:pt x="1575451" y="2606823"/>
                      <a:pt x="1624706" y="2656804"/>
                    </a:cubicBezTo>
                    <a:cubicBezTo>
                      <a:pt x="1643441" y="2678254"/>
                      <a:pt x="1660268" y="2701339"/>
                      <a:pt x="1677572" y="2723878"/>
                    </a:cubicBezTo>
                    <a:cubicBezTo>
                      <a:pt x="1681932" y="2729734"/>
                      <a:pt x="1687723" y="2735182"/>
                      <a:pt x="1695284" y="2736203"/>
                    </a:cubicBezTo>
                    <a:cubicBezTo>
                      <a:pt x="1695625" y="2736203"/>
                      <a:pt x="1695898" y="2736203"/>
                      <a:pt x="1696170" y="2736203"/>
                    </a:cubicBezTo>
                    <a:cubicBezTo>
                      <a:pt x="1725941" y="2736203"/>
                      <a:pt x="1747060" y="2689831"/>
                      <a:pt x="1762252" y="2668040"/>
                    </a:cubicBezTo>
                    <a:cubicBezTo>
                      <a:pt x="1778057" y="2642300"/>
                      <a:pt x="1795634" y="2617718"/>
                      <a:pt x="1810621" y="2591433"/>
                    </a:cubicBezTo>
                    <a:cubicBezTo>
                      <a:pt x="1865872" y="2494874"/>
                      <a:pt x="1926572" y="2401176"/>
                      <a:pt x="1976508" y="2301689"/>
                    </a:cubicBezTo>
                    <a:cubicBezTo>
                      <a:pt x="2011457" y="2295288"/>
                      <a:pt x="2047427" y="2295765"/>
                      <a:pt x="2083261" y="2296173"/>
                    </a:cubicBezTo>
                    <a:cubicBezTo>
                      <a:pt x="2101178" y="2296378"/>
                      <a:pt x="2119027" y="2296582"/>
                      <a:pt x="2136740" y="2295969"/>
                    </a:cubicBezTo>
                    <a:cubicBezTo>
                      <a:pt x="2167601" y="2296241"/>
                      <a:pt x="2198530" y="2295833"/>
                      <a:pt x="2229391" y="2295424"/>
                    </a:cubicBezTo>
                    <a:cubicBezTo>
                      <a:pt x="2269790" y="2294879"/>
                      <a:pt x="2310188" y="2294335"/>
                      <a:pt x="2350655" y="2295356"/>
                    </a:cubicBezTo>
                    <a:cubicBezTo>
                      <a:pt x="2480435" y="2297331"/>
                      <a:pt x="2610078" y="2316193"/>
                      <a:pt x="2739858" y="2322594"/>
                    </a:cubicBezTo>
                    <a:cubicBezTo>
                      <a:pt x="2837959" y="2326544"/>
                      <a:pt x="2935652" y="2334374"/>
                      <a:pt x="3033753" y="2340026"/>
                    </a:cubicBezTo>
                    <a:cubicBezTo>
                      <a:pt x="3130015" y="2351943"/>
                      <a:pt x="3233498" y="2333557"/>
                      <a:pt x="3304758" y="2262466"/>
                    </a:cubicBezTo>
                    <a:cubicBezTo>
                      <a:pt x="3345224" y="2211395"/>
                      <a:pt x="3371929" y="2149769"/>
                      <a:pt x="3390460" y="2087598"/>
                    </a:cubicBezTo>
                    <a:cubicBezTo>
                      <a:pt x="3407082" y="2008267"/>
                      <a:pt x="3405720" y="1926281"/>
                      <a:pt x="3406265" y="1845520"/>
                    </a:cubicBezTo>
                    <a:cubicBezTo>
                      <a:pt x="3407968" y="1639056"/>
                      <a:pt x="3388757" y="1432932"/>
                      <a:pt x="3380582" y="1226605"/>
                    </a:cubicBezTo>
                    <a:close/>
                    <a:moveTo>
                      <a:pt x="3370295" y="1833331"/>
                    </a:moveTo>
                    <a:cubicBezTo>
                      <a:pt x="3368864" y="1918654"/>
                      <a:pt x="3373428" y="2003501"/>
                      <a:pt x="3352991" y="2087734"/>
                    </a:cubicBezTo>
                    <a:cubicBezTo>
                      <a:pt x="3334052" y="2142551"/>
                      <a:pt x="3312251" y="2198865"/>
                      <a:pt x="3273351" y="2242855"/>
                    </a:cubicBezTo>
                    <a:cubicBezTo>
                      <a:pt x="3178588" y="2326884"/>
                      <a:pt x="3075173" y="2306183"/>
                      <a:pt x="2959564" y="2299918"/>
                    </a:cubicBezTo>
                    <a:cubicBezTo>
                      <a:pt x="2873589" y="2292292"/>
                      <a:pt x="2787274" y="2289227"/>
                      <a:pt x="2701026" y="2285074"/>
                    </a:cubicBezTo>
                    <a:cubicBezTo>
                      <a:pt x="2609670" y="2276766"/>
                      <a:pt x="2518313" y="2268118"/>
                      <a:pt x="2426752" y="2262194"/>
                    </a:cubicBezTo>
                    <a:cubicBezTo>
                      <a:pt x="2287979" y="2256474"/>
                      <a:pt x="2148934" y="2260015"/>
                      <a:pt x="2010094" y="2261445"/>
                    </a:cubicBezTo>
                    <a:cubicBezTo>
                      <a:pt x="1981072" y="2262330"/>
                      <a:pt x="1949189" y="2263556"/>
                      <a:pt x="1939039" y="2296309"/>
                    </a:cubicBezTo>
                    <a:cubicBezTo>
                      <a:pt x="1902864" y="2367332"/>
                      <a:pt x="1859808" y="2435427"/>
                      <a:pt x="1820091" y="2504612"/>
                    </a:cubicBezTo>
                    <a:cubicBezTo>
                      <a:pt x="1781191" y="2568485"/>
                      <a:pt x="1745425" y="2634878"/>
                      <a:pt x="1700326" y="2694597"/>
                    </a:cubicBezTo>
                    <a:cubicBezTo>
                      <a:pt x="1679411" y="2666338"/>
                      <a:pt x="1657543" y="2638691"/>
                      <a:pt x="1633290" y="2613292"/>
                    </a:cubicBezTo>
                    <a:cubicBezTo>
                      <a:pt x="1591733" y="2571481"/>
                      <a:pt x="1557738" y="2523474"/>
                      <a:pt x="1520746" y="2477783"/>
                    </a:cubicBezTo>
                    <a:cubicBezTo>
                      <a:pt x="1447579" y="2399541"/>
                      <a:pt x="1380543" y="2315921"/>
                      <a:pt x="1308738" y="2236454"/>
                    </a:cubicBezTo>
                    <a:cubicBezTo>
                      <a:pt x="1297975" y="2220792"/>
                      <a:pt x="1281284" y="2215072"/>
                      <a:pt x="1263299" y="2215072"/>
                    </a:cubicBezTo>
                    <a:cubicBezTo>
                      <a:pt x="1262208" y="2215072"/>
                      <a:pt x="1261118" y="2215140"/>
                      <a:pt x="1259960" y="2215140"/>
                    </a:cubicBezTo>
                    <a:cubicBezTo>
                      <a:pt x="1224603" y="2211940"/>
                      <a:pt x="1184000" y="2208875"/>
                      <a:pt x="1147485" y="2205743"/>
                    </a:cubicBezTo>
                    <a:cubicBezTo>
                      <a:pt x="1051836" y="2196482"/>
                      <a:pt x="955847" y="2192941"/>
                      <a:pt x="859653" y="2189741"/>
                    </a:cubicBezTo>
                    <a:cubicBezTo>
                      <a:pt x="715430" y="2180207"/>
                      <a:pt x="568960" y="2176598"/>
                      <a:pt x="425487" y="2152833"/>
                    </a:cubicBezTo>
                    <a:cubicBezTo>
                      <a:pt x="347823" y="2143368"/>
                      <a:pt x="270841" y="2120556"/>
                      <a:pt x="208234" y="2072072"/>
                    </a:cubicBezTo>
                    <a:cubicBezTo>
                      <a:pt x="176214" y="2052120"/>
                      <a:pt x="142901" y="2028287"/>
                      <a:pt x="126619" y="1992333"/>
                    </a:cubicBezTo>
                    <a:cubicBezTo>
                      <a:pt x="101957" y="1944462"/>
                      <a:pt x="99709" y="1889714"/>
                      <a:pt x="94532" y="1837213"/>
                    </a:cubicBezTo>
                    <a:cubicBezTo>
                      <a:pt x="81179" y="1731053"/>
                      <a:pt x="83291" y="1623122"/>
                      <a:pt x="77091" y="1515940"/>
                    </a:cubicBezTo>
                    <a:cubicBezTo>
                      <a:pt x="71709" y="1404673"/>
                      <a:pt x="65442" y="1294495"/>
                      <a:pt x="58289" y="1183092"/>
                    </a:cubicBezTo>
                    <a:cubicBezTo>
                      <a:pt x="53384" y="1043429"/>
                      <a:pt x="48683" y="903766"/>
                      <a:pt x="40440" y="764239"/>
                    </a:cubicBezTo>
                    <a:cubicBezTo>
                      <a:pt x="35126" y="659373"/>
                      <a:pt x="36011" y="554370"/>
                      <a:pt x="36761" y="449368"/>
                    </a:cubicBezTo>
                    <a:cubicBezTo>
                      <a:pt x="39418" y="354239"/>
                      <a:pt x="38055" y="255365"/>
                      <a:pt x="69597" y="164526"/>
                    </a:cubicBezTo>
                    <a:cubicBezTo>
                      <a:pt x="85948" y="146685"/>
                      <a:pt x="91330" y="120605"/>
                      <a:pt x="104750" y="100108"/>
                    </a:cubicBezTo>
                    <a:cubicBezTo>
                      <a:pt x="120079" y="85264"/>
                      <a:pt x="138200" y="73415"/>
                      <a:pt x="159183" y="66197"/>
                    </a:cubicBezTo>
                    <a:cubicBezTo>
                      <a:pt x="206939" y="52033"/>
                      <a:pt x="255854" y="42228"/>
                      <a:pt x="305109" y="35350"/>
                    </a:cubicBezTo>
                    <a:cubicBezTo>
                      <a:pt x="383521" y="47471"/>
                      <a:pt x="463842" y="37325"/>
                      <a:pt x="542800" y="36167"/>
                    </a:cubicBezTo>
                    <a:cubicBezTo>
                      <a:pt x="655003" y="33852"/>
                      <a:pt x="766797" y="46109"/>
                      <a:pt x="879001" y="47335"/>
                    </a:cubicBezTo>
                    <a:cubicBezTo>
                      <a:pt x="1067232" y="51829"/>
                      <a:pt x="1255123" y="62520"/>
                      <a:pt x="1443423" y="67491"/>
                    </a:cubicBezTo>
                    <a:cubicBezTo>
                      <a:pt x="1614147" y="74505"/>
                      <a:pt x="1785347" y="93708"/>
                      <a:pt x="1956615" y="96976"/>
                    </a:cubicBezTo>
                    <a:cubicBezTo>
                      <a:pt x="2138920" y="109029"/>
                      <a:pt x="2321702" y="107054"/>
                      <a:pt x="2504211" y="114477"/>
                    </a:cubicBezTo>
                    <a:cubicBezTo>
                      <a:pt x="2572882" y="116996"/>
                      <a:pt x="2641621" y="113932"/>
                      <a:pt x="2710428" y="110867"/>
                    </a:cubicBezTo>
                    <a:cubicBezTo>
                      <a:pt x="2818066" y="106101"/>
                      <a:pt x="2925705" y="101334"/>
                      <a:pt x="3032663" y="117881"/>
                    </a:cubicBezTo>
                    <a:cubicBezTo>
                      <a:pt x="3076809" y="123261"/>
                      <a:pt x="3124292" y="123942"/>
                      <a:pt x="3162988" y="148388"/>
                    </a:cubicBezTo>
                    <a:cubicBezTo>
                      <a:pt x="3208836" y="178622"/>
                      <a:pt x="3235814" y="228059"/>
                      <a:pt x="3254617" y="278313"/>
                    </a:cubicBezTo>
                    <a:cubicBezTo>
                      <a:pt x="3272398" y="327954"/>
                      <a:pt x="3274510" y="380932"/>
                      <a:pt x="3279346" y="432957"/>
                    </a:cubicBezTo>
                    <a:cubicBezTo>
                      <a:pt x="3286091" y="540888"/>
                      <a:pt x="3294743" y="648001"/>
                      <a:pt x="3301828" y="756340"/>
                    </a:cubicBezTo>
                    <a:cubicBezTo>
                      <a:pt x="3314363" y="888853"/>
                      <a:pt x="3329623" y="1021162"/>
                      <a:pt x="3341409" y="1153743"/>
                    </a:cubicBezTo>
                    <a:cubicBezTo>
                      <a:pt x="3345020" y="1224970"/>
                      <a:pt x="3348017" y="1296266"/>
                      <a:pt x="3352446" y="1367425"/>
                    </a:cubicBezTo>
                    <a:cubicBezTo>
                      <a:pt x="3357214" y="1522682"/>
                      <a:pt x="3373020" y="1677870"/>
                      <a:pt x="3370295" y="1833331"/>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25" name="Google Shape;1025;p26"/>
              <p:cNvSpPr/>
              <p:nvPr/>
            </p:nvSpPr>
            <p:spPr>
              <a:xfrm>
                <a:off x="6504059" y="523314"/>
                <a:ext cx="1767126" cy="1474661"/>
              </a:xfrm>
              <a:custGeom>
                <a:avLst/>
                <a:gdLst/>
                <a:ahLst/>
                <a:cxnLst/>
                <a:rect l="l" t="t" r="r" b="b"/>
                <a:pathLst>
                  <a:path w="1767126" h="1474661" extrusionOk="0">
                    <a:moveTo>
                      <a:pt x="1577925" y="36495"/>
                    </a:moveTo>
                    <a:cubicBezTo>
                      <a:pt x="1529828" y="13410"/>
                      <a:pt x="1476758" y="4490"/>
                      <a:pt x="1423824" y="1698"/>
                    </a:cubicBezTo>
                    <a:cubicBezTo>
                      <a:pt x="1351611" y="-4703"/>
                      <a:pt x="1278648" y="6941"/>
                      <a:pt x="1212771" y="37516"/>
                    </a:cubicBezTo>
                    <a:cubicBezTo>
                      <a:pt x="1092052" y="84910"/>
                      <a:pt x="1003692" y="158657"/>
                      <a:pt x="939586" y="271831"/>
                    </a:cubicBezTo>
                    <a:cubicBezTo>
                      <a:pt x="877183" y="135028"/>
                      <a:pt x="727851" y="65707"/>
                      <a:pt x="589828" y="28255"/>
                    </a:cubicBezTo>
                    <a:cubicBezTo>
                      <a:pt x="554539" y="15998"/>
                      <a:pt x="517546" y="9937"/>
                      <a:pt x="480145" y="8439"/>
                    </a:cubicBezTo>
                    <a:cubicBezTo>
                      <a:pt x="423260" y="5647"/>
                      <a:pt x="365421" y="5579"/>
                      <a:pt x="310648" y="23148"/>
                    </a:cubicBezTo>
                    <a:cubicBezTo>
                      <a:pt x="206143" y="50726"/>
                      <a:pt x="158523" y="112352"/>
                      <a:pt x="100684" y="197675"/>
                    </a:cubicBezTo>
                    <a:cubicBezTo>
                      <a:pt x="61512" y="260800"/>
                      <a:pt x="19955" y="326103"/>
                      <a:pt x="5785" y="399986"/>
                    </a:cubicBezTo>
                    <a:cubicBezTo>
                      <a:pt x="-3889" y="493412"/>
                      <a:pt x="-4366" y="590652"/>
                      <a:pt x="27653" y="679993"/>
                    </a:cubicBezTo>
                    <a:cubicBezTo>
                      <a:pt x="40120" y="716151"/>
                      <a:pt x="60694" y="749381"/>
                      <a:pt x="86582" y="777573"/>
                    </a:cubicBezTo>
                    <a:cubicBezTo>
                      <a:pt x="135428" y="831640"/>
                      <a:pt x="188635" y="881962"/>
                      <a:pt x="249812" y="921934"/>
                    </a:cubicBezTo>
                    <a:cubicBezTo>
                      <a:pt x="280741" y="942839"/>
                      <a:pt x="309967" y="966128"/>
                      <a:pt x="339397" y="989008"/>
                    </a:cubicBezTo>
                    <a:cubicBezTo>
                      <a:pt x="389538" y="1025847"/>
                      <a:pt x="443017" y="1056830"/>
                      <a:pt x="491863" y="1095713"/>
                    </a:cubicBezTo>
                    <a:cubicBezTo>
                      <a:pt x="549021" y="1134459"/>
                      <a:pt x="605292" y="1174431"/>
                      <a:pt x="658362" y="1219509"/>
                    </a:cubicBezTo>
                    <a:cubicBezTo>
                      <a:pt x="699647" y="1248722"/>
                      <a:pt x="739432" y="1279501"/>
                      <a:pt x="776765" y="1313481"/>
                    </a:cubicBezTo>
                    <a:cubicBezTo>
                      <a:pt x="811850" y="1342898"/>
                      <a:pt x="847616" y="1371498"/>
                      <a:pt x="881475" y="1402345"/>
                    </a:cubicBezTo>
                    <a:cubicBezTo>
                      <a:pt x="907022" y="1424952"/>
                      <a:pt x="932024" y="1448309"/>
                      <a:pt x="959751" y="1468261"/>
                    </a:cubicBezTo>
                    <a:cubicBezTo>
                      <a:pt x="964247" y="1471393"/>
                      <a:pt x="968676" y="1473640"/>
                      <a:pt x="974194" y="1474389"/>
                    </a:cubicBezTo>
                    <a:cubicBezTo>
                      <a:pt x="975693" y="1474593"/>
                      <a:pt x="977191" y="1474662"/>
                      <a:pt x="978690" y="1474662"/>
                    </a:cubicBezTo>
                    <a:cubicBezTo>
                      <a:pt x="991566" y="1474662"/>
                      <a:pt x="1003011" y="1467375"/>
                      <a:pt x="1013775" y="1460770"/>
                    </a:cubicBezTo>
                    <a:cubicBezTo>
                      <a:pt x="1038028" y="1445585"/>
                      <a:pt x="1061599" y="1429515"/>
                      <a:pt x="1084967" y="1413104"/>
                    </a:cubicBezTo>
                    <a:cubicBezTo>
                      <a:pt x="1129589" y="1382257"/>
                      <a:pt x="1173326" y="1349571"/>
                      <a:pt x="1209909" y="1309259"/>
                    </a:cubicBezTo>
                    <a:cubicBezTo>
                      <a:pt x="1247583" y="1267993"/>
                      <a:pt x="1289003" y="1230677"/>
                      <a:pt x="1329811" y="1192612"/>
                    </a:cubicBezTo>
                    <a:cubicBezTo>
                      <a:pt x="1372049" y="1148759"/>
                      <a:pt x="1408156" y="1099662"/>
                      <a:pt x="1450121" y="1055332"/>
                    </a:cubicBezTo>
                    <a:cubicBezTo>
                      <a:pt x="1515317" y="977227"/>
                      <a:pt x="1572475" y="892721"/>
                      <a:pt x="1628679" y="808011"/>
                    </a:cubicBezTo>
                    <a:cubicBezTo>
                      <a:pt x="1668396" y="753876"/>
                      <a:pt x="1692445" y="686325"/>
                      <a:pt x="1716289" y="623542"/>
                    </a:cubicBezTo>
                    <a:cubicBezTo>
                      <a:pt x="1734887" y="572198"/>
                      <a:pt x="1754984" y="520582"/>
                      <a:pt x="1761797" y="465970"/>
                    </a:cubicBezTo>
                    <a:cubicBezTo>
                      <a:pt x="1787685" y="320383"/>
                      <a:pt x="1718128" y="102955"/>
                      <a:pt x="1577925" y="36495"/>
                    </a:cubicBezTo>
                    <a:close/>
                    <a:moveTo>
                      <a:pt x="1678138" y="609037"/>
                    </a:moveTo>
                    <a:cubicBezTo>
                      <a:pt x="1662606" y="652414"/>
                      <a:pt x="1644348" y="694837"/>
                      <a:pt x="1625204" y="736648"/>
                    </a:cubicBezTo>
                    <a:cubicBezTo>
                      <a:pt x="1595774" y="786357"/>
                      <a:pt x="1563346" y="834432"/>
                      <a:pt x="1529079" y="880873"/>
                    </a:cubicBezTo>
                    <a:cubicBezTo>
                      <a:pt x="1470559" y="973482"/>
                      <a:pt x="1394394" y="1054447"/>
                      <a:pt x="1324293" y="1138885"/>
                    </a:cubicBezTo>
                    <a:cubicBezTo>
                      <a:pt x="1277626" y="1189548"/>
                      <a:pt x="1223194" y="1232516"/>
                      <a:pt x="1177277" y="1283995"/>
                    </a:cubicBezTo>
                    <a:cubicBezTo>
                      <a:pt x="1120392" y="1343715"/>
                      <a:pt x="1050290" y="1389338"/>
                      <a:pt x="980461" y="1432579"/>
                    </a:cubicBezTo>
                    <a:cubicBezTo>
                      <a:pt x="893669" y="1362373"/>
                      <a:pt x="812667" y="1284744"/>
                      <a:pt x="724104" y="1216581"/>
                    </a:cubicBezTo>
                    <a:cubicBezTo>
                      <a:pt x="694469" y="1195812"/>
                      <a:pt x="665788" y="1173886"/>
                      <a:pt x="638333" y="1150189"/>
                    </a:cubicBezTo>
                    <a:cubicBezTo>
                      <a:pt x="598548" y="1116550"/>
                      <a:pt x="553789" y="1090810"/>
                      <a:pt x="512028" y="1059554"/>
                    </a:cubicBezTo>
                    <a:cubicBezTo>
                      <a:pt x="474627" y="1030137"/>
                      <a:pt x="434773" y="1004193"/>
                      <a:pt x="394852" y="978249"/>
                    </a:cubicBezTo>
                    <a:cubicBezTo>
                      <a:pt x="358541" y="953735"/>
                      <a:pt x="325568" y="924658"/>
                      <a:pt x="289529" y="899735"/>
                    </a:cubicBezTo>
                    <a:cubicBezTo>
                      <a:pt x="224878" y="857652"/>
                      <a:pt x="167039" y="806717"/>
                      <a:pt x="115944" y="749041"/>
                    </a:cubicBezTo>
                    <a:cubicBezTo>
                      <a:pt x="92509" y="723437"/>
                      <a:pt x="74933" y="692999"/>
                      <a:pt x="63692" y="659700"/>
                    </a:cubicBezTo>
                    <a:cubicBezTo>
                      <a:pt x="36305" y="575194"/>
                      <a:pt x="36442" y="483947"/>
                      <a:pt x="47751" y="396581"/>
                    </a:cubicBezTo>
                    <a:cubicBezTo>
                      <a:pt x="64850" y="331959"/>
                      <a:pt x="100548" y="274078"/>
                      <a:pt x="135905" y="218036"/>
                    </a:cubicBezTo>
                    <a:cubicBezTo>
                      <a:pt x="183185" y="149805"/>
                      <a:pt x="224469" y="90085"/>
                      <a:pt x="308877" y="66320"/>
                    </a:cubicBezTo>
                    <a:cubicBezTo>
                      <a:pt x="348935" y="51407"/>
                      <a:pt x="391105" y="47458"/>
                      <a:pt x="433411" y="47458"/>
                    </a:cubicBezTo>
                    <a:cubicBezTo>
                      <a:pt x="450034" y="47458"/>
                      <a:pt x="466656" y="48071"/>
                      <a:pt x="483143" y="48820"/>
                    </a:cubicBezTo>
                    <a:cubicBezTo>
                      <a:pt x="522860" y="49909"/>
                      <a:pt x="561011" y="60736"/>
                      <a:pt x="598684" y="72585"/>
                    </a:cubicBezTo>
                    <a:cubicBezTo>
                      <a:pt x="729281" y="107586"/>
                      <a:pt x="861922" y="179086"/>
                      <a:pt x="923236" y="304993"/>
                    </a:cubicBezTo>
                    <a:cubicBezTo>
                      <a:pt x="920988" y="330461"/>
                      <a:pt x="956209" y="336930"/>
                      <a:pt x="963975" y="312552"/>
                    </a:cubicBezTo>
                    <a:cubicBezTo>
                      <a:pt x="985775" y="268494"/>
                      <a:pt x="1016023" y="229408"/>
                      <a:pt x="1047906" y="192160"/>
                    </a:cubicBezTo>
                    <a:cubicBezTo>
                      <a:pt x="1117190" y="116642"/>
                      <a:pt x="1253851" y="49364"/>
                      <a:pt x="1357061" y="41670"/>
                    </a:cubicBezTo>
                    <a:cubicBezTo>
                      <a:pt x="1450598" y="38810"/>
                      <a:pt x="1562665" y="48139"/>
                      <a:pt x="1627793" y="124678"/>
                    </a:cubicBezTo>
                    <a:cubicBezTo>
                      <a:pt x="1689379" y="200672"/>
                      <a:pt x="1726099" y="298729"/>
                      <a:pt x="1726303" y="396717"/>
                    </a:cubicBezTo>
                    <a:cubicBezTo>
                      <a:pt x="1726371" y="470873"/>
                      <a:pt x="1704843" y="540534"/>
                      <a:pt x="1678138" y="609037"/>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1026" name="Google Shape;1026;p26"/>
            <p:cNvSpPr/>
            <p:nvPr/>
          </p:nvSpPr>
          <p:spPr>
            <a:xfrm>
              <a:off x="5804923" y="35340"/>
              <a:ext cx="3334428" cy="2659247"/>
            </a:xfrm>
            <a:custGeom>
              <a:avLst/>
              <a:gdLst/>
              <a:ahLst/>
              <a:cxnLst/>
              <a:rect l="l" t="t" r="r" b="b"/>
              <a:pathLst>
                <a:path w="3334428" h="2659246" extrusionOk="0">
                  <a:moveTo>
                    <a:pt x="2461000" y="953739"/>
                  </a:moveTo>
                  <a:cubicBezTo>
                    <a:pt x="2486820" y="808356"/>
                    <a:pt x="2417263" y="590929"/>
                    <a:pt x="2277128" y="524468"/>
                  </a:cubicBezTo>
                  <a:cubicBezTo>
                    <a:pt x="2228963" y="501384"/>
                    <a:pt x="2175961" y="492463"/>
                    <a:pt x="2122959" y="489671"/>
                  </a:cubicBezTo>
                  <a:cubicBezTo>
                    <a:pt x="2050746" y="483202"/>
                    <a:pt x="1977783" y="494915"/>
                    <a:pt x="1911906" y="525489"/>
                  </a:cubicBezTo>
                  <a:cubicBezTo>
                    <a:pt x="1791255" y="572883"/>
                    <a:pt x="1702827" y="646630"/>
                    <a:pt x="1638721" y="759804"/>
                  </a:cubicBezTo>
                  <a:cubicBezTo>
                    <a:pt x="1576318" y="623001"/>
                    <a:pt x="1426986" y="553613"/>
                    <a:pt x="1288963" y="516228"/>
                  </a:cubicBezTo>
                  <a:cubicBezTo>
                    <a:pt x="1253674" y="503971"/>
                    <a:pt x="1216681" y="497843"/>
                    <a:pt x="1179280" y="496413"/>
                  </a:cubicBezTo>
                  <a:cubicBezTo>
                    <a:pt x="1122395" y="493621"/>
                    <a:pt x="1064625" y="493553"/>
                    <a:pt x="1009783" y="511121"/>
                  </a:cubicBezTo>
                  <a:cubicBezTo>
                    <a:pt x="905278" y="538700"/>
                    <a:pt x="857726" y="600326"/>
                    <a:pt x="799819" y="685649"/>
                  </a:cubicBezTo>
                  <a:cubicBezTo>
                    <a:pt x="760647" y="748705"/>
                    <a:pt x="719090" y="814076"/>
                    <a:pt x="704920" y="887891"/>
                  </a:cubicBezTo>
                  <a:cubicBezTo>
                    <a:pt x="695246" y="981249"/>
                    <a:pt x="694769" y="1078557"/>
                    <a:pt x="726788" y="1167898"/>
                  </a:cubicBezTo>
                  <a:cubicBezTo>
                    <a:pt x="739255" y="1204124"/>
                    <a:pt x="759829" y="1237287"/>
                    <a:pt x="785717" y="1265478"/>
                  </a:cubicBezTo>
                  <a:cubicBezTo>
                    <a:pt x="834564" y="1319545"/>
                    <a:pt x="887770" y="1369868"/>
                    <a:pt x="948947" y="1409839"/>
                  </a:cubicBezTo>
                  <a:cubicBezTo>
                    <a:pt x="979876" y="1430745"/>
                    <a:pt x="1009102" y="1453965"/>
                    <a:pt x="1038532" y="1476845"/>
                  </a:cubicBezTo>
                  <a:cubicBezTo>
                    <a:pt x="1088673" y="1513684"/>
                    <a:pt x="1142152" y="1544668"/>
                    <a:pt x="1190998" y="1583550"/>
                  </a:cubicBezTo>
                  <a:cubicBezTo>
                    <a:pt x="1248156" y="1622296"/>
                    <a:pt x="1304427" y="1662200"/>
                    <a:pt x="1357498" y="1707347"/>
                  </a:cubicBezTo>
                  <a:cubicBezTo>
                    <a:pt x="1398782" y="1736559"/>
                    <a:pt x="1438499" y="1767338"/>
                    <a:pt x="1475900" y="1801318"/>
                  </a:cubicBezTo>
                  <a:cubicBezTo>
                    <a:pt x="1510985" y="1830735"/>
                    <a:pt x="1546751" y="1859335"/>
                    <a:pt x="1580610" y="1890182"/>
                  </a:cubicBezTo>
                  <a:cubicBezTo>
                    <a:pt x="1606157" y="1912789"/>
                    <a:pt x="1631159" y="1936146"/>
                    <a:pt x="1658886" y="1956098"/>
                  </a:cubicBezTo>
                  <a:cubicBezTo>
                    <a:pt x="1663314" y="1959230"/>
                    <a:pt x="1667811" y="1961477"/>
                    <a:pt x="1673329" y="1962294"/>
                  </a:cubicBezTo>
                  <a:cubicBezTo>
                    <a:pt x="1674828" y="1962499"/>
                    <a:pt x="1676326" y="1962567"/>
                    <a:pt x="1677825" y="1962567"/>
                  </a:cubicBezTo>
                  <a:cubicBezTo>
                    <a:pt x="1690701" y="1962567"/>
                    <a:pt x="1702214" y="1955281"/>
                    <a:pt x="1712910" y="1948675"/>
                  </a:cubicBezTo>
                  <a:cubicBezTo>
                    <a:pt x="1737163" y="1933490"/>
                    <a:pt x="1760666" y="1917352"/>
                    <a:pt x="1784102" y="1900941"/>
                  </a:cubicBezTo>
                  <a:cubicBezTo>
                    <a:pt x="1828724" y="1870094"/>
                    <a:pt x="1872461" y="1837408"/>
                    <a:pt x="1909112" y="1797096"/>
                  </a:cubicBezTo>
                  <a:cubicBezTo>
                    <a:pt x="1946786" y="1755830"/>
                    <a:pt x="1988206" y="1718514"/>
                    <a:pt x="2029014" y="1680449"/>
                  </a:cubicBezTo>
                  <a:cubicBezTo>
                    <a:pt x="2071320" y="1636596"/>
                    <a:pt x="2107359" y="1587499"/>
                    <a:pt x="2149324" y="1543169"/>
                  </a:cubicBezTo>
                  <a:cubicBezTo>
                    <a:pt x="2214521" y="1465064"/>
                    <a:pt x="2271678" y="1380559"/>
                    <a:pt x="2327882" y="1295848"/>
                  </a:cubicBezTo>
                  <a:cubicBezTo>
                    <a:pt x="2367599" y="1241713"/>
                    <a:pt x="2391648" y="1174163"/>
                    <a:pt x="2415492" y="1111379"/>
                  </a:cubicBezTo>
                  <a:cubicBezTo>
                    <a:pt x="2434090" y="1059967"/>
                    <a:pt x="2454119" y="1008351"/>
                    <a:pt x="2461000" y="953739"/>
                  </a:cubicBezTo>
                  <a:close/>
                  <a:moveTo>
                    <a:pt x="3316183" y="1332007"/>
                  </a:moveTo>
                  <a:cubicBezTo>
                    <a:pt x="3321089" y="1487332"/>
                    <a:pt x="3336894" y="1642520"/>
                    <a:pt x="3334101" y="1797981"/>
                  </a:cubicBezTo>
                  <a:cubicBezTo>
                    <a:pt x="3332670" y="1883304"/>
                    <a:pt x="3337235" y="1968151"/>
                    <a:pt x="3316797" y="2052384"/>
                  </a:cubicBezTo>
                  <a:cubicBezTo>
                    <a:pt x="3297858" y="2107201"/>
                    <a:pt x="3276057" y="2163515"/>
                    <a:pt x="3237158" y="2207505"/>
                  </a:cubicBezTo>
                  <a:cubicBezTo>
                    <a:pt x="3142395" y="2291534"/>
                    <a:pt x="3038980" y="2270833"/>
                    <a:pt x="2923370" y="2264568"/>
                  </a:cubicBezTo>
                  <a:cubicBezTo>
                    <a:pt x="2837395" y="2256942"/>
                    <a:pt x="2751080" y="2253877"/>
                    <a:pt x="2664832" y="2249724"/>
                  </a:cubicBezTo>
                  <a:cubicBezTo>
                    <a:pt x="2573476" y="2241416"/>
                    <a:pt x="2482119" y="2232768"/>
                    <a:pt x="2390558" y="2226844"/>
                  </a:cubicBezTo>
                  <a:cubicBezTo>
                    <a:pt x="2251785" y="2221124"/>
                    <a:pt x="2112741" y="2224665"/>
                    <a:pt x="1973900" y="2226095"/>
                  </a:cubicBezTo>
                  <a:cubicBezTo>
                    <a:pt x="1944879" y="2226980"/>
                    <a:pt x="1912995" y="2228206"/>
                    <a:pt x="1902845" y="2260959"/>
                  </a:cubicBezTo>
                  <a:cubicBezTo>
                    <a:pt x="1866670" y="2331982"/>
                    <a:pt x="1823614" y="2400077"/>
                    <a:pt x="1783897" y="2469262"/>
                  </a:cubicBezTo>
                  <a:cubicBezTo>
                    <a:pt x="1744997" y="2533135"/>
                    <a:pt x="1709231" y="2599528"/>
                    <a:pt x="1664132" y="2659247"/>
                  </a:cubicBezTo>
                  <a:cubicBezTo>
                    <a:pt x="1643217" y="2630988"/>
                    <a:pt x="1621349" y="2603341"/>
                    <a:pt x="1597096" y="2577942"/>
                  </a:cubicBezTo>
                  <a:cubicBezTo>
                    <a:pt x="1555539" y="2536131"/>
                    <a:pt x="1521544" y="2488124"/>
                    <a:pt x="1484552" y="2442432"/>
                  </a:cubicBezTo>
                  <a:cubicBezTo>
                    <a:pt x="1411385" y="2364191"/>
                    <a:pt x="1344349" y="2280571"/>
                    <a:pt x="1272545" y="2201104"/>
                  </a:cubicBezTo>
                  <a:cubicBezTo>
                    <a:pt x="1261781" y="2185442"/>
                    <a:pt x="1245090" y="2179722"/>
                    <a:pt x="1227105" y="2179722"/>
                  </a:cubicBezTo>
                  <a:cubicBezTo>
                    <a:pt x="1226015" y="2179722"/>
                    <a:pt x="1224925" y="2179790"/>
                    <a:pt x="1223766" y="2179790"/>
                  </a:cubicBezTo>
                  <a:cubicBezTo>
                    <a:pt x="1188409" y="2176589"/>
                    <a:pt x="1147806" y="2173525"/>
                    <a:pt x="1111291" y="2170393"/>
                  </a:cubicBezTo>
                  <a:cubicBezTo>
                    <a:pt x="1015642" y="2161132"/>
                    <a:pt x="919653" y="2157591"/>
                    <a:pt x="823459" y="2154391"/>
                  </a:cubicBezTo>
                  <a:cubicBezTo>
                    <a:pt x="679237" y="2144857"/>
                    <a:pt x="532766" y="2141248"/>
                    <a:pt x="389293" y="2117483"/>
                  </a:cubicBezTo>
                  <a:cubicBezTo>
                    <a:pt x="311630" y="2108018"/>
                    <a:pt x="234647" y="2085206"/>
                    <a:pt x="172040" y="2036722"/>
                  </a:cubicBezTo>
                  <a:cubicBezTo>
                    <a:pt x="140021" y="2016770"/>
                    <a:pt x="106707" y="1992937"/>
                    <a:pt x="90425" y="1956983"/>
                  </a:cubicBezTo>
                  <a:cubicBezTo>
                    <a:pt x="65763" y="1909112"/>
                    <a:pt x="63515" y="1854364"/>
                    <a:pt x="58338" y="1801862"/>
                  </a:cubicBezTo>
                  <a:cubicBezTo>
                    <a:pt x="44985" y="1695702"/>
                    <a:pt x="47097" y="1587772"/>
                    <a:pt x="40897" y="1480590"/>
                  </a:cubicBezTo>
                  <a:cubicBezTo>
                    <a:pt x="35516" y="1369323"/>
                    <a:pt x="29248" y="1259145"/>
                    <a:pt x="22095" y="1147742"/>
                  </a:cubicBezTo>
                  <a:cubicBezTo>
                    <a:pt x="17190" y="1008079"/>
                    <a:pt x="12489" y="868416"/>
                    <a:pt x="4246" y="728889"/>
                  </a:cubicBezTo>
                  <a:cubicBezTo>
                    <a:pt x="-1068" y="624023"/>
                    <a:pt x="-182" y="519020"/>
                    <a:pt x="567" y="414018"/>
                  </a:cubicBezTo>
                  <a:cubicBezTo>
                    <a:pt x="3224" y="318889"/>
                    <a:pt x="1861" y="220015"/>
                    <a:pt x="33404" y="129176"/>
                  </a:cubicBezTo>
                  <a:cubicBezTo>
                    <a:pt x="49686" y="111403"/>
                    <a:pt x="55000" y="85255"/>
                    <a:pt x="68420" y="64758"/>
                  </a:cubicBezTo>
                  <a:cubicBezTo>
                    <a:pt x="83749" y="49846"/>
                    <a:pt x="101938" y="38065"/>
                    <a:pt x="122989" y="30847"/>
                  </a:cubicBezTo>
                  <a:cubicBezTo>
                    <a:pt x="170677" y="16683"/>
                    <a:pt x="219660" y="6878"/>
                    <a:pt x="268915" y="0"/>
                  </a:cubicBezTo>
                  <a:cubicBezTo>
                    <a:pt x="347327" y="12121"/>
                    <a:pt x="427648" y="1975"/>
                    <a:pt x="506606" y="817"/>
                  </a:cubicBezTo>
                  <a:cubicBezTo>
                    <a:pt x="618809" y="-1498"/>
                    <a:pt x="730604" y="10759"/>
                    <a:pt x="842807" y="11985"/>
                  </a:cubicBezTo>
                  <a:cubicBezTo>
                    <a:pt x="1031038" y="16479"/>
                    <a:pt x="1218930" y="27170"/>
                    <a:pt x="1407229" y="32141"/>
                  </a:cubicBezTo>
                  <a:cubicBezTo>
                    <a:pt x="1577953" y="39155"/>
                    <a:pt x="1749153" y="58357"/>
                    <a:pt x="1920421" y="61626"/>
                  </a:cubicBezTo>
                  <a:cubicBezTo>
                    <a:pt x="2102726" y="73679"/>
                    <a:pt x="2285508" y="71704"/>
                    <a:pt x="2468017" y="79126"/>
                  </a:cubicBezTo>
                  <a:cubicBezTo>
                    <a:pt x="2536688" y="81646"/>
                    <a:pt x="2605427" y="78582"/>
                    <a:pt x="2674234" y="75517"/>
                  </a:cubicBezTo>
                  <a:cubicBezTo>
                    <a:pt x="2781873" y="70751"/>
                    <a:pt x="2889512" y="65984"/>
                    <a:pt x="2996469" y="82531"/>
                  </a:cubicBezTo>
                  <a:cubicBezTo>
                    <a:pt x="3040615" y="87911"/>
                    <a:pt x="3088098" y="88592"/>
                    <a:pt x="3126794" y="113038"/>
                  </a:cubicBezTo>
                  <a:cubicBezTo>
                    <a:pt x="3172643" y="143272"/>
                    <a:pt x="3199620" y="192709"/>
                    <a:pt x="3218423" y="242963"/>
                  </a:cubicBezTo>
                  <a:cubicBezTo>
                    <a:pt x="3236204" y="292604"/>
                    <a:pt x="3238316" y="345582"/>
                    <a:pt x="3243153" y="397607"/>
                  </a:cubicBezTo>
                  <a:cubicBezTo>
                    <a:pt x="3249897" y="505537"/>
                    <a:pt x="3258549" y="612651"/>
                    <a:pt x="3265634" y="720990"/>
                  </a:cubicBezTo>
                  <a:cubicBezTo>
                    <a:pt x="3278169" y="853503"/>
                    <a:pt x="3293429" y="985812"/>
                    <a:pt x="3305215" y="1118393"/>
                  </a:cubicBezTo>
                  <a:cubicBezTo>
                    <a:pt x="3308758" y="1189484"/>
                    <a:pt x="3311755" y="1260848"/>
                    <a:pt x="3316183" y="1332007"/>
                  </a:cubicBezTo>
                  <a:close/>
                </a:path>
              </a:pathLst>
            </a:custGeom>
            <a:solidFill>
              <a:schemeClr val="accent4"/>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27" name="Google Shape;1027;p26"/>
            <p:cNvSpPr/>
            <p:nvPr/>
          </p:nvSpPr>
          <p:spPr>
            <a:xfrm>
              <a:off x="6544715" y="564615"/>
              <a:ext cx="1685716" cy="1391346"/>
            </a:xfrm>
            <a:custGeom>
              <a:avLst/>
              <a:gdLst/>
              <a:ahLst/>
              <a:cxnLst/>
              <a:rect l="l" t="t" r="r" b="b"/>
              <a:pathLst>
                <a:path w="1685716" h="1391346" extrusionOk="0">
                  <a:moveTo>
                    <a:pt x="1685717" y="355485"/>
                  </a:moveTo>
                  <a:cubicBezTo>
                    <a:pt x="1685717" y="429573"/>
                    <a:pt x="1664257" y="499234"/>
                    <a:pt x="1637484" y="567738"/>
                  </a:cubicBezTo>
                  <a:cubicBezTo>
                    <a:pt x="1621951" y="611114"/>
                    <a:pt x="1603693" y="653537"/>
                    <a:pt x="1584550" y="695348"/>
                  </a:cubicBezTo>
                  <a:cubicBezTo>
                    <a:pt x="1555119" y="745057"/>
                    <a:pt x="1522691" y="793132"/>
                    <a:pt x="1488356" y="839573"/>
                  </a:cubicBezTo>
                  <a:cubicBezTo>
                    <a:pt x="1429836" y="932182"/>
                    <a:pt x="1353671" y="1013147"/>
                    <a:pt x="1283570" y="1097585"/>
                  </a:cubicBezTo>
                  <a:cubicBezTo>
                    <a:pt x="1236903" y="1148248"/>
                    <a:pt x="1182471" y="1191216"/>
                    <a:pt x="1136554" y="1242764"/>
                  </a:cubicBezTo>
                  <a:cubicBezTo>
                    <a:pt x="1079669" y="1302415"/>
                    <a:pt x="1009568" y="1348107"/>
                    <a:pt x="939739" y="1391347"/>
                  </a:cubicBezTo>
                  <a:cubicBezTo>
                    <a:pt x="852946" y="1321141"/>
                    <a:pt x="771945" y="1243513"/>
                    <a:pt x="683381" y="1175350"/>
                  </a:cubicBezTo>
                  <a:cubicBezTo>
                    <a:pt x="653814" y="1154581"/>
                    <a:pt x="625065" y="1132654"/>
                    <a:pt x="597679" y="1108957"/>
                  </a:cubicBezTo>
                  <a:cubicBezTo>
                    <a:pt x="557893" y="1075318"/>
                    <a:pt x="513135" y="1049578"/>
                    <a:pt x="471373" y="1018322"/>
                  </a:cubicBezTo>
                  <a:cubicBezTo>
                    <a:pt x="433904" y="988905"/>
                    <a:pt x="394051" y="962961"/>
                    <a:pt x="354197" y="937017"/>
                  </a:cubicBezTo>
                  <a:cubicBezTo>
                    <a:pt x="317886" y="912503"/>
                    <a:pt x="284981" y="883426"/>
                    <a:pt x="248943" y="858503"/>
                  </a:cubicBezTo>
                  <a:cubicBezTo>
                    <a:pt x="184359" y="816421"/>
                    <a:pt x="126452" y="765554"/>
                    <a:pt x="75358" y="707809"/>
                  </a:cubicBezTo>
                  <a:cubicBezTo>
                    <a:pt x="51923" y="682205"/>
                    <a:pt x="34346" y="651767"/>
                    <a:pt x="23105" y="618400"/>
                  </a:cubicBezTo>
                  <a:cubicBezTo>
                    <a:pt x="-4281" y="533894"/>
                    <a:pt x="-4145" y="442647"/>
                    <a:pt x="7164" y="355281"/>
                  </a:cubicBezTo>
                  <a:cubicBezTo>
                    <a:pt x="24264" y="290659"/>
                    <a:pt x="59961" y="232778"/>
                    <a:pt x="95319" y="176736"/>
                  </a:cubicBezTo>
                  <a:cubicBezTo>
                    <a:pt x="142598" y="108573"/>
                    <a:pt x="183882" y="48785"/>
                    <a:pt x="268290" y="24952"/>
                  </a:cubicBezTo>
                  <a:cubicBezTo>
                    <a:pt x="308348" y="10039"/>
                    <a:pt x="350518" y="6090"/>
                    <a:pt x="392824" y="6090"/>
                  </a:cubicBezTo>
                  <a:cubicBezTo>
                    <a:pt x="409379" y="6090"/>
                    <a:pt x="426070" y="6703"/>
                    <a:pt x="442556" y="7520"/>
                  </a:cubicBezTo>
                  <a:cubicBezTo>
                    <a:pt x="482342" y="8609"/>
                    <a:pt x="520424" y="19368"/>
                    <a:pt x="558098" y="31285"/>
                  </a:cubicBezTo>
                  <a:cubicBezTo>
                    <a:pt x="688763" y="66286"/>
                    <a:pt x="821336" y="137786"/>
                    <a:pt x="882649" y="263761"/>
                  </a:cubicBezTo>
                  <a:cubicBezTo>
                    <a:pt x="880401" y="289229"/>
                    <a:pt x="915622" y="295698"/>
                    <a:pt x="923388" y="271320"/>
                  </a:cubicBezTo>
                  <a:cubicBezTo>
                    <a:pt x="945189" y="227262"/>
                    <a:pt x="975436" y="188176"/>
                    <a:pt x="1007320" y="150928"/>
                  </a:cubicBezTo>
                  <a:cubicBezTo>
                    <a:pt x="1076603" y="75411"/>
                    <a:pt x="1213196" y="8133"/>
                    <a:pt x="1316475" y="438"/>
                  </a:cubicBezTo>
                  <a:cubicBezTo>
                    <a:pt x="1410011" y="-2422"/>
                    <a:pt x="1522078" y="6907"/>
                    <a:pt x="1587275" y="83514"/>
                  </a:cubicBezTo>
                  <a:cubicBezTo>
                    <a:pt x="1648724" y="159440"/>
                    <a:pt x="1685444" y="257497"/>
                    <a:pt x="1685717" y="355485"/>
                  </a:cubicBezTo>
                  <a:close/>
                </a:path>
              </a:pathLst>
            </a:custGeom>
            <a:solidFill>
              <a:schemeClr val="lt1"/>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pic>
        <p:nvPicPr>
          <p:cNvPr id="3" name="Picture 2">
            <a:extLst>
              <a:ext uri="{FF2B5EF4-FFF2-40B4-BE49-F238E27FC236}">
                <a16:creationId xmlns:a16="http://schemas.microsoft.com/office/drawing/2014/main" id="{9D79396F-FAE0-D01A-6CB5-254CBFB41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753" y="5754198"/>
            <a:ext cx="682694" cy="6826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1020;p26">
            <a:extLst>
              <a:ext uri="{FF2B5EF4-FFF2-40B4-BE49-F238E27FC236}">
                <a16:creationId xmlns:a16="http://schemas.microsoft.com/office/drawing/2014/main" id="{8EFC7BFC-A3E1-5C3A-66ED-14DA50DFF2A6}"/>
              </a:ext>
            </a:extLst>
          </p:cNvPr>
          <p:cNvSpPr txBox="1"/>
          <p:nvPr/>
        </p:nvSpPr>
        <p:spPr>
          <a:xfrm>
            <a:off x="3310799" y="2884119"/>
            <a:ext cx="5486057" cy="1769715"/>
          </a:xfrm>
          <a:prstGeom prst="rect">
            <a:avLst/>
          </a:prstGeom>
          <a:noFill/>
          <a:ln>
            <a:noFill/>
          </a:ln>
        </p:spPr>
        <p:txBody>
          <a:bodyPr spcFirstLastPara="1" wrap="square" lIns="0" tIns="0" rIns="0" bIns="0" anchor="t" anchorCtr="0">
            <a:sp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 sz="11500" b="1" i="0" u="none" strike="noStrike" kern="0" cap="none" spc="0" normalizeH="0" baseline="0" noProof="0" dirty="0">
                <a:ln>
                  <a:noFill/>
                </a:ln>
                <a:solidFill>
                  <a:srgbClr val="FFFFFF"/>
                </a:solidFill>
                <a:effectLst/>
                <a:uLnTx/>
                <a:uFillTx/>
                <a:latin typeface="Dosis"/>
                <a:ea typeface="Dosis"/>
                <a:cs typeface="Dosis"/>
                <a:sym typeface="Dosis"/>
              </a:rPr>
              <a:t>THE END</a:t>
            </a:r>
            <a:endParaRPr kumimoji="0" sz="11500" b="1" i="0" u="none" strike="noStrike" kern="0" cap="none" spc="0" normalizeH="0" baseline="0" noProof="0" dirty="0">
              <a:ln>
                <a:noFill/>
              </a:ln>
              <a:solidFill>
                <a:srgbClr val="FFFFFF"/>
              </a:solidFill>
              <a:effectLst/>
              <a:uLnTx/>
              <a:uFillTx/>
              <a:latin typeface="Dosis"/>
              <a:ea typeface="Dosis"/>
              <a:cs typeface="Dosis"/>
              <a:sym typeface="Dosi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A</a:t>
            </a:r>
          </a:p>
        </p:txBody>
      </p:sp>
      <p:sp>
        <p:nvSpPr>
          <p:cNvPr id="54" name="Diamond 5">
            <a:extLst>
              <a:ext uri="{FF2B5EF4-FFF2-40B4-BE49-F238E27FC236}">
                <a16:creationId xmlns:a16="http://schemas.microsoft.com/office/drawing/2014/main" id="{AEDEE15B-09BE-4416-8D55-46095E20C00D}"/>
              </a:ext>
            </a:extLst>
          </p:cNvPr>
          <p:cNvSpPr/>
          <p:nvPr/>
        </p:nvSpPr>
        <p:spPr>
          <a:xfrm>
            <a:off x="6112070" y="1492152"/>
            <a:ext cx="523149" cy="524695"/>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55" name="Isosceles Triangle 51">
            <a:extLst>
              <a:ext uri="{FF2B5EF4-FFF2-40B4-BE49-F238E27FC236}">
                <a16:creationId xmlns:a16="http://schemas.microsoft.com/office/drawing/2014/main" id="{2296D13E-298C-4F01-A77D-43547A7AEFA9}"/>
              </a:ext>
            </a:extLst>
          </p:cNvPr>
          <p:cNvSpPr/>
          <p:nvPr/>
        </p:nvSpPr>
        <p:spPr>
          <a:xfrm>
            <a:off x="5273316" y="1562686"/>
            <a:ext cx="523147" cy="383626"/>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56" name="Isosceles Triangle 57">
            <a:extLst>
              <a:ext uri="{FF2B5EF4-FFF2-40B4-BE49-F238E27FC236}">
                <a16:creationId xmlns:a16="http://schemas.microsoft.com/office/drawing/2014/main" id="{4E76B488-B2CD-463B-861A-27D4912FE160}"/>
              </a:ext>
            </a:extLst>
          </p:cNvPr>
          <p:cNvSpPr/>
          <p:nvPr/>
        </p:nvSpPr>
        <p:spPr>
          <a:xfrm>
            <a:off x="6114156" y="4520206"/>
            <a:ext cx="313133" cy="707899"/>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white"/>
              </a:solidFill>
              <a:effectLst/>
              <a:uLnTx/>
              <a:uFillTx/>
              <a:latin typeface="Arial"/>
              <a:cs typeface="+mn-cs"/>
            </a:endParaRPr>
          </a:p>
        </p:txBody>
      </p:sp>
      <p:sp>
        <p:nvSpPr>
          <p:cNvPr id="57" name="Rectangle 7">
            <a:extLst>
              <a:ext uri="{FF2B5EF4-FFF2-40B4-BE49-F238E27FC236}">
                <a16:creationId xmlns:a16="http://schemas.microsoft.com/office/drawing/2014/main" id="{84693C49-05C6-4CD0-A900-4B843CF3016D}"/>
              </a:ext>
            </a:extLst>
          </p:cNvPr>
          <p:cNvSpPr/>
          <p:nvPr/>
        </p:nvSpPr>
        <p:spPr>
          <a:xfrm rot="18900000">
            <a:off x="9585735" y="3654558"/>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58" name="Parallelogram 15">
            <a:extLst>
              <a:ext uri="{FF2B5EF4-FFF2-40B4-BE49-F238E27FC236}">
                <a16:creationId xmlns:a16="http://schemas.microsoft.com/office/drawing/2014/main" id="{7A9FBE9D-EE5A-4F1B-8EDD-3D011F43183E}"/>
              </a:ext>
            </a:extLst>
          </p:cNvPr>
          <p:cNvSpPr/>
          <p:nvPr/>
        </p:nvSpPr>
        <p:spPr>
          <a:xfrm flipH="1">
            <a:off x="5267026" y="4641909"/>
            <a:ext cx="464493" cy="464493"/>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59" name="Freeform 19">
            <a:extLst>
              <a:ext uri="{FF2B5EF4-FFF2-40B4-BE49-F238E27FC236}">
                <a16:creationId xmlns:a16="http://schemas.microsoft.com/office/drawing/2014/main" id="{DD59881D-26FD-493B-8AE1-06C59DF34840}"/>
              </a:ext>
            </a:extLst>
          </p:cNvPr>
          <p:cNvSpPr/>
          <p:nvPr/>
        </p:nvSpPr>
        <p:spPr>
          <a:xfrm>
            <a:off x="7745410" y="3642506"/>
            <a:ext cx="460778" cy="453389"/>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0" name="Rectangle 30">
            <a:extLst>
              <a:ext uri="{FF2B5EF4-FFF2-40B4-BE49-F238E27FC236}">
                <a16:creationId xmlns:a16="http://schemas.microsoft.com/office/drawing/2014/main" id="{3BFEE74E-183A-4C32-9BDF-AC2573B061E0}"/>
              </a:ext>
            </a:extLst>
          </p:cNvPr>
          <p:cNvSpPr/>
          <p:nvPr/>
        </p:nvSpPr>
        <p:spPr>
          <a:xfrm>
            <a:off x="11063701" y="3600566"/>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1" name="Rectangle 7">
            <a:extLst>
              <a:ext uri="{FF2B5EF4-FFF2-40B4-BE49-F238E27FC236}">
                <a16:creationId xmlns:a16="http://schemas.microsoft.com/office/drawing/2014/main" id="{A2454068-D6A0-42C7-BCE1-D03833DCF2E4}"/>
              </a:ext>
            </a:extLst>
          </p:cNvPr>
          <p:cNvSpPr/>
          <p:nvPr/>
        </p:nvSpPr>
        <p:spPr>
          <a:xfrm>
            <a:off x="6950824" y="1518716"/>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2" name="Rectangle 15">
            <a:extLst>
              <a:ext uri="{FF2B5EF4-FFF2-40B4-BE49-F238E27FC236}">
                <a16:creationId xmlns:a16="http://schemas.microsoft.com/office/drawing/2014/main" id="{ECBB7944-2021-44C3-960E-8480CFC6DEF9}"/>
              </a:ext>
            </a:extLst>
          </p:cNvPr>
          <p:cNvSpPr/>
          <p:nvPr/>
        </p:nvSpPr>
        <p:spPr>
          <a:xfrm rot="5400000">
            <a:off x="7737684" y="1518715"/>
            <a:ext cx="472195" cy="471568"/>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3" name="Pie 24">
            <a:extLst>
              <a:ext uri="{FF2B5EF4-FFF2-40B4-BE49-F238E27FC236}">
                <a16:creationId xmlns:a16="http://schemas.microsoft.com/office/drawing/2014/main" id="{DB38F196-AF37-4B00-AA3E-183F9372FBAD}"/>
              </a:ext>
            </a:extLst>
          </p:cNvPr>
          <p:cNvSpPr/>
          <p:nvPr/>
        </p:nvSpPr>
        <p:spPr>
          <a:xfrm>
            <a:off x="6809927" y="4618984"/>
            <a:ext cx="513183" cy="510342"/>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64" name="Parallelogram 30">
            <a:extLst>
              <a:ext uri="{FF2B5EF4-FFF2-40B4-BE49-F238E27FC236}">
                <a16:creationId xmlns:a16="http://schemas.microsoft.com/office/drawing/2014/main" id="{07A9DF64-EAEC-4F98-A0C9-E2239CA0F425}"/>
              </a:ext>
            </a:extLst>
          </p:cNvPr>
          <p:cNvSpPr/>
          <p:nvPr/>
        </p:nvSpPr>
        <p:spPr>
          <a:xfrm flipH="1">
            <a:off x="11038458" y="2527766"/>
            <a:ext cx="514976" cy="51625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5" name="Block Arc 14">
            <a:extLst>
              <a:ext uri="{FF2B5EF4-FFF2-40B4-BE49-F238E27FC236}">
                <a16:creationId xmlns:a16="http://schemas.microsoft.com/office/drawing/2014/main" id="{F84CC100-88A8-4E3E-8091-D49E44C308ED}"/>
              </a:ext>
            </a:extLst>
          </p:cNvPr>
          <p:cNvSpPr/>
          <p:nvPr/>
        </p:nvSpPr>
        <p:spPr>
          <a:xfrm rot="16200000">
            <a:off x="8525358" y="1470612"/>
            <a:ext cx="567400" cy="56777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66" name="Block Arc 41">
            <a:extLst>
              <a:ext uri="{FF2B5EF4-FFF2-40B4-BE49-F238E27FC236}">
                <a16:creationId xmlns:a16="http://schemas.microsoft.com/office/drawing/2014/main" id="{39949893-05ED-44C7-999C-84CE9B52D118}"/>
              </a:ext>
            </a:extLst>
          </p:cNvPr>
          <p:cNvSpPr/>
          <p:nvPr/>
        </p:nvSpPr>
        <p:spPr>
          <a:xfrm>
            <a:off x="9408551" y="1424302"/>
            <a:ext cx="473301" cy="660394"/>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67" name="Right Triangle 17">
            <a:extLst>
              <a:ext uri="{FF2B5EF4-FFF2-40B4-BE49-F238E27FC236}">
                <a16:creationId xmlns:a16="http://schemas.microsoft.com/office/drawing/2014/main" id="{6ADCC979-BA1C-4251-B6F5-CE5AA2B72FD0}"/>
              </a:ext>
            </a:extLst>
          </p:cNvPr>
          <p:cNvSpPr/>
          <p:nvPr/>
        </p:nvSpPr>
        <p:spPr>
          <a:xfrm>
            <a:off x="7705746" y="4600959"/>
            <a:ext cx="385790" cy="546392"/>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8" name="Oval 27">
            <a:extLst>
              <a:ext uri="{FF2B5EF4-FFF2-40B4-BE49-F238E27FC236}">
                <a16:creationId xmlns:a16="http://schemas.microsoft.com/office/drawing/2014/main" id="{7DB6E0EE-B33A-443E-887E-C319F0DAF534}"/>
              </a:ext>
            </a:extLst>
          </p:cNvPr>
          <p:cNvSpPr/>
          <p:nvPr/>
        </p:nvSpPr>
        <p:spPr>
          <a:xfrm>
            <a:off x="4418496" y="5469184"/>
            <a:ext cx="409732" cy="779216"/>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9" name="Parallelogram 15">
            <a:extLst>
              <a:ext uri="{FF2B5EF4-FFF2-40B4-BE49-F238E27FC236}">
                <a16:creationId xmlns:a16="http://schemas.microsoft.com/office/drawing/2014/main" id="{24ABDD0B-564D-4579-ACF2-A3B23447A0E6}"/>
              </a:ext>
            </a:extLst>
          </p:cNvPr>
          <p:cNvSpPr/>
          <p:nvPr/>
        </p:nvSpPr>
        <p:spPr>
          <a:xfrm rot="16200000">
            <a:off x="8536863" y="3545131"/>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0" name="Round Same Side Corner Rectangle 21">
            <a:extLst>
              <a:ext uri="{FF2B5EF4-FFF2-40B4-BE49-F238E27FC236}">
                <a16:creationId xmlns:a16="http://schemas.microsoft.com/office/drawing/2014/main" id="{A705FB8C-4E2D-4F93-8F3B-7B97C7830918}"/>
              </a:ext>
            </a:extLst>
          </p:cNvPr>
          <p:cNvSpPr/>
          <p:nvPr/>
        </p:nvSpPr>
        <p:spPr>
          <a:xfrm rot="10800000">
            <a:off x="9311063" y="2543932"/>
            <a:ext cx="386665" cy="436639"/>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1" name="Oval 26">
            <a:extLst>
              <a:ext uri="{FF2B5EF4-FFF2-40B4-BE49-F238E27FC236}">
                <a16:creationId xmlns:a16="http://schemas.microsoft.com/office/drawing/2014/main" id="{A8611118-4553-45C9-837B-A5EA5C617D63}"/>
              </a:ext>
            </a:extLst>
          </p:cNvPr>
          <p:cNvSpPr/>
          <p:nvPr/>
        </p:nvSpPr>
        <p:spPr>
          <a:xfrm>
            <a:off x="6966942" y="3587275"/>
            <a:ext cx="472482" cy="563852"/>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2" name="Freeform 32">
            <a:extLst>
              <a:ext uri="{FF2B5EF4-FFF2-40B4-BE49-F238E27FC236}">
                <a16:creationId xmlns:a16="http://schemas.microsoft.com/office/drawing/2014/main" id="{9C5A04AA-A50B-457A-A783-D941E78BCCDF}"/>
              </a:ext>
            </a:extLst>
          </p:cNvPr>
          <p:cNvSpPr/>
          <p:nvPr/>
        </p:nvSpPr>
        <p:spPr>
          <a:xfrm>
            <a:off x="4360223" y="1480860"/>
            <a:ext cx="597487" cy="547278"/>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3" name="Rounded Rectangle 10">
            <a:extLst>
              <a:ext uri="{FF2B5EF4-FFF2-40B4-BE49-F238E27FC236}">
                <a16:creationId xmlns:a16="http://schemas.microsoft.com/office/drawing/2014/main" id="{B55467B8-5BFB-46FE-82D2-AA896BC192F1}"/>
              </a:ext>
            </a:extLst>
          </p:cNvPr>
          <p:cNvSpPr/>
          <p:nvPr/>
        </p:nvSpPr>
        <p:spPr>
          <a:xfrm>
            <a:off x="8534202" y="2515987"/>
            <a:ext cx="372169" cy="492524"/>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4" name="Rounded Rectangle 32">
            <a:extLst>
              <a:ext uri="{FF2B5EF4-FFF2-40B4-BE49-F238E27FC236}">
                <a16:creationId xmlns:a16="http://schemas.microsoft.com/office/drawing/2014/main" id="{A7C45BCB-0B8E-4E0E-842A-DD554B68B1C0}"/>
              </a:ext>
            </a:extLst>
          </p:cNvPr>
          <p:cNvSpPr/>
          <p:nvPr/>
        </p:nvSpPr>
        <p:spPr>
          <a:xfrm>
            <a:off x="10179594" y="3623455"/>
            <a:ext cx="491492" cy="491492"/>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5" name="Trapezoid 13">
            <a:extLst>
              <a:ext uri="{FF2B5EF4-FFF2-40B4-BE49-F238E27FC236}">
                <a16:creationId xmlns:a16="http://schemas.microsoft.com/office/drawing/2014/main" id="{EAB635DE-58EF-4585-A0F5-0790A1957A5B}"/>
              </a:ext>
            </a:extLst>
          </p:cNvPr>
          <p:cNvSpPr/>
          <p:nvPr/>
        </p:nvSpPr>
        <p:spPr>
          <a:xfrm>
            <a:off x="5324216" y="2538243"/>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6" name="Rounded Rectangle 7">
            <a:extLst>
              <a:ext uri="{FF2B5EF4-FFF2-40B4-BE49-F238E27FC236}">
                <a16:creationId xmlns:a16="http://schemas.microsoft.com/office/drawing/2014/main" id="{890A206E-8EB0-46CB-87E5-BB62DA827BE4}"/>
              </a:ext>
            </a:extLst>
          </p:cNvPr>
          <p:cNvSpPr/>
          <p:nvPr/>
        </p:nvSpPr>
        <p:spPr>
          <a:xfrm>
            <a:off x="7858216" y="2527504"/>
            <a:ext cx="271294" cy="46949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7" name="Rectangle 18">
            <a:extLst>
              <a:ext uri="{FF2B5EF4-FFF2-40B4-BE49-F238E27FC236}">
                <a16:creationId xmlns:a16="http://schemas.microsoft.com/office/drawing/2014/main" id="{D8BFBE69-EC90-491A-A905-789398F4B3A8}"/>
              </a:ext>
            </a:extLst>
          </p:cNvPr>
          <p:cNvSpPr/>
          <p:nvPr/>
        </p:nvSpPr>
        <p:spPr>
          <a:xfrm>
            <a:off x="6258752" y="2567175"/>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8" name="Rounded Rectangle 25">
            <a:extLst>
              <a:ext uri="{FF2B5EF4-FFF2-40B4-BE49-F238E27FC236}">
                <a16:creationId xmlns:a16="http://schemas.microsoft.com/office/drawing/2014/main" id="{4572E89B-D1A8-4A73-807F-C57BE0137D47}"/>
              </a:ext>
            </a:extLst>
          </p:cNvPr>
          <p:cNvSpPr/>
          <p:nvPr/>
        </p:nvSpPr>
        <p:spPr>
          <a:xfrm>
            <a:off x="7154498" y="2552022"/>
            <a:ext cx="299026" cy="420457"/>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9" name="Chord 14">
            <a:extLst>
              <a:ext uri="{FF2B5EF4-FFF2-40B4-BE49-F238E27FC236}">
                <a16:creationId xmlns:a16="http://schemas.microsoft.com/office/drawing/2014/main" id="{55CB0732-5078-415F-A13A-7992B69C1679}"/>
              </a:ext>
            </a:extLst>
          </p:cNvPr>
          <p:cNvSpPr/>
          <p:nvPr/>
        </p:nvSpPr>
        <p:spPr>
          <a:xfrm>
            <a:off x="5919945" y="5535338"/>
            <a:ext cx="512639" cy="646909"/>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0" name="Rounded Rectangle 6">
            <a:extLst>
              <a:ext uri="{FF2B5EF4-FFF2-40B4-BE49-F238E27FC236}">
                <a16:creationId xmlns:a16="http://schemas.microsoft.com/office/drawing/2014/main" id="{11DB8BB9-D675-470D-AC1D-C9EF80405172}"/>
              </a:ext>
            </a:extLst>
          </p:cNvPr>
          <p:cNvSpPr/>
          <p:nvPr/>
        </p:nvSpPr>
        <p:spPr>
          <a:xfrm>
            <a:off x="4411373" y="2471636"/>
            <a:ext cx="508153" cy="516633"/>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1" name="Oval 66">
            <a:extLst>
              <a:ext uri="{FF2B5EF4-FFF2-40B4-BE49-F238E27FC236}">
                <a16:creationId xmlns:a16="http://schemas.microsoft.com/office/drawing/2014/main" id="{64136ECC-E882-4D1E-8298-06A6A02A6E1A}"/>
              </a:ext>
            </a:extLst>
          </p:cNvPr>
          <p:cNvSpPr/>
          <p:nvPr/>
        </p:nvSpPr>
        <p:spPr>
          <a:xfrm rot="20700000">
            <a:off x="6137536" y="3634206"/>
            <a:ext cx="548680" cy="469988"/>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2" name="Isosceles Triangle 13">
            <a:extLst>
              <a:ext uri="{FF2B5EF4-FFF2-40B4-BE49-F238E27FC236}">
                <a16:creationId xmlns:a16="http://schemas.microsoft.com/office/drawing/2014/main" id="{A54A6140-C0D9-4440-A5D4-E05BC900724C}"/>
              </a:ext>
            </a:extLst>
          </p:cNvPr>
          <p:cNvSpPr/>
          <p:nvPr/>
        </p:nvSpPr>
        <p:spPr>
          <a:xfrm rot="10800000">
            <a:off x="5188220" y="5485943"/>
            <a:ext cx="376548" cy="745701"/>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3" name="Smiley Face 14">
            <a:extLst>
              <a:ext uri="{FF2B5EF4-FFF2-40B4-BE49-F238E27FC236}">
                <a16:creationId xmlns:a16="http://schemas.microsoft.com/office/drawing/2014/main" id="{BD37565A-D14C-4133-B9E1-D7F8BF1C6551}"/>
              </a:ext>
            </a:extLst>
          </p:cNvPr>
          <p:cNvSpPr/>
          <p:nvPr/>
        </p:nvSpPr>
        <p:spPr>
          <a:xfrm>
            <a:off x="7617042" y="5578826"/>
            <a:ext cx="559934" cy="559934"/>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4" name="Smiley Face 12">
            <a:extLst>
              <a:ext uri="{FF2B5EF4-FFF2-40B4-BE49-F238E27FC236}">
                <a16:creationId xmlns:a16="http://schemas.microsoft.com/office/drawing/2014/main" id="{7F01996A-EF70-44A8-AD2D-1E270513DCED}"/>
              </a:ext>
            </a:extLst>
          </p:cNvPr>
          <p:cNvSpPr/>
          <p:nvPr/>
        </p:nvSpPr>
        <p:spPr>
          <a:xfrm>
            <a:off x="10160622" y="5578826"/>
            <a:ext cx="559934" cy="559934"/>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5" name="Smiley Face 15">
            <a:extLst>
              <a:ext uri="{FF2B5EF4-FFF2-40B4-BE49-F238E27FC236}">
                <a16:creationId xmlns:a16="http://schemas.microsoft.com/office/drawing/2014/main" id="{7DB0A6EE-0534-4660-BA3C-A3E8C9FF112F}"/>
              </a:ext>
            </a:extLst>
          </p:cNvPr>
          <p:cNvSpPr/>
          <p:nvPr/>
        </p:nvSpPr>
        <p:spPr>
          <a:xfrm>
            <a:off x="8468995" y="5581897"/>
            <a:ext cx="553792" cy="553792"/>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6" name="Oval 37">
            <a:extLst>
              <a:ext uri="{FF2B5EF4-FFF2-40B4-BE49-F238E27FC236}">
                <a16:creationId xmlns:a16="http://schemas.microsoft.com/office/drawing/2014/main" id="{1430B71C-D580-4CA6-A442-26AED5FAE293}"/>
              </a:ext>
            </a:extLst>
          </p:cNvPr>
          <p:cNvSpPr/>
          <p:nvPr/>
        </p:nvSpPr>
        <p:spPr>
          <a:xfrm>
            <a:off x="11012576" y="5575424"/>
            <a:ext cx="566738" cy="566738"/>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7" name="Smiley Face 14">
            <a:extLst>
              <a:ext uri="{FF2B5EF4-FFF2-40B4-BE49-F238E27FC236}">
                <a16:creationId xmlns:a16="http://schemas.microsoft.com/office/drawing/2014/main" id="{77504E11-68B3-460A-979B-D56E2900C922}"/>
              </a:ext>
            </a:extLst>
          </p:cNvPr>
          <p:cNvSpPr/>
          <p:nvPr/>
        </p:nvSpPr>
        <p:spPr>
          <a:xfrm>
            <a:off x="9314808" y="5581897"/>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8" name="Rectangle 16">
            <a:extLst>
              <a:ext uri="{FF2B5EF4-FFF2-40B4-BE49-F238E27FC236}">
                <a16:creationId xmlns:a16="http://schemas.microsoft.com/office/drawing/2014/main" id="{EE8124F3-717D-48CF-A47F-1E6B4110895D}"/>
              </a:ext>
            </a:extLst>
          </p:cNvPr>
          <p:cNvSpPr/>
          <p:nvPr/>
        </p:nvSpPr>
        <p:spPr>
          <a:xfrm rot="2700000">
            <a:off x="5325698" y="3520150"/>
            <a:ext cx="389390" cy="69810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9" name="Rectangle 9">
            <a:extLst>
              <a:ext uri="{FF2B5EF4-FFF2-40B4-BE49-F238E27FC236}">
                <a16:creationId xmlns:a16="http://schemas.microsoft.com/office/drawing/2014/main" id="{444E6227-4972-4DE6-BEB0-C3FC42991182}"/>
              </a:ext>
            </a:extLst>
          </p:cNvPr>
          <p:cNvSpPr/>
          <p:nvPr/>
        </p:nvSpPr>
        <p:spPr>
          <a:xfrm>
            <a:off x="4401174" y="3545247"/>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0" name="Round Same Side Corner Rectangle 6">
            <a:extLst>
              <a:ext uri="{FF2B5EF4-FFF2-40B4-BE49-F238E27FC236}">
                <a16:creationId xmlns:a16="http://schemas.microsoft.com/office/drawing/2014/main" id="{11207448-F26A-4EF1-8764-2D6798600849}"/>
              </a:ext>
            </a:extLst>
          </p:cNvPr>
          <p:cNvSpPr/>
          <p:nvPr/>
        </p:nvSpPr>
        <p:spPr>
          <a:xfrm rot="2700000">
            <a:off x="6979028" y="5476482"/>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1" name="Frame 17">
            <a:extLst>
              <a:ext uri="{FF2B5EF4-FFF2-40B4-BE49-F238E27FC236}">
                <a16:creationId xmlns:a16="http://schemas.microsoft.com/office/drawing/2014/main" id="{1278BF84-DDF3-43F8-88E4-A0F28E4079EF}"/>
              </a:ext>
            </a:extLst>
          </p:cNvPr>
          <p:cNvSpPr/>
          <p:nvPr/>
        </p:nvSpPr>
        <p:spPr>
          <a:xfrm>
            <a:off x="4376235" y="4613417"/>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92" name="Rounded Rectangle 5">
            <a:extLst>
              <a:ext uri="{FF2B5EF4-FFF2-40B4-BE49-F238E27FC236}">
                <a16:creationId xmlns:a16="http://schemas.microsoft.com/office/drawing/2014/main" id="{B5A177C8-7AB0-4E40-873A-70F231B3FA06}"/>
              </a:ext>
            </a:extLst>
          </p:cNvPr>
          <p:cNvSpPr/>
          <p:nvPr/>
        </p:nvSpPr>
        <p:spPr>
          <a:xfrm flipH="1">
            <a:off x="10102420" y="2554106"/>
            <a:ext cx="504633" cy="416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3" name="Teardrop 1">
            <a:extLst>
              <a:ext uri="{FF2B5EF4-FFF2-40B4-BE49-F238E27FC236}">
                <a16:creationId xmlns:a16="http://schemas.microsoft.com/office/drawing/2014/main" id="{45BBC696-75E7-44AB-A411-9B80C52FFE5A}"/>
              </a:ext>
            </a:extLst>
          </p:cNvPr>
          <p:cNvSpPr/>
          <p:nvPr/>
        </p:nvSpPr>
        <p:spPr>
          <a:xfrm rot="18805991">
            <a:off x="10126692" y="1539348"/>
            <a:ext cx="551843" cy="546086"/>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94" name="Rectangle 130">
            <a:extLst>
              <a:ext uri="{FF2B5EF4-FFF2-40B4-BE49-F238E27FC236}">
                <a16:creationId xmlns:a16="http://schemas.microsoft.com/office/drawing/2014/main" id="{F7759672-254A-46D2-98DF-B919494C603A}"/>
              </a:ext>
            </a:extLst>
          </p:cNvPr>
          <p:cNvSpPr/>
          <p:nvPr/>
        </p:nvSpPr>
        <p:spPr>
          <a:xfrm>
            <a:off x="10932820" y="1539414"/>
            <a:ext cx="544577" cy="547049"/>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95" name="Right Triangle 17">
            <a:extLst>
              <a:ext uri="{FF2B5EF4-FFF2-40B4-BE49-F238E27FC236}">
                <a16:creationId xmlns:a16="http://schemas.microsoft.com/office/drawing/2014/main" id="{5B989D8F-E127-48E7-B329-C52CA522C191}"/>
              </a:ext>
            </a:extLst>
          </p:cNvPr>
          <p:cNvSpPr>
            <a:spLocks noChangeAspect="1"/>
          </p:cNvSpPr>
          <p:nvPr/>
        </p:nvSpPr>
        <p:spPr>
          <a:xfrm>
            <a:off x="9363473" y="4578026"/>
            <a:ext cx="478148" cy="569324"/>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6" name="Right Triangle 17">
            <a:extLst>
              <a:ext uri="{FF2B5EF4-FFF2-40B4-BE49-F238E27FC236}">
                <a16:creationId xmlns:a16="http://schemas.microsoft.com/office/drawing/2014/main" id="{D61B263F-9E2B-4D6D-AE92-C6B011C62C98}"/>
              </a:ext>
            </a:extLst>
          </p:cNvPr>
          <p:cNvSpPr>
            <a:spLocks noChangeAspect="1"/>
          </p:cNvSpPr>
          <p:nvPr/>
        </p:nvSpPr>
        <p:spPr>
          <a:xfrm>
            <a:off x="8488431" y="4578026"/>
            <a:ext cx="478148" cy="569324"/>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7" name="Right Triangle 17">
            <a:extLst>
              <a:ext uri="{FF2B5EF4-FFF2-40B4-BE49-F238E27FC236}">
                <a16:creationId xmlns:a16="http://schemas.microsoft.com/office/drawing/2014/main" id="{5E5AE7B0-988E-44BF-89EA-013033086F96}"/>
              </a:ext>
            </a:extLst>
          </p:cNvPr>
          <p:cNvSpPr>
            <a:spLocks noChangeAspect="1"/>
          </p:cNvSpPr>
          <p:nvPr/>
        </p:nvSpPr>
        <p:spPr>
          <a:xfrm>
            <a:off x="10238515" y="4578026"/>
            <a:ext cx="478148" cy="569324"/>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8" name="Oval 44">
            <a:extLst>
              <a:ext uri="{FF2B5EF4-FFF2-40B4-BE49-F238E27FC236}">
                <a16:creationId xmlns:a16="http://schemas.microsoft.com/office/drawing/2014/main" id="{94195A6D-E3B2-4E10-BD54-AC5E4FED7A15}"/>
              </a:ext>
            </a:extLst>
          </p:cNvPr>
          <p:cNvSpPr>
            <a:spLocks noChangeAspect="1"/>
          </p:cNvSpPr>
          <p:nvPr/>
        </p:nvSpPr>
        <p:spPr>
          <a:xfrm>
            <a:off x="11113556" y="4578026"/>
            <a:ext cx="478148" cy="569324"/>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Tree>
    <p:extLst>
      <p:ext uri="{BB962C8B-B14F-4D97-AF65-F5344CB8AC3E}">
        <p14:creationId xmlns:p14="http://schemas.microsoft.com/office/powerpoint/2010/main" val="313758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B</a:t>
            </a:r>
          </a:p>
        </p:txBody>
      </p:sp>
      <p:sp>
        <p:nvSpPr>
          <p:cNvPr id="54" name="Freeform 47">
            <a:extLst>
              <a:ext uri="{FF2B5EF4-FFF2-40B4-BE49-F238E27FC236}">
                <a16:creationId xmlns:a16="http://schemas.microsoft.com/office/drawing/2014/main" id="{C23D3A46-4648-419A-831A-39A9EF5FA6C6}"/>
              </a:ext>
            </a:extLst>
          </p:cNvPr>
          <p:cNvSpPr>
            <a:spLocks noChangeAspect="1"/>
          </p:cNvSpPr>
          <p:nvPr/>
        </p:nvSpPr>
        <p:spPr>
          <a:xfrm>
            <a:off x="4430860" y="1410562"/>
            <a:ext cx="530134" cy="529812"/>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55" name="Freeform 48">
            <a:extLst>
              <a:ext uri="{FF2B5EF4-FFF2-40B4-BE49-F238E27FC236}">
                <a16:creationId xmlns:a16="http://schemas.microsoft.com/office/drawing/2014/main" id="{67772B45-BD3F-44C4-8C3C-0A45A7F5D7AA}"/>
              </a:ext>
            </a:extLst>
          </p:cNvPr>
          <p:cNvSpPr>
            <a:spLocks noChangeAspect="1"/>
          </p:cNvSpPr>
          <p:nvPr/>
        </p:nvSpPr>
        <p:spPr>
          <a:xfrm>
            <a:off x="5278002" y="1454850"/>
            <a:ext cx="529812" cy="441236"/>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56" name="Freeform 49">
            <a:extLst>
              <a:ext uri="{FF2B5EF4-FFF2-40B4-BE49-F238E27FC236}">
                <a16:creationId xmlns:a16="http://schemas.microsoft.com/office/drawing/2014/main" id="{7993CC28-260D-4BB5-BA6E-195B880D9905}"/>
              </a:ext>
            </a:extLst>
          </p:cNvPr>
          <p:cNvSpPr>
            <a:spLocks noChangeAspect="1"/>
          </p:cNvSpPr>
          <p:nvPr/>
        </p:nvSpPr>
        <p:spPr>
          <a:xfrm>
            <a:off x="6995432" y="1440016"/>
            <a:ext cx="470907" cy="470907"/>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57" name="Freeform 50">
            <a:extLst>
              <a:ext uri="{FF2B5EF4-FFF2-40B4-BE49-F238E27FC236}">
                <a16:creationId xmlns:a16="http://schemas.microsoft.com/office/drawing/2014/main" id="{605A5CD8-DE95-4E92-98B2-C8DFAA6AF85E}"/>
              </a:ext>
            </a:extLst>
          </p:cNvPr>
          <p:cNvSpPr>
            <a:spLocks noChangeAspect="1"/>
          </p:cNvSpPr>
          <p:nvPr/>
        </p:nvSpPr>
        <p:spPr>
          <a:xfrm>
            <a:off x="6115987" y="1451770"/>
            <a:ext cx="529812" cy="447396"/>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58" name="Teardrop 9">
            <a:extLst>
              <a:ext uri="{FF2B5EF4-FFF2-40B4-BE49-F238E27FC236}">
                <a16:creationId xmlns:a16="http://schemas.microsoft.com/office/drawing/2014/main" id="{4408BA9B-C6A7-4C33-9FEA-0E214549F256}"/>
              </a:ext>
            </a:extLst>
          </p:cNvPr>
          <p:cNvSpPr>
            <a:spLocks noChangeAspect="1"/>
          </p:cNvSpPr>
          <p:nvPr/>
        </p:nvSpPr>
        <p:spPr>
          <a:xfrm rot="18900000">
            <a:off x="7840756" y="2475143"/>
            <a:ext cx="512877" cy="437727"/>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59" name="Freeform 97">
            <a:extLst>
              <a:ext uri="{FF2B5EF4-FFF2-40B4-BE49-F238E27FC236}">
                <a16:creationId xmlns:a16="http://schemas.microsoft.com/office/drawing/2014/main" id="{EC2CC9E2-613C-4C7C-AA96-FC8E238EAB9F}"/>
              </a:ext>
            </a:extLst>
          </p:cNvPr>
          <p:cNvSpPr>
            <a:spLocks noChangeAspect="1"/>
          </p:cNvSpPr>
          <p:nvPr/>
        </p:nvSpPr>
        <p:spPr>
          <a:xfrm>
            <a:off x="8560808" y="1444151"/>
            <a:ext cx="619107" cy="462636"/>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0" name="Donut 22">
            <a:extLst>
              <a:ext uri="{FF2B5EF4-FFF2-40B4-BE49-F238E27FC236}">
                <a16:creationId xmlns:a16="http://schemas.microsoft.com/office/drawing/2014/main" id="{CE7A0D83-9523-4EB8-8677-1D7D4415C973}"/>
              </a:ext>
            </a:extLst>
          </p:cNvPr>
          <p:cNvSpPr>
            <a:spLocks noChangeAspect="1"/>
          </p:cNvSpPr>
          <p:nvPr/>
        </p:nvSpPr>
        <p:spPr>
          <a:xfrm>
            <a:off x="10277429" y="1539784"/>
            <a:ext cx="529812" cy="271370"/>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61" name="Freeform 99">
            <a:extLst>
              <a:ext uri="{FF2B5EF4-FFF2-40B4-BE49-F238E27FC236}">
                <a16:creationId xmlns:a16="http://schemas.microsoft.com/office/drawing/2014/main" id="{6EFBEDF3-F563-421B-9E3D-7024636F370F}"/>
              </a:ext>
            </a:extLst>
          </p:cNvPr>
          <p:cNvSpPr>
            <a:spLocks noChangeAspect="1"/>
          </p:cNvSpPr>
          <p:nvPr/>
        </p:nvSpPr>
        <p:spPr>
          <a:xfrm>
            <a:off x="7902810" y="1432248"/>
            <a:ext cx="388767" cy="486441"/>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2" name="Oval 10">
            <a:extLst>
              <a:ext uri="{FF2B5EF4-FFF2-40B4-BE49-F238E27FC236}">
                <a16:creationId xmlns:a16="http://schemas.microsoft.com/office/drawing/2014/main" id="{8624E4A5-1602-4F93-B497-F8D7323B39B1}"/>
              </a:ext>
            </a:extLst>
          </p:cNvPr>
          <p:cNvSpPr/>
          <p:nvPr/>
        </p:nvSpPr>
        <p:spPr>
          <a:xfrm>
            <a:off x="9460302" y="1433265"/>
            <a:ext cx="486653" cy="484407"/>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3" name="Freeform 101">
            <a:extLst>
              <a:ext uri="{FF2B5EF4-FFF2-40B4-BE49-F238E27FC236}">
                <a16:creationId xmlns:a16="http://schemas.microsoft.com/office/drawing/2014/main" id="{398DE87D-E996-4168-8931-FBF1633FDCD5}"/>
              </a:ext>
            </a:extLst>
          </p:cNvPr>
          <p:cNvSpPr/>
          <p:nvPr/>
        </p:nvSpPr>
        <p:spPr>
          <a:xfrm>
            <a:off x="11180535" y="1485955"/>
            <a:ext cx="284691" cy="379029"/>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grpSp>
        <p:nvGrpSpPr>
          <p:cNvPr id="64" name="Group 102">
            <a:extLst>
              <a:ext uri="{FF2B5EF4-FFF2-40B4-BE49-F238E27FC236}">
                <a16:creationId xmlns:a16="http://schemas.microsoft.com/office/drawing/2014/main" id="{3B22177F-3D45-4A9B-976C-0E5FC31B92C4}"/>
              </a:ext>
            </a:extLst>
          </p:cNvPr>
          <p:cNvGrpSpPr>
            <a:grpSpLocks noChangeAspect="1"/>
          </p:cNvGrpSpPr>
          <p:nvPr/>
        </p:nvGrpSpPr>
        <p:grpSpPr>
          <a:xfrm>
            <a:off x="8707494" y="2429101"/>
            <a:ext cx="325734" cy="529812"/>
            <a:chOff x="2071598" y="2060848"/>
            <a:chExt cx="1917605" cy="3137144"/>
          </a:xfrm>
          <a:solidFill>
            <a:schemeClr val="accent4"/>
          </a:solidFill>
        </p:grpSpPr>
        <p:sp>
          <p:nvSpPr>
            <p:cNvPr id="65" name="Freeform 103">
              <a:extLst>
                <a:ext uri="{FF2B5EF4-FFF2-40B4-BE49-F238E27FC236}">
                  <a16:creationId xmlns:a16="http://schemas.microsoft.com/office/drawing/2014/main" id="{45551A25-8F0E-4347-975E-A924A7130E47}"/>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6" name="Freeform 104">
              <a:extLst>
                <a:ext uri="{FF2B5EF4-FFF2-40B4-BE49-F238E27FC236}">
                  <a16:creationId xmlns:a16="http://schemas.microsoft.com/office/drawing/2014/main" id="{1D56ED84-718A-4F64-9201-3371A122B353}"/>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7" name="Freeform 105">
              <a:extLst>
                <a:ext uri="{FF2B5EF4-FFF2-40B4-BE49-F238E27FC236}">
                  <a16:creationId xmlns:a16="http://schemas.microsoft.com/office/drawing/2014/main" id="{C13BBB19-70FE-4952-97D0-FDEBC2A1BBF6}"/>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8" name="Freeform 106">
              <a:extLst>
                <a:ext uri="{FF2B5EF4-FFF2-40B4-BE49-F238E27FC236}">
                  <a16:creationId xmlns:a16="http://schemas.microsoft.com/office/drawing/2014/main" id="{7ABD01DA-F7D7-478D-A532-2A1B78A013CF}"/>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grpSp>
      <p:sp>
        <p:nvSpPr>
          <p:cNvPr id="69" name="Freeform 107">
            <a:extLst>
              <a:ext uri="{FF2B5EF4-FFF2-40B4-BE49-F238E27FC236}">
                <a16:creationId xmlns:a16="http://schemas.microsoft.com/office/drawing/2014/main" id="{5F7DADB8-BA7C-4AE5-BF1E-BC82543D1EA9}"/>
              </a:ext>
            </a:extLst>
          </p:cNvPr>
          <p:cNvSpPr>
            <a:spLocks noChangeAspect="1"/>
          </p:cNvSpPr>
          <p:nvPr/>
        </p:nvSpPr>
        <p:spPr>
          <a:xfrm>
            <a:off x="9618682" y="2429101"/>
            <a:ext cx="169894" cy="529812"/>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0" name="Freeform 108">
            <a:extLst>
              <a:ext uri="{FF2B5EF4-FFF2-40B4-BE49-F238E27FC236}">
                <a16:creationId xmlns:a16="http://schemas.microsoft.com/office/drawing/2014/main" id="{6A02011B-41CE-4E20-9214-001F7D847E12}"/>
              </a:ext>
            </a:extLst>
          </p:cNvPr>
          <p:cNvSpPr/>
          <p:nvPr/>
        </p:nvSpPr>
        <p:spPr>
          <a:xfrm>
            <a:off x="6129967" y="2416730"/>
            <a:ext cx="501857" cy="554554"/>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1" name="Oval 8">
            <a:extLst>
              <a:ext uri="{FF2B5EF4-FFF2-40B4-BE49-F238E27FC236}">
                <a16:creationId xmlns:a16="http://schemas.microsoft.com/office/drawing/2014/main" id="{E3D5639C-49CF-43D9-965F-7653D69F451F}"/>
              </a:ext>
            </a:extLst>
          </p:cNvPr>
          <p:cNvSpPr/>
          <p:nvPr/>
        </p:nvSpPr>
        <p:spPr>
          <a:xfrm>
            <a:off x="6967308" y="2429072"/>
            <a:ext cx="527152" cy="52987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grpSp>
        <p:nvGrpSpPr>
          <p:cNvPr id="72" name="Group 110">
            <a:extLst>
              <a:ext uri="{FF2B5EF4-FFF2-40B4-BE49-F238E27FC236}">
                <a16:creationId xmlns:a16="http://schemas.microsoft.com/office/drawing/2014/main" id="{D519BD50-C580-4623-8810-E04695FA5F45}"/>
              </a:ext>
            </a:extLst>
          </p:cNvPr>
          <p:cNvGrpSpPr/>
          <p:nvPr/>
        </p:nvGrpSpPr>
        <p:grpSpPr>
          <a:xfrm>
            <a:off x="5291981" y="2416730"/>
            <a:ext cx="501857" cy="554554"/>
            <a:chOff x="4835382" y="73243"/>
            <a:chExt cx="2920830" cy="3227535"/>
          </a:xfrm>
          <a:solidFill>
            <a:schemeClr val="accent4"/>
          </a:solidFill>
        </p:grpSpPr>
        <p:sp>
          <p:nvSpPr>
            <p:cNvPr id="73" name="Freeform 111">
              <a:extLst>
                <a:ext uri="{FF2B5EF4-FFF2-40B4-BE49-F238E27FC236}">
                  <a16:creationId xmlns:a16="http://schemas.microsoft.com/office/drawing/2014/main" id="{BBCCCC44-B257-423A-BB40-01303C1A40E8}"/>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4" name="Oval 37">
              <a:extLst>
                <a:ext uri="{FF2B5EF4-FFF2-40B4-BE49-F238E27FC236}">
                  <a16:creationId xmlns:a16="http://schemas.microsoft.com/office/drawing/2014/main" id="{0711327E-9191-4394-B64D-73AD56C41377}"/>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grpSp>
      <p:sp>
        <p:nvSpPr>
          <p:cNvPr id="75" name="Rectangle 19">
            <a:extLst>
              <a:ext uri="{FF2B5EF4-FFF2-40B4-BE49-F238E27FC236}">
                <a16:creationId xmlns:a16="http://schemas.microsoft.com/office/drawing/2014/main" id="{8025BC4E-7A4E-42D9-9569-8844F8906CE5}"/>
              </a:ext>
            </a:extLst>
          </p:cNvPr>
          <p:cNvSpPr/>
          <p:nvPr/>
        </p:nvSpPr>
        <p:spPr>
          <a:xfrm>
            <a:off x="4471052" y="2446822"/>
            <a:ext cx="449751" cy="494370"/>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6" name="Freeform 114">
            <a:extLst>
              <a:ext uri="{FF2B5EF4-FFF2-40B4-BE49-F238E27FC236}">
                <a16:creationId xmlns:a16="http://schemas.microsoft.com/office/drawing/2014/main" id="{353DEA2B-7F2E-4C6B-B5D7-248AF895CCDB}"/>
              </a:ext>
            </a:extLst>
          </p:cNvPr>
          <p:cNvSpPr>
            <a:spLocks noChangeAspect="1"/>
          </p:cNvSpPr>
          <p:nvPr/>
        </p:nvSpPr>
        <p:spPr>
          <a:xfrm>
            <a:off x="10267646" y="2429101"/>
            <a:ext cx="549379" cy="529812"/>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7" name="Rounded Rectangle 31">
            <a:extLst>
              <a:ext uri="{FF2B5EF4-FFF2-40B4-BE49-F238E27FC236}">
                <a16:creationId xmlns:a16="http://schemas.microsoft.com/office/drawing/2014/main" id="{B25FCE9B-6DC5-4836-8DD9-E737D6782AA3}"/>
              </a:ext>
            </a:extLst>
          </p:cNvPr>
          <p:cNvSpPr>
            <a:spLocks noChangeAspect="1"/>
          </p:cNvSpPr>
          <p:nvPr/>
        </p:nvSpPr>
        <p:spPr>
          <a:xfrm>
            <a:off x="4509610" y="3571006"/>
            <a:ext cx="372634" cy="529812"/>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8" name="Oval 47">
            <a:extLst>
              <a:ext uri="{FF2B5EF4-FFF2-40B4-BE49-F238E27FC236}">
                <a16:creationId xmlns:a16="http://schemas.microsoft.com/office/drawing/2014/main" id="{2A7B72D2-455E-4647-BA7D-2D9A0D0187FB}"/>
              </a:ext>
            </a:extLst>
          </p:cNvPr>
          <p:cNvSpPr>
            <a:spLocks noChangeAspect="1"/>
          </p:cNvSpPr>
          <p:nvPr/>
        </p:nvSpPr>
        <p:spPr>
          <a:xfrm>
            <a:off x="11057974" y="2429101"/>
            <a:ext cx="529812" cy="529812"/>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9" name="Oval 50">
            <a:extLst>
              <a:ext uri="{FF2B5EF4-FFF2-40B4-BE49-F238E27FC236}">
                <a16:creationId xmlns:a16="http://schemas.microsoft.com/office/drawing/2014/main" id="{91CDD124-ED61-4ED3-81C2-B526853B9B84}"/>
              </a:ext>
            </a:extLst>
          </p:cNvPr>
          <p:cNvSpPr>
            <a:spLocks noChangeAspect="1"/>
          </p:cNvSpPr>
          <p:nvPr/>
        </p:nvSpPr>
        <p:spPr>
          <a:xfrm>
            <a:off x="5308362" y="3571006"/>
            <a:ext cx="469094" cy="529812"/>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0" name="Heart 17">
            <a:extLst>
              <a:ext uri="{FF2B5EF4-FFF2-40B4-BE49-F238E27FC236}">
                <a16:creationId xmlns:a16="http://schemas.microsoft.com/office/drawing/2014/main" id="{FD25AA3C-FD36-4FC1-9406-60F9CCE3DC0D}"/>
              </a:ext>
            </a:extLst>
          </p:cNvPr>
          <p:cNvSpPr/>
          <p:nvPr/>
        </p:nvSpPr>
        <p:spPr>
          <a:xfrm>
            <a:off x="7846544" y="3588496"/>
            <a:ext cx="501299" cy="49150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1" name="Rounded Rectangle 25">
            <a:extLst>
              <a:ext uri="{FF2B5EF4-FFF2-40B4-BE49-F238E27FC236}">
                <a16:creationId xmlns:a16="http://schemas.microsoft.com/office/drawing/2014/main" id="{A53FDB1A-403D-4EBD-8EB6-3E1911FAEEC5}"/>
              </a:ext>
            </a:extLst>
          </p:cNvPr>
          <p:cNvSpPr/>
          <p:nvPr/>
        </p:nvSpPr>
        <p:spPr>
          <a:xfrm>
            <a:off x="6982048" y="3626197"/>
            <a:ext cx="497670" cy="419433"/>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2" name="Chord 32">
            <a:extLst>
              <a:ext uri="{FF2B5EF4-FFF2-40B4-BE49-F238E27FC236}">
                <a16:creationId xmlns:a16="http://schemas.microsoft.com/office/drawing/2014/main" id="{3D1BBD17-EB21-4265-8BCB-65380AD568C6}"/>
              </a:ext>
            </a:extLst>
          </p:cNvPr>
          <p:cNvSpPr/>
          <p:nvPr/>
        </p:nvSpPr>
        <p:spPr>
          <a:xfrm>
            <a:off x="6132058" y="3589260"/>
            <a:ext cx="497670" cy="493305"/>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3" name="Rounded Rectangle 40">
            <a:extLst>
              <a:ext uri="{FF2B5EF4-FFF2-40B4-BE49-F238E27FC236}">
                <a16:creationId xmlns:a16="http://schemas.microsoft.com/office/drawing/2014/main" id="{9EAE5B7B-9157-44FC-AC9D-E519CCFB3F84}"/>
              </a:ext>
            </a:extLst>
          </p:cNvPr>
          <p:cNvSpPr/>
          <p:nvPr/>
        </p:nvSpPr>
        <p:spPr>
          <a:xfrm rot="2942052">
            <a:off x="8639059" y="3589842"/>
            <a:ext cx="462604" cy="49214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4" name="Rounded Rectangle 7">
            <a:extLst>
              <a:ext uri="{FF2B5EF4-FFF2-40B4-BE49-F238E27FC236}">
                <a16:creationId xmlns:a16="http://schemas.microsoft.com/office/drawing/2014/main" id="{EC656316-B78D-4EC1-9C72-547CA566FED0}"/>
              </a:ext>
            </a:extLst>
          </p:cNvPr>
          <p:cNvSpPr>
            <a:spLocks noChangeAspect="1"/>
          </p:cNvSpPr>
          <p:nvPr/>
        </p:nvSpPr>
        <p:spPr>
          <a:xfrm rot="18924894" flipH="1">
            <a:off x="6299616" y="4621988"/>
            <a:ext cx="162556" cy="635774"/>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5" name="Rounded Rectangle 17">
            <a:extLst>
              <a:ext uri="{FF2B5EF4-FFF2-40B4-BE49-F238E27FC236}">
                <a16:creationId xmlns:a16="http://schemas.microsoft.com/office/drawing/2014/main" id="{6B94B2D2-8266-41F5-8364-5F47F1CD6CCC}"/>
              </a:ext>
            </a:extLst>
          </p:cNvPr>
          <p:cNvSpPr>
            <a:spLocks noChangeAspect="1"/>
          </p:cNvSpPr>
          <p:nvPr/>
        </p:nvSpPr>
        <p:spPr>
          <a:xfrm>
            <a:off x="11156386" y="3571006"/>
            <a:ext cx="332990" cy="529812"/>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6" name="Oval 21">
            <a:extLst>
              <a:ext uri="{FF2B5EF4-FFF2-40B4-BE49-F238E27FC236}">
                <a16:creationId xmlns:a16="http://schemas.microsoft.com/office/drawing/2014/main" id="{97FCD430-8257-484B-9F8F-22D7D55C6EEE}"/>
              </a:ext>
            </a:extLst>
          </p:cNvPr>
          <p:cNvSpPr>
            <a:spLocks noChangeAspect="1"/>
          </p:cNvSpPr>
          <p:nvPr/>
        </p:nvSpPr>
        <p:spPr>
          <a:xfrm>
            <a:off x="9438721" y="3571006"/>
            <a:ext cx="529812" cy="529812"/>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7" name="Oval 25">
            <a:extLst>
              <a:ext uri="{FF2B5EF4-FFF2-40B4-BE49-F238E27FC236}">
                <a16:creationId xmlns:a16="http://schemas.microsoft.com/office/drawing/2014/main" id="{662B9A10-B959-4031-98B4-3EA3760E7508}"/>
              </a:ext>
            </a:extLst>
          </p:cNvPr>
          <p:cNvSpPr>
            <a:spLocks noChangeAspect="1"/>
          </p:cNvSpPr>
          <p:nvPr/>
        </p:nvSpPr>
        <p:spPr>
          <a:xfrm>
            <a:off x="10277790" y="3571006"/>
            <a:ext cx="529090" cy="529812"/>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8" name="Block Arc 20">
            <a:extLst>
              <a:ext uri="{FF2B5EF4-FFF2-40B4-BE49-F238E27FC236}">
                <a16:creationId xmlns:a16="http://schemas.microsoft.com/office/drawing/2014/main" id="{442BD419-0F67-4BAB-976B-E90CC1C4AECE}"/>
              </a:ext>
            </a:extLst>
          </p:cNvPr>
          <p:cNvSpPr>
            <a:spLocks noChangeAspect="1"/>
          </p:cNvSpPr>
          <p:nvPr/>
        </p:nvSpPr>
        <p:spPr>
          <a:xfrm rot="10800000">
            <a:off x="5298601" y="4674968"/>
            <a:ext cx="488619" cy="529812"/>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89" name="Block Arc 11">
            <a:extLst>
              <a:ext uri="{FF2B5EF4-FFF2-40B4-BE49-F238E27FC236}">
                <a16:creationId xmlns:a16="http://schemas.microsoft.com/office/drawing/2014/main" id="{6237B46C-EE2F-45F5-A452-AEF5853F7D2C}"/>
              </a:ext>
            </a:extLst>
          </p:cNvPr>
          <p:cNvSpPr/>
          <p:nvPr/>
        </p:nvSpPr>
        <p:spPr>
          <a:xfrm rot="10800000">
            <a:off x="8710309" y="4659312"/>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90" name="Rectangle 21">
            <a:extLst>
              <a:ext uri="{FF2B5EF4-FFF2-40B4-BE49-F238E27FC236}">
                <a16:creationId xmlns:a16="http://schemas.microsoft.com/office/drawing/2014/main" id="{3DFB5373-0015-4A31-8F01-1597E404815D}"/>
              </a:ext>
            </a:extLst>
          </p:cNvPr>
          <p:cNvSpPr/>
          <p:nvPr/>
        </p:nvSpPr>
        <p:spPr>
          <a:xfrm>
            <a:off x="6977936" y="4798176"/>
            <a:ext cx="505898" cy="283399"/>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1" name="Round Same Side Corner Rectangle 8">
            <a:extLst>
              <a:ext uri="{FF2B5EF4-FFF2-40B4-BE49-F238E27FC236}">
                <a16:creationId xmlns:a16="http://schemas.microsoft.com/office/drawing/2014/main" id="{E4451B41-2F0A-4F98-8F16-0D0192492445}"/>
              </a:ext>
            </a:extLst>
          </p:cNvPr>
          <p:cNvSpPr/>
          <p:nvPr/>
        </p:nvSpPr>
        <p:spPr>
          <a:xfrm>
            <a:off x="11061660" y="4700090"/>
            <a:ext cx="522441" cy="523242"/>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2" name="Rounded Rectangle 51">
            <a:extLst>
              <a:ext uri="{FF2B5EF4-FFF2-40B4-BE49-F238E27FC236}">
                <a16:creationId xmlns:a16="http://schemas.microsoft.com/office/drawing/2014/main" id="{B83253D3-E181-4488-9CD9-39D21527F719}"/>
              </a:ext>
            </a:extLst>
          </p:cNvPr>
          <p:cNvSpPr/>
          <p:nvPr/>
        </p:nvSpPr>
        <p:spPr>
          <a:xfrm rot="16200000" flipH="1">
            <a:off x="9442736" y="5628226"/>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93" name="Isosceles Triangle 5">
            <a:extLst>
              <a:ext uri="{FF2B5EF4-FFF2-40B4-BE49-F238E27FC236}">
                <a16:creationId xmlns:a16="http://schemas.microsoft.com/office/drawing/2014/main" id="{C90FA9E7-BC2A-492A-9790-9857E5ADE9BC}"/>
              </a:ext>
            </a:extLst>
          </p:cNvPr>
          <p:cNvSpPr>
            <a:spLocks noChangeAspect="1"/>
          </p:cNvSpPr>
          <p:nvPr/>
        </p:nvSpPr>
        <p:spPr>
          <a:xfrm>
            <a:off x="7895083" y="4737985"/>
            <a:ext cx="404220" cy="403783"/>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4" name="Trapezoid 22">
            <a:extLst>
              <a:ext uri="{FF2B5EF4-FFF2-40B4-BE49-F238E27FC236}">
                <a16:creationId xmlns:a16="http://schemas.microsoft.com/office/drawing/2014/main" id="{D2EC6B0A-E896-40D9-B4A8-1556019F68B9}"/>
              </a:ext>
            </a:extLst>
          </p:cNvPr>
          <p:cNvSpPr>
            <a:spLocks noChangeAspect="1"/>
          </p:cNvSpPr>
          <p:nvPr/>
        </p:nvSpPr>
        <p:spPr>
          <a:xfrm>
            <a:off x="9438721" y="4805113"/>
            <a:ext cx="529812" cy="269525"/>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5" name="Rounded Rectangle 20">
            <a:extLst>
              <a:ext uri="{FF2B5EF4-FFF2-40B4-BE49-F238E27FC236}">
                <a16:creationId xmlns:a16="http://schemas.microsoft.com/office/drawing/2014/main" id="{B5A75B4D-CA52-4F78-AC74-CB42B7BD2898}"/>
              </a:ext>
            </a:extLst>
          </p:cNvPr>
          <p:cNvSpPr>
            <a:spLocks noChangeAspect="1"/>
          </p:cNvSpPr>
          <p:nvPr/>
        </p:nvSpPr>
        <p:spPr>
          <a:xfrm rot="2160000">
            <a:off x="10296822" y="4674968"/>
            <a:ext cx="491028" cy="529812"/>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6" name="Trapezoid 28">
            <a:extLst>
              <a:ext uri="{FF2B5EF4-FFF2-40B4-BE49-F238E27FC236}">
                <a16:creationId xmlns:a16="http://schemas.microsoft.com/office/drawing/2014/main" id="{013F6F7D-652C-40EF-B339-66A172676932}"/>
              </a:ext>
            </a:extLst>
          </p:cNvPr>
          <p:cNvSpPr>
            <a:spLocks noChangeAspect="1"/>
          </p:cNvSpPr>
          <p:nvPr/>
        </p:nvSpPr>
        <p:spPr>
          <a:xfrm>
            <a:off x="4477340" y="4674968"/>
            <a:ext cx="437175" cy="529812"/>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7" name="Rounded Rectangle 2">
            <a:extLst>
              <a:ext uri="{FF2B5EF4-FFF2-40B4-BE49-F238E27FC236}">
                <a16:creationId xmlns:a16="http://schemas.microsoft.com/office/drawing/2014/main" id="{2CB3F902-7F51-468E-928D-DF8ED92CA432}"/>
              </a:ext>
            </a:extLst>
          </p:cNvPr>
          <p:cNvSpPr/>
          <p:nvPr/>
        </p:nvSpPr>
        <p:spPr>
          <a:xfrm>
            <a:off x="5283276" y="5634756"/>
            <a:ext cx="519265" cy="519265"/>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98" name="Rounded Rectangle 8">
            <a:extLst>
              <a:ext uri="{FF2B5EF4-FFF2-40B4-BE49-F238E27FC236}">
                <a16:creationId xmlns:a16="http://schemas.microsoft.com/office/drawing/2014/main" id="{CF999092-51D0-4040-A441-EE93FB3BE0AB}"/>
              </a:ext>
            </a:extLst>
          </p:cNvPr>
          <p:cNvSpPr/>
          <p:nvPr/>
        </p:nvSpPr>
        <p:spPr>
          <a:xfrm>
            <a:off x="4436267" y="5634756"/>
            <a:ext cx="519323" cy="519265"/>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99" name="Rounded Rectangle 2">
            <a:extLst>
              <a:ext uri="{FF2B5EF4-FFF2-40B4-BE49-F238E27FC236}">
                <a16:creationId xmlns:a16="http://schemas.microsoft.com/office/drawing/2014/main" id="{5394194E-40CF-4800-82F4-DA12261F9012}"/>
              </a:ext>
            </a:extLst>
          </p:cNvPr>
          <p:cNvSpPr/>
          <p:nvPr/>
        </p:nvSpPr>
        <p:spPr>
          <a:xfrm>
            <a:off x="6971252" y="5634756"/>
            <a:ext cx="519265" cy="519265"/>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100" name="Rounded Rectangle 3">
            <a:extLst>
              <a:ext uri="{FF2B5EF4-FFF2-40B4-BE49-F238E27FC236}">
                <a16:creationId xmlns:a16="http://schemas.microsoft.com/office/drawing/2014/main" id="{C2FE4DD9-BD0F-42FA-8558-1E2788EACC02}"/>
              </a:ext>
            </a:extLst>
          </p:cNvPr>
          <p:cNvSpPr>
            <a:spLocks noChangeAspect="1"/>
          </p:cNvSpPr>
          <p:nvPr/>
        </p:nvSpPr>
        <p:spPr>
          <a:xfrm>
            <a:off x="6121262" y="5634756"/>
            <a:ext cx="519265" cy="519265"/>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101" name="Rounded Rectangle 10">
            <a:extLst>
              <a:ext uri="{FF2B5EF4-FFF2-40B4-BE49-F238E27FC236}">
                <a16:creationId xmlns:a16="http://schemas.microsoft.com/office/drawing/2014/main" id="{798E328E-1056-4BD6-8D0A-FEC675AE63E6}"/>
              </a:ext>
            </a:extLst>
          </p:cNvPr>
          <p:cNvSpPr>
            <a:spLocks noChangeAspect="1"/>
          </p:cNvSpPr>
          <p:nvPr/>
        </p:nvSpPr>
        <p:spPr>
          <a:xfrm>
            <a:off x="7836637" y="5624208"/>
            <a:ext cx="521115" cy="529812"/>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102" name="Block Arc 6">
            <a:extLst>
              <a:ext uri="{FF2B5EF4-FFF2-40B4-BE49-F238E27FC236}">
                <a16:creationId xmlns:a16="http://schemas.microsoft.com/office/drawing/2014/main" id="{62965521-2EFF-4BE9-866C-3D9369FA5C74}"/>
              </a:ext>
            </a:extLst>
          </p:cNvPr>
          <p:cNvSpPr/>
          <p:nvPr/>
        </p:nvSpPr>
        <p:spPr>
          <a:xfrm>
            <a:off x="8626102" y="5660698"/>
            <a:ext cx="488516" cy="493322"/>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103" name="Left Arrow 1">
            <a:extLst>
              <a:ext uri="{FF2B5EF4-FFF2-40B4-BE49-F238E27FC236}">
                <a16:creationId xmlns:a16="http://schemas.microsoft.com/office/drawing/2014/main" id="{1947BE1D-5A1D-43CF-B583-1D9110F2864D}"/>
              </a:ext>
            </a:extLst>
          </p:cNvPr>
          <p:cNvSpPr>
            <a:spLocks noChangeAspect="1"/>
          </p:cNvSpPr>
          <p:nvPr/>
        </p:nvSpPr>
        <p:spPr>
          <a:xfrm>
            <a:off x="11088980" y="5624208"/>
            <a:ext cx="544340" cy="529812"/>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104" name="Oval 35">
            <a:extLst>
              <a:ext uri="{FF2B5EF4-FFF2-40B4-BE49-F238E27FC236}">
                <a16:creationId xmlns:a16="http://schemas.microsoft.com/office/drawing/2014/main" id="{BCF76AF1-1ADE-45FB-9D44-99BC7FEECFA3}"/>
              </a:ext>
            </a:extLst>
          </p:cNvPr>
          <p:cNvSpPr/>
          <p:nvPr/>
        </p:nvSpPr>
        <p:spPr>
          <a:xfrm>
            <a:off x="10359195" y="5625275"/>
            <a:ext cx="426213" cy="537400"/>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Tree>
    <p:extLst>
      <p:ext uri="{BB962C8B-B14F-4D97-AF65-F5344CB8AC3E}">
        <p14:creationId xmlns:p14="http://schemas.microsoft.com/office/powerpoint/2010/main" val="212682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C</a:t>
            </a:r>
          </a:p>
        </p:txBody>
      </p:sp>
      <p:sp>
        <p:nvSpPr>
          <p:cNvPr id="54" name="Isosceles Triangle 68">
            <a:extLst>
              <a:ext uri="{FF2B5EF4-FFF2-40B4-BE49-F238E27FC236}">
                <a16:creationId xmlns:a16="http://schemas.microsoft.com/office/drawing/2014/main" id="{870C564B-4826-4504-AD55-BCA183FFA29B}"/>
              </a:ext>
            </a:extLst>
          </p:cNvPr>
          <p:cNvSpPr/>
          <p:nvPr/>
        </p:nvSpPr>
        <p:spPr>
          <a:xfrm rot="10800000">
            <a:off x="7871934" y="4610240"/>
            <a:ext cx="220703" cy="687310"/>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55" name="Rectangle 9">
            <a:extLst>
              <a:ext uri="{FF2B5EF4-FFF2-40B4-BE49-F238E27FC236}">
                <a16:creationId xmlns:a16="http://schemas.microsoft.com/office/drawing/2014/main" id="{F4DF7C3C-D955-465B-A7ED-DA6CEFF74209}"/>
              </a:ext>
            </a:extLst>
          </p:cNvPr>
          <p:cNvSpPr/>
          <p:nvPr/>
        </p:nvSpPr>
        <p:spPr>
          <a:xfrm>
            <a:off x="8435540" y="4689594"/>
            <a:ext cx="529466" cy="52860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56" name="Isosceles Triangle 8">
            <a:extLst>
              <a:ext uri="{FF2B5EF4-FFF2-40B4-BE49-F238E27FC236}">
                <a16:creationId xmlns:a16="http://schemas.microsoft.com/office/drawing/2014/main" id="{FED1BF7A-7546-4AF8-89CC-3CEC8A5874C0}"/>
              </a:ext>
            </a:extLst>
          </p:cNvPr>
          <p:cNvSpPr/>
          <p:nvPr/>
        </p:nvSpPr>
        <p:spPr>
          <a:xfrm rot="16200000">
            <a:off x="4359308" y="3634371"/>
            <a:ext cx="444149" cy="529543"/>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57" name="Donut 8">
            <a:extLst>
              <a:ext uri="{FF2B5EF4-FFF2-40B4-BE49-F238E27FC236}">
                <a16:creationId xmlns:a16="http://schemas.microsoft.com/office/drawing/2014/main" id="{E6D41FF5-B672-4C8A-A062-73A4028D9602}"/>
              </a:ext>
            </a:extLst>
          </p:cNvPr>
          <p:cNvSpPr/>
          <p:nvPr/>
        </p:nvSpPr>
        <p:spPr>
          <a:xfrm>
            <a:off x="9475134" y="3608548"/>
            <a:ext cx="486216" cy="581184"/>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58" name="Freeform 18">
            <a:extLst>
              <a:ext uri="{FF2B5EF4-FFF2-40B4-BE49-F238E27FC236}">
                <a16:creationId xmlns:a16="http://schemas.microsoft.com/office/drawing/2014/main" id="{F57ADD61-A5C9-4BA6-A485-F46349246C4A}"/>
              </a:ext>
            </a:extLst>
          </p:cNvPr>
          <p:cNvSpPr/>
          <p:nvPr/>
        </p:nvSpPr>
        <p:spPr>
          <a:xfrm>
            <a:off x="10104940" y="4747559"/>
            <a:ext cx="511325" cy="41267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59" name="Oval 7">
            <a:extLst>
              <a:ext uri="{FF2B5EF4-FFF2-40B4-BE49-F238E27FC236}">
                <a16:creationId xmlns:a16="http://schemas.microsoft.com/office/drawing/2014/main" id="{5B3365E1-0E4A-4E37-8487-402BEAEC4C18}"/>
              </a:ext>
            </a:extLst>
          </p:cNvPr>
          <p:cNvSpPr/>
          <p:nvPr/>
        </p:nvSpPr>
        <p:spPr>
          <a:xfrm>
            <a:off x="10252271" y="3641889"/>
            <a:ext cx="514505" cy="51450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0" name="Freeform 20">
            <a:extLst>
              <a:ext uri="{FF2B5EF4-FFF2-40B4-BE49-F238E27FC236}">
                <a16:creationId xmlns:a16="http://schemas.microsoft.com/office/drawing/2014/main" id="{E674EC10-6DF4-4D79-8C68-8E0E302F4814}"/>
              </a:ext>
            </a:extLst>
          </p:cNvPr>
          <p:cNvSpPr/>
          <p:nvPr/>
        </p:nvSpPr>
        <p:spPr>
          <a:xfrm>
            <a:off x="10998217" y="5652772"/>
            <a:ext cx="536427" cy="573297"/>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1" name="Rounded Rectangle 25">
            <a:extLst>
              <a:ext uri="{FF2B5EF4-FFF2-40B4-BE49-F238E27FC236}">
                <a16:creationId xmlns:a16="http://schemas.microsoft.com/office/drawing/2014/main" id="{52251A18-A73B-4A26-9FEC-6B831E23205B}"/>
              </a:ext>
            </a:extLst>
          </p:cNvPr>
          <p:cNvSpPr/>
          <p:nvPr/>
        </p:nvSpPr>
        <p:spPr>
          <a:xfrm>
            <a:off x="10972939" y="2640819"/>
            <a:ext cx="586980" cy="43016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2" name="Block Arc 41">
            <a:extLst>
              <a:ext uri="{FF2B5EF4-FFF2-40B4-BE49-F238E27FC236}">
                <a16:creationId xmlns:a16="http://schemas.microsoft.com/office/drawing/2014/main" id="{36DCD789-FED8-401C-8C81-CF9F331DAB6D}"/>
              </a:ext>
            </a:extLst>
          </p:cNvPr>
          <p:cNvSpPr/>
          <p:nvPr/>
        </p:nvSpPr>
        <p:spPr>
          <a:xfrm>
            <a:off x="9454085" y="5654191"/>
            <a:ext cx="563324" cy="57046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63" name="Round Same Side Corner Rectangle 11">
            <a:extLst>
              <a:ext uri="{FF2B5EF4-FFF2-40B4-BE49-F238E27FC236}">
                <a16:creationId xmlns:a16="http://schemas.microsoft.com/office/drawing/2014/main" id="{AFBCEF67-A3DE-45DE-97FD-374E910A67D8}"/>
              </a:ext>
            </a:extLst>
          </p:cNvPr>
          <p:cNvSpPr/>
          <p:nvPr/>
        </p:nvSpPr>
        <p:spPr>
          <a:xfrm rot="9900000">
            <a:off x="10208910" y="1534987"/>
            <a:ext cx="579867" cy="49248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4" name="Donut 39">
            <a:extLst>
              <a:ext uri="{FF2B5EF4-FFF2-40B4-BE49-F238E27FC236}">
                <a16:creationId xmlns:a16="http://schemas.microsoft.com/office/drawing/2014/main" id="{439297A1-2150-467C-8B3E-08A8C9E0E56F}"/>
              </a:ext>
            </a:extLst>
          </p:cNvPr>
          <p:cNvSpPr/>
          <p:nvPr/>
        </p:nvSpPr>
        <p:spPr>
          <a:xfrm>
            <a:off x="4246301" y="4666128"/>
            <a:ext cx="575536" cy="575536"/>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65" name="Freeform 25">
            <a:extLst>
              <a:ext uri="{FF2B5EF4-FFF2-40B4-BE49-F238E27FC236}">
                <a16:creationId xmlns:a16="http://schemas.microsoft.com/office/drawing/2014/main" id="{115A3EAB-6A86-45ED-8F48-A7797A2D6676}"/>
              </a:ext>
            </a:extLst>
          </p:cNvPr>
          <p:cNvSpPr/>
          <p:nvPr/>
        </p:nvSpPr>
        <p:spPr>
          <a:xfrm>
            <a:off x="8766358" y="3640606"/>
            <a:ext cx="417857" cy="517071"/>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6" name="Rectangle 36">
            <a:extLst>
              <a:ext uri="{FF2B5EF4-FFF2-40B4-BE49-F238E27FC236}">
                <a16:creationId xmlns:a16="http://schemas.microsoft.com/office/drawing/2014/main" id="{11A06711-0A15-47E5-AAA2-F0E6DC05BD1B}"/>
              </a:ext>
            </a:extLst>
          </p:cNvPr>
          <p:cNvSpPr/>
          <p:nvPr/>
        </p:nvSpPr>
        <p:spPr>
          <a:xfrm>
            <a:off x="5164740" y="4708915"/>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7" name="Rounded Rectangle 27">
            <a:extLst>
              <a:ext uri="{FF2B5EF4-FFF2-40B4-BE49-F238E27FC236}">
                <a16:creationId xmlns:a16="http://schemas.microsoft.com/office/drawing/2014/main" id="{7A5ED58F-9964-4886-8BFC-E301F23293AB}"/>
              </a:ext>
            </a:extLst>
          </p:cNvPr>
          <p:cNvSpPr/>
          <p:nvPr/>
        </p:nvSpPr>
        <p:spPr>
          <a:xfrm>
            <a:off x="8316455" y="1548746"/>
            <a:ext cx="605315" cy="46496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8" name="Rounded Rectangle 7">
            <a:extLst>
              <a:ext uri="{FF2B5EF4-FFF2-40B4-BE49-F238E27FC236}">
                <a16:creationId xmlns:a16="http://schemas.microsoft.com/office/drawing/2014/main" id="{7D6C3C70-FD86-419A-8B89-365FC328FB88}"/>
              </a:ext>
            </a:extLst>
          </p:cNvPr>
          <p:cNvSpPr/>
          <p:nvPr/>
        </p:nvSpPr>
        <p:spPr>
          <a:xfrm>
            <a:off x="9257631" y="1515680"/>
            <a:ext cx="615416" cy="53109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9" name="Chord 15">
            <a:extLst>
              <a:ext uri="{FF2B5EF4-FFF2-40B4-BE49-F238E27FC236}">
                <a16:creationId xmlns:a16="http://schemas.microsoft.com/office/drawing/2014/main" id="{42E9D490-3DD3-4F66-B124-FE910E0FACBF}"/>
              </a:ext>
            </a:extLst>
          </p:cNvPr>
          <p:cNvSpPr/>
          <p:nvPr/>
        </p:nvSpPr>
        <p:spPr>
          <a:xfrm>
            <a:off x="11124640" y="1472088"/>
            <a:ext cx="283580" cy="618280"/>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0" name="Rectangle 16">
            <a:extLst>
              <a:ext uri="{FF2B5EF4-FFF2-40B4-BE49-F238E27FC236}">
                <a16:creationId xmlns:a16="http://schemas.microsoft.com/office/drawing/2014/main" id="{F1978DC7-2159-40E0-A5D4-88F414868797}"/>
              </a:ext>
            </a:extLst>
          </p:cNvPr>
          <p:cNvSpPr/>
          <p:nvPr/>
        </p:nvSpPr>
        <p:spPr>
          <a:xfrm>
            <a:off x="6093780" y="4751666"/>
            <a:ext cx="615416" cy="40446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1" name="Rounded Rectangle 6">
            <a:extLst>
              <a:ext uri="{FF2B5EF4-FFF2-40B4-BE49-F238E27FC236}">
                <a16:creationId xmlns:a16="http://schemas.microsoft.com/office/drawing/2014/main" id="{48E90455-C4C4-4792-86FF-218C5EFE04F0}"/>
              </a:ext>
            </a:extLst>
          </p:cNvPr>
          <p:cNvSpPr/>
          <p:nvPr/>
        </p:nvSpPr>
        <p:spPr>
          <a:xfrm>
            <a:off x="5137072"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2" name="Rounded Rectangle 6">
            <a:extLst>
              <a:ext uri="{FF2B5EF4-FFF2-40B4-BE49-F238E27FC236}">
                <a16:creationId xmlns:a16="http://schemas.microsoft.com/office/drawing/2014/main" id="{8329069E-6F6C-4466-BEA3-223D7C56FECC}"/>
              </a:ext>
            </a:extLst>
          </p:cNvPr>
          <p:cNvSpPr/>
          <p:nvPr/>
        </p:nvSpPr>
        <p:spPr>
          <a:xfrm>
            <a:off x="6044394"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3" name="Rounded Rectangle 6">
            <a:extLst>
              <a:ext uri="{FF2B5EF4-FFF2-40B4-BE49-F238E27FC236}">
                <a16:creationId xmlns:a16="http://schemas.microsoft.com/office/drawing/2014/main" id="{740CC869-4793-4E41-A92A-FDB14A2B194C}"/>
              </a:ext>
            </a:extLst>
          </p:cNvPr>
          <p:cNvSpPr/>
          <p:nvPr/>
        </p:nvSpPr>
        <p:spPr>
          <a:xfrm>
            <a:off x="695171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4" name="Rounded Rectangle 6">
            <a:extLst>
              <a:ext uri="{FF2B5EF4-FFF2-40B4-BE49-F238E27FC236}">
                <a16:creationId xmlns:a16="http://schemas.microsoft.com/office/drawing/2014/main" id="{17C1EAE2-459E-491D-81FC-F8924F353B13}"/>
              </a:ext>
            </a:extLst>
          </p:cNvPr>
          <p:cNvSpPr/>
          <p:nvPr/>
        </p:nvSpPr>
        <p:spPr>
          <a:xfrm>
            <a:off x="785903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5" name="Teardrop 6">
            <a:extLst>
              <a:ext uri="{FF2B5EF4-FFF2-40B4-BE49-F238E27FC236}">
                <a16:creationId xmlns:a16="http://schemas.microsoft.com/office/drawing/2014/main" id="{3FF8E6D1-A5CA-4857-BFE4-E947E4F2F934}"/>
              </a:ext>
            </a:extLst>
          </p:cNvPr>
          <p:cNvSpPr/>
          <p:nvPr/>
        </p:nvSpPr>
        <p:spPr>
          <a:xfrm rot="8100000">
            <a:off x="11057693" y="3690402"/>
            <a:ext cx="417475" cy="41747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6" name="Donut 24">
            <a:extLst>
              <a:ext uri="{FF2B5EF4-FFF2-40B4-BE49-F238E27FC236}">
                <a16:creationId xmlns:a16="http://schemas.microsoft.com/office/drawing/2014/main" id="{2358F6B7-5407-478C-BBCE-24DB33354B70}"/>
              </a:ext>
            </a:extLst>
          </p:cNvPr>
          <p:cNvSpPr/>
          <p:nvPr/>
        </p:nvSpPr>
        <p:spPr>
          <a:xfrm>
            <a:off x="5773604" y="2544635"/>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77" name="Chord 38">
            <a:extLst>
              <a:ext uri="{FF2B5EF4-FFF2-40B4-BE49-F238E27FC236}">
                <a16:creationId xmlns:a16="http://schemas.microsoft.com/office/drawing/2014/main" id="{284AD387-FD7A-4FAE-86E7-99768FD2F34F}"/>
              </a:ext>
            </a:extLst>
          </p:cNvPr>
          <p:cNvSpPr/>
          <p:nvPr/>
        </p:nvSpPr>
        <p:spPr>
          <a:xfrm>
            <a:off x="6733448" y="2544108"/>
            <a:ext cx="484927" cy="623588"/>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8" name="Heart 38">
            <a:extLst>
              <a:ext uri="{FF2B5EF4-FFF2-40B4-BE49-F238E27FC236}">
                <a16:creationId xmlns:a16="http://schemas.microsoft.com/office/drawing/2014/main" id="{07191768-391A-445C-9738-68FC969D5D3B}"/>
              </a:ext>
            </a:extLst>
          </p:cNvPr>
          <p:cNvSpPr/>
          <p:nvPr/>
        </p:nvSpPr>
        <p:spPr>
          <a:xfrm>
            <a:off x="7436317" y="1509092"/>
            <a:ext cx="544275" cy="544275"/>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9" name="Round Same Side Corner Rectangle 19">
            <a:extLst>
              <a:ext uri="{FF2B5EF4-FFF2-40B4-BE49-F238E27FC236}">
                <a16:creationId xmlns:a16="http://schemas.microsoft.com/office/drawing/2014/main" id="{4F6F0E8F-9F3A-4C37-B8FA-77940D946D49}"/>
              </a:ext>
            </a:extLst>
          </p:cNvPr>
          <p:cNvSpPr/>
          <p:nvPr/>
        </p:nvSpPr>
        <p:spPr>
          <a:xfrm>
            <a:off x="10301960" y="5685084"/>
            <a:ext cx="411706" cy="508675"/>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0" name="Rectangle 23">
            <a:extLst>
              <a:ext uri="{FF2B5EF4-FFF2-40B4-BE49-F238E27FC236}">
                <a16:creationId xmlns:a16="http://schemas.microsoft.com/office/drawing/2014/main" id="{411254AD-C704-4DA8-B5ED-2CB7E0E42884}"/>
              </a:ext>
            </a:extLst>
          </p:cNvPr>
          <p:cNvSpPr/>
          <p:nvPr/>
        </p:nvSpPr>
        <p:spPr>
          <a:xfrm>
            <a:off x="4242330" y="5739982"/>
            <a:ext cx="678102" cy="398876"/>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1" name="Oval 31">
            <a:extLst>
              <a:ext uri="{FF2B5EF4-FFF2-40B4-BE49-F238E27FC236}">
                <a16:creationId xmlns:a16="http://schemas.microsoft.com/office/drawing/2014/main" id="{9CEA4298-5C72-495F-935E-04B7A42F93E1}"/>
              </a:ext>
            </a:extLst>
          </p:cNvPr>
          <p:cNvSpPr/>
          <p:nvPr/>
        </p:nvSpPr>
        <p:spPr>
          <a:xfrm>
            <a:off x="8665030" y="5684794"/>
            <a:ext cx="504505" cy="509254"/>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2" name="Rectangle 23">
            <a:extLst>
              <a:ext uri="{FF2B5EF4-FFF2-40B4-BE49-F238E27FC236}">
                <a16:creationId xmlns:a16="http://schemas.microsoft.com/office/drawing/2014/main" id="{D1D013BE-5839-41BC-BC72-D7D6A426C477}"/>
              </a:ext>
            </a:extLst>
          </p:cNvPr>
          <p:cNvSpPr/>
          <p:nvPr/>
        </p:nvSpPr>
        <p:spPr>
          <a:xfrm>
            <a:off x="5963174" y="5716474"/>
            <a:ext cx="691882" cy="445892"/>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3" name="Oval 31">
            <a:extLst>
              <a:ext uri="{FF2B5EF4-FFF2-40B4-BE49-F238E27FC236}">
                <a16:creationId xmlns:a16="http://schemas.microsoft.com/office/drawing/2014/main" id="{F2B4C20E-6F83-4700-819A-B889CC4F8028}"/>
              </a:ext>
            </a:extLst>
          </p:cNvPr>
          <p:cNvSpPr/>
          <p:nvPr/>
        </p:nvSpPr>
        <p:spPr>
          <a:xfrm>
            <a:off x="6939606" y="5653380"/>
            <a:ext cx="579873" cy="572083"/>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4" name="Teardrop 17">
            <a:extLst>
              <a:ext uri="{FF2B5EF4-FFF2-40B4-BE49-F238E27FC236}">
                <a16:creationId xmlns:a16="http://schemas.microsoft.com/office/drawing/2014/main" id="{04CFE412-7B77-4FD8-A796-DE7E55B89403}"/>
              </a:ext>
            </a:extLst>
          </p:cNvPr>
          <p:cNvSpPr/>
          <p:nvPr/>
        </p:nvSpPr>
        <p:spPr>
          <a:xfrm rot="18900000">
            <a:off x="5204982" y="5698880"/>
            <a:ext cx="473640" cy="481082"/>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5" name="Rectangle 23">
            <a:extLst>
              <a:ext uri="{FF2B5EF4-FFF2-40B4-BE49-F238E27FC236}">
                <a16:creationId xmlns:a16="http://schemas.microsoft.com/office/drawing/2014/main" id="{2246F171-72B7-42E7-B6C0-D78C12504E9B}"/>
              </a:ext>
            </a:extLst>
          </p:cNvPr>
          <p:cNvSpPr/>
          <p:nvPr/>
        </p:nvSpPr>
        <p:spPr>
          <a:xfrm>
            <a:off x="7804030" y="5649492"/>
            <a:ext cx="576449" cy="579858"/>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6" name="Round Same Side Corner Rectangle 8">
            <a:extLst>
              <a:ext uri="{FF2B5EF4-FFF2-40B4-BE49-F238E27FC236}">
                <a16:creationId xmlns:a16="http://schemas.microsoft.com/office/drawing/2014/main" id="{DB67113F-D303-42DA-95BD-610BBED8BE92}"/>
              </a:ext>
            </a:extLst>
          </p:cNvPr>
          <p:cNvSpPr/>
          <p:nvPr/>
        </p:nvSpPr>
        <p:spPr>
          <a:xfrm>
            <a:off x="4455730" y="1450295"/>
            <a:ext cx="251302" cy="66186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7" name="Round Same Side Corner Rectangle 20">
            <a:extLst>
              <a:ext uri="{FF2B5EF4-FFF2-40B4-BE49-F238E27FC236}">
                <a16:creationId xmlns:a16="http://schemas.microsoft.com/office/drawing/2014/main" id="{64493E6A-B33B-4279-A44A-DC445D86772A}"/>
              </a:ext>
            </a:extLst>
          </p:cNvPr>
          <p:cNvSpPr/>
          <p:nvPr/>
        </p:nvSpPr>
        <p:spPr>
          <a:xfrm rot="10800000">
            <a:off x="5042893" y="1447239"/>
            <a:ext cx="313136" cy="66798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8" name="Donut 87">
            <a:extLst>
              <a:ext uri="{FF2B5EF4-FFF2-40B4-BE49-F238E27FC236}">
                <a16:creationId xmlns:a16="http://schemas.microsoft.com/office/drawing/2014/main" id="{4E09E652-E42B-4D35-B750-1E418CF08FA6}"/>
              </a:ext>
            </a:extLst>
          </p:cNvPr>
          <p:cNvSpPr/>
          <p:nvPr/>
        </p:nvSpPr>
        <p:spPr>
          <a:xfrm>
            <a:off x="5691893" y="1539942"/>
            <a:ext cx="507661" cy="521714"/>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89" name="Donut 90">
            <a:extLst>
              <a:ext uri="{FF2B5EF4-FFF2-40B4-BE49-F238E27FC236}">
                <a16:creationId xmlns:a16="http://schemas.microsoft.com/office/drawing/2014/main" id="{D86BE85A-63D8-48D0-8B07-9669B75E9D9D}"/>
              </a:ext>
            </a:extLst>
          </p:cNvPr>
          <p:cNvSpPr/>
          <p:nvPr/>
        </p:nvSpPr>
        <p:spPr>
          <a:xfrm>
            <a:off x="6568402" y="1501877"/>
            <a:ext cx="532052" cy="54375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90" name="Oval 6">
            <a:extLst>
              <a:ext uri="{FF2B5EF4-FFF2-40B4-BE49-F238E27FC236}">
                <a16:creationId xmlns:a16="http://schemas.microsoft.com/office/drawing/2014/main" id="{319E467E-1F19-4CBB-A070-3B6CE4078D17}"/>
              </a:ext>
            </a:extLst>
          </p:cNvPr>
          <p:cNvSpPr/>
          <p:nvPr/>
        </p:nvSpPr>
        <p:spPr>
          <a:xfrm>
            <a:off x="7560710" y="2604583"/>
            <a:ext cx="507960" cy="502639"/>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1" name="Block Arc 25">
            <a:extLst>
              <a:ext uri="{FF2B5EF4-FFF2-40B4-BE49-F238E27FC236}">
                <a16:creationId xmlns:a16="http://schemas.microsoft.com/office/drawing/2014/main" id="{5F7FD4D6-1C06-4ABB-98F4-AC79D3C6A6D8}"/>
              </a:ext>
            </a:extLst>
          </p:cNvPr>
          <p:cNvSpPr/>
          <p:nvPr/>
        </p:nvSpPr>
        <p:spPr>
          <a:xfrm>
            <a:off x="5081797" y="2603460"/>
            <a:ext cx="349473" cy="504884"/>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92" name="Block Arc 31">
            <a:extLst>
              <a:ext uri="{FF2B5EF4-FFF2-40B4-BE49-F238E27FC236}">
                <a16:creationId xmlns:a16="http://schemas.microsoft.com/office/drawing/2014/main" id="{7D9DF903-DA8F-4191-AEDF-7DDF26A64847}"/>
              </a:ext>
            </a:extLst>
          </p:cNvPr>
          <p:cNvSpPr/>
          <p:nvPr/>
        </p:nvSpPr>
        <p:spPr>
          <a:xfrm>
            <a:off x="8411005" y="2603460"/>
            <a:ext cx="455959" cy="504884"/>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93" name="Freeform 53">
            <a:extLst>
              <a:ext uri="{FF2B5EF4-FFF2-40B4-BE49-F238E27FC236}">
                <a16:creationId xmlns:a16="http://schemas.microsoft.com/office/drawing/2014/main" id="{D57F2C4B-7240-41A7-B169-E1E9E5390396}"/>
              </a:ext>
            </a:extLst>
          </p:cNvPr>
          <p:cNvSpPr/>
          <p:nvPr/>
        </p:nvSpPr>
        <p:spPr>
          <a:xfrm>
            <a:off x="10130939" y="2599748"/>
            <a:ext cx="499664" cy="512309"/>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4" name="Block Arc 10">
            <a:extLst>
              <a:ext uri="{FF2B5EF4-FFF2-40B4-BE49-F238E27FC236}">
                <a16:creationId xmlns:a16="http://schemas.microsoft.com/office/drawing/2014/main" id="{75C14C12-5F78-4BDD-B8A3-69BB465A2216}"/>
              </a:ext>
            </a:extLst>
          </p:cNvPr>
          <p:cNvSpPr/>
          <p:nvPr/>
        </p:nvSpPr>
        <p:spPr>
          <a:xfrm>
            <a:off x="10959168" y="4745774"/>
            <a:ext cx="614525" cy="416246"/>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95" name="Freeform 55">
            <a:extLst>
              <a:ext uri="{FF2B5EF4-FFF2-40B4-BE49-F238E27FC236}">
                <a16:creationId xmlns:a16="http://schemas.microsoft.com/office/drawing/2014/main" id="{E1F21ECA-3730-4E2A-BB32-69C99B2546BB}"/>
              </a:ext>
            </a:extLst>
          </p:cNvPr>
          <p:cNvSpPr/>
          <p:nvPr/>
        </p:nvSpPr>
        <p:spPr>
          <a:xfrm>
            <a:off x="4423300" y="2468550"/>
            <a:ext cx="316162" cy="77470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6" name="Round Same Side Corner Rectangle 36">
            <a:extLst>
              <a:ext uri="{FF2B5EF4-FFF2-40B4-BE49-F238E27FC236}">
                <a16:creationId xmlns:a16="http://schemas.microsoft.com/office/drawing/2014/main" id="{E0C4F70F-DCCD-48F1-A750-DF4F32AC8F75}"/>
              </a:ext>
            </a:extLst>
          </p:cNvPr>
          <p:cNvSpPr/>
          <p:nvPr/>
        </p:nvSpPr>
        <p:spPr>
          <a:xfrm>
            <a:off x="9209300" y="2626898"/>
            <a:ext cx="579306" cy="458009"/>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7" name="Oval 21">
            <a:extLst>
              <a:ext uri="{FF2B5EF4-FFF2-40B4-BE49-F238E27FC236}">
                <a16:creationId xmlns:a16="http://schemas.microsoft.com/office/drawing/2014/main" id="{B92F2676-D90E-40BF-8AC5-C623D6EC5932}"/>
              </a:ext>
            </a:extLst>
          </p:cNvPr>
          <p:cNvSpPr>
            <a:spLocks noChangeAspect="1"/>
          </p:cNvSpPr>
          <p:nvPr/>
        </p:nvSpPr>
        <p:spPr>
          <a:xfrm>
            <a:off x="7052100" y="4713438"/>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8" name="Oval 32">
            <a:extLst>
              <a:ext uri="{FF2B5EF4-FFF2-40B4-BE49-F238E27FC236}">
                <a16:creationId xmlns:a16="http://schemas.microsoft.com/office/drawing/2014/main" id="{06C7F06B-394E-4FE3-88AA-93210AFF9C00}"/>
              </a:ext>
            </a:extLst>
          </p:cNvPr>
          <p:cNvSpPr/>
          <p:nvPr/>
        </p:nvSpPr>
        <p:spPr>
          <a:xfrm>
            <a:off x="9307908" y="4680733"/>
            <a:ext cx="454128" cy="546324"/>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Tree>
    <p:extLst>
      <p:ext uri="{BB962C8B-B14F-4D97-AF65-F5344CB8AC3E}">
        <p14:creationId xmlns:p14="http://schemas.microsoft.com/office/powerpoint/2010/main" val="486176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A</a:t>
            </a:r>
            <a:endParaRPr lang="ko-KR" altLang="en-US" dirty="0"/>
          </a:p>
        </p:txBody>
      </p:sp>
      <p:sp>
        <p:nvSpPr>
          <p:cNvPr id="61" name="TextBox 60">
            <a:extLst>
              <a:ext uri="{FF2B5EF4-FFF2-40B4-BE49-F238E27FC236}">
                <a16:creationId xmlns:a16="http://schemas.microsoft.com/office/drawing/2014/main" id="{B89BED91-8BE9-4FC0-966D-2F6530C40D40}"/>
              </a:ext>
            </a:extLst>
          </p:cNvPr>
          <p:cNvSpPr txBox="1"/>
          <p:nvPr/>
        </p:nvSpPr>
        <p:spPr>
          <a:xfrm>
            <a:off x="948939" y="1909175"/>
            <a:ext cx="2976331" cy="584775"/>
          </a:xfrm>
          <a:prstGeom prst="rect">
            <a:avLst/>
          </a:prstGeom>
          <a:noFill/>
        </p:spPr>
        <p:txBody>
          <a:bodyPr wrap="square" rtlCol="0" anchor="ctr">
            <a:spAutoFit/>
          </a:bodyPr>
          <a:lstStyle/>
          <a:p>
            <a:pPr defTabSz="1219170" latinLnBrk="1"/>
            <a:r>
              <a:rPr lang="en-US" altLang="ko-KR" sz="1600" b="1" dirty="0">
                <a:solidFill>
                  <a:prstClr val="white"/>
                </a:solidFill>
                <a:latin typeface="Arial" pitchFamily="34" charset="0"/>
                <a:cs typeface="Arial" pitchFamily="34" charset="0"/>
              </a:rPr>
              <a:t>You can Resize without losing quality</a:t>
            </a:r>
            <a:endParaRPr lang="ko-KR" altLang="en-US" sz="1600" b="1" dirty="0">
              <a:solidFill>
                <a:prstClr val="white"/>
              </a:solidFill>
              <a:latin typeface="Arial" pitchFamily="34" charset="0"/>
              <a:cs typeface="Arial" pitchFamily="34" charset="0"/>
            </a:endParaRPr>
          </a:p>
        </p:txBody>
      </p:sp>
      <p:sp>
        <p:nvSpPr>
          <p:cNvPr id="62" name="TextBox 61">
            <a:extLst>
              <a:ext uri="{FF2B5EF4-FFF2-40B4-BE49-F238E27FC236}">
                <a16:creationId xmlns:a16="http://schemas.microsoft.com/office/drawing/2014/main" id="{B41A805E-954E-442A-8407-63052195ECD1}"/>
              </a:ext>
            </a:extLst>
          </p:cNvPr>
          <p:cNvSpPr txBox="1"/>
          <p:nvPr/>
        </p:nvSpPr>
        <p:spPr>
          <a:xfrm>
            <a:off x="948939" y="2592171"/>
            <a:ext cx="2976331" cy="584775"/>
          </a:xfrm>
          <a:prstGeom prst="rect">
            <a:avLst/>
          </a:prstGeom>
          <a:noFill/>
        </p:spPr>
        <p:txBody>
          <a:bodyPr wrap="square" rtlCol="0" anchor="ctr">
            <a:spAutoFit/>
          </a:bodyPr>
          <a:lstStyle/>
          <a:p>
            <a:pPr defTabSz="1219170" latinLnBrk="1"/>
            <a:r>
              <a:rPr lang="en-US" altLang="ko-KR" sz="1600" b="1" dirty="0">
                <a:solidFill>
                  <a:prstClr val="white"/>
                </a:solidFill>
                <a:latin typeface="Arial" pitchFamily="34" charset="0"/>
                <a:cs typeface="Arial" pitchFamily="34" charset="0"/>
              </a:rPr>
              <a:t>You can Change Fill Color &amp;</a:t>
            </a:r>
          </a:p>
          <a:p>
            <a:pPr defTabSz="1219170" latinLnBrk="1"/>
            <a:r>
              <a:rPr lang="en-US" altLang="ko-KR" sz="1600" b="1" dirty="0">
                <a:solidFill>
                  <a:prstClr val="white"/>
                </a:solidFill>
                <a:latin typeface="Arial" pitchFamily="34" charset="0"/>
                <a:cs typeface="Arial" pitchFamily="34" charset="0"/>
              </a:rPr>
              <a:t>Line Color</a:t>
            </a:r>
            <a:endParaRPr lang="ko-KR" altLang="en-US" sz="1600" b="1" dirty="0">
              <a:solidFill>
                <a:prstClr val="white"/>
              </a:solidFill>
              <a:latin typeface="Arial" pitchFamily="34" charset="0"/>
              <a:cs typeface="Arial" pitchFamily="34" charset="0"/>
            </a:endParaRPr>
          </a:p>
        </p:txBody>
      </p:sp>
      <p:sp>
        <p:nvSpPr>
          <p:cNvPr id="63" name="TextBox 62">
            <a:extLst>
              <a:ext uri="{FF2B5EF4-FFF2-40B4-BE49-F238E27FC236}">
                <a16:creationId xmlns:a16="http://schemas.microsoft.com/office/drawing/2014/main" id="{BDDECAC2-E8B5-4B58-B2FC-77AE94C08AF5}"/>
              </a:ext>
            </a:extLst>
          </p:cNvPr>
          <p:cNvSpPr txBox="1"/>
          <p:nvPr/>
        </p:nvSpPr>
        <p:spPr>
          <a:xfrm>
            <a:off x="948939" y="5680139"/>
            <a:ext cx="2976000" cy="297454"/>
          </a:xfrm>
          <a:prstGeom prst="rect">
            <a:avLst/>
          </a:prstGeom>
          <a:noFill/>
        </p:spPr>
        <p:txBody>
          <a:bodyPr wrap="square" rtlCol="0" anchor="ctr">
            <a:spAutoFit/>
          </a:bodyPr>
          <a:lstStyle/>
          <a:p>
            <a:pPr defTabSz="1219170" latinLnBrk="1"/>
            <a:r>
              <a:rPr lang="en-US" altLang="ko-KR" sz="1333" dirty="0">
                <a:solidFill>
                  <a:prstClr val="white"/>
                </a:solidFill>
                <a:latin typeface="Arial" pitchFamily="34" charset="0"/>
                <a:cs typeface="Arial" pitchFamily="34" charset="0"/>
              </a:rPr>
              <a:t>www.allppt.com</a:t>
            </a:r>
            <a:endParaRPr lang="ko-KR" altLang="en-US" sz="1333" dirty="0">
              <a:solidFill>
                <a:prstClr val="white"/>
              </a:solidFill>
              <a:latin typeface="Arial" pitchFamily="34" charset="0"/>
              <a:cs typeface="Arial" pitchFamily="34" charset="0"/>
            </a:endParaRPr>
          </a:p>
        </p:txBody>
      </p:sp>
      <p:sp>
        <p:nvSpPr>
          <p:cNvPr id="64" name="TextBox 63">
            <a:extLst>
              <a:ext uri="{FF2B5EF4-FFF2-40B4-BE49-F238E27FC236}">
                <a16:creationId xmlns:a16="http://schemas.microsoft.com/office/drawing/2014/main" id="{A8176DE3-E13E-44AC-BA54-C95E7635536B}"/>
              </a:ext>
            </a:extLst>
          </p:cNvPr>
          <p:cNvSpPr txBox="1"/>
          <p:nvPr/>
        </p:nvSpPr>
        <p:spPr>
          <a:xfrm>
            <a:off x="948939" y="4116464"/>
            <a:ext cx="2976000" cy="1569660"/>
          </a:xfrm>
          <a:prstGeom prst="rect">
            <a:avLst/>
          </a:prstGeom>
          <a:noFill/>
        </p:spPr>
        <p:txBody>
          <a:bodyPr wrap="square" rtlCol="0" anchor="ctr">
            <a:spAutoFit/>
          </a:bodyPr>
          <a:lstStyle/>
          <a:p>
            <a:pPr defTabSz="1219170" latinLnBrk="1"/>
            <a:r>
              <a:rPr lang="en-US" altLang="ko-KR" sz="3200" b="1" dirty="0">
                <a:solidFill>
                  <a:prstClr val="white"/>
                </a:solidFill>
                <a:latin typeface="Arial"/>
                <a:cs typeface="Arial" pitchFamily="34" charset="0"/>
              </a:rPr>
              <a:t>FREE </a:t>
            </a:r>
          </a:p>
          <a:p>
            <a:pPr defTabSz="1219170" latinLnBrk="1"/>
            <a:r>
              <a:rPr lang="en-US" altLang="ko-KR" sz="3200" b="1" dirty="0">
                <a:solidFill>
                  <a:prstClr val="white"/>
                </a:solidFill>
                <a:latin typeface="Arial"/>
                <a:cs typeface="Arial" pitchFamily="34" charset="0"/>
              </a:rPr>
              <a:t>PPT TEMPLATES</a:t>
            </a:r>
          </a:p>
        </p:txBody>
      </p:sp>
      <p:sp>
        <p:nvSpPr>
          <p:cNvPr id="65" name="Diamond 5">
            <a:extLst>
              <a:ext uri="{FF2B5EF4-FFF2-40B4-BE49-F238E27FC236}">
                <a16:creationId xmlns:a16="http://schemas.microsoft.com/office/drawing/2014/main" id="{A1F475E0-26C2-41C3-9210-47BC561D61A1}"/>
              </a:ext>
            </a:extLst>
          </p:cNvPr>
          <p:cNvSpPr/>
          <p:nvPr/>
        </p:nvSpPr>
        <p:spPr>
          <a:xfrm>
            <a:off x="6494380" y="1786481"/>
            <a:ext cx="476355" cy="477763"/>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66" name="Isosceles Triangle 51">
            <a:extLst>
              <a:ext uri="{FF2B5EF4-FFF2-40B4-BE49-F238E27FC236}">
                <a16:creationId xmlns:a16="http://schemas.microsoft.com/office/drawing/2014/main" id="{B3341224-3B47-4E02-8386-B42FCA8D9070}"/>
              </a:ext>
            </a:extLst>
          </p:cNvPr>
          <p:cNvSpPr/>
          <p:nvPr/>
        </p:nvSpPr>
        <p:spPr>
          <a:xfrm>
            <a:off x="5730652" y="1850707"/>
            <a:ext cx="476353" cy="349312"/>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67" name="Isosceles Triangle 57">
            <a:extLst>
              <a:ext uri="{FF2B5EF4-FFF2-40B4-BE49-F238E27FC236}">
                <a16:creationId xmlns:a16="http://schemas.microsoft.com/office/drawing/2014/main" id="{CF543290-AF8E-4245-9969-08566B68911A}"/>
              </a:ext>
            </a:extLst>
          </p:cNvPr>
          <p:cNvSpPr/>
          <p:nvPr/>
        </p:nvSpPr>
        <p:spPr>
          <a:xfrm>
            <a:off x="6496281" y="4543686"/>
            <a:ext cx="285124" cy="644580"/>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dirty="0">
              <a:solidFill>
                <a:prstClr val="white"/>
              </a:solidFill>
              <a:latin typeface="Arial"/>
            </a:endParaRPr>
          </a:p>
        </p:txBody>
      </p:sp>
      <p:sp>
        <p:nvSpPr>
          <p:cNvPr id="68" name="Rectangle 7">
            <a:extLst>
              <a:ext uri="{FF2B5EF4-FFF2-40B4-BE49-F238E27FC236}">
                <a16:creationId xmlns:a16="http://schemas.microsoft.com/office/drawing/2014/main" id="{F6502832-8066-4D72-AE41-860DB456D2FC}"/>
              </a:ext>
            </a:extLst>
          </p:cNvPr>
          <p:cNvSpPr/>
          <p:nvPr/>
        </p:nvSpPr>
        <p:spPr>
          <a:xfrm rot="18900000">
            <a:off x="9657338" y="3755469"/>
            <a:ext cx="205479" cy="45776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69" name="Parallelogram 15">
            <a:extLst>
              <a:ext uri="{FF2B5EF4-FFF2-40B4-BE49-F238E27FC236}">
                <a16:creationId xmlns:a16="http://schemas.microsoft.com/office/drawing/2014/main" id="{EE381465-C824-47AD-9AB5-B8F4C5F0649F}"/>
              </a:ext>
            </a:extLst>
          </p:cNvPr>
          <p:cNvSpPr/>
          <p:nvPr/>
        </p:nvSpPr>
        <p:spPr>
          <a:xfrm flipH="1">
            <a:off x="5724924" y="4654504"/>
            <a:ext cx="422945" cy="422945"/>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0" name="Freeform 19">
            <a:extLst>
              <a:ext uri="{FF2B5EF4-FFF2-40B4-BE49-F238E27FC236}">
                <a16:creationId xmlns:a16="http://schemas.microsoft.com/office/drawing/2014/main" id="{8586E9A0-2AA2-474F-AB2D-DC626EB23A6E}"/>
              </a:ext>
            </a:extLst>
          </p:cNvPr>
          <p:cNvSpPr/>
          <p:nvPr/>
        </p:nvSpPr>
        <p:spPr>
          <a:xfrm>
            <a:off x="7981624" y="3744493"/>
            <a:ext cx="419563" cy="412835"/>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1" name="Rectangle 30">
            <a:extLst>
              <a:ext uri="{FF2B5EF4-FFF2-40B4-BE49-F238E27FC236}">
                <a16:creationId xmlns:a16="http://schemas.microsoft.com/office/drawing/2014/main" id="{BF127B2B-F762-42B0-8C51-69C44E6AC03C}"/>
              </a:ext>
            </a:extLst>
          </p:cNvPr>
          <p:cNvSpPr/>
          <p:nvPr/>
        </p:nvSpPr>
        <p:spPr>
          <a:xfrm>
            <a:off x="11003104" y="3706304"/>
            <a:ext cx="422945" cy="421709"/>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2" name="Rectangle 7">
            <a:extLst>
              <a:ext uri="{FF2B5EF4-FFF2-40B4-BE49-F238E27FC236}">
                <a16:creationId xmlns:a16="http://schemas.microsoft.com/office/drawing/2014/main" id="{D6BF7D9D-D7A9-4C10-80E6-F28E2EAD5AD9}"/>
              </a:ext>
            </a:extLst>
          </p:cNvPr>
          <p:cNvSpPr/>
          <p:nvPr/>
        </p:nvSpPr>
        <p:spPr>
          <a:xfrm>
            <a:off x="7258111" y="1810669"/>
            <a:ext cx="429387" cy="42938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3" name="Rectangle 15">
            <a:extLst>
              <a:ext uri="{FF2B5EF4-FFF2-40B4-BE49-F238E27FC236}">
                <a16:creationId xmlns:a16="http://schemas.microsoft.com/office/drawing/2014/main" id="{6EBC7DE7-B17A-4229-BB1A-4B1ECA2F35D8}"/>
              </a:ext>
            </a:extLst>
          </p:cNvPr>
          <p:cNvSpPr/>
          <p:nvPr/>
        </p:nvSpPr>
        <p:spPr>
          <a:xfrm rot="5400000">
            <a:off x="7974589" y="1810670"/>
            <a:ext cx="429959" cy="429388"/>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4" name="Pie 24">
            <a:extLst>
              <a:ext uri="{FF2B5EF4-FFF2-40B4-BE49-F238E27FC236}">
                <a16:creationId xmlns:a16="http://schemas.microsoft.com/office/drawing/2014/main" id="{8160A251-A4C5-4CF5-A4FB-959C94A7FE4C}"/>
              </a:ext>
            </a:extLst>
          </p:cNvPr>
          <p:cNvSpPr/>
          <p:nvPr/>
        </p:nvSpPr>
        <p:spPr>
          <a:xfrm>
            <a:off x="7129816" y="4633628"/>
            <a:ext cx="467280" cy="464693"/>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latin typeface="Arial"/>
            </a:endParaRPr>
          </a:p>
        </p:txBody>
      </p:sp>
      <p:sp>
        <p:nvSpPr>
          <p:cNvPr id="75" name="Parallelogram 30">
            <a:extLst>
              <a:ext uri="{FF2B5EF4-FFF2-40B4-BE49-F238E27FC236}">
                <a16:creationId xmlns:a16="http://schemas.microsoft.com/office/drawing/2014/main" id="{EAC2D579-605D-480E-BA8C-46A152D09BDB}"/>
              </a:ext>
            </a:extLst>
          </p:cNvPr>
          <p:cNvSpPr/>
          <p:nvPr/>
        </p:nvSpPr>
        <p:spPr>
          <a:xfrm flipH="1">
            <a:off x="10980120" y="2729464"/>
            <a:ext cx="468913" cy="470073"/>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6" name="Block Arc 14">
            <a:extLst>
              <a:ext uri="{FF2B5EF4-FFF2-40B4-BE49-F238E27FC236}">
                <a16:creationId xmlns:a16="http://schemas.microsoft.com/office/drawing/2014/main" id="{6146240E-7BA6-4559-A0B2-FE13EEEC2862}"/>
              </a:ext>
            </a:extLst>
          </p:cNvPr>
          <p:cNvSpPr/>
          <p:nvPr/>
        </p:nvSpPr>
        <p:spPr>
          <a:xfrm rot="16200000">
            <a:off x="8691808" y="1766870"/>
            <a:ext cx="516648" cy="51698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latin typeface="Arial"/>
            </a:endParaRPr>
          </a:p>
        </p:txBody>
      </p:sp>
      <p:sp>
        <p:nvSpPr>
          <p:cNvPr id="77" name="Block Arc 41">
            <a:extLst>
              <a:ext uri="{FF2B5EF4-FFF2-40B4-BE49-F238E27FC236}">
                <a16:creationId xmlns:a16="http://schemas.microsoft.com/office/drawing/2014/main" id="{DE426CCA-1962-40BA-B3C9-550F0C5F82D7}"/>
              </a:ext>
            </a:extLst>
          </p:cNvPr>
          <p:cNvSpPr/>
          <p:nvPr/>
        </p:nvSpPr>
        <p:spPr>
          <a:xfrm>
            <a:off x="9496002" y="1724702"/>
            <a:ext cx="430965" cy="601324"/>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latin typeface="Arial"/>
            </a:endParaRPr>
          </a:p>
        </p:txBody>
      </p:sp>
      <p:sp>
        <p:nvSpPr>
          <p:cNvPr id="78" name="Right Triangle 17">
            <a:extLst>
              <a:ext uri="{FF2B5EF4-FFF2-40B4-BE49-F238E27FC236}">
                <a16:creationId xmlns:a16="http://schemas.microsoft.com/office/drawing/2014/main" id="{6E90A537-82D1-44D0-990F-DA09D5FB426F}"/>
              </a:ext>
            </a:extLst>
          </p:cNvPr>
          <p:cNvSpPr/>
          <p:nvPr/>
        </p:nvSpPr>
        <p:spPr>
          <a:xfrm>
            <a:off x="7945508" y="4617217"/>
            <a:ext cx="351283" cy="497519"/>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9" name="Oval 27">
            <a:extLst>
              <a:ext uri="{FF2B5EF4-FFF2-40B4-BE49-F238E27FC236}">
                <a16:creationId xmlns:a16="http://schemas.microsoft.com/office/drawing/2014/main" id="{3683B7AE-4642-4FC2-9278-4AC83D0D4C59}"/>
              </a:ext>
            </a:extLst>
          </p:cNvPr>
          <p:cNvSpPr/>
          <p:nvPr/>
        </p:nvSpPr>
        <p:spPr>
          <a:xfrm>
            <a:off x="4952292" y="5407782"/>
            <a:ext cx="373083" cy="709517"/>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80" name="Parallelogram 15">
            <a:extLst>
              <a:ext uri="{FF2B5EF4-FFF2-40B4-BE49-F238E27FC236}">
                <a16:creationId xmlns:a16="http://schemas.microsoft.com/office/drawing/2014/main" id="{B1A2D174-D325-42C7-83D5-73AA1A940580}"/>
              </a:ext>
            </a:extLst>
          </p:cNvPr>
          <p:cNvSpPr/>
          <p:nvPr/>
        </p:nvSpPr>
        <p:spPr>
          <a:xfrm rot="16200000">
            <a:off x="8702285" y="3655829"/>
            <a:ext cx="545207" cy="590167"/>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81" name="Round Same Side Corner Rectangle 21">
            <a:extLst>
              <a:ext uri="{FF2B5EF4-FFF2-40B4-BE49-F238E27FC236}">
                <a16:creationId xmlns:a16="http://schemas.microsoft.com/office/drawing/2014/main" id="{49F5304F-6984-4C24-9860-CB40C99C66DE}"/>
              </a:ext>
            </a:extLst>
          </p:cNvPr>
          <p:cNvSpPr/>
          <p:nvPr/>
        </p:nvSpPr>
        <p:spPr>
          <a:xfrm rot="10800000">
            <a:off x="9407234" y="2744183"/>
            <a:ext cx="352079" cy="397583"/>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82" name="Oval 26">
            <a:extLst>
              <a:ext uri="{FF2B5EF4-FFF2-40B4-BE49-F238E27FC236}">
                <a16:creationId xmlns:a16="http://schemas.microsoft.com/office/drawing/2014/main" id="{7D50483C-7053-43C3-8690-F44DE7417F73}"/>
              </a:ext>
            </a:extLst>
          </p:cNvPr>
          <p:cNvSpPr/>
          <p:nvPr/>
        </p:nvSpPr>
        <p:spPr>
          <a:xfrm>
            <a:off x="7272787" y="3694204"/>
            <a:ext cx="430220" cy="513417"/>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83" name="Freeform 32">
            <a:extLst>
              <a:ext uri="{FF2B5EF4-FFF2-40B4-BE49-F238E27FC236}">
                <a16:creationId xmlns:a16="http://schemas.microsoft.com/office/drawing/2014/main" id="{339C7B97-4A84-4B3B-92D4-A33B66E0A1CD}"/>
              </a:ext>
            </a:extLst>
          </p:cNvPr>
          <p:cNvSpPr/>
          <p:nvPr/>
        </p:nvSpPr>
        <p:spPr>
          <a:xfrm>
            <a:off x="4899231" y="1776200"/>
            <a:ext cx="544044" cy="498325"/>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84" name="Rounded Rectangle 10">
            <a:extLst>
              <a:ext uri="{FF2B5EF4-FFF2-40B4-BE49-F238E27FC236}">
                <a16:creationId xmlns:a16="http://schemas.microsoft.com/office/drawing/2014/main" id="{0E574845-0FE1-4970-A214-A6A5AFF4A537}"/>
              </a:ext>
            </a:extLst>
          </p:cNvPr>
          <p:cNvSpPr/>
          <p:nvPr/>
        </p:nvSpPr>
        <p:spPr>
          <a:xfrm>
            <a:off x="8699860" y="2718739"/>
            <a:ext cx="338880" cy="448469"/>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85" name="Rounded Rectangle 32">
            <a:extLst>
              <a:ext uri="{FF2B5EF4-FFF2-40B4-BE49-F238E27FC236}">
                <a16:creationId xmlns:a16="http://schemas.microsoft.com/office/drawing/2014/main" id="{8E036471-F883-492C-8643-E7B6C3CABD35}"/>
              </a:ext>
            </a:extLst>
          </p:cNvPr>
          <p:cNvSpPr/>
          <p:nvPr/>
        </p:nvSpPr>
        <p:spPr>
          <a:xfrm>
            <a:off x="10198078" y="3727148"/>
            <a:ext cx="447529" cy="447529"/>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86" name="Trapezoid 13">
            <a:extLst>
              <a:ext uri="{FF2B5EF4-FFF2-40B4-BE49-F238E27FC236}">
                <a16:creationId xmlns:a16="http://schemas.microsoft.com/office/drawing/2014/main" id="{736D7399-17B9-4F05-8A01-68BED0669AF3}"/>
              </a:ext>
            </a:extLst>
          </p:cNvPr>
          <p:cNvSpPr/>
          <p:nvPr/>
        </p:nvSpPr>
        <p:spPr>
          <a:xfrm>
            <a:off x="5776999" y="2739003"/>
            <a:ext cx="482451" cy="407941"/>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87" name="Rounded Rectangle 7">
            <a:extLst>
              <a:ext uri="{FF2B5EF4-FFF2-40B4-BE49-F238E27FC236}">
                <a16:creationId xmlns:a16="http://schemas.microsoft.com/office/drawing/2014/main" id="{13B3E1D5-2A88-42DE-8FA3-FC43ACAA4BAF}"/>
              </a:ext>
            </a:extLst>
          </p:cNvPr>
          <p:cNvSpPr/>
          <p:nvPr/>
        </p:nvSpPr>
        <p:spPr>
          <a:xfrm>
            <a:off x="8084339" y="2729225"/>
            <a:ext cx="247028" cy="427500"/>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88" name="Rectangle 18">
            <a:extLst>
              <a:ext uri="{FF2B5EF4-FFF2-40B4-BE49-F238E27FC236}">
                <a16:creationId xmlns:a16="http://schemas.microsoft.com/office/drawing/2014/main" id="{282479BA-734F-43B2-863A-9BA8127A1932}"/>
              </a:ext>
            </a:extLst>
          </p:cNvPr>
          <p:cNvSpPr/>
          <p:nvPr/>
        </p:nvSpPr>
        <p:spPr>
          <a:xfrm>
            <a:off x="6627943" y="2765347"/>
            <a:ext cx="447131" cy="355255"/>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89" name="Rounded Rectangle 25">
            <a:extLst>
              <a:ext uri="{FF2B5EF4-FFF2-40B4-BE49-F238E27FC236}">
                <a16:creationId xmlns:a16="http://schemas.microsoft.com/office/drawing/2014/main" id="{CB6A66D9-3F98-4100-95A8-E98DA219C0AE}"/>
              </a:ext>
            </a:extLst>
          </p:cNvPr>
          <p:cNvSpPr/>
          <p:nvPr/>
        </p:nvSpPr>
        <p:spPr>
          <a:xfrm>
            <a:off x="7443567" y="2751549"/>
            <a:ext cx="272279" cy="382848"/>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90" name="Chord 14">
            <a:extLst>
              <a:ext uri="{FF2B5EF4-FFF2-40B4-BE49-F238E27FC236}">
                <a16:creationId xmlns:a16="http://schemas.microsoft.com/office/drawing/2014/main" id="{F68003E8-78C9-4F0E-8C3A-523A4C77F9E4}"/>
              </a:ext>
            </a:extLst>
          </p:cNvPr>
          <p:cNvSpPr/>
          <p:nvPr/>
        </p:nvSpPr>
        <p:spPr>
          <a:xfrm>
            <a:off x="6319441" y="5468018"/>
            <a:ext cx="466785" cy="589045"/>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91" name="Rounded Rectangle 6">
            <a:extLst>
              <a:ext uri="{FF2B5EF4-FFF2-40B4-BE49-F238E27FC236}">
                <a16:creationId xmlns:a16="http://schemas.microsoft.com/office/drawing/2014/main" id="{ABA07F8C-4789-440C-886D-B71350703E63}"/>
              </a:ext>
            </a:extLst>
          </p:cNvPr>
          <p:cNvSpPr/>
          <p:nvPr/>
        </p:nvSpPr>
        <p:spPr>
          <a:xfrm>
            <a:off x="4945806" y="2678354"/>
            <a:ext cx="462700" cy="470421"/>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92" name="Oval 66">
            <a:extLst>
              <a:ext uri="{FF2B5EF4-FFF2-40B4-BE49-F238E27FC236}">
                <a16:creationId xmlns:a16="http://schemas.microsoft.com/office/drawing/2014/main" id="{C537BE3A-A2FB-472A-B1C8-923CC9673104}"/>
              </a:ext>
            </a:extLst>
          </p:cNvPr>
          <p:cNvSpPr/>
          <p:nvPr/>
        </p:nvSpPr>
        <p:spPr>
          <a:xfrm rot="20700000">
            <a:off x="6517569" y="3736936"/>
            <a:ext cx="499603" cy="427949"/>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93" name="Isosceles Triangle 13">
            <a:extLst>
              <a:ext uri="{FF2B5EF4-FFF2-40B4-BE49-F238E27FC236}">
                <a16:creationId xmlns:a16="http://schemas.microsoft.com/office/drawing/2014/main" id="{C098A64C-7BB1-4A58-A95D-0AC57B929467}"/>
              </a:ext>
            </a:extLst>
          </p:cNvPr>
          <p:cNvSpPr/>
          <p:nvPr/>
        </p:nvSpPr>
        <p:spPr>
          <a:xfrm rot="10800000">
            <a:off x="5653167" y="5423040"/>
            <a:ext cx="342867" cy="679000"/>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94" name="Smiley Face 14">
            <a:extLst>
              <a:ext uri="{FF2B5EF4-FFF2-40B4-BE49-F238E27FC236}">
                <a16:creationId xmlns:a16="http://schemas.microsoft.com/office/drawing/2014/main" id="{13682D71-CAA7-4523-9C13-01079DFA22A4}"/>
              </a:ext>
            </a:extLst>
          </p:cNvPr>
          <p:cNvSpPr/>
          <p:nvPr/>
        </p:nvSpPr>
        <p:spPr>
          <a:xfrm>
            <a:off x="7864738" y="5507617"/>
            <a:ext cx="509849" cy="509849"/>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95" name="Smiley Face 12">
            <a:extLst>
              <a:ext uri="{FF2B5EF4-FFF2-40B4-BE49-F238E27FC236}">
                <a16:creationId xmlns:a16="http://schemas.microsoft.com/office/drawing/2014/main" id="{8223930C-120B-4701-8AED-1569CF14FF68}"/>
              </a:ext>
            </a:extLst>
          </p:cNvPr>
          <p:cNvSpPr/>
          <p:nvPr/>
        </p:nvSpPr>
        <p:spPr>
          <a:xfrm>
            <a:off x="10180802" y="5507617"/>
            <a:ext cx="509849" cy="509849"/>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96" name="Smiley Face 15">
            <a:extLst>
              <a:ext uri="{FF2B5EF4-FFF2-40B4-BE49-F238E27FC236}">
                <a16:creationId xmlns:a16="http://schemas.microsoft.com/office/drawing/2014/main" id="{B7E20558-580E-4391-B654-A5827508F0E5}"/>
              </a:ext>
            </a:extLst>
          </p:cNvPr>
          <p:cNvSpPr/>
          <p:nvPr/>
        </p:nvSpPr>
        <p:spPr>
          <a:xfrm>
            <a:off x="8640488" y="5510413"/>
            <a:ext cx="504257" cy="504257"/>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97" name="Oval 37">
            <a:extLst>
              <a:ext uri="{FF2B5EF4-FFF2-40B4-BE49-F238E27FC236}">
                <a16:creationId xmlns:a16="http://schemas.microsoft.com/office/drawing/2014/main" id="{D1FE07CE-0713-4C8C-9FA5-A2DC945216DC}"/>
              </a:ext>
            </a:extLst>
          </p:cNvPr>
          <p:cNvSpPr/>
          <p:nvPr/>
        </p:nvSpPr>
        <p:spPr>
          <a:xfrm>
            <a:off x="10956552" y="5504518"/>
            <a:ext cx="516045" cy="516045"/>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98" name="Smiley Face 14">
            <a:extLst>
              <a:ext uri="{FF2B5EF4-FFF2-40B4-BE49-F238E27FC236}">
                <a16:creationId xmlns:a16="http://schemas.microsoft.com/office/drawing/2014/main" id="{A39BD680-571E-445A-A1A6-30946DE0D6FD}"/>
              </a:ext>
            </a:extLst>
          </p:cNvPr>
          <p:cNvSpPr/>
          <p:nvPr/>
        </p:nvSpPr>
        <p:spPr>
          <a:xfrm>
            <a:off x="9410645" y="5510413"/>
            <a:ext cx="504257" cy="504257"/>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99" name="Rectangle 16">
            <a:extLst>
              <a:ext uri="{FF2B5EF4-FFF2-40B4-BE49-F238E27FC236}">
                <a16:creationId xmlns:a16="http://schemas.microsoft.com/office/drawing/2014/main" id="{24070E0C-0BE8-4115-9A7F-7E499162405F}"/>
              </a:ext>
            </a:extLst>
          </p:cNvPr>
          <p:cNvSpPr/>
          <p:nvPr/>
        </p:nvSpPr>
        <p:spPr>
          <a:xfrm rot="2700000">
            <a:off x="5778347" y="3633082"/>
            <a:ext cx="354560" cy="635660"/>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00" name="Rectangle 9">
            <a:extLst>
              <a:ext uri="{FF2B5EF4-FFF2-40B4-BE49-F238E27FC236}">
                <a16:creationId xmlns:a16="http://schemas.microsoft.com/office/drawing/2014/main" id="{C32236AB-FF70-4BB0-8C9E-A65E6CC9E280}"/>
              </a:ext>
            </a:extLst>
          </p:cNvPr>
          <p:cNvSpPr/>
          <p:nvPr/>
        </p:nvSpPr>
        <p:spPr>
          <a:xfrm>
            <a:off x="4936519" y="3655934"/>
            <a:ext cx="480167" cy="44947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01" name="Round Same Side Corner Rectangle 6">
            <a:extLst>
              <a:ext uri="{FF2B5EF4-FFF2-40B4-BE49-F238E27FC236}">
                <a16:creationId xmlns:a16="http://schemas.microsoft.com/office/drawing/2014/main" id="{3ED97587-85A0-4225-BAE8-4C45FC92FC12}"/>
              </a:ext>
            </a:extLst>
          </p:cNvPr>
          <p:cNvSpPr/>
          <p:nvPr/>
        </p:nvSpPr>
        <p:spPr>
          <a:xfrm rot="2700000">
            <a:off x="7283792" y="5414426"/>
            <a:ext cx="173661" cy="696229"/>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102" name="Frame 17">
            <a:extLst>
              <a:ext uri="{FF2B5EF4-FFF2-40B4-BE49-F238E27FC236}">
                <a16:creationId xmlns:a16="http://schemas.microsoft.com/office/drawing/2014/main" id="{1F99A886-D8C7-42CD-AEEA-37019E1567C2}"/>
              </a:ext>
            </a:extLst>
          </p:cNvPr>
          <p:cNvSpPr/>
          <p:nvPr/>
        </p:nvSpPr>
        <p:spPr>
          <a:xfrm>
            <a:off x="4913811" y="4628559"/>
            <a:ext cx="462700" cy="462700"/>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black"/>
              </a:solidFill>
              <a:latin typeface="Arial"/>
            </a:endParaRPr>
          </a:p>
        </p:txBody>
      </p:sp>
      <p:sp>
        <p:nvSpPr>
          <p:cNvPr id="103" name="Rounded Rectangle 5">
            <a:extLst>
              <a:ext uri="{FF2B5EF4-FFF2-40B4-BE49-F238E27FC236}">
                <a16:creationId xmlns:a16="http://schemas.microsoft.com/office/drawing/2014/main" id="{F36D3852-C23D-47AF-B6C9-E741ECA0DD28}"/>
              </a:ext>
            </a:extLst>
          </p:cNvPr>
          <p:cNvSpPr/>
          <p:nvPr/>
        </p:nvSpPr>
        <p:spPr>
          <a:xfrm flipH="1">
            <a:off x="10127806" y="2753447"/>
            <a:ext cx="459495" cy="379055"/>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04" name="Teardrop 1">
            <a:extLst>
              <a:ext uri="{FF2B5EF4-FFF2-40B4-BE49-F238E27FC236}">
                <a16:creationId xmlns:a16="http://schemas.microsoft.com/office/drawing/2014/main" id="{EB1E6B34-2C9B-4A6D-9808-A6A731D513AC}"/>
              </a:ext>
            </a:extLst>
          </p:cNvPr>
          <p:cNvSpPr/>
          <p:nvPr/>
        </p:nvSpPr>
        <p:spPr>
          <a:xfrm rot="18805991">
            <a:off x="10149907" y="1829456"/>
            <a:ext cx="502483" cy="49724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latin typeface="Arial"/>
            </a:endParaRPr>
          </a:p>
        </p:txBody>
      </p:sp>
      <p:sp>
        <p:nvSpPr>
          <p:cNvPr id="105" name="Rectangle 130">
            <a:extLst>
              <a:ext uri="{FF2B5EF4-FFF2-40B4-BE49-F238E27FC236}">
                <a16:creationId xmlns:a16="http://schemas.microsoft.com/office/drawing/2014/main" id="{0F74E785-63DA-4356-8A97-5D8C305448C6}"/>
              </a:ext>
            </a:extLst>
          </p:cNvPr>
          <p:cNvSpPr/>
          <p:nvPr/>
        </p:nvSpPr>
        <p:spPr>
          <a:xfrm>
            <a:off x="10883929" y="1829516"/>
            <a:ext cx="495867" cy="49811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black"/>
              </a:solidFill>
              <a:latin typeface="Arial"/>
            </a:endParaRPr>
          </a:p>
        </p:txBody>
      </p:sp>
      <p:sp>
        <p:nvSpPr>
          <p:cNvPr id="106" name="Right Triangle 17">
            <a:extLst>
              <a:ext uri="{FF2B5EF4-FFF2-40B4-BE49-F238E27FC236}">
                <a16:creationId xmlns:a16="http://schemas.microsoft.com/office/drawing/2014/main" id="{BB07DB62-35C8-4E76-B9E7-3D67D7E25125}"/>
              </a:ext>
            </a:extLst>
          </p:cNvPr>
          <p:cNvSpPr>
            <a:spLocks noChangeAspect="1"/>
          </p:cNvSpPr>
          <p:nvPr/>
        </p:nvSpPr>
        <p:spPr>
          <a:xfrm>
            <a:off x="9454956" y="4596335"/>
            <a:ext cx="435379" cy="518400"/>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107" name="Right Triangle 17">
            <a:extLst>
              <a:ext uri="{FF2B5EF4-FFF2-40B4-BE49-F238E27FC236}">
                <a16:creationId xmlns:a16="http://schemas.microsoft.com/office/drawing/2014/main" id="{944CDFF2-9E10-44F1-8A70-EEC15A1AD3B7}"/>
              </a:ext>
            </a:extLst>
          </p:cNvPr>
          <p:cNvSpPr>
            <a:spLocks noChangeAspect="1"/>
          </p:cNvSpPr>
          <p:nvPr/>
        </p:nvSpPr>
        <p:spPr>
          <a:xfrm>
            <a:off x="8658184" y="4596335"/>
            <a:ext cx="435379" cy="518400"/>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108" name="Right Triangle 17">
            <a:extLst>
              <a:ext uri="{FF2B5EF4-FFF2-40B4-BE49-F238E27FC236}">
                <a16:creationId xmlns:a16="http://schemas.microsoft.com/office/drawing/2014/main" id="{53C8FEFF-6A2D-49F1-AE76-3D6848DC9656}"/>
              </a:ext>
            </a:extLst>
          </p:cNvPr>
          <p:cNvSpPr>
            <a:spLocks noChangeAspect="1"/>
          </p:cNvSpPr>
          <p:nvPr/>
        </p:nvSpPr>
        <p:spPr>
          <a:xfrm>
            <a:off x="10251728" y="4596335"/>
            <a:ext cx="435379" cy="518400"/>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109" name="Oval 44">
            <a:extLst>
              <a:ext uri="{FF2B5EF4-FFF2-40B4-BE49-F238E27FC236}">
                <a16:creationId xmlns:a16="http://schemas.microsoft.com/office/drawing/2014/main" id="{F306B0BA-CD55-4A8E-A486-A7AB32656CBC}"/>
              </a:ext>
            </a:extLst>
          </p:cNvPr>
          <p:cNvSpPr>
            <a:spLocks noChangeAspect="1"/>
          </p:cNvSpPr>
          <p:nvPr/>
        </p:nvSpPr>
        <p:spPr>
          <a:xfrm>
            <a:off x="11048500" y="4596335"/>
            <a:ext cx="435379" cy="518400"/>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Tree>
    <p:extLst>
      <p:ext uri="{BB962C8B-B14F-4D97-AF65-F5344CB8AC3E}">
        <p14:creationId xmlns:p14="http://schemas.microsoft.com/office/powerpoint/2010/main" val="1700516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B</a:t>
            </a:r>
            <a:endParaRPr lang="ko-KR" altLang="en-US" dirty="0"/>
          </a:p>
        </p:txBody>
      </p:sp>
      <p:sp>
        <p:nvSpPr>
          <p:cNvPr id="53" name="TextBox 52">
            <a:extLst>
              <a:ext uri="{FF2B5EF4-FFF2-40B4-BE49-F238E27FC236}">
                <a16:creationId xmlns:a16="http://schemas.microsoft.com/office/drawing/2014/main" id="{F6F92049-894D-454F-8357-6F8DA198DD80}"/>
              </a:ext>
            </a:extLst>
          </p:cNvPr>
          <p:cNvSpPr txBox="1"/>
          <p:nvPr/>
        </p:nvSpPr>
        <p:spPr>
          <a:xfrm>
            <a:off x="948939" y="1909175"/>
            <a:ext cx="2976331" cy="584775"/>
          </a:xfrm>
          <a:prstGeom prst="rect">
            <a:avLst/>
          </a:prstGeom>
          <a:noFill/>
        </p:spPr>
        <p:txBody>
          <a:bodyPr wrap="square" rtlCol="0" anchor="ctr">
            <a:spAutoFit/>
          </a:bodyPr>
          <a:lstStyle/>
          <a:p>
            <a:pPr defTabSz="1219170" latinLnBrk="1"/>
            <a:r>
              <a:rPr lang="en-US" altLang="ko-KR" sz="1600" b="1" dirty="0">
                <a:solidFill>
                  <a:prstClr val="white"/>
                </a:solidFill>
                <a:latin typeface="Arial" pitchFamily="34" charset="0"/>
                <a:cs typeface="Arial" pitchFamily="34" charset="0"/>
              </a:rPr>
              <a:t>You can Resize without losing quality</a:t>
            </a:r>
            <a:endParaRPr lang="ko-KR" altLang="en-US" sz="1600" b="1" dirty="0">
              <a:solidFill>
                <a:prstClr val="white"/>
              </a:solidFill>
              <a:latin typeface="Arial" pitchFamily="34" charset="0"/>
              <a:cs typeface="Arial" pitchFamily="34" charset="0"/>
            </a:endParaRPr>
          </a:p>
        </p:txBody>
      </p:sp>
      <p:sp>
        <p:nvSpPr>
          <p:cNvPr id="54" name="TextBox 53">
            <a:extLst>
              <a:ext uri="{FF2B5EF4-FFF2-40B4-BE49-F238E27FC236}">
                <a16:creationId xmlns:a16="http://schemas.microsoft.com/office/drawing/2014/main" id="{165DF8D1-DF53-4E0C-B16A-8523DC6AFB51}"/>
              </a:ext>
            </a:extLst>
          </p:cNvPr>
          <p:cNvSpPr txBox="1"/>
          <p:nvPr/>
        </p:nvSpPr>
        <p:spPr>
          <a:xfrm>
            <a:off x="948939" y="2592171"/>
            <a:ext cx="2976331" cy="584775"/>
          </a:xfrm>
          <a:prstGeom prst="rect">
            <a:avLst/>
          </a:prstGeom>
          <a:noFill/>
        </p:spPr>
        <p:txBody>
          <a:bodyPr wrap="square" rtlCol="0" anchor="ctr">
            <a:spAutoFit/>
          </a:bodyPr>
          <a:lstStyle/>
          <a:p>
            <a:pPr defTabSz="1219170" latinLnBrk="1"/>
            <a:r>
              <a:rPr lang="en-US" altLang="ko-KR" sz="1600" b="1" dirty="0">
                <a:solidFill>
                  <a:prstClr val="white"/>
                </a:solidFill>
                <a:latin typeface="Arial" pitchFamily="34" charset="0"/>
                <a:cs typeface="Arial" pitchFamily="34" charset="0"/>
              </a:rPr>
              <a:t>You can Change Fill Color &amp;</a:t>
            </a:r>
          </a:p>
          <a:p>
            <a:pPr defTabSz="1219170" latinLnBrk="1"/>
            <a:r>
              <a:rPr lang="en-US" altLang="ko-KR" sz="1600" b="1" dirty="0">
                <a:solidFill>
                  <a:prstClr val="white"/>
                </a:solidFill>
                <a:latin typeface="Arial" pitchFamily="34" charset="0"/>
                <a:cs typeface="Arial" pitchFamily="34" charset="0"/>
              </a:rPr>
              <a:t>Line Color</a:t>
            </a:r>
            <a:endParaRPr lang="ko-KR" altLang="en-US" sz="1600" b="1" dirty="0">
              <a:solidFill>
                <a:prstClr val="white"/>
              </a:solidFill>
              <a:latin typeface="Arial" pitchFamily="34" charset="0"/>
              <a:cs typeface="Arial" pitchFamily="34" charset="0"/>
            </a:endParaRPr>
          </a:p>
        </p:txBody>
      </p:sp>
      <p:sp>
        <p:nvSpPr>
          <p:cNvPr id="55" name="TextBox 54">
            <a:extLst>
              <a:ext uri="{FF2B5EF4-FFF2-40B4-BE49-F238E27FC236}">
                <a16:creationId xmlns:a16="http://schemas.microsoft.com/office/drawing/2014/main" id="{58F7A65B-7E58-4626-A7DB-A7168D8FFA57}"/>
              </a:ext>
            </a:extLst>
          </p:cNvPr>
          <p:cNvSpPr txBox="1"/>
          <p:nvPr/>
        </p:nvSpPr>
        <p:spPr>
          <a:xfrm>
            <a:off x="948939" y="5680139"/>
            <a:ext cx="2976000" cy="297454"/>
          </a:xfrm>
          <a:prstGeom prst="rect">
            <a:avLst/>
          </a:prstGeom>
          <a:noFill/>
        </p:spPr>
        <p:txBody>
          <a:bodyPr wrap="square" rtlCol="0" anchor="ctr">
            <a:spAutoFit/>
          </a:bodyPr>
          <a:lstStyle/>
          <a:p>
            <a:pPr defTabSz="1219170" latinLnBrk="1"/>
            <a:r>
              <a:rPr lang="en-US" altLang="ko-KR" sz="1333" dirty="0">
                <a:solidFill>
                  <a:prstClr val="white"/>
                </a:solidFill>
                <a:latin typeface="Arial" pitchFamily="34" charset="0"/>
                <a:cs typeface="Arial" pitchFamily="34" charset="0"/>
              </a:rPr>
              <a:t>www.allppt.com</a:t>
            </a:r>
            <a:endParaRPr lang="ko-KR" altLang="en-US" sz="1333" dirty="0">
              <a:solidFill>
                <a:prstClr val="white"/>
              </a:solidFill>
              <a:latin typeface="Arial" pitchFamily="34" charset="0"/>
              <a:cs typeface="Arial" pitchFamily="34" charset="0"/>
            </a:endParaRPr>
          </a:p>
        </p:txBody>
      </p:sp>
      <p:sp>
        <p:nvSpPr>
          <p:cNvPr id="56" name="TextBox 55">
            <a:extLst>
              <a:ext uri="{FF2B5EF4-FFF2-40B4-BE49-F238E27FC236}">
                <a16:creationId xmlns:a16="http://schemas.microsoft.com/office/drawing/2014/main" id="{412E7A17-52A3-4F4A-903D-B5E4244FE437}"/>
              </a:ext>
            </a:extLst>
          </p:cNvPr>
          <p:cNvSpPr txBox="1"/>
          <p:nvPr/>
        </p:nvSpPr>
        <p:spPr>
          <a:xfrm>
            <a:off x="948939" y="4116464"/>
            <a:ext cx="2976000" cy="1569660"/>
          </a:xfrm>
          <a:prstGeom prst="rect">
            <a:avLst/>
          </a:prstGeom>
          <a:noFill/>
        </p:spPr>
        <p:txBody>
          <a:bodyPr wrap="square" rtlCol="0" anchor="ctr">
            <a:spAutoFit/>
          </a:bodyPr>
          <a:lstStyle/>
          <a:p>
            <a:pPr defTabSz="1219170" latinLnBrk="1"/>
            <a:r>
              <a:rPr lang="en-US" altLang="ko-KR" sz="3200" b="1" dirty="0">
                <a:solidFill>
                  <a:prstClr val="white"/>
                </a:solidFill>
                <a:latin typeface="Arial"/>
                <a:cs typeface="Arial" pitchFamily="34" charset="0"/>
              </a:rPr>
              <a:t>FREE </a:t>
            </a:r>
          </a:p>
          <a:p>
            <a:pPr defTabSz="1219170" latinLnBrk="1"/>
            <a:r>
              <a:rPr lang="en-US" altLang="ko-KR" sz="3200" b="1" dirty="0">
                <a:solidFill>
                  <a:prstClr val="white"/>
                </a:solidFill>
                <a:latin typeface="Arial"/>
                <a:cs typeface="Arial" pitchFamily="34" charset="0"/>
              </a:rPr>
              <a:t>PPT TEMPLATES</a:t>
            </a:r>
          </a:p>
        </p:txBody>
      </p:sp>
      <p:sp>
        <p:nvSpPr>
          <p:cNvPr id="57" name="Isosceles Triangle 68">
            <a:extLst>
              <a:ext uri="{FF2B5EF4-FFF2-40B4-BE49-F238E27FC236}">
                <a16:creationId xmlns:a16="http://schemas.microsoft.com/office/drawing/2014/main" id="{CE21E4DD-EBFB-4A2F-A908-6CAF63880735}"/>
              </a:ext>
            </a:extLst>
          </p:cNvPr>
          <p:cNvSpPr/>
          <p:nvPr/>
        </p:nvSpPr>
        <p:spPr>
          <a:xfrm rot="10800000">
            <a:off x="8102137" y="4573495"/>
            <a:ext cx="206632" cy="643491"/>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58" name="Rectangle 9">
            <a:extLst>
              <a:ext uri="{FF2B5EF4-FFF2-40B4-BE49-F238E27FC236}">
                <a16:creationId xmlns:a16="http://schemas.microsoft.com/office/drawing/2014/main" id="{C1726DAB-5E5F-4710-B8B8-3AB8305C013C}"/>
              </a:ext>
            </a:extLst>
          </p:cNvPr>
          <p:cNvSpPr/>
          <p:nvPr/>
        </p:nvSpPr>
        <p:spPr>
          <a:xfrm>
            <a:off x="8629811" y="4647788"/>
            <a:ext cx="495709" cy="494904"/>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59" name="Isosceles Triangle 8">
            <a:extLst>
              <a:ext uri="{FF2B5EF4-FFF2-40B4-BE49-F238E27FC236}">
                <a16:creationId xmlns:a16="http://schemas.microsoft.com/office/drawing/2014/main" id="{A32BDD81-898B-4369-875E-0ACDEBB01AFF}"/>
              </a:ext>
            </a:extLst>
          </p:cNvPr>
          <p:cNvSpPr/>
          <p:nvPr/>
        </p:nvSpPr>
        <p:spPr>
          <a:xfrm rot="16200000">
            <a:off x="4813460" y="3659842"/>
            <a:ext cx="415832" cy="495781"/>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60" name="Donut 8">
            <a:extLst>
              <a:ext uri="{FF2B5EF4-FFF2-40B4-BE49-F238E27FC236}">
                <a16:creationId xmlns:a16="http://schemas.microsoft.com/office/drawing/2014/main" id="{1FD89CD3-1952-4A37-9DAB-6A6DBBA51E03}"/>
              </a:ext>
            </a:extLst>
          </p:cNvPr>
          <p:cNvSpPr/>
          <p:nvPr/>
        </p:nvSpPr>
        <p:spPr>
          <a:xfrm>
            <a:off x="9603126" y="3635665"/>
            <a:ext cx="455217" cy="544131"/>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latin typeface="Arial"/>
            </a:endParaRPr>
          </a:p>
        </p:txBody>
      </p:sp>
      <p:sp>
        <p:nvSpPr>
          <p:cNvPr id="61" name="Freeform 18">
            <a:extLst>
              <a:ext uri="{FF2B5EF4-FFF2-40B4-BE49-F238E27FC236}">
                <a16:creationId xmlns:a16="http://schemas.microsoft.com/office/drawing/2014/main" id="{BDB2FDDF-282C-4830-B537-159C2C3807F6}"/>
              </a:ext>
            </a:extLst>
          </p:cNvPr>
          <p:cNvSpPr/>
          <p:nvPr/>
        </p:nvSpPr>
        <p:spPr>
          <a:xfrm>
            <a:off x="10192778" y="4702058"/>
            <a:ext cx="478725" cy="38636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62" name="Oval 7">
            <a:extLst>
              <a:ext uri="{FF2B5EF4-FFF2-40B4-BE49-F238E27FC236}">
                <a16:creationId xmlns:a16="http://schemas.microsoft.com/office/drawing/2014/main" id="{00E04F4B-AA92-44F9-B129-3119152F1FD1}"/>
              </a:ext>
            </a:extLst>
          </p:cNvPr>
          <p:cNvSpPr/>
          <p:nvPr/>
        </p:nvSpPr>
        <p:spPr>
          <a:xfrm>
            <a:off x="10330715" y="3666881"/>
            <a:ext cx="481703" cy="481703"/>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63" name="Freeform 20">
            <a:extLst>
              <a:ext uri="{FF2B5EF4-FFF2-40B4-BE49-F238E27FC236}">
                <a16:creationId xmlns:a16="http://schemas.microsoft.com/office/drawing/2014/main" id="{723D4AF6-DCBB-4006-B731-A70A822C80C3}"/>
              </a:ext>
            </a:extLst>
          </p:cNvPr>
          <p:cNvSpPr/>
          <p:nvPr/>
        </p:nvSpPr>
        <p:spPr>
          <a:xfrm>
            <a:off x="11029103" y="5549559"/>
            <a:ext cx="502227" cy="536747"/>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64" name="Rounded Rectangle 25">
            <a:extLst>
              <a:ext uri="{FF2B5EF4-FFF2-40B4-BE49-F238E27FC236}">
                <a16:creationId xmlns:a16="http://schemas.microsoft.com/office/drawing/2014/main" id="{526B3303-0625-4B02-AF24-C78E11A9BA0E}"/>
              </a:ext>
            </a:extLst>
          </p:cNvPr>
          <p:cNvSpPr/>
          <p:nvPr/>
        </p:nvSpPr>
        <p:spPr>
          <a:xfrm>
            <a:off x="11005438" y="2729635"/>
            <a:ext cx="549557" cy="402739"/>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65" name="Block Arc 41">
            <a:extLst>
              <a:ext uri="{FF2B5EF4-FFF2-40B4-BE49-F238E27FC236}">
                <a16:creationId xmlns:a16="http://schemas.microsoft.com/office/drawing/2014/main" id="{1D3322F0-B75A-4D1C-BDC8-38E813998E2C}"/>
              </a:ext>
            </a:extLst>
          </p:cNvPr>
          <p:cNvSpPr/>
          <p:nvPr/>
        </p:nvSpPr>
        <p:spPr>
          <a:xfrm>
            <a:off x="9583420" y="5550887"/>
            <a:ext cx="527409" cy="53409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latin typeface="Arial"/>
            </a:endParaRPr>
          </a:p>
        </p:txBody>
      </p:sp>
      <p:sp>
        <p:nvSpPr>
          <p:cNvPr id="66" name="Round Same Side Corner Rectangle 11">
            <a:extLst>
              <a:ext uri="{FF2B5EF4-FFF2-40B4-BE49-F238E27FC236}">
                <a16:creationId xmlns:a16="http://schemas.microsoft.com/office/drawing/2014/main" id="{7C6C2763-BB6D-4012-8669-5C41FA0EC91A}"/>
              </a:ext>
            </a:extLst>
          </p:cNvPr>
          <p:cNvSpPr/>
          <p:nvPr/>
        </p:nvSpPr>
        <p:spPr>
          <a:xfrm rot="9900000">
            <a:off x="10290120" y="1694305"/>
            <a:ext cx="542897" cy="461087"/>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67" name="Donut 39">
            <a:extLst>
              <a:ext uri="{FF2B5EF4-FFF2-40B4-BE49-F238E27FC236}">
                <a16:creationId xmlns:a16="http://schemas.microsoft.com/office/drawing/2014/main" id="{7EFB2273-5022-4E7D-9347-0D03BE75945A}"/>
              </a:ext>
            </a:extLst>
          </p:cNvPr>
          <p:cNvSpPr/>
          <p:nvPr/>
        </p:nvSpPr>
        <p:spPr>
          <a:xfrm>
            <a:off x="4707659" y="4625819"/>
            <a:ext cx="538843" cy="538843"/>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latin typeface="Arial"/>
            </a:endParaRPr>
          </a:p>
        </p:txBody>
      </p:sp>
      <p:sp>
        <p:nvSpPr>
          <p:cNvPr id="68" name="Freeform 25">
            <a:extLst>
              <a:ext uri="{FF2B5EF4-FFF2-40B4-BE49-F238E27FC236}">
                <a16:creationId xmlns:a16="http://schemas.microsoft.com/office/drawing/2014/main" id="{5D86F76E-FEC9-47D2-8F6D-2072178D0861}"/>
              </a:ext>
            </a:extLst>
          </p:cNvPr>
          <p:cNvSpPr/>
          <p:nvPr/>
        </p:nvSpPr>
        <p:spPr>
          <a:xfrm>
            <a:off x="8939537" y="3665680"/>
            <a:ext cx="391216" cy="484105"/>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69" name="Rectangle 36">
            <a:extLst>
              <a:ext uri="{FF2B5EF4-FFF2-40B4-BE49-F238E27FC236}">
                <a16:creationId xmlns:a16="http://schemas.microsoft.com/office/drawing/2014/main" id="{A820FF91-200D-4263-8420-593AEBEF4872}"/>
              </a:ext>
            </a:extLst>
          </p:cNvPr>
          <p:cNvSpPr/>
          <p:nvPr/>
        </p:nvSpPr>
        <p:spPr>
          <a:xfrm>
            <a:off x="5567543" y="4665878"/>
            <a:ext cx="548767" cy="458725"/>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0" name="Rounded Rectangle 27">
            <a:extLst>
              <a:ext uri="{FF2B5EF4-FFF2-40B4-BE49-F238E27FC236}">
                <a16:creationId xmlns:a16="http://schemas.microsoft.com/office/drawing/2014/main" id="{C4895070-B557-4E2B-B74A-09A344AA022F}"/>
              </a:ext>
            </a:extLst>
          </p:cNvPr>
          <p:cNvSpPr/>
          <p:nvPr/>
        </p:nvSpPr>
        <p:spPr>
          <a:xfrm>
            <a:off x="8518317" y="1707187"/>
            <a:ext cx="566723" cy="43532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1" name="Rounded Rectangle 7">
            <a:extLst>
              <a:ext uri="{FF2B5EF4-FFF2-40B4-BE49-F238E27FC236}">
                <a16:creationId xmlns:a16="http://schemas.microsoft.com/office/drawing/2014/main" id="{207D00F2-7CF9-417E-AD3E-E5B642C85601}"/>
              </a:ext>
            </a:extLst>
          </p:cNvPr>
          <p:cNvSpPr/>
          <p:nvPr/>
        </p:nvSpPr>
        <p:spPr>
          <a:xfrm>
            <a:off x="9399490" y="1676228"/>
            <a:ext cx="576180" cy="49723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2" name="Chord 15">
            <a:extLst>
              <a:ext uri="{FF2B5EF4-FFF2-40B4-BE49-F238E27FC236}">
                <a16:creationId xmlns:a16="http://schemas.microsoft.com/office/drawing/2014/main" id="{BD4910E8-4B7E-43D1-B7D9-237D2518E32D}"/>
              </a:ext>
            </a:extLst>
          </p:cNvPr>
          <p:cNvSpPr/>
          <p:nvPr/>
        </p:nvSpPr>
        <p:spPr>
          <a:xfrm>
            <a:off x="11147467" y="1635416"/>
            <a:ext cx="265500" cy="578861"/>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3" name="Rectangle 16">
            <a:extLst>
              <a:ext uri="{FF2B5EF4-FFF2-40B4-BE49-F238E27FC236}">
                <a16:creationId xmlns:a16="http://schemas.microsoft.com/office/drawing/2014/main" id="{ED9EA873-9465-4572-9381-3195A21619BA}"/>
              </a:ext>
            </a:extLst>
          </p:cNvPr>
          <p:cNvSpPr/>
          <p:nvPr/>
        </p:nvSpPr>
        <p:spPr>
          <a:xfrm>
            <a:off x="6437351" y="4705905"/>
            <a:ext cx="576180" cy="378673"/>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4" name="Rounded Rectangle 6">
            <a:extLst>
              <a:ext uri="{FF2B5EF4-FFF2-40B4-BE49-F238E27FC236}">
                <a16:creationId xmlns:a16="http://schemas.microsoft.com/office/drawing/2014/main" id="{5F9E6602-AD42-45BA-93B5-3E8ADE5DF25C}"/>
              </a:ext>
            </a:extLst>
          </p:cNvPr>
          <p:cNvSpPr/>
          <p:nvPr/>
        </p:nvSpPr>
        <p:spPr>
          <a:xfrm>
            <a:off x="5541639" y="3768745"/>
            <a:ext cx="577103" cy="277971"/>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125" name="Rounded Rectangle 6">
            <a:extLst>
              <a:ext uri="{FF2B5EF4-FFF2-40B4-BE49-F238E27FC236}">
                <a16:creationId xmlns:a16="http://schemas.microsoft.com/office/drawing/2014/main" id="{A8443178-834B-4C00-BEDB-722BDC9A5570}"/>
              </a:ext>
            </a:extLst>
          </p:cNvPr>
          <p:cNvSpPr/>
          <p:nvPr/>
        </p:nvSpPr>
        <p:spPr>
          <a:xfrm>
            <a:off x="6391114" y="3768745"/>
            <a:ext cx="577103" cy="277971"/>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126" name="Rounded Rectangle 6">
            <a:extLst>
              <a:ext uri="{FF2B5EF4-FFF2-40B4-BE49-F238E27FC236}">
                <a16:creationId xmlns:a16="http://schemas.microsoft.com/office/drawing/2014/main" id="{2EC6D2AA-A036-418B-9FEA-53D6BF8840F0}"/>
              </a:ext>
            </a:extLst>
          </p:cNvPr>
          <p:cNvSpPr/>
          <p:nvPr/>
        </p:nvSpPr>
        <p:spPr>
          <a:xfrm>
            <a:off x="7240589" y="3768745"/>
            <a:ext cx="577103" cy="277971"/>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127" name="Rounded Rectangle 6">
            <a:extLst>
              <a:ext uri="{FF2B5EF4-FFF2-40B4-BE49-F238E27FC236}">
                <a16:creationId xmlns:a16="http://schemas.microsoft.com/office/drawing/2014/main" id="{F10B16A9-F5D5-4539-9822-FCE273CDCA3B}"/>
              </a:ext>
            </a:extLst>
          </p:cNvPr>
          <p:cNvSpPr/>
          <p:nvPr/>
        </p:nvSpPr>
        <p:spPr>
          <a:xfrm>
            <a:off x="8090063" y="3768745"/>
            <a:ext cx="577103" cy="277971"/>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128" name="Teardrop 6">
            <a:extLst>
              <a:ext uri="{FF2B5EF4-FFF2-40B4-BE49-F238E27FC236}">
                <a16:creationId xmlns:a16="http://schemas.microsoft.com/office/drawing/2014/main" id="{26C206AD-1265-46A3-A476-738DA544D770}"/>
              </a:ext>
            </a:extLst>
          </p:cNvPr>
          <p:cNvSpPr/>
          <p:nvPr/>
        </p:nvSpPr>
        <p:spPr>
          <a:xfrm rot="8100000">
            <a:off x="11084787" y="3712302"/>
            <a:ext cx="390859" cy="390860"/>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129" name="Donut 24">
            <a:extLst>
              <a:ext uri="{FF2B5EF4-FFF2-40B4-BE49-F238E27FC236}">
                <a16:creationId xmlns:a16="http://schemas.microsoft.com/office/drawing/2014/main" id="{DBD3F49B-4204-43B9-8636-27D9BBE34A89}"/>
              </a:ext>
            </a:extLst>
          </p:cNvPr>
          <p:cNvSpPr/>
          <p:nvPr/>
        </p:nvSpPr>
        <p:spPr>
          <a:xfrm>
            <a:off x="6137588" y="2639582"/>
            <a:ext cx="578139" cy="58284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black"/>
              </a:solidFill>
              <a:latin typeface="Arial"/>
            </a:endParaRPr>
          </a:p>
        </p:txBody>
      </p:sp>
      <p:sp>
        <p:nvSpPr>
          <p:cNvPr id="130" name="Chord 38">
            <a:extLst>
              <a:ext uri="{FF2B5EF4-FFF2-40B4-BE49-F238E27FC236}">
                <a16:creationId xmlns:a16="http://schemas.microsoft.com/office/drawing/2014/main" id="{8151EDCE-2F81-4710-B0BB-691D56583C74}"/>
              </a:ext>
            </a:extLst>
          </p:cNvPr>
          <p:cNvSpPr/>
          <p:nvPr/>
        </p:nvSpPr>
        <p:spPr>
          <a:xfrm>
            <a:off x="7036236" y="2639090"/>
            <a:ext cx="454011" cy="583831"/>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31" name="Heart 38">
            <a:extLst>
              <a:ext uri="{FF2B5EF4-FFF2-40B4-BE49-F238E27FC236}">
                <a16:creationId xmlns:a16="http://schemas.microsoft.com/office/drawing/2014/main" id="{B94B6424-C9C4-4385-8A3D-28940C479664}"/>
              </a:ext>
            </a:extLst>
          </p:cNvPr>
          <p:cNvSpPr/>
          <p:nvPr/>
        </p:nvSpPr>
        <p:spPr>
          <a:xfrm>
            <a:off x="7694294" y="1670061"/>
            <a:ext cx="509575" cy="509575"/>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32" name="Round Same Side Corner Rectangle 19">
            <a:extLst>
              <a:ext uri="{FF2B5EF4-FFF2-40B4-BE49-F238E27FC236}">
                <a16:creationId xmlns:a16="http://schemas.microsoft.com/office/drawing/2014/main" id="{356F4553-A911-4766-92CE-C91D4333AE33}"/>
              </a:ext>
            </a:extLst>
          </p:cNvPr>
          <p:cNvSpPr/>
          <p:nvPr/>
        </p:nvSpPr>
        <p:spPr>
          <a:xfrm>
            <a:off x="10377238" y="5579811"/>
            <a:ext cx="385457" cy="476244"/>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33" name="Rectangle 23">
            <a:extLst>
              <a:ext uri="{FF2B5EF4-FFF2-40B4-BE49-F238E27FC236}">
                <a16:creationId xmlns:a16="http://schemas.microsoft.com/office/drawing/2014/main" id="{F190AAFE-29CD-417F-A967-76174C978866}"/>
              </a:ext>
            </a:extLst>
          </p:cNvPr>
          <p:cNvSpPr/>
          <p:nvPr/>
        </p:nvSpPr>
        <p:spPr>
          <a:xfrm>
            <a:off x="4703940" y="5631210"/>
            <a:ext cx="634869" cy="373445"/>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34" name="Oval 31">
            <a:extLst>
              <a:ext uri="{FF2B5EF4-FFF2-40B4-BE49-F238E27FC236}">
                <a16:creationId xmlns:a16="http://schemas.microsoft.com/office/drawing/2014/main" id="{0B13B3A3-2C9F-49DC-9738-44F9E7CE6B6C}"/>
              </a:ext>
            </a:extLst>
          </p:cNvPr>
          <p:cNvSpPr/>
          <p:nvPr/>
        </p:nvSpPr>
        <p:spPr>
          <a:xfrm>
            <a:off x="8844670" y="5579539"/>
            <a:ext cx="472340" cy="476787"/>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35" name="Rectangle 23">
            <a:extLst>
              <a:ext uri="{FF2B5EF4-FFF2-40B4-BE49-F238E27FC236}">
                <a16:creationId xmlns:a16="http://schemas.microsoft.com/office/drawing/2014/main" id="{CFB4B500-F22D-4399-8AEF-CBB2D6CFE0A5}"/>
              </a:ext>
            </a:extLst>
          </p:cNvPr>
          <p:cNvSpPr/>
          <p:nvPr/>
        </p:nvSpPr>
        <p:spPr>
          <a:xfrm>
            <a:off x="6315071" y="5609200"/>
            <a:ext cx="647771" cy="417464"/>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36" name="Oval 31">
            <a:extLst>
              <a:ext uri="{FF2B5EF4-FFF2-40B4-BE49-F238E27FC236}">
                <a16:creationId xmlns:a16="http://schemas.microsoft.com/office/drawing/2014/main" id="{1601DC70-EA66-4CED-89FB-8A44A2BB5CC0}"/>
              </a:ext>
            </a:extLst>
          </p:cNvPr>
          <p:cNvSpPr/>
          <p:nvPr/>
        </p:nvSpPr>
        <p:spPr>
          <a:xfrm>
            <a:off x="7229251" y="5550129"/>
            <a:ext cx="542903" cy="535609"/>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37" name="Teardrop 17">
            <a:extLst>
              <a:ext uri="{FF2B5EF4-FFF2-40B4-BE49-F238E27FC236}">
                <a16:creationId xmlns:a16="http://schemas.microsoft.com/office/drawing/2014/main" id="{ADD34557-6FAF-4463-A517-13901A5E4A45}"/>
              </a:ext>
            </a:extLst>
          </p:cNvPr>
          <p:cNvSpPr/>
          <p:nvPr/>
        </p:nvSpPr>
        <p:spPr>
          <a:xfrm rot="18900000">
            <a:off x="5605219" y="5592727"/>
            <a:ext cx="443443" cy="450411"/>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38" name="Rectangle 23">
            <a:extLst>
              <a:ext uri="{FF2B5EF4-FFF2-40B4-BE49-F238E27FC236}">
                <a16:creationId xmlns:a16="http://schemas.microsoft.com/office/drawing/2014/main" id="{4EA54365-683C-4E82-B468-AA89FBA721F0}"/>
              </a:ext>
            </a:extLst>
          </p:cNvPr>
          <p:cNvSpPr/>
          <p:nvPr/>
        </p:nvSpPr>
        <p:spPr>
          <a:xfrm>
            <a:off x="8038564" y="5546489"/>
            <a:ext cx="539697" cy="542889"/>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39" name="Round Same Side Corner Rectangle 8">
            <a:extLst>
              <a:ext uri="{FF2B5EF4-FFF2-40B4-BE49-F238E27FC236}">
                <a16:creationId xmlns:a16="http://schemas.microsoft.com/office/drawing/2014/main" id="{1A44425D-34A4-4E2B-8855-07D53731870D}"/>
              </a:ext>
            </a:extLst>
          </p:cNvPr>
          <p:cNvSpPr/>
          <p:nvPr/>
        </p:nvSpPr>
        <p:spPr>
          <a:xfrm>
            <a:off x="4903735" y="1615012"/>
            <a:ext cx="235280" cy="619669"/>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40" name="Round Same Side Corner Rectangle 20">
            <a:extLst>
              <a:ext uri="{FF2B5EF4-FFF2-40B4-BE49-F238E27FC236}">
                <a16:creationId xmlns:a16="http://schemas.microsoft.com/office/drawing/2014/main" id="{A4EA2886-7FB0-42E2-A9E6-B08C17779078}"/>
              </a:ext>
            </a:extLst>
          </p:cNvPr>
          <p:cNvSpPr/>
          <p:nvPr/>
        </p:nvSpPr>
        <p:spPr>
          <a:xfrm rot="10800000">
            <a:off x="5453465" y="1612152"/>
            <a:ext cx="293172" cy="625393"/>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41" name="Donut 87">
            <a:extLst>
              <a:ext uri="{FF2B5EF4-FFF2-40B4-BE49-F238E27FC236}">
                <a16:creationId xmlns:a16="http://schemas.microsoft.com/office/drawing/2014/main" id="{89A0D401-3339-404E-A196-ABE692A38B97}"/>
              </a:ext>
            </a:extLst>
          </p:cNvPr>
          <p:cNvSpPr/>
          <p:nvPr/>
        </p:nvSpPr>
        <p:spPr>
          <a:xfrm>
            <a:off x="6061086" y="1698945"/>
            <a:ext cx="475295" cy="488452"/>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black"/>
              </a:solidFill>
              <a:latin typeface="Arial"/>
            </a:endParaRPr>
          </a:p>
        </p:txBody>
      </p:sp>
      <p:sp>
        <p:nvSpPr>
          <p:cNvPr id="142" name="Donut 90">
            <a:extLst>
              <a:ext uri="{FF2B5EF4-FFF2-40B4-BE49-F238E27FC236}">
                <a16:creationId xmlns:a16="http://schemas.microsoft.com/office/drawing/2014/main" id="{C772E5EE-A3A0-4AA5-B38F-12D58AA8EB49}"/>
              </a:ext>
            </a:extLst>
          </p:cNvPr>
          <p:cNvSpPr/>
          <p:nvPr/>
        </p:nvSpPr>
        <p:spPr>
          <a:xfrm>
            <a:off x="6881713" y="1663306"/>
            <a:ext cx="498131" cy="509089"/>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black"/>
              </a:solidFill>
              <a:latin typeface="Arial"/>
            </a:endParaRPr>
          </a:p>
        </p:txBody>
      </p:sp>
      <p:sp>
        <p:nvSpPr>
          <p:cNvPr id="143" name="Oval 6">
            <a:extLst>
              <a:ext uri="{FF2B5EF4-FFF2-40B4-BE49-F238E27FC236}">
                <a16:creationId xmlns:a16="http://schemas.microsoft.com/office/drawing/2014/main" id="{54F3AB4E-41BA-4849-A5EF-4687118D9FF7}"/>
              </a:ext>
            </a:extLst>
          </p:cNvPr>
          <p:cNvSpPr/>
          <p:nvPr/>
        </p:nvSpPr>
        <p:spPr>
          <a:xfrm>
            <a:off x="7810757" y="2695709"/>
            <a:ext cx="475575" cy="470593"/>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44" name="Block Arc 25">
            <a:extLst>
              <a:ext uri="{FF2B5EF4-FFF2-40B4-BE49-F238E27FC236}">
                <a16:creationId xmlns:a16="http://schemas.microsoft.com/office/drawing/2014/main" id="{71E46DF5-CDD5-43CC-B680-09BEA831AA5A}"/>
              </a:ext>
            </a:extLst>
          </p:cNvPr>
          <p:cNvSpPr/>
          <p:nvPr/>
        </p:nvSpPr>
        <p:spPr>
          <a:xfrm>
            <a:off x="5489887" y="2694658"/>
            <a:ext cx="327192" cy="472695"/>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black"/>
              </a:solidFill>
              <a:latin typeface="Arial"/>
            </a:endParaRPr>
          </a:p>
        </p:txBody>
      </p:sp>
      <p:sp>
        <p:nvSpPr>
          <p:cNvPr id="145" name="Block Arc 31">
            <a:extLst>
              <a:ext uri="{FF2B5EF4-FFF2-40B4-BE49-F238E27FC236}">
                <a16:creationId xmlns:a16="http://schemas.microsoft.com/office/drawing/2014/main" id="{13E2F61D-0950-488F-A138-54ABA876B6A9}"/>
              </a:ext>
            </a:extLst>
          </p:cNvPr>
          <p:cNvSpPr/>
          <p:nvPr/>
        </p:nvSpPr>
        <p:spPr>
          <a:xfrm>
            <a:off x="8606841" y="2694658"/>
            <a:ext cx="426889" cy="472695"/>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black"/>
              </a:solidFill>
              <a:latin typeface="Arial"/>
            </a:endParaRPr>
          </a:p>
        </p:txBody>
      </p:sp>
      <p:sp>
        <p:nvSpPr>
          <p:cNvPr id="146" name="Freeform 53">
            <a:extLst>
              <a:ext uri="{FF2B5EF4-FFF2-40B4-BE49-F238E27FC236}">
                <a16:creationId xmlns:a16="http://schemas.microsoft.com/office/drawing/2014/main" id="{049AC4EC-20D4-4BEF-8063-2CFD0BD8C9F4}"/>
              </a:ext>
            </a:extLst>
          </p:cNvPr>
          <p:cNvSpPr/>
          <p:nvPr/>
        </p:nvSpPr>
        <p:spPr>
          <a:xfrm>
            <a:off x="10217120" y="2691182"/>
            <a:ext cx="467808" cy="479647"/>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47" name="Block Arc 10">
            <a:extLst>
              <a:ext uri="{FF2B5EF4-FFF2-40B4-BE49-F238E27FC236}">
                <a16:creationId xmlns:a16="http://schemas.microsoft.com/office/drawing/2014/main" id="{EAC8FD76-0B8D-4A30-B766-E074214B1FD5}"/>
              </a:ext>
            </a:extLst>
          </p:cNvPr>
          <p:cNvSpPr/>
          <p:nvPr/>
        </p:nvSpPr>
        <p:spPr>
          <a:xfrm>
            <a:off x="10992545" y="4700387"/>
            <a:ext cx="575345" cy="389708"/>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black"/>
              </a:solidFill>
              <a:latin typeface="Arial"/>
            </a:endParaRPr>
          </a:p>
        </p:txBody>
      </p:sp>
      <p:sp>
        <p:nvSpPr>
          <p:cNvPr id="148" name="Freeform 55">
            <a:extLst>
              <a:ext uri="{FF2B5EF4-FFF2-40B4-BE49-F238E27FC236}">
                <a16:creationId xmlns:a16="http://schemas.microsoft.com/office/drawing/2014/main" id="{689B29C0-7B05-4637-BBFC-51F7062F6920}"/>
              </a:ext>
            </a:extLst>
          </p:cNvPr>
          <p:cNvSpPr/>
          <p:nvPr/>
        </p:nvSpPr>
        <p:spPr>
          <a:xfrm>
            <a:off x="4873372" y="2568349"/>
            <a:ext cx="296005" cy="725313"/>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49" name="Round Same Side Corner Rectangle 36">
            <a:extLst>
              <a:ext uri="{FF2B5EF4-FFF2-40B4-BE49-F238E27FC236}">
                <a16:creationId xmlns:a16="http://schemas.microsoft.com/office/drawing/2014/main" id="{1DD9F14D-C4A9-411E-A68C-26B31133E5E4}"/>
              </a:ext>
            </a:extLst>
          </p:cNvPr>
          <p:cNvSpPr/>
          <p:nvPr/>
        </p:nvSpPr>
        <p:spPr>
          <a:xfrm>
            <a:off x="9354239" y="2716600"/>
            <a:ext cx="542372" cy="428808"/>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50" name="Oval 21">
            <a:extLst>
              <a:ext uri="{FF2B5EF4-FFF2-40B4-BE49-F238E27FC236}">
                <a16:creationId xmlns:a16="http://schemas.microsoft.com/office/drawing/2014/main" id="{C5C40FFA-BDDB-4BC5-8FE9-5FE77A7A4D91}"/>
              </a:ext>
            </a:extLst>
          </p:cNvPr>
          <p:cNvSpPr>
            <a:spLocks noChangeAspect="1"/>
          </p:cNvSpPr>
          <p:nvPr/>
        </p:nvSpPr>
        <p:spPr>
          <a:xfrm>
            <a:off x="7334573" y="4670114"/>
            <a:ext cx="446524" cy="45025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151" name="Oval 32">
            <a:extLst>
              <a:ext uri="{FF2B5EF4-FFF2-40B4-BE49-F238E27FC236}">
                <a16:creationId xmlns:a16="http://schemas.microsoft.com/office/drawing/2014/main" id="{D9C81D40-2576-4611-9787-8ED8912D600F}"/>
              </a:ext>
            </a:extLst>
          </p:cNvPr>
          <p:cNvSpPr/>
          <p:nvPr/>
        </p:nvSpPr>
        <p:spPr>
          <a:xfrm>
            <a:off x="9446562" y="4639494"/>
            <a:ext cx="425175" cy="511493"/>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Tree>
    <p:extLst>
      <p:ext uri="{BB962C8B-B14F-4D97-AF65-F5344CB8AC3E}">
        <p14:creationId xmlns:p14="http://schemas.microsoft.com/office/powerpoint/2010/main" val="3851709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C</a:t>
            </a:r>
            <a:endParaRPr lang="ko-KR" altLang="en-US" dirty="0"/>
          </a:p>
        </p:txBody>
      </p:sp>
      <p:sp>
        <p:nvSpPr>
          <p:cNvPr id="75" name="Freeform 47">
            <a:extLst>
              <a:ext uri="{FF2B5EF4-FFF2-40B4-BE49-F238E27FC236}">
                <a16:creationId xmlns:a16="http://schemas.microsoft.com/office/drawing/2014/main" id="{9E9C12B0-FB54-4BCD-A5FE-A9A5F22A0565}"/>
              </a:ext>
            </a:extLst>
          </p:cNvPr>
          <p:cNvSpPr>
            <a:spLocks noChangeAspect="1"/>
          </p:cNvSpPr>
          <p:nvPr/>
        </p:nvSpPr>
        <p:spPr>
          <a:xfrm>
            <a:off x="4942614" y="1804551"/>
            <a:ext cx="480292" cy="480000"/>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76" name="Freeform 48">
            <a:extLst>
              <a:ext uri="{FF2B5EF4-FFF2-40B4-BE49-F238E27FC236}">
                <a16:creationId xmlns:a16="http://schemas.microsoft.com/office/drawing/2014/main" id="{33242698-9315-4790-8DFE-AC4E8383713A}"/>
              </a:ext>
            </a:extLst>
          </p:cNvPr>
          <p:cNvSpPr>
            <a:spLocks noChangeAspect="1"/>
          </p:cNvSpPr>
          <p:nvPr/>
        </p:nvSpPr>
        <p:spPr>
          <a:xfrm>
            <a:off x="5710109" y="1844675"/>
            <a:ext cx="480000" cy="399752"/>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7" name="Freeform 49">
            <a:extLst>
              <a:ext uri="{FF2B5EF4-FFF2-40B4-BE49-F238E27FC236}">
                <a16:creationId xmlns:a16="http://schemas.microsoft.com/office/drawing/2014/main" id="{7EAD3C46-F684-465F-886A-2AA14C0F6618}"/>
              </a:ext>
            </a:extLst>
          </p:cNvPr>
          <p:cNvSpPr>
            <a:spLocks noChangeAspect="1"/>
          </p:cNvSpPr>
          <p:nvPr/>
        </p:nvSpPr>
        <p:spPr>
          <a:xfrm>
            <a:off x="7266070" y="1831236"/>
            <a:ext cx="426633" cy="426633"/>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8" name="Freeform 50">
            <a:extLst>
              <a:ext uri="{FF2B5EF4-FFF2-40B4-BE49-F238E27FC236}">
                <a16:creationId xmlns:a16="http://schemas.microsoft.com/office/drawing/2014/main" id="{EBEA9ACE-2C2E-4A9B-A333-91CF24D50A6B}"/>
              </a:ext>
            </a:extLst>
          </p:cNvPr>
          <p:cNvSpPr>
            <a:spLocks noChangeAspect="1"/>
          </p:cNvSpPr>
          <p:nvPr/>
        </p:nvSpPr>
        <p:spPr>
          <a:xfrm>
            <a:off x="6469309" y="1841884"/>
            <a:ext cx="480000" cy="405333"/>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9" name="Teardrop 9">
            <a:extLst>
              <a:ext uri="{FF2B5EF4-FFF2-40B4-BE49-F238E27FC236}">
                <a16:creationId xmlns:a16="http://schemas.microsoft.com/office/drawing/2014/main" id="{320C3E2C-EFC3-44EE-A35F-95191E2DFD9B}"/>
              </a:ext>
            </a:extLst>
          </p:cNvPr>
          <p:cNvSpPr>
            <a:spLocks noChangeAspect="1"/>
          </p:cNvSpPr>
          <p:nvPr/>
        </p:nvSpPr>
        <p:spPr>
          <a:xfrm rot="18900000">
            <a:off x="8031920" y="2769042"/>
            <a:ext cx="464657" cy="396573"/>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80" name="Freeform 97">
            <a:extLst>
              <a:ext uri="{FF2B5EF4-FFF2-40B4-BE49-F238E27FC236}">
                <a16:creationId xmlns:a16="http://schemas.microsoft.com/office/drawing/2014/main" id="{B54F8BC9-7A82-425C-AF12-B8DA7ECDC36C}"/>
              </a:ext>
            </a:extLst>
          </p:cNvPr>
          <p:cNvSpPr>
            <a:spLocks noChangeAspect="1"/>
          </p:cNvSpPr>
          <p:nvPr/>
        </p:nvSpPr>
        <p:spPr>
          <a:xfrm>
            <a:off x="8684274" y="1834982"/>
            <a:ext cx="560900" cy="419140"/>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81" name="Donut 22">
            <a:extLst>
              <a:ext uri="{FF2B5EF4-FFF2-40B4-BE49-F238E27FC236}">
                <a16:creationId xmlns:a16="http://schemas.microsoft.com/office/drawing/2014/main" id="{340B297B-3387-417A-B965-15069C915649}"/>
              </a:ext>
            </a:extLst>
          </p:cNvPr>
          <p:cNvSpPr>
            <a:spLocks noChangeAspect="1"/>
          </p:cNvSpPr>
          <p:nvPr/>
        </p:nvSpPr>
        <p:spPr>
          <a:xfrm>
            <a:off x="10239503" y="1921623"/>
            <a:ext cx="480000" cy="245856"/>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black"/>
              </a:solidFill>
              <a:latin typeface="Arial"/>
            </a:endParaRPr>
          </a:p>
        </p:txBody>
      </p:sp>
      <p:sp>
        <p:nvSpPr>
          <p:cNvPr id="82" name="Freeform 99">
            <a:extLst>
              <a:ext uri="{FF2B5EF4-FFF2-40B4-BE49-F238E27FC236}">
                <a16:creationId xmlns:a16="http://schemas.microsoft.com/office/drawing/2014/main" id="{5CB94B8C-F259-455A-B6D6-EEAF94D589B4}"/>
              </a:ext>
            </a:extLst>
          </p:cNvPr>
          <p:cNvSpPr>
            <a:spLocks noChangeAspect="1"/>
          </p:cNvSpPr>
          <p:nvPr/>
        </p:nvSpPr>
        <p:spPr>
          <a:xfrm>
            <a:off x="8088139" y="1824197"/>
            <a:ext cx="352216" cy="440707"/>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83" name="Oval 10">
            <a:extLst>
              <a:ext uri="{FF2B5EF4-FFF2-40B4-BE49-F238E27FC236}">
                <a16:creationId xmlns:a16="http://schemas.microsoft.com/office/drawing/2014/main" id="{0D3F88AA-8871-49B0-8D98-B641A6D16906}"/>
              </a:ext>
            </a:extLst>
          </p:cNvPr>
          <p:cNvSpPr/>
          <p:nvPr/>
        </p:nvSpPr>
        <p:spPr>
          <a:xfrm>
            <a:off x="9499199" y="1825119"/>
            <a:ext cx="440899" cy="438864"/>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84" name="Freeform 101">
            <a:extLst>
              <a:ext uri="{FF2B5EF4-FFF2-40B4-BE49-F238E27FC236}">
                <a16:creationId xmlns:a16="http://schemas.microsoft.com/office/drawing/2014/main" id="{E202E034-2714-428A-99CE-09AAF7FDCF49}"/>
              </a:ext>
            </a:extLst>
          </p:cNvPr>
          <p:cNvSpPr/>
          <p:nvPr/>
        </p:nvSpPr>
        <p:spPr>
          <a:xfrm>
            <a:off x="11057700" y="1872856"/>
            <a:ext cx="257925" cy="343393"/>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grpSp>
        <p:nvGrpSpPr>
          <p:cNvPr id="85" name="Group 102">
            <a:extLst>
              <a:ext uri="{FF2B5EF4-FFF2-40B4-BE49-F238E27FC236}">
                <a16:creationId xmlns:a16="http://schemas.microsoft.com/office/drawing/2014/main" id="{55A99ECC-00C9-4E03-A688-E235E34C013B}"/>
              </a:ext>
            </a:extLst>
          </p:cNvPr>
          <p:cNvGrpSpPr>
            <a:grpSpLocks noChangeAspect="1"/>
          </p:cNvGrpSpPr>
          <p:nvPr/>
        </p:nvGrpSpPr>
        <p:grpSpPr>
          <a:xfrm>
            <a:off x="8817168" y="2727329"/>
            <a:ext cx="295109" cy="480000"/>
            <a:chOff x="2071598" y="2060848"/>
            <a:chExt cx="1917605" cy="3137144"/>
          </a:xfrm>
          <a:solidFill>
            <a:schemeClr val="accent4"/>
          </a:solidFill>
        </p:grpSpPr>
        <p:sp>
          <p:nvSpPr>
            <p:cNvPr id="86" name="Freeform 103">
              <a:extLst>
                <a:ext uri="{FF2B5EF4-FFF2-40B4-BE49-F238E27FC236}">
                  <a16:creationId xmlns:a16="http://schemas.microsoft.com/office/drawing/2014/main" id="{4ED53119-43B6-4D2C-9C73-08DDD9A12583}"/>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87" name="Freeform 104">
              <a:extLst>
                <a:ext uri="{FF2B5EF4-FFF2-40B4-BE49-F238E27FC236}">
                  <a16:creationId xmlns:a16="http://schemas.microsoft.com/office/drawing/2014/main" id="{0B0FC094-2114-4D1F-BDA5-A2BA67B0D732}"/>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88" name="Freeform 105">
              <a:extLst>
                <a:ext uri="{FF2B5EF4-FFF2-40B4-BE49-F238E27FC236}">
                  <a16:creationId xmlns:a16="http://schemas.microsoft.com/office/drawing/2014/main" id="{FD1922C3-09AA-4319-A57F-19FAAC783752}"/>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89" name="Freeform 106">
              <a:extLst>
                <a:ext uri="{FF2B5EF4-FFF2-40B4-BE49-F238E27FC236}">
                  <a16:creationId xmlns:a16="http://schemas.microsoft.com/office/drawing/2014/main" id="{B597735C-A608-4D1E-B12D-B031B502FA91}"/>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grpSp>
      <p:sp>
        <p:nvSpPr>
          <p:cNvPr id="90" name="Freeform 107">
            <a:extLst>
              <a:ext uri="{FF2B5EF4-FFF2-40B4-BE49-F238E27FC236}">
                <a16:creationId xmlns:a16="http://schemas.microsoft.com/office/drawing/2014/main" id="{10743AB8-6421-47C5-9979-706A6C924913}"/>
              </a:ext>
            </a:extLst>
          </p:cNvPr>
          <p:cNvSpPr>
            <a:spLocks noChangeAspect="1"/>
          </p:cNvSpPr>
          <p:nvPr/>
        </p:nvSpPr>
        <p:spPr>
          <a:xfrm>
            <a:off x="9642689" y="2727329"/>
            <a:ext cx="153921" cy="480000"/>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91" name="Freeform 108">
            <a:extLst>
              <a:ext uri="{FF2B5EF4-FFF2-40B4-BE49-F238E27FC236}">
                <a16:creationId xmlns:a16="http://schemas.microsoft.com/office/drawing/2014/main" id="{D0840A85-B2C5-4AA2-B953-7CC9EB8EC028}"/>
              </a:ext>
            </a:extLst>
          </p:cNvPr>
          <p:cNvSpPr/>
          <p:nvPr/>
        </p:nvSpPr>
        <p:spPr>
          <a:xfrm>
            <a:off x="6481974" y="2716121"/>
            <a:ext cx="454673" cy="502416"/>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92" name="Oval 8">
            <a:extLst>
              <a:ext uri="{FF2B5EF4-FFF2-40B4-BE49-F238E27FC236}">
                <a16:creationId xmlns:a16="http://schemas.microsoft.com/office/drawing/2014/main" id="{A6963CE6-C341-49EB-BE40-85DFCA5333B4}"/>
              </a:ext>
            </a:extLst>
          </p:cNvPr>
          <p:cNvSpPr/>
          <p:nvPr/>
        </p:nvSpPr>
        <p:spPr>
          <a:xfrm>
            <a:off x="7240591" y="2727303"/>
            <a:ext cx="477591" cy="480053"/>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grpSp>
        <p:nvGrpSpPr>
          <p:cNvPr id="93" name="Group 110">
            <a:extLst>
              <a:ext uri="{FF2B5EF4-FFF2-40B4-BE49-F238E27FC236}">
                <a16:creationId xmlns:a16="http://schemas.microsoft.com/office/drawing/2014/main" id="{1304945C-0E52-44FE-9DF0-C81AC173BC92}"/>
              </a:ext>
            </a:extLst>
          </p:cNvPr>
          <p:cNvGrpSpPr/>
          <p:nvPr/>
        </p:nvGrpSpPr>
        <p:grpSpPr>
          <a:xfrm>
            <a:off x="5722774" y="2716121"/>
            <a:ext cx="454673" cy="502416"/>
            <a:chOff x="4835382" y="73243"/>
            <a:chExt cx="2920830" cy="3227535"/>
          </a:xfrm>
          <a:solidFill>
            <a:schemeClr val="accent4"/>
          </a:solidFill>
        </p:grpSpPr>
        <p:sp>
          <p:nvSpPr>
            <p:cNvPr id="94" name="Freeform 111">
              <a:extLst>
                <a:ext uri="{FF2B5EF4-FFF2-40B4-BE49-F238E27FC236}">
                  <a16:creationId xmlns:a16="http://schemas.microsoft.com/office/drawing/2014/main" id="{280430CE-BA81-40AC-BEDB-51E9F6131ADB}"/>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95" name="Oval 37">
              <a:extLst>
                <a:ext uri="{FF2B5EF4-FFF2-40B4-BE49-F238E27FC236}">
                  <a16:creationId xmlns:a16="http://schemas.microsoft.com/office/drawing/2014/main" id="{92C52644-F8F5-418C-AFA6-597DEE29B449}"/>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grpSp>
      <p:sp>
        <p:nvSpPr>
          <p:cNvPr id="96" name="Rectangle 19">
            <a:extLst>
              <a:ext uri="{FF2B5EF4-FFF2-40B4-BE49-F238E27FC236}">
                <a16:creationId xmlns:a16="http://schemas.microsoft.com/office/drawing/2014/main" id="{B196B0D1-47B4-4251-86BD-004D9070CD7E}"/>
              </a:ext>
            </a:extLst>
          </p:cNvPr>
          <p:cNvSpPr/>
          <p:nvPr/>
        </p:nvSpPr>
        <p:spPr>
          <a:xfrm>
            <a:off x="4979025" y="2743384"/>
            <a:ext cx="407467" cy="447891"/>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97" name="Freeform 114">
            <a:extLst>
              <a:ext uri="{FF2B5EF4-FFF2-40B4-BE49-F238E27FC236}">
                <a16:creationId xmlns:a16="http://schemas.microsoft.com/office/drawing/2014/main" id="{381C4D67-A9E3-4163-B4C0-24C2A936453B}"/>
              </a:ext>
            </a:extLst>
          </p:cNvPr>
          <p:cNvSpPr>
            <a:spLocks noChangeAspect="1"/>
          </p:cNvSpPr>
          <p:nvPr/>
        </p:nvSpPr>
        <p:spPr>
          <a:xfrm>
            <a:off x="10230639" y="2727329"/>
            <a:ext cx="497728" cy="480000"/>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98" name="Rounded Rectangle 31">
            <a:extLst>
              <a:ext uri="{FF2B5EF4-FFF2-40B4-BE49-F238E27FC236}">
                <a16:creationId xmlns:a16="http://schemas.microsoft.com/office/drawing/2014/main" id="{01190444-84E9-4117-BECB-51E479465FDF}"/>
              </a:ext>
            </a:extLst>
          </p:cNvPr>
          <p:cNvSpPr>
            <a:spLocks noChangeAspect="1"/>
          </p:cNvSpPr>
          <p:nvPr/>
        </p:nvSpPr>
        <p:spPr>
          <a:xfrm>
            <a:off x="5013959" y="3761875"/>
            <a:ext cx="337600" cy="480000"/>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99" name="Oval 47">
            <a:extLst>
              <a:ext uri="{FF2B5EF4-FFF2-40B4-BE49-F238E27FC236}">
                <a16:creationId xmlns:a16="http://schemas.microsoft.com/office/drawing/2014/main" id="{67C8ECFC-1270-4C5B-A7C2-63AADE6CED2E}"/>
              </a:ext>
            </a:extLst>
          </p:cNvPr>
          <p:cNvSpPr>
            <a:spLocks noChangeAspect="1"/>
          </p:cNvSpPr>
          <p:nvPr/>
        </p:nvSpPr>
        <p:spPr>
          <a:xfrm>
            <a:off x="10946663" y="2727329"/>
            <a:ext cx="480000" cy="48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00" name="Oval 50">
            <a:extLst>
              <a:ext uri="{FF2B5EF4-FFF2-40B4-BE49-F238E27FC236}">
                <a16:creationId xmlns:a16="http://schemas.microsoft.com/office/drawing/2014/main" id="{E3F3B4EC-040E-41BF-9310-974383E1D640}"/>
              </a:ext>
            </a:extLst>
          </p:cNvPr>
          <p:cNvSpPr>
            <a:spLocks noChangeAspect="1"/>
          </p:cNvSpPr>
          <p:nvPr/>
        </p:nvSpPr>
        <p:spPr>
          <a:xfrm>
            <a:off x="5737615" y="3761875"/>
            <a:ext cx="424991" cy="480000"/>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01" name="Heart 17">
            <a:extLst>
              <a:ext uri="{FF2B5EF4-FFF2-40B4-BE49-F238E27FC236}">
                <a16:creationId xmlns:a16="http://schemas.microsoft.com/office/drawing/2014/main" id="{8DEFC917-3A3A-4CCB-8D0B-5E8EB0DE7A3B}"/>
              </a:ext>
            </a:extLst>
          </p:cNvPr>
          <p:cNvSpPr/>
          <p:nvPr/>
        </p:nvSpPr>
        <p:spPr>
          <a:xfrm>
            <a:off x="8037163" y="3777720"/>
            <a:ext cx="454168" cy="44529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02" name="Rounded Rectangle 25">
            <a:extLst>
              <a:ext uri="{FF2B5EF4-FFF2-40B4-BE49-F238E27FC236}">
                <a16:creationId xmlns:a16="http://schemas.microsoft.com/office/drawing/2014/main" id="{E8CA4252-3197-4ABC-BA7E-564B119109E2}"/>
              </a:ext>
            </a:extLst>
          </p:cNvPr>
          <p:cNvSpPr/>
          <p:nvPr/>
        </p:nvSpPr>
        <p:spPr>
          <a:xfrm>
            <a:off x="7253945" y="3811877"/>
            <a:ext cx="450880" cy="379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03" name="Chord 32">
            <a:extLst>
              <a:ext uri="{FF2B5EF4-FFF2-40B4-BE49-F238E27FC236}">
                <a16:creationId xmlns:a16="http://schemas.microsoft.com/office/drawing/2014/main" id="{D988D6F1-2BE1-4F71-BF5B-35E3DC4C140F}"/>
              </a:ext>
            </a:extLst>
          </p:cNvPr>
          <p:cNvSpPr/>
          <p:nvPr/>
        </p:nvSpPr>
        <p:spPr>
          <a:xfrm>
            <a:off x="6483869" y="3778412"/>
            <a:ext cx="450880" cy="446925"/>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04" name="Rounded Rectangle 40">
            <a:extLst>
              <a:ext uri="{FF2B5EF4-FFF2-40B4-BE49-F238E27FC236}">
                <a16:creationId xmlns:a16="http://schemas.microsoft.com/office/drawing/2014/main" id="{BB9D43AE-CECE-4C8B-895B-BFF2B5C4A3B5}"/>
              </a:ext>
            </a:extLst>
          </p:cNvPr>
          <p:cNvSpPr/>
          <p:nvPr/>
        </p:nvSpPr>
        <p:spPr>
          <a:xfrm rot="2942052">
            <a:off x="8755169" y="3778941"/>
            <a:ext cx="419111" cy="445871"/>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05" name="Rounded Rectangle 7">
            <a:extLst>
              <a:ext uri="{FF2B5EF4-FFF2-40B4-BE49-F238E27FC236}">
                <a16:creationId xmlns:a16="http://schemas.microsoft.com/office/drawing/2014/main" id="{F1855EC6-BD44-4709-8DD2-E5A2A9AE5728}"/>
              </a:ext>
            </a:extLst>
          </p:cNvPr>
          <p:cNvSpPr>
            <a:spLocks noChangeAspect="1"/>
          </p:cNvSpPr>
          <p:nvPr/>
        </p:nvSpPr>
        <p:spPr>
          <a:xfrm rot="18924894" flipH="1">
            <a:off x="6635674" y="4714045"/>
            <a:ext cx="147273" cy="576000"/>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106" name="Rounded Rectangle 17">
            <a:extLst>
              <a:ext uri="{FF2B5EF4-FFF2-40B4-BE49-F238E27FC236}">
                <a16:creationId xmlns:a16="http://schemas.microsoft.com/office/drawing/2014/main" id="{9B30DA69-00AD-4ED6-A45D-465874300911}"/>
              </a:ext>
            </a:extLst>
          </p:cNvPr>
          <p:cNvSpPr>
            <a:spLocks noChangeAspect="1"/>
          </p:cNvSpPr>
          <p:nvPr/>
        </p:nvSpPr>
        <p:spPr>
          <a:xfrm>
            <a:off x="11035821" y="3761875"/>
            <a:ext cx="301683" cy="48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07" name="Oval 21">
            <a:extLst>
              <a:ext uri="{FF2B5EF4-FFF2-40B4-BE49-F238E27FC236}">
                <a16:creationId xmlns:a16="http://schemas.microsoft.com/office/drawing/2014/main" id="{EB0DEE9D-C8F8-4422-9151-8C417A97942D}"/>
              </a:ext>
            </a:extLst>
          </p:cNvPr>
          <p:cNvSpPr>
            <a:spLocks noChangeAspect="1"/>
          </p:cNvSpPr>
          <p:nvPr/>
        </p:nvSpPr>
        <p:spPr>
          <a:xfrm>
            <a:off x="9479648" y="3761875"/>
            <a:ext cx="480000" cy="480000"/>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08" name="Oval 25">
            <a:extLst>
              <a:ext uri="{FF2B5EF4-FFF2-40B4-BE49-F238E27FC236}">
                <a16:creationId xmlns:a16="http://schemas.microsoft.com/office/drawing/2014/main" id="{A6509CE1-EB83-4F4D-BDBD-05E233EECD62}"/>
              </a:ext>
            </a:extLst>
          </p:cNvPr>
          <p:cNvSpPr>
            <a:spLocks noChangeAspect="1"/>
          </p:cNvSpPr>
          <p:nvPr/>
        </p:nvSpPr>
        <p:spPr>
          <a:xfrm>
            <a:off x="10239829" y="3761875"/>
            <a:ext cx="479347" cy="48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09" name="Block Arc 20">
            <a:extLst>
              <a:ext uri="{FF2B5EF4-FFF2-40B4-BE49-F238E27FC236}">
                <a16:creationId xmlns:a16="http://schemas.microsoft.com/office/drawing/2014/main" id="{290D2834-35B2-456B-9B31-40BBC0D9A84A}"/>
              </a:ext>
            </a:extLst>
          </p:cNvPr>
          <p:cNvSpPr>
            <a:spLocks noChangeAspect="1"/>
          </p:cNvSpPr>
          <p:nvPr/>
        </p:nvSpPr>
        <p:spPr>
          <a:xfrm rot="10800000">
            <a:off x="5728771" y="4762045"/>
            <a:ext cx="442680" cy="48000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black"/>
              </a:solidFill>
              <a:latin typeface="Arial"/>
            </a:endParaRPr>
          </a:p>
        </p:txBody>
      </p:sp>
      <p:sp>
        <p:nvSpPr>
          <p:cNvPr id="110" name="Block Arc 11">
            <a:extLst>
              <a:ext uri="{FF2B5EF4-FFF2-40B4-BE49-F238E27FC236}">
                <a16:creationId xmlns:a16="http://schemas.microsoft.com/office/drawing/2014/main" id="{4661FBF7-2E4F-42DA-A151-C7CBA4FBE542}"/>
              </a:ext>
            </a:extLst>
          </p:cNvPr>
          <p:cNvSpPr/>
          <p:nvPr/>
        </p:nvSpPr>
        <p:spPr>
          <a:xfrm rot="10800000">
            <a:off x="8819720" y="4747862"/>
            <a:ext cx="290009" cy="47188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black"/>
              </a:solidFill>
              <a:latin typeface="Arial"/>
            </a:endParaRPr>
          </a:p>
        </p:txBody>
      </p:sp>
      <p:sp>
        <p:nvSpPr>
          <p:cNvPr id="111" name="Rectangle 21">
            <a:extLst>
              <a:ext uri="{FF2B5EF4-FFF2-40B4-BE49-F238E27FC236}">
                <a16:creationId xmlns:a16="http://schemas.microsoft.com/office/drawing/2014/main" id="{229C99CD-849D-438B-989E-7436C3941642}"/>
              </a:ext>
            </a:extLst>
          </p:cNvPr>
          <p:cNvSpPr/>
          <p:nvPr/>
        </p:nvSpPr>
        <p:spPr>
          <a:xfrm>
            <a:off x="7250219" y="4873668"/>
            <a:ext cx="458335" cy="256755"/>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12" name="Round Same Side Corner Rectangle 8">
            <a:extLst>
              <a:ext uri="{FF2B5EF4-FFF2-40B4-BE49-F238E27FC236}">
                <a16:creationId xmlns:a16="http://schemas.microsoft.com/office/drawing/2014/main" id="{FECD9902-70F4-4BFC-A994-CD59F6598F55}"/>
              </a:ext>
            </a:extLst>
          </p:cNvPr>
          <p:cNvSpPr/>
          <p:nvPr/>
        </p:nvSpPr>
        <p:spPr>
          <a:xfrm>
            <a:off x="10950001" y="4784804"/>
            <a:ext cx="473323" cy="474048"/>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13" name="Rounded Rectangle 51">
            <a:extLst>
              <a:ext uri="{FF2B5EF4-FFF2-40B4-BE49-F238E27FC236}">
                <a16:creationId xmlns:a16="http://schemas.microsoft.com/office/drawing/2014/main" id="{CCB32286-97F7-499C-B7FD-D24F6C4C8C83}"/>
              </a:ext>
            </a:extLst>
          </p:cNvPr>
          <p:cNvSpPr/>
          <p:nvPr/>
        </p:nvSpPr>
        <p:spPr>
          <a:xfrm rot="16200000" flipH="1">
            <a:off x="9483286" y="5625679"/>
            <a:ext cx="490649" cy="462075"/>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latin typeface="Arial"/>
            </a:endParaRPr>
          </a:p>
        </p:txBody>
      </p:sp>
      <p:sp>
        <p:nvSpPr>
          <p:cNvPr id="114" name="Isosceles Triangle 5">
            <a:extLst>
              <a:ext uri="{FF2B5EF4-FFF2-40B4-BE49-F238E27FC236}">
                <a16:creationId xmlns:a16="http://schemas.microsoft.com/office/drawing/2014/main" id="{E72AE78E-1624-4253-8335-70044D9A8168}"/>
              </a:ext>
            </a:extLst>
          </p:cNvPr>
          <p:cNvSpPr>
            <a:spLocks noChangeAspect="1"/>
          </p:cNvSpPr>
          <p:nvPr/>
        </p:nvSpPr>
        <p:spPr>
          <a:xfrm>
            <a:off x="8081139" y="4819137"/>
            <a:ext cx="366216" cy="365820"/>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15" name="Trapezoid 22">
            <a:extLst>
              <a:ext uri="{FF2B5EF4-FFF2-40B4-BE49-F238E27FC236}">
                <a16:creationId xmlns:a16="http://schemas.microsoft.com/office/drawing/2014/main" id="{90611E2A-DEBB-44A5-8D5E-6B71373C8E68}"/>
              </a:ext>
            </a:extLst>
          </p:cNvPr>
          <p:cNvSpPr>
            <a:spLocks noChangeAspect="1"/>
          </p:cNvSpPr>
          <p:nvPr/>
        </p:nvSpPr>
        <p:spPr>
          <a:xfrm>
            <a:off x="9479648" y="4879954"/>
            <a:ext cx="480000" cy="244185"/>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16" name="Rounded Rectangle 20">
            <a:extLst>
              <a:ext uri="{FF2B5EF4-FFF2-40B4-BE49-F238E27FC236}">
                <a16:creationId xmlns:a16="http://schemas.microsoft.com/office/drawing/2014/main" id="{28A32667-6196-4043-9D8A-D1C83475B3B9}"/>
              </a:ext>
            </a:extLst>
          </p:cNvPr>
          <p:cNvSpPr>
            <a:spLocks noChangeAspect="1"/>
          </p:cNvSpPr>
          <p:nvPr/>
        </p:nvSpPr>
        <p:spPr>
          <a:xfrm rot="2160000">
            <a:off x="10257073" y="4762045"/>
            <a:ext cx="444863" cy="480000"/>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17" name="Trapezoid 28">
            <a:extLst>
              <a:ext uri="{FF2B5EF4-FFF2-40B4-BE49-F238E27FC236}">
                <a16:creationId xmlns:a16="http://schemas.microsoft.com/office/drawing/2014/main" id="{72D67991-AA07-4C6C-A63B-1C759363E273}"/>
              </a:ext>
            </a:extLst>
          </p:cNvPr>
          <p:cNvSpPr>
            <a:spLocks noChangeAspect="1"/>
          </p:cNvSpPr>
          <p:nvPr/>
        </p:nvSpPr>
        <p:spPr>
          <a:xfrm>
            <a:off x="4984724" y="4762045"/>
            <a:ext cx="396073" cy="48000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118" name="Rounded Rectangle 2">
            <a:extLst>
              <a:ext uri="{FF2B5EF4-FFF2-40B4-BE49-F238E27FC236}">
                <a16:creationId xmlns:a16="http://schemas.microsoft.com/office/drawing/2014/main" id="{4147CF3F-25A5-41CF-B201-960FEC23D645}"/>
              </a:ext>
            </a:extLst>
          </p:cNvPr>
          <p:cNvSpPr/>
          <p:nvPr/>
        </p:nvSpPr>
        <p:spPr>
          <a:xfrm>
            <a:off x="5714887" y="5631595"/>
            <a:ext cx="470445" cy="470445"/>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latin typeface="Arial"/>
            </a:endParaRPr>
          </a:p>
        </p:txBody>
      </p:sp>
      <p:sp>
        <p:nvSpPr>
          <p:cNvPr id="119" name="Rounded Rectangle 8">
            <a:extLst>
              <a:ext uri="{FF2B5EF4-FFF2-40B4-BE49-F238E27FC236}">
                <a16:creationId xmlns:a16="http://schemas.microsoft.com/office/drawing/2014/main" id="{951BF51E-6FDF-4CA9-A1F7-4FC031A56C0F}"/>
              </a:ext>
            </a:extLst>
          </p:cNvPr>
          <p:cNvSpPr/>
          <p:nvPr/>
        </p:nvSpPr>
        <p:spPr>
          <a:xfrm>
            <a:off x="4947512" y="5631595"/>
            <a:ext cx="470497" cy="470445"/>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latin typeface="Arial"/>
            </a:endParaRPr>
          </a:p>
        </p:txBody>
      </p:sp>
      <p:sp>
        <p:nvSpPr>
          <p:cNvPr id="120" name="Rounded Rectangle 2">
            <a:extLst>
              <a:ext uri="{FF2B5EF4-FFF2-40B4-BE49-F238E27FC236}">
                <a16:creationId xmlns:a16="http://schemas.microsoft.com/office/drawing/2014/main" id="{6A276310-9B19-4274-9C80-9C96A9150EE1}"/>
              </a:ext>
            </a:extLst>
          </p:cNvPr>
          <p:cNvSpPr/>
          <p:nvPr/>
        </p:nvSpPr>
        <p:spPr>
          <a:xfrm>
            <a:off x="7244163" y="5631595"/>
            <a:ext cx="470445" cy="470445"/>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latin typeface="Arial"/>
            </a:endParaRPr>
          </a:p>
        </p:txBody>
      </p:sp>
      <p:sp>
        <p:nvSpPr>
          <p:cNvPr id="121" name="Rounded Rectangle 3">
            <a:extLst>
              <a:ext uri="{FF2B5EF4-FFF2-40B4-BE49-F238E27FC236}">
                <a16:creationId xmlns:a16="http://schemas.microsoft.com/office/drawing/2014/main" id="{8C2D0AE1-2530-4832-89A7-62B25C7C91C0}"/>
              </a:ext>
            </a:extLst>
          </p:cNvPr>
          <p:cNvSpPr>
            <a:spLocks noChangeAspect="1"/>
          </p:cNvSpPr>
          <p:nvPr/>
        </p:nvSpPr>
        <p:spPr>
          <a:xfrm>
            <a:off x="6474087" y="5631595"/>
            <a:ext cx="470445" cy="470445"/>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latin typeface="Arial"/>
            </a:endParaRPr>
          </a:p>
        </p:txBody>
      </p:sp>
      <p:sp>
        <p:nvSpPr>
          <p:cNvPr id="122" name="Rounded Rectangle 10">
            <a:extLst>
              <a:ext uri="{FF2B5EF4-FFF2-40B4-BE49-F238E27FC236}">
                <a16:creationId xmlns:a16="http://schemas.microsoft.com/office/drawing/2014/main" id="{B1D6AC6F-FF7B-421A-9134-AA480E3EADEE}"/>
              </a:ext>
            </a:extLst>
          </p:cNvPr>
          <p:cNvSpPr>
            <a:spLocks noChangeAspect="1"/>
          </p:cNvSpPr>
          <p:nvPr/>
        </p:nvSpPr>
        <p:spPr>
          <a:xfrm>
            <a:off x="8028188" y="5622040"/>
            <a:ext cx="472121" cy="480000"/>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23" name="Block Arc 6">
            <a:extLst>
              <a:ext uri="{FF2B5EF4-FFF2-40B4-BE49-F238E27FC236}">
                <a16:creationId xmlns:a16="http://schemas.microsoft.com/office/drawing/2014/main" id="{8C289A5A-9E75-4B7B-8BA7-0C850C50604B}"/>
              </a:ext>
            </a:extLst>
          </p:cNvPr>
          <p:cNvSpPr/>
          <p:nvPr/>
        </p:nvSpPr>
        <p:spPr>
          <a:xfrm>
            <a:off x="8743429" y="5655099"/>
            <a:ext cx="442587" cy="446941"/>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black"/>
              </a:solidFill>
              <a:latin typeface="Arial"/>
            </a:endParaRPr>
          </a:p>
        </p:txBody>
      </p:sp>
      <p:sp>
        <p:nvSpPr>
          <p:cNvPr id="124" name="Left Arrow 1">
            <a:extLst>
              <a:ext uri="{FF2B5EF4-FFF2-40B4-BE49-F238E27FC236}">
                <a16:creationId xmlns:a16="http://schemas.microsoft.com/office/drawing/2014/main" id="{96594997-8A97-4ACF-AA15-462F0B7D36FA}"/>
              </a:ext>
            </a:extLst>
          </p:cNvPr>
          <p:cNvSpPr>
            <a:spLocks noChangeAspect="1"/>
          </p:cNvSpPr>
          <p:nvPr/>
        </p:nvSpPr>
        <p:spPr>
          <a:xfrm>
            <a:off x="10974753" y="5622040"/>
            <a:ext cx="493163" cy="480000"/>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54" name="Oval 35">
            <a:extLst>
              <a:ext uri="{FF2B5EF4-FFF2-40B4-BE49-F238E27FC236}">
                <a16:creationId xmlns:a16="http://schemas.microsoft.com/office/drawing/2014/main" id="{71E6A163-0480-4656-A784-88B5227CE63B}"/>
              </a:ext>
            </a:extLst>
          </p:cNvPr>
          <p:cNvSpPr/>
          <p:nvPr/>
        </p:nvSpPr>
        <p:spPr>
          <a:xfrm>
            <a:off x="10313580" y="5623007"/>
            <a:ext cx="386141" cy="486875"/>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55" name="TextBox 154">
            <a:extLst>
              <a:ext uri="{FF2B5EF4-FFF2-40B4-BE49-F238E27FC236}">
                <a16:creationId xmlns:a16="http://schemas.microsoft.com/office/drawing/2014/main" id="{4710A5C0-0E88-4A66-AF71-6BF6005DA146}"/>
              </a:ext>
            </a:extLst>
          </p:cNvPr>
          <p:cNvSpPr txBox="1"/>
          <p:nvPr/>
        </p:nvSpPr>
        <p:spPr>
          <a:xfrm>
            <a:off x="948939" y="1909175"/>
            <a:ext cx="2976331" cy="584775"/>
          </a:xfrm>
          <a:prstGeom prst="rect">
            <a:avLst/>
          </a:prstGeom>
          <a:noFill/>
        </p:spPr>
        <p:txBody>
          <a:bodyPr wrap="square" rtlCol="0" anchor="ctr">
            <a:spAutoFit/>
          </a:bodyPr>
          <a:lstStyle/>
          <a:p>
            <a:pPr defTabSz="1219170" latinLnBrk="1"/>
            <a:r>
              <a:rPr lang="en-US" altLang="ko-KR" sz="1600" b="1" dirty="0">
                <a:solidFill>
                  <a:prstClr val="white"/>
                </a:solidFill>
                <a:latin typeface="Arial" pitchFamily="34" charset="0"/>
                <a:cs typeface="Arial" pitchFamily="34" charset="0"/>
              </a:rPr>
              <a:t>You can Resize without losing quality</a:t>
            </a:r>
            <a:endParaRPr lang="ko-KR" altLang="en-US" sz="1600" b="1" dirty="0">
              <a:solidFill>
                <a:prstClr val="white"/>
              </a:solidFill>
              <a:latin typeface="Arial" pitchFamily="34" charset="0"/>
              <a:cs typeface="Arial" pitchFamily="34" charset="0"/>
            </a:endParaRPr>
          </a:p>
        </p:txBody>
      </p:sp>
      <p:sp>
        <p:nvSpPr>
          <p:cNvPr id="156" name="TextBox 155">
            <a:extLst>
              <a:ext uri="{FF2B5EF4-FFF2-40B4-BE49-F238E27FC236}">
                <a16:creationId xmlns:a16="http://schemas.microsoft.com/office/drawing/2014/main" id="{91357115-7A73-42AA-9AC5-3F391A52E3DA}"/>
              </a:ext>
            </a:extLst>
          </p:cNvPr>
          <p:cNvSpPr txBox="1"/>
          <p:nvPr/>
        </p:nvSpPr>
        <p:spPr>
          <a:xfrm>
            <a:off x="948939" y="2592171"/>
            <a:ext cx="2976331" cy="584775"/>
          </a:xfrm>
          <a:prstGeom prst="rect">
            <a:avLst/>
          </a:prstGeom>
          <a:noFill/>
        </p:spPr>
        <p:txBody>
          <a:bodyPr wrap="square" rtlCol="0" anchor="ctr">
            <a:spAutoFit/>
          </a:bodyPr>
          <a:lstStyle/>
          <a:p>
            <a:pPr defTabSz="1219170" latinLnBrk="1"/>
            <a:r>
              <a:rPr lang="en-US" altLang="ko-KR" sz="1600" b="1" dirty="0">
                <a:solidFill>
                  <a:prstClr val="white"/>
                </a:solidFill>
                <a:latin typeface="Arial" pitchFamily="34" charset="0"/>
                <a:cs typeface="Arial" pitchFamily="34" charset="0"/>
              </a:rPr>
              <a:t>You can Change Fill Color &amp;</a:t>
            </a:r>
          </a:p>
          <a:p>
            <a:pPr defTabSz="1219170" latinLnBrk="1"/>
            <a:r>
              <a:rPr lang="en-US" altLang="ko-KR" sz="1600" b="1" dirty="0">
                <a:solidFill>
                  <a:prstClr val="white"/>
                </a:solidFill>
                <a:latin typeface="Arial" pitchFamily="34" charset="0"/>
                <a:cs typeface="Arial" pitchFamily="34" charset="0"/>
              </a:rPr>
              <a:t>Line Color</a:t>
            </a:r>
            <a:endParaRPr lang="ko-KR" altLang="en-US" sz="1600" b="1" dirty="0">
              <a:solidFill>
                <a:prstClr val="white"/>
              </a:solidFill>
              <a:latin typeface="Arial" pitchFamily="34" charset="0"/>
              <a:cs typeface="Arial" pitchFamily="34" charset="0"/>
            </a:endParaRPr>
          </a:p>
        </p:txBody>
      </p:sp>
      <p:sp>
        <p:nvSpPr>
          <p:cNvPr id="157" name="TextBox 156">
            <a:extLst>
              <a:ext uri="{FF2B5EF4-FFF2-40B4-BE49-F238E27FC236}">
                <a16:creationId xmlns:a16="http://schemas.microsoft.com/office/drawing/2014/main" id="{AAE76C21-716E-4506-94B8-AD4CE3755B4D}"/>
              </a:ext>
            </a:extLst>
          </p:cNvPr>
          <p:cNvSpPr txBox="1"/>
          <p:nvPr/>
        </p:nvSpPr>
        <p:spPr>
          <a:xfrm>
            <a:off x="948939" y="5680139"/>
            <a:ext cx="2976000" cy="297454"/>
          </a:xfrm>
          <a:prstGeom prst="rect">
            <a:avLst/>
          </a:prstGeom>
          <a:noFill/>
        </p:spPr>
        <p:txBody>
          <a:bodyPr wrap="square" rtlCol="0" anchor="ctr">
            <a:spAutoFit/>
          </a:bodyPr>
          <a:lstStyle/>
          <a:p>
            <a:pPr defTabSz="1219170" latinLnBrk="1"/>
            <a:r>
              <a:rPr lang="en-US" altLang="ko-KR" sz="1333" dirty="0">
                <a:solidFill>
                  <a:prstClr val="white"/>
                </a:solidFill>
                <a:latin typeface="Arial" pitchFamily="34" charset="0"/>
                <a:cs typeface="Arial" pitchFamily="34" charset="0"/>
              </a:rPr>
              <a:t>www.allppt.com</a:t>
            </a:r>
            <a:endParaRPr lang="ko-KR" altLang="en-US" sz="1333" dirty="0">
              <a:solidFill>
                <a:prstClr val="white"/>
              </a:solidFill>
              <a:latin typeface="Arial" pitchFamily="34" charset="0"/>
              <a:cs typeface="Arial" pitchFamily="34" charset="0"/>
            </a:endParaRPr>
          </a:p>
        </p:txBody>
      </p:sp>
      <p:sp>
        <p:nvSpPr>
          <p:cNvPr id="158" name="TextBox 157">
            <a:extLst>
              <a:ext uri="{FF2B5EF4-FFF2-40B4-BE49-F238E27FC236}">
                <a16:creationId xmlns:a16="http://schemas.microsoft.com/office/drawing/2014/main" id="{A0E3A93A-8E58-46D3-936C-B253BD675343}"/>
              </a:ext>
            </a:extLst>
          </p:cNvPr>
          <p:cNvSpPr txBox="1"/>
          <p:nvPr/>
        </p:nvSpPr>
        <p:spPr>
          <a:xfrm>
            <a:off x="948939" y="4116464"/>
            <a:ext cx="2976000" cy="1569660"/>
          </a:xfrm>
          <a:prstGeom prst="rect">
            <a:avLst/>
          </a:prstGeom>
          <a:noFill/>
        </p:spPr>
        <p:txBody>
          <a:bodyPr wrap="square" rtlCol="0" anchor="ctr">
            <a:spAutoFit/>
          </a:bodyPr>
          <a:lstStyle/>
          <a:p>
            <a:pPr defTabSz="1219170" latinLnBrk="1"/>
            <a:r>
              <a:rPr lang="en-US" altLang="ko-KR" sz="3200" b="1" dirty="0">
                <a:solidFill>
                  <a:prstClr val="white"/>
                </a:solidFill>
                <a:latin typeface="Arial"/>
                <a:cs typeface="Arial" pitchFamily="34" charset="0"/>
              </a:rPr>
              <a:t>FREE </a:t>
            </a:r>
          </a:p>
          <a:p>
            <a:pPr defTabSz="1219170" latinLnBrk="1"/>
            <a:r>
              <a:rPr lang="en-US" altLang="ko-KR" sz="3200" b="1" dirty="0">
                <a:solidFill>
                  <a:prstClr val="white"/>
                </a:solidFill>
                <a:latin typeface="Arial"/>
                <a:cs typeface="Arial" pitchFamily="34" charset="0"/>
              </a:rPr>
              <a:t>PPT TEMPLATES</a:t>
            </a:r>
          </a:p>
        </p:txBody>
      </p:sp>
    </p:spTree>
    <p:extLst>
      <p:ext uri="{BB962C8B-B14F-4D97-AF65-F5344CB8AC3E}">
        <p14:creationId xmlns:p14="http://schemas.microsoft.com/office/powerpoint/2010/main" val="1728173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9059C6-34A2-92ED-D1EF-D8BFF77D700E}"/>
              </a:ext>
            </a:extLst>
          </p:cNvPr>
          <p:cNvPicPr>
            <a:picLocks noChangeAspect="1"/>
          </p:cNvPicPr>
          <p:nvPr/>
        </p:nvPicPr>
        <p:blipFill>
          <a:blip r:embed="rId2"/>
          <a:stretch>
            <a:fillRect/>
          </a:stretch>
        </p:blipFill>
        <p:spPr>
          <a:xfrm>
            <a:off x="347239" y="535689"/>
            <a:ext cx="7731889" cy="5786622"/>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EC8B9B60-A70D-9572-0163-FBCD72228A81}"/>
              </a:ext>
            </a:extLst>
          </p:cNvPr>
          <p:cNvSpPr txBox="1"/>
          <p:nvPr/>
        </p:nvSpPr>
        <p:spPr>
          <a:xfrm>
            <a:off x="8526927" y="535689"/>
            <a:ext cx="3089307" cy="769441"/>
          </a:xfrm>
          <a:prstGeom prst="rect">
            <a:avLst/>
          </a:prstGeom>
          <a:noFill/>
        </p:spPr>
        <p:txBody>
          <a:bodyPr wrap="none" rtlCol="0">
            <a:spAutoFit/>
          </a:bodyPr>
          <a:lstStyle/>
          <a:p>
            <a:r>
              <a:rPr lang="en-US" sz="4400" dirty="0">
                <a:latin typeface="Dosis ExtraBold" pitchFamily="2" charset="0"/>
              </a:rPr>
              <a:t>git-scm.com</a:t>
            </a:r>
          </a:p>
        </p:txBody>
      </p:sp>
      <p:sp>
        <p:nvSpPr>
          <p:cNvPr id="8" name="TextBox 7">
            <a:extLst>
              <a:ext uri="{FF2B5EF4-FFF2-40B4-BE49-F238E27FC236}">
                <a16:creationId xmlns:a16="http://schemas.microsoft.com/office/drawing/2014/main" id="{FCF7BADB-264D-209E-99B6-AD6518465049}"/>
              </a:ext>
            </a:extLst>
          </p:cNvPr>
          <p:cNvSpPr txBox="1"/>
          <p:nvPr/>
        </p:nvSpPr>
        <p:spPr>
          <a:xfrm>
            <a:off x="8717342" y="2551837"/>
            <a:ext cx="2708475" cy="1754326"/>
          </a:xfrm>
          <a:prstGeom prst="rect">
            <a:avLst/>
          </a:prstGeom>
          <a:noFill/>
        </p:spPr>
        <p:txBody>
          <a:bodyPr wrap="square">
            <a:spAutoFit/>
          </a:bodyPr>
          <a:lstStyle/>
          <a:p>
            <a:pPr algn="ctr"/>
            <a:r>
              <a:rPr lang="en-US" sz="3600" dirty="0">
                <a:latin typeface="Dosis ExtraBold" pitchFamily="2" charset="0"/>
              </a:rPr>
              <a:t>Global</a:t>
            </a:r>
          </a:p>
          <a:p>
            <a:pPr algn="ctr"/>
            <a:r>
              <a:rPr lang="en-US" sz="3600" dirty="0">
                <a:latin typeface="Dosis ExtraBold" pitchFamily="2" charset="0"/>
              </a:rPr>
              <a:t>Information</a:t>
            </a:r>
          </a:p>
          <a:p>
            <a:pPr algn="ctr"/>
            <a:r>
              <a:rPr lang="en-US" sz="3600" dirty="0">
                <a:latin typeface="Dosis ExtraBold" pitchFamily="2" charset="0"/>
              </a:rPr>
              <a:t>Tracker</a:t>
            </a:r>
          </a:p>
        </p:txBody>
      </p:sp>
    </p:spTree>
    <p:extLst>
      <p:ext uri="{BB962C8B-B14F-4D97-AF65-F5344CB8AC3E}">
        <p14:creationId xmlns:p14="http://schemas.microsoft.com/office/powerpoint/2010/main" val="3264717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7B1B"/>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C295F8D2-5CB6-D79C-E685-1F1B3F5D6979}"/>
              </a:ext>
            </a:extLst>
          </p:cNvPr>
          <p:cNvSpPr/>
          <p:nvPr/>
        </p:nvSpPr>
        <p:spPr>
          <a:xfrm>
            <a:off x="3020347" y="455334"/>
            <a:ext cx="6151305" cy="2020682"/>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4" name="Picture 3">
            <a:extLst>
              <a:ext uri="{FF2B5EF4-FFF2-40B4-BE49-F238E27FC236}">
                <a16:creationId xmlns:a16="http://schemas.microsoft.com/office/drawing/2014/main" id="{C09A0365-0E91-65EE-9992-3DB2A9CED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7686" y="732352"/>
            <a:ext cx="1470075" cy="1470075"/>
          </a:xfrm>
          <a:prstGeom prst="rect">
            <a:avLst/>
          </a:prstGeom>
        </p:spPr>
      </p:pic>
      <p:sp>
        <p:nvSpPr>
          <p:cNvPr id="5" name="TextBox 4">
            <a:extLst>
              <a:ext uri="{FF2B5EF4-FFF2-40B4-BE49-F238E27FC236}">
                <a16:creationId xmlns:a16="http://schemas.microsoft.com/office/drawing/2014/main" id="{966F9A18-A407-1A1C-698E-2D6E0D78F07D}"/>
              </a:ext>
            </a:extLst>
          </p:cNvPr>
          <p:cNvSpPr txBox="1"/>
          <p:nvPr/>
        </p:nvSpPr>
        <p:spPr>
          <a:xfrm>
            <a:off x="5816722" y="574837"/>
            <a:ext cx="1410964" cy="1446550"/>
          </a:xfrm>
          <a:prstGeom prst="rect">
            <a:avLst/>
          </a:prstGeom>
          <a:noFill/>
        </p:spPr>
        <p:txBody>
          <a:bodyPr wrap="none" rtlCol="0">
            <a:spAutoFit/>
          </a:bodyPr>
          <a:lstStyle/>
          <a:p>
            <a:r>
              <a:rPr lang="en-US" sz="8800" dirty="0">
                <a:latin typeface="Dosis ExtraBold" pitchFamily="2" charset="0"/>
              </a:rPr>
              <a:t>git</a:t>
            </a:r>
          </a:p>
        </p:txBody>
      </p:sp>
      <p:sp>
        <p:nvSpPr>
          <p:cNvPr id="6" name="TextBox 5">
            <a:extLst>
              <a:ext uri="{FF2B5EF4-FFF2-40B4-BE49-F238E27FC236}">
                <a16:creationId xmlns:a16="http://schemas.microsoft.com/office/drawing/2014/main" id="{576EC3FD-D1DF-FC87-155C-1D5F1E2C446F}"/>
              </a:ext>
            </a:extLst>
          </p:cNvPr>
          <p:cNvSpPr txBox="1"/>
          <p:nvPr/>
        </p:nvSpPr>
        <p:spPr>
          <a:xfrm>
            <a:off x="3342968" y="913391"/>
            <a:ext cx="2473754" cy="1107996"/>
          </a:xfrm>
          <a:prstGeom prst="rect">
            <a:avLst/>
          </a:prstGeom>
          <a:noFill/>
        </p:spPr>
        <p:txBody>
          <a:bodyPr wrap="none" rtlCol="0">
            <a:spAutoFit/>
          </a:bodyPr>
          <a:lstStyle/>
          <a:p>
            <a:r>
              <a:rPr lang="fa-IR" sz="6600" dirty="0">
                <a:cs typeface="B Koodak" panose="00000700000000000000" pitchFamily="2" charset="-78"/>
              </a:rPr>
              <a:t>چیست؟</a:t>
            </a:r>
            <a:endParaRPr lang="en-US" sz="6600" dirty="0">
              <a:cs typeface="B Koodak" panose="00000700000000000000" pitchFamily="2" charset="-78"/>
            </a:endParaRPr>
          </a:p>
        </p:txBody>
      </p:sp>
      <p:sp>
        <p:nvSpPr>
          <p:cNvPr id="9" name="TextBox 8">
            <a:extLst>
              <a:ext uri="{FF2B5EF4-FFF2-40B4-BE49-F238E27FC236}">
                <a16:creationId xmlns:a16="http://schemas.microsoft.com/office/drawing/2014/main" id="{839666FE-EF26-A4CB-A6D6-90F81FE6DA1D}"/>
              </a:ext>
            </a:extLst>
          </p:cNvPr>
          <p:cNvSpPr txBox="1"/>
          <p:nvPr/>
        </p:nvSpPr>
        <p:spPr>
          <a:xfrm>
            <a:off x="2399070" y="2753034"/>
            <a:ext cx="7393858" cy="1938992"/>
          </a:xfrm>
          <a:prstGeom prst="rect">
            <a:avLst/>
          </a:prstGeom>
          <a:noFill/>
        </p:spPr>
        <p:txBody>
          <a:bodyPr wrap="square">
            <a:spAutoFit/>
          </a:bodyPr>
          <a:lstStyle/>
          <a:p>
            <a:pPr algn="ctr" rtl="1"/>
            <a:r>
              <a:rPr lang="en-US" sz="2400" b="1" i="0" dirty="0">
                <a:solidFill>
                  <a:schemeClr val="bg1"/>
                </a:solidFill>
                <a:effectLst/>
                <a:latin typeface="Yekan"/>
                <a:cs typeface="B Koodak" panose="00000700000000000000" pitchFamily="2" charset="-78"/>
              </a:rPr>
              <a:t> Git</a:t>
            </a:r>
            <a:r>
              <a:rPr lang="fa-IR" sz="2400" b="1" i="0" dirty="0">
                <a:solidFill>
                  <a:schemeClr val="bg1"/>
                </a:solidFill>
                <a:effectLst/>
                <a:latin typeface="Yekan"/>
                <a:cs typeface="B Koodak" panose="00000700000000000000" pitchFamily="2" charset="-78"/>
              </a:rPr>
              <a:t>قبل از هر چیز یک سیستم کنترل نسخه</a:t>
            </a:r>
            <a:r>
              <a:rPr lang="en-US" sz="2400" b="1" i="0" dirty="0">
                <a:solidFill>
                  <a:schemeClr val="bg1"/>
                </a:solidFill>
                <a:effectLst/>
                <a:latin typeface="Yekan"/>
                <a:cs typeface="B Koodak" panose="00000700000000000000" pitchFamily="2" charset="-78"/>
              </a:rPr>
              <a:t> </a:t>
            </a:r>
            <a:r>
              <a:rPr lang="fa-IR" sz="2400" b="1" i="0" dirty="0">
                <a:solidFill>
                  <a:schemeClr val="bg1"/>
                </a:solidFill>
                <a:effectLst/>
                <a:latin typeface="Yekan"/>
                <a:cs typeface="B Koodak" panose="00000700000000000000" pitchFamily="2" charset="-78"/>
              </a:rPr>
              <a:t>(</a:t>
            </a:r>
            <a:r>
              <a:rPr lang="en-US" sz="2400" b="1" i="0" dirty="0">
                <a:solidFill>
                  <a:schemeClr val="bg1"/>
                </a:solidFill>
                <a:effectLst/>
                <a:latin typeface="Yekan"/>
                <a:cs typeface="B Koodak" panose="00000700000000000000" pitchFamily="2" charset="-78"/>
              </a:rPr>
              <a:t>VCS</a:t>
            </a:r>
            <a:r>
              <a:rPr lang="fa-IR" sz="2400" b="1" i="0" dirty="0">
                <a:solidFill>
                  <a:schemeClr val="bg1"/>
                </a:solidFill>
                <a:effectLst/>
                <a:latin typeface="Yekan"/>
                <a:cs typeface="B Koodak" panose="00000700000000000000" pitchFamily="2" charset="-78"/>
              </a:rPr>
              <a:t>) است. امروزه رایج‌ترین سیستم کنترلی که در جهان وجود دارد</a:t>
            </a:r>
            <a:r>
              <a:rPr lang="en-US" sz="2400" b="1" i="0" dirty="0">
                <a:solidFill>
                  <a:schemeClr val="bg1"/>
                </a:solidFill>
                <a:effectLst/>
                <a:latin typeface="Yekan"/>
                <a:cs typeface="B Koodak" panose="00000700000000000000" pitchFamily="2" charset="-78"/>
              </a:rPr>
              <a:t>Git </a:t>
            </a:r>
            <a:r>
              <a:rPr lang="fa-IR" sz="2400" b="1" i="0" dirty="0">
                <a:solidFill>
                  <a:schemeClr val="bg1"/>
                </a:solidFill>
                <a:effectLst/>
                <a:latin typeface="Yekan"/>
                <a:cs typeface="B Koodak" panose="00000700000000000000" pitchFamily="2" charset="-78"/>
              </a:rPr>
              <a:t> نام دارد.</a:t>
            </a:r>
            <a:r>
              <a:rPr lang="en-US" sz="2400" b="1" i="0" dirty="0">
                <a:solidFill>
                  <a:schemeClr val="bg1"/>
                </a:solidFill>
                <a:effectLst/>
                <a:latin typeface="Yekan"/>
                <a:cs typeface="B Koodak" panose="00000700000000000000" pitchFamily="2" charset="-78"/>
              </a:rPr>
              <a:t>Git </a:t>
            </a:r>
            <a:r>
              <a:rPr lang="fa-IR" sz="2400" b="1" i="0" dirty="0">
                <a:solidFill>
                  <a:schemeClr val="bg1"/>
                </a:solidFill>
                <a:effectLst/>
                <a:latin typeface="Yekan"/>
                <a:cs typeface="B Koodak" panose="00000700000000000000" pitchFamily="2" charset="-78"/>
              </a:rPr>
              <a:t> یک پروژه منبع باز</a:t>
            </a:r>
            <a:r>
              <a:rPr lang="en-US" sz="2400" b="1" i="0" dirty="0">
                <a:solidFill>
                  <a:schemeClr val="bg1"/>
                </a:solidFill>
                <a:effectLst/>
                <a:latin typeface="Yekan"/>
                <a:cs typeface="B Koodak" panose="00000700000000000000" pitchFamily="2" charset="-78"/>
              </a:rPr>
              <a:t>open source) </a:t>
            </a:r>
            <a:r>
              <a:rPr lang="fa-IR" sz="2400" b="1" dirty="0">
                <a:solidFill>
                  <a:schemeClr val="bg1"/>
                </a:solidFill>
                <a:latin typeface="Yekan"/>
                <a:cs typeface="B Koodak" panose="00000700000000000000" pitchFamily="2" charset="-78"/>
              </a:rPr>
              <a:t>) </a:t>
            </a:r>
            <a:r>
              <a:rPr lang="fa-IR" sz="2400" b="1" i="0" dirty="0">
                <a:solidFill>
                  <a:schemeClr val="bg1"/>
                </a:solidFill>
                <a:effectLst/>
                <a:latin typeface="Yekan"/>
                <a:cs typeface="B Koodak" panose="00000700000000000000" pitchFamily="2" charset="-78"/>
              </a:rPr>
              <a:t>بالغ و فعال است که در سال 2005 توسط لینوس توروالدز خالق مشهور سیستم عامل لینوکس ساخته و توسعه یافت.</a:t>
            </a:r>
            <a:endParaRPr lang="en-US" sz="2400" b="1" dirty="0">
              <a:solidFill>
                <a:schemeClr val="bg1"/>
              </a:solidFill>
              <a:cs typeface="B Koodak" panose="00000700000000000000" pitchFamily="2" charset="-78"/>
            </a:endParaRPr>
          </a:p>
        </p:txBody>
      </p:sp>
      <p:sp>
        <p:nvSpPr>
          <p:cNvPr id="11" name="TextBox 10">
            <a:extLst>
              <a:ext uri="{FF2B5EF4-FFF2-40B4-BE49-F238E27FC236}">
                <a16:creationId xmlns:a16="http://schemas.microsoft.com/office/drawing/2014/main" id="{F5638205-CBD1-FE30-37C3-DCBB39B677EF}"/>
              </a:ext>
            </a:extLst>
          </p:cNvPr>
          <p:cNvSpPr txBox="1"/>
          <p:nvPr/>
        </p:nvSpPr>
        <p:spPr>
          <a:xfrm>
            <a:off x="3020347" y="4754773"/>
            <a:ext cx="6096000" cy="1938992"/>
          </a:xfrm>
          <a:prstGeom prst="rect">
            <a:avLst/>
          </a:prstGeom>
          <a:noFill/>
        </p:spPr>
        <p:txBody>
          <a:bodyPr wrap="square">
            <a:spAutoFit/>
          </a:bodyPr>
          <a:lstStyle/>
          <a:p>
            <a:pPr algn="ctr" rtl="1"/>
            <a:r>
              <a:rPr lang="fa-IR" sz="2400" b="1" i="0" dirty="0">
                <a:solidFill>
                  <a:schemeClr val="bg1"/>
                </a:solidFill>
                <a:effectLst/>
                <a:latin typeface="Yekan"/>
                <a:cs typeface="B Koodak" panose="00000700000000000000" pitchFamily="2" charset="-78"/>
              </a:rPr>
              <a:t>گیت به عنوان پایه و اساس بسیاری از خدمات مانند</a:t>
            </a:r>
            <a:r>
              <a:rPr lang="en-US" sz="2400" b="1" i="0" u="none" strike="noStrike" dirty="0">
                <a:solidFill>
                  <a:schemeClr val="bg1"/>
                </a:solidFill>
                <a:effectLst/>
                <a:latin typeface="Yekan"/>
                <a:cs typeface="B Koodak" panose="00000700000000000000" pitchFamily="2" charset="-78"/>
              </a:rPr>
              <a:t>GitHub</a:t>
            </a:r>
            <a:r>
              <a:rPr lang="en-US" sz="2400" b="1" i="0" dirty="0">
                <a:solidFill>
                  <a:schemeClr val="bg1"/>
                </a:solidFill>
                <a:effectLst/>
                <a:latin typeface="Yekan"/>
                <a:cs typeface="B Koodak" panose="00000700000000000000" pitchFamily="2" charset="-78"/>
              </a:rPr>
              <a:t> </a:t>
            </a:r>
            <a:r>
              <a:rPr lang="fa-IR" sz="2400" b="1" i="0" dirty="0">
                <a:solidFill>
                  <a:schemeClr val="bg1"/>
                </a:solidFill>
                <a:effectLst/>
                <a:latin typeface="Yekan"/>
                <a:cs typeface="B Koodak" panose="00000700000000000000" pitchFamily="2" charset="-78"/>
              </a:rPr>
              <a:t> و</a:t>
            </a:r>
            <a:r>
              <a:rPr lang="en-US" sz="2400" b="1" i="0" dirty="0">
                <a:solidFill>
                  <a:schemeClr val="bg1"/>
                </a:solidFill>
                <a:effectLst/>
                <a:latin typeface="Yekan"/>
                <a:cs typeface="B Koodak" panose="00000700000000000000" pitchFamily="2" charset="-78"/>
              </a:rPr>
              <a:t>GitLab </a:t>
            </a:r>
            <a:r>
              <a:rPr lang="fa-IR" sz="2400" b="1" i="0" dirty="0">
                <a:solidFill>
                  <a:schemeClr val="bg1"/>
                </a:solidFill>
                <a:effectLst/>
                <a:latin typeface="Yekan"/>
                <a:cs typeface="B Koodak" panose="00000700000000000000" pitchFamily="2" charset="-78"/>
              </a:rPr>
              <a:t> عمل می‌کند. اما می‌توانید بدون استفاده از خدمات دیگری از</a:t>
            </a:r>
            <a:r>
              <a:rPr lang="en-US" sz="2400" b="1" i="0" dirty="0">
                <a:solidFill>
                  <a:schemeClr val="bg1"/>
                </a:solidFill>
                <a:effectLst/>
                <a:latin typeface="Yekan"/>
                <a:cs typeface="B Koodak" panose="00000700000000000000" pitchFamily="2" charset="-78"/>
              </a:rPr>
              <a:t>Git </a:t>
            </a:r>
            <a:r>
              <a:rPr lang="fa-IR" sz="2400" b="1" i="0" dirty="0">
                <a:solidFill>
                  <a:schemeClr val="bg1"/>
                </a:solidFill>
                <a:effectLst/>
                <a:latin typeface="Yekan"/>
                <a:cs typeface="B Koodak" panose="00000700000000000000" pitchFamily="2" charset="-78"/>
              </a:rPr>
              <a:t> استفاده کنید این جمله بدان معناست که می‌توانید از </a:t>
            </a:r>
            <a:r>
              <a:rPr lang="en-US" sz="2400" b="1" i="0" dirty="0">
                <a:solidFill>
                  <a:schemeClr val="bg1"/>
                </a:solidFill>
                <a:effectLst/>
                <a:latin typeface="Yekan"/>
                <a:cs typeface="B Koodak" panose="00000700000000000000" pitchFamily="2" charset="-78"/>
              </a:rPr>
              <a:t>Git</a:t>
            </a:r>
            <a:r>
              <a:rPr lang="fa-IR" sz="2400" b="1" i="0" dirty="0">
                <a:solidFill>
                  <a:schemeClr val="bg1"/>
                </a:solidFill>
                <a:effectLst/>
                <a:latin typeface="Yekan"/>
                <a:cs typeface="B Koodak" panose="00000700000000000000" pitchFamily="2" charset="-78"/>
              </a:rPr>
              <a:t> به صورت خصوصی یا عمومی استفاده کنید.</a:t>
            </a:r>
            <a:endParaRPr lang="en-US" sz="2400" b="1" dirty="0">
              <a:solidFill>
                <a:schemeClr val="bg1"/>
              </a:solidFill>
              <a:cs typeface="B Koodak" panose="00000700000000000000" pitchFamily="2" charset="-78"/>
            </a:endParaRPr>
          </a:p>
        </p:txBody>
      </p:sp>
      <p:sp>
        <p:nvSpPr>
          <p:cNvPr id="12" name="Rectangle: Rounded Corners 11">
            <a:extLst>
              <a:ext uri="{FF2B5EF4-FFF2-40B4-BE49-F238E27FC236}">
                <a16:creationId xmlns:a16="http://schemas.microsoft.com/office/drawing/2014/main" id="{508D5E6B-E245-A3FC-840E-BB69D013251C}"/>
              </a:ext>
            </a:extLst>
          </p:cNvPr>
          <p:cNvSpPr/>
          <p:nvPr/>
        </p:nvSpPr>
        <p:spPr>
          <a:xfrm>
            <a:off x="10019071" y="5087748"/>
            <a:ext cx="2007724" cy="1611281"/>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28" name="Picture 4" descr="Gitlab Logo and symbol, meaning, history, PNG, brand">
            <a:extLst>
              <a:ext uri="{FF2B5EF4-FFF2-40B4-BE49-F238E27FC236}">
                <a16:creationId xmlns:a16="http://schemas.microsoft.com/office/drawing/2014/main" id="{62B4BB61-85D2-9A05-F323-DCAE176687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5530" y="5087748"/>
            <a:ext cx="2855142" cy="1606017"/>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Rounded Corners 13">
            <a:extLst>
              <a:ext uri="{FF2B5EF4-FFF2-40B4-BE49-F238E27FC236}">
                <a16:creationId xmlns:a16="http://schemas.microsoft.com/office/drawing/2014/main" id="{8E55FB44-3C15-B586-018A-AFB0400E41D9}"/>
              </a:ext>
            </a:extLst>
          </p:cNvPr>
          <p:cNvSpPr/>
          <p:nvPr/>
        </p:nvSpPr>
        <p:spPr>
          <a:xfrm>
            <a:off x="165205" y="5087748"/>
            <a:ext cx="1952418" cy="160601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Github Logo - Free social media icons">
            <a:extLst>
              <a:ext uri="{FF2B5EF4-FFF2-40B4-BE49-F238E27FC236}">
                <a16:creationId xmlns:a16="http://schemas.microsoft.com/office/drawing/2014/main" id="{B9177716-CE2F-B56E-3AE1-48E1B3262B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908" y="5147250"/>
            <a:ext cx="1487011" cy="1487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310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4F63"/>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39666FE-EF26-A4CB-A6D6-90F81FE6DA1D}"/>
              </a:ext>
            </a:extLst>
          </p:cNvPr>
          <p:cNvSpPr txBox="1"/>
          <p:nvPr/>
        </p:nvSpPr>
        <p:spPr>
          <a:xfrm>
            <a:off x="968477" y="629265"/>
            <a:ext cx="10255044" cy="3785652"/>
          </a:xfrm>
          <a:prstGeom prst="rect">
            <a:avLst/>
          </a:prstGeom>
          <a:noFill/>
        </p:spPr>
        <p:txBody>
          <a:bodyPr wrap="square">
            <a:spAutoFit/>
          </a:bodyPr>
          <a:lstStyle/>
          <a:p>
            <a:pPr algn="ctr" rtl="1"/>
            <a:r>
              <a:rPr lang="fa-IR" sz="2400" b="1" i="0" dirty="0">
                <a:solidFill>
                  <a:schemeClr val="bg1"/>
                </a:solidFill>
                <a:effectLst/>
                <a:latin typeface="Yekan"/>
                <a:cs typeface="B Koodak" panose="00000700000000000000" pitchFamily="2" charset="-78"/>
              </a:rPr>
              <a:t>تعداد قابل توجهی از پروژه‌های نرم افزاری برای کنترل و امنیت سیستم خود از گیت</a:t>
            </a:r>
            <a:r>
              <a:rPr lang="en-US" sz="2400" b="1" i="0" dirty="0">
                <a:solidFill>
                  <a:schemeClr val="bg1"/>
                </a:solidFill>
                <a:effectLst/>
                <a:latin typeface="Yekan"/>
                <a:cs typeface="B Koodak" panose="00000700000000000000" pitchFamily="2" charset="-78"/>
              </a:rPr>
              <a:t>Git </a:t>
            </a:r>
            <a:r>
              <a:rPr lang="fa-IR" sz="2400" b="1" i="0" dirty="0">
                <a:solidFill>
                  <a:schemeClr val="bg1"/>
                </a:solidFill>
                <a:effectLst/>
                <a:latin typeface="Yekan"/>
                <a:cs typeface="B Koodak" panose="00000700000000000000" pitchFamily="2" charset="-78"/>
              </a:rPr>
              <a:t> استفاده می‌کنند. از جمله پروژه‌های تجاری و… . توسعه‌دهندگانی که با</a:t>
            </a:r>
            <a:r>
              <a:rPr lang="en-US" sz="2400" b="1" i="0" dirty="0">
                <a:solidFill>
                  <a:schemeClr val="bg1"/>
                </a:solidFill>
                <a:effectLst/>
                <a:latin typeface="Yekan"/>
                <a:cs typeface="B Koodak" panose="00000700000000000000" pitchFamily="2" charset="-78"/>
              </a:rPr>
              <a:t>Git </a:t>
            </a:r>
            <a:r>
              <a:rPr lang="fa-IR" sz="2400" b="1" i="0" dirty="0">
                <a:solidFill>
                  <a:schemeClr val="bg1"/>
                </a:solidFill>
                <a:effectLst/>
                <a:latin typeface="Yekan"/>
                <a:cs typeface="B Koodak" panose="00000700000000000000" pitchFamily="2" charset="-78"/>
              </a:rPr>
              <a:t> همکاری کرده‌اند به خوبی استعداد و ویژگی‌های این نرم‌افزار را می‌دانند و برای توسعه نرم‌افزار‌ها و سیستم‌های خود به گیت کاملا تکیه می‌کنند. گیت در طیف گسترده‌ای از سیستم عامل‌ها و </a:t>
            </a:r>
            <a:r>
              <a:rPr lang="en-US" sz="2400" b="1" i="0" dirty="0">
                <a:solidFill>
                  <a:schemeClr val="bg1"/>
                </a:solidFill>
                <a:effectLst/>
                <a:latin typeface="Yekan"/>
                <a:cs typeface="B Koodak" panose="00000700000000000000" pitchFamily="2" charset="-78"/>
              </a:rPr>
              <a:t>IDE</a:t>
            </a:r>
            <a:r>
              <a:rPr lang="fa-IR" sz="2400" b="1" i="0" dirty="0">
                <a:solidFill>
                  <a:schemeClr val="bg1"/>
                </a:solidFill>
                <a:effectLst/>
                <a:latin typeface="Yekan"/>
                <a:cs typeface="B Koodak" panose="00000700000000000000" pitchFamily="2" charset="-78"/>
              </a:rPr>
              <a:t> (محیط‌های توسعه پیشرفته) به خوبی کار می‌کند و امنیت سیستم را ارتقا می‌بخشد.</a:t>
            </a:r>
            <a:endParaRPr lang="en-US" sz="2400" b="1" i="0" dirty="0">
              <a:solidFill>
                <a:schemeClr val="bg1"/>
              </a:solidFill>
              <a:effectLst/>
              <a:latin typeface="Yekan"/>
              <a:cs typeface="B Koodak" panose="00000700000000000000" pitchFamily="2" charset="-78"/>
            </a:endParaRPr>
          </a:p>
          <a:p>
            <a:pPr algn="ctr" rtl="1"/>
            <a:endParaRPr lang="fa-IR" sz="2400" b="1" i="0" dirty="0">
              <a:solidFill>
                <a:schemeClr val="bg1"/>
              </a:solidFill>
              <a:effectLst/>
              <a:latin typeface="Yekan"/>
              <a:cs typeface="B Koodak" panose="00000700000000000000" pitchFamily="2" charset="-78"/>
            </a:endParaRPr>
          </a:p>
          <a:p>
            <a:pPr algn="ctr" rtl="1"/>
            <a:r>
              <a:rPr lang="fa-IR" sz="2400" b="1" i="0" dirty="0">
                <a:solidFill>
                  <a:schemeClr val="bg1"/>
                </a:solidFill>
                <a:effectLst/>
                <a:latin typeface="Yekan"/>
                <a:cs typeface="B Koodak" panose="00000700000000000000" pitchFamily="2" charset="-78"/>
              </a:rPr>
              <a:t>بنابراین اگر بخواهیم به صورت خلاصه</a:t>
            </a:r>
            <a:r>
              <a:rPr lang="en-US" sz="2400" b="1" i="0" dirty="0">
                <a:solidFill>
                  <a:schemeClr val="bg1"/>
                </a:solidFill>
                <a:effectLst/>
                <a:latin typeface="Yekan"/>
                <a:cs typeface="B Koodak" panose="00000700000000000000" pitchFamily="2" charset="-78"/>
              </a:rPr>
              <a:t>Git </a:t>
            </a:r>
            <a:r>
              <a:rPr lang="fa-IR" sz="2400" b="1" i="0" dirty="0">
                <a:solidFill>
                  <a:schemeClr val="bg1"/>
                </a:solidFill>
                <a:effectLst/>
                <a:latin typeface="Yekan"/>
                <a:cs typeface="B Koodak" panose="00000700000000000000" pitchFamily="2" charset="-78"/>
              </a:rPr>
              <a:t> را تعریف کنیم باید بگوییم که استفاده از گیت باعث ارتقا بخشیدن به تمام سیستم‌های امنیتی می‌شود و به نوعی می‌تواند باعث توسعه سیستم شود و همچنین می‌تواند انعطاف‌پذیری سیستم را چند برابر کند، که این خود از ویژگی‌های منحصر به فرد گیت</a:t>
            </a:r>
            <a:r>
              <a:rPr lang="en-US" sz="2400" b="1" i="0" dirty="0">
                <a:solidFill>
                  <a:schemeClr val="bg1"/>
                </a:solidFill>
                <a:effectLst/>
                <a:latin typeface="Yekan"/>
                <a:cs typeface="B Koodak" panose="00000700000000000000" pitchFamily="2" charset="-78"/>
              </a:rPr>
              <a:t>Git </a:t>
            </a:r>
            <a:r>
              <a:rPr lang="fa-IR" sz="2400" b="1" i="0" dirty="0">
                <a:solidFill>
                  <a:schemeClr val="bg1"/>
                </a:solidFill>
                <a:effectLst/>
                <a:latin typeface="Yekan"/>
                <a:cs typeface="B Koodak" panose="00000700000000000000" pitchFamily="2" charset="-78"/>
              </a:rPr>
              <a:t> به‌شمار می‌آید.</a:t>
            </a:r>
          </a:p>
        </p:txBody>
      </p:sp>
      <p:pic>
        <p:nvPicPr>
          <p:cNvPr id="3" name="Picture 2">
            <a:extLst>
              <a:ext uri="{FF2B5EF4-FFF2-40B4-BE49-F238E27FC236}">
                <a16:creationId xmlns:a16="http://schemas.microsoft.com/office/drawing/2014/main" id="{DDE40F5F-4926-165E-EE74-8C618CF0DE72}"/>
              </a:ext>
            </a:extLst>
          </p:cNvPr>
          <p:cNvPicPr>
            <a:picLocks noChangeAspect="1"/>
          </p:cNvPicPr>
          <p:nvPr/>
        </p:nvPicPr>
        <p:blipFill>
          <a:blip r:embed="rId2"/>
          <a:stretch>
            <a:fillRect/>
          </a:stretch>
        </p:blipFill>
        <p:spPr>
          <a:xfrm>
            <a:off x="2015192" y="4758813"/>
            <a:ext cx="8161616" cy="18114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57603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BE49"/>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A709F96-A2E0-C32D-70E0-84001F3BB211}"/>
              </a:ext>
            </a:extLst>
          </p:cNvPr>
          <p:cNvSpPr txBox="1"/>
          <p:nvPr/>
        </p:nvSpPr>
        <p:spPr>
          <a:xfrm>
            <a:off x="1099292" y="2000397"/>
            <a:ext cx="9993413" cy="4524315"/>
          </a:xfrm>
          <a:prstGeom prst="rect">
            <a:avLst/>
          </a:prstGeom>
          <a:noFill/>
        </p:spPr>
        <p:txBody>
          <a:bodyPr wrap="square">
            <a:spAutoFit/>
          </a:bodyPr>
          <a:lstStyle/>
          <a:p>
            <a:pPr algn="ctr" rtl="1"/>
            <a:r>
              <a:rPr lang="fa-IR" sz="2400" b="1" i="0" dirty="0">
                <a:solidFill>
                  <a:srgbClr val="002060"/>
                </a:solidFill>
                <a:effectLst/>
                <a:latin typeface="Yekan"/>
                <a:cs typeface="B Koodak" panose="00000700000000000000" pitchFamily="2" charset="-78"/>
              </a:rPr>
              <a:t>اگر در حال یادگیری</a:t>
            </a:r>
            <a:r>
              <a:rPr lang="en-US" sz="2400" b="1" i="0" dirty="0">
                <a:solidFill>
                  <a:srgbClr val="002060"/>
                </a:solidFill>
                <a:effectLst/>
                <a:latin typeface="Yekan"/>
                <a:cs typeface="B Koodak" panose="00000700000000000000" pitchFamily="2" charset="-78"/>
              </a:rPr>
              <a:t>Git </a:t>
            </a:r>
            <a:r>
              <a:rPr lang="fa-IR" sz="2400" b="1" i="0" dirty="0">
                <a:solidFill>
                  <a:srgbClr val="002060"/>
                </a:solidFill>
                <a:effectLst/>
                <a:latin typeface="Yekan"/>
                <a:cs typeface="B Koodak" panose="00000700000000000000" pitchFamily="2" charset="-78"/>
              </a:rPr>
              <a:t> هستید همیشه سعی کنید ذهن خود را از مواردی که ممکن است در مورد سایر</a:t>
            </a:r>
            <a:r>
              <a:rPr lang="en-US" sz="2400" b="1" i="0" dirty="0">
                <a:solidFill>
                  <a:srgbClr val="002060"/>
                </a:solidFill>
                <a:effectLst/>
                <a:latin typeface="Yekan"/>
                <a:cs typeface="B Koodak" panose="00000700000000000000" pitchFamily="2" charset="-78"/>
              </a:rPr>
              <a:t>VCS </a:t>
            </a:r>
            <a:r>
              <a:rPr lang="fa-IR" sz="2400" b="1" i="0" dirty="0">
                <a:solidFill>
                  <a:srgbClr val="002060"/>
                </a:solidFill>
                <a:effectLst/>
                <a:latin typeface="Yekan"/>
                <a:cs typeface="B Koodak" panose="00000700000000000000" pitchFamily="2" charset="-78"/>
              </a:rPr>
              <a:t> ها وجود داشته باشد مانند: </a:t>
            </a:r>
            <a:r>
              <a:rPr lang="en-US" sz="2400" b="1" i="0" dirty="0">
                <a:solidFill>
                  <a:srgbClr val="002060"/>
                </a:solidFill>
                <a:effectLst/>
                <a:latin typeface="Yekan"/>
                <a:cs typeface="B Koodak" panose="00000700000000000000" pitchFamily="2" charset="-78"/>
              </a:rPr>
              <a:t>CVS ، Subversion</a:t>
            </a:r>
            <a:r>
              <a:rPr lang="fa-IR" sz="2400" b="1" i="0" dirty="0">
                <a:solidFill>
                  <a:srgbClr val="002060"/>
                </a:solidFill>
                <a:effectLst/>
                <a:latin typeface="Yekan"/>
                <a:cs typeface="B Koodak" panose="00000700000000000000" pitchFamily="2" charset="-78"/>
              </a:rPr>
              <a:t> یا</a:t>
            </a:r>
            <a:r>
              <a:rPr lang="en-US" sz="2400" b="1" i="0" dirty="0">
                <a:solidFill>
                  <a:srgbClr val="002060"/>
                </a:solidFill>
                <a:effectLst/>
                <a:latin typeface="Yekan"/>
                <a:cs typeface="B Koodak" panose="00000700000000000000" pitchFamily="2" charset="-78"/>
              </a:rPr>
              <a:t>Perforce </a:t>
            </a:r>
            <a:r>
              <a:rPr lang="fa-IR" sz="2400" b="1" i="0" dirty="0">
                <a:solidFill>
                  <a:srgbClr val="002060"/>
                </a:solidFill>
                <a:effectLst/>
                <a:latin typeface="Yekan"/>
                <a:cs typeface="B Koodak" panose="00000700000000000000" pitchFamily="2" charset="-78"/>
              </a:rPr>
              <a:t> پاک کنید. انجام این کار به شما کمک بسیار مفیدی می‌کند زیرا این امر موجب می‌شود که از سردرگمی‌های مختلف که ممکن است شما را درگیر خود کنند، جلوگیری شود.</a:t>
            </a:r>
          </a:p>
          <a:p>
            <a:pPr algn="ctr" rtl="1"/>
            <a:endParaRPr lang="fa-IR" sz="2400" b="1" i="0" dirty="0">
              <a:solidFill>
                <a:srgbClr val="002060"/>
              </a:solidFill>
              <a:effectLst/>
              <a:latin typeface="Yekan"/>
              <a:cs typeface="B Koodak" panose="00000700000000000000" pitchFamily="2" charset="-78"/>
            </a:endParaRPr>
          </a:p>
          <a:p>
            <a:pPr algn="ctr" rtl="1"/>
            <a:r>
              <a:rPr lang="fa-IR" sz="2400" b="1" i="0" dirty="0">
                <a:solidFill>
                  <a:srgbClr val="002060"/>
                </a:solidFill>
                <a:effectLst/>
                <a:latin typeface="Yekan"/>
                <a:cs typeface="B Koodak" panose="00000700000000000000" pitchFamily="2" charset="-78"/>
              </a:rPr>
              <a:t>حتی اگر رابط کاربری </a:t>
            </a:r>
            <a:r>
              <a:rPr lang="en-US" sz="2400" b="1" i="0" dirty="0">
                <a:solidFill>
                  <a:srgbClr val="002060"/>
                </a:solidFill>
                <a:effectLst/>
                <a:latin typeface="Yekan"/>
                <a:cs typeface="B Koodak" panose="00000700000000000000" pitchFamily="2" charset="-78"/>
              </a:rPr>
              <a:t>Git </a:t>
            </a:r>
            <a:r>
              <a:rPr lang="fa-IR" sz="2400" b="1" i="0" dirty="0">
                <a:solidFill>
                  <a:srgbClr val="002060"/>
                </a:solidFill>
                <a:effectLst/>
                <a:latin typeface="Yekan"/>
                <a:cs typeface="B Koodak" panose="00000700000000000000" pitchFamily="2" charset="-78"/>
              </a:rPr>
              <a:t>تقریبا شبیه به </a:t>
            </a:r>
            <a:r>
              <a:rPr lang="en-US" sz="2400" b="1" i="0" dirty="0">
                <a:solidFill>
                  <a:srgbClr val="002060"/>
                </a:solidFill>
                <a:effectLst/>
                <a:latin typeface="Yekan"/>
                <a:cs typeface="B Koodak" panose="00000700000000000000" pitchFamily="2" charset="-78"/>
              </a:rPr>
              <a:t>VCS‌</a:t>
            </a:r>
            <a:r>
              <a:rPr lang="fa-IR" sz="2400" b="1" i="0" dirty="0">
                <a:solidFill>
                  <a:srgbClr val="002060"/>
                </a:solidFill>
                <a:effectLst/>
                <a:latin typeface="Yekan"/>
                <a:cs typeface="B Koodak" panose="00000700000000000000" pitchFamily="2" charset="-78"/>
              </a:rPr>
              <a:t> های دیگر باشد گیت</a:t>
            </a:r>
            <a:r>
              <a:rPr lang="en-US" sz="2400" b="1" i="0" dirty="0">
                <a:solidFill>
                  <a:srgbClr val="002060"/>
                </a:solidFill>
                <a:effectLst/>
                <a:latin typeface="Yekan"/>
                <a:cs typeface="B Koodak" panose="00000700000000000000" pitchFamily="2" charset="-78"/>
              </a:rPr>
              <a:t>Git </a:t>
            </a:r>
            <a:r>
              <a:rPr lang="fa-IR" sz="2400" b="1" i="0" dirty="0">
                <a:solidFill>
                  <a:srgbClr val="002060"/>
                </a:solidFill>
                <a:effectLst/>
                <a:latin typeface="Yekan"/>
                <a:cs typeface="B Koodak" panose="00000700000000000000" pitchFamily="2" charset="-78"/>
              </a:rPr>
              <a:t> اطلاعات را کاملا به شکلی متفاوت به شما نشان می‌دهد و شما با دیدن این تفاوت و درک آن، کاملا از سردرگمی خارج می‌شوید و می‌توانید کار خود را به بهترین نحوه انجام دهید.</a:t>
            </a:r>
          </a:p>
          <a:p>
            <a:pPr algn="ctr" rtl="1"/>
            <a:endParaRPr lang="fa-IR" sz="2400" b="1" i="0" dirty="0">
              <a:solidFill>
                <a:srgbClr val="002060"/>
              </a:solidFill>
              <a:effectLst/>
              <a:latin typeface="Yekan"/>
              <a:cs typeface="B Koodak" panose="00000700000000000000" pitchFamily="2" charset="-78"/>
            </a:endParaRPr>
          </a:p>
          <a:p>
            <a:pPr algn="ctr" rtl="1"/>
            <a:r>
              <a:rPr lang="fa-IR" sz="2400" b="1" i="0" dirty="0">
                <a:solidFill>
                  <a:srgbClr val="002060"/>
                </a:solidFill>
                <a:effectLst/>
                <a:latin typeface="Yekan"/>
                <a:cs typeface="B Koodak" panose="00000700000000000000" pitchFamily="2" charset="-78"/>
              </a:rPr>
              <a:t>تفاوت عمده‌ای که میان</a:t>
            </a:r>
            <a:r>
              <a:rPr lang="en-US" sz="2400" b="1" i="0" dirty="0">
                <a:solidFill>
                  <a:srgbClr val="002060"/>
                </a:solidFill>
                <a:effectLst/>
                <a:latin typeface="Yekan"/>
                <a:cs typeface="B Koodak" panose="00000700000000000000" pitchFamily="2" charset="-78"/>
              </a:rPr>
              <a:t>Git </a:t>
            </a:r>
            <a:r>
              <a:rPr lang="fa-IR" sz="2400" b="1" i="0" dirty="0">
                <a:solidFill>
                  <a:srgbClr val="002060"/>
                </a:solidFill>
                <a:effectLst/>
                <a:latin typeface="Yekan"/>
                <a:cs typeface="B Koodak" panose="00000700000000000000" pitchFamily="2" charset="-78"/>
              </a:rPr>
              <a:t> با هر</a:t>
            </a:r>
            <a:r>
              <a:rPr lang="en-US" sz="2400" b="1" i="0" dirty="0">
                <a:solidFill>
                  <a:srgbClr val="002060"/>
                </a:solidFill>
                <a:effectLst/>
                <a:latin typeface="Yekan"/>
                <a:cs typeface="B Koodak" panose="00000700000000000000" pitchFamily="2" charset="-78"/>
              </a:rPr>
              <a:t>VCS </a:t>
            </a:r>
            <a:r>
              <a:rPr lang="fa-IR" sz="2400" b="1" i="0" dirty="0">
                <a:solidFill>
                  <a:srgbClr val="002060"/>
                </a:solidFill>
                <a:effectLst/>
                <a:latin typeface="Yekan"/>
                <a:cs typeface="B Koodak" panose="00000700000000000000" pitchFamily="2" charset="-78"/>
              </a:rPr>
              <a:t> دیگر وجود دارد این است که طرز تفکر گیت در مورد داده‌های خود با دیگر</a:t>
            </a:r>
            <a:r>
              <a:rPr lang="en-US" sz="2400" b="1" i="0" dirty="0">
                <a:solidFill>
                  <a:srgbClr val="002060"/>
                </a:solidFill>
                <a:effectLst/>
                <a:latin typeface="Yekan"/>
                <a:cs typeface="B Koodak" panose="00000700000000000000" pitchFamily="2" charset="-78"/>
              </a:rPr>
              <a:t>VCS </a:t>
            </a:r>
            <a:r>
              <a:rPr lang="fa-IR" sz="2400" b="1" i="0" dirty="0">
                <a:solidFill>
                  <a:srgbClr val="002060"/>
                </a:solidFill>
                <a:effectLst/>
                <a:latin typeface="Yekan"/>
                <a:cs typeface="B Koodak" panose="00000700000000000000" pitchFamily="2" charset="-78"/>
              </a:rPr>
              <a:t> کاملا متفاوت است. این ویژگی موجب شده تا گیت به رایج‌ترین سیستم کنترلی در جهان تبدیل شود.</a:t>
            </a:r>
          </a:p>
        </p:txBody>
      </p:sp>
      <p:sp>
        <p:nvSpPr>
          <p:cNvPr id="8" name="Rectangle: Rounded Corners 7">
            <a:extLst>
              <a:ext uri="{FF2B5EF4-FFF2-40B4-BE49-F238E27FC236}">
                <a16:creationId xmlns:a16="http://schemas.microsoft.com/office/drawing/2014/main" id="{C292D2C2-CFFA-DD7D-9BDF-3CBCA65EC555}"/>
              </a:ext>
            </a:extLst>
          </p:cNvPr>
          <p:cNvSpPr/>
          <p:nvPr/>
        </p:nvSpPr>
        <p:spPr>
          <a:xfrm>
            <a:off x="3089281" y="361685"/>
            <a:ext cx="6013434" cy="1292491"/>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TextBox 4">
            <a:extLst>
              <a:ext uri="{FF2B5EF4-FFF2-40B4-BE49-F238E27FC236}">
                <a16:creationId xmlns:a16="http://schemas.microsoft.com/office/drawing/2014/main" id="{FD17D81D-A692-D8AE-FD5B-678993A61BD0}"/>
              </a:ext>
            </a:extLst>
          </p:cNvPr>
          <p:cNvSpPr txBox="1"/>
          <p:nvPr/>
        </p:nvSpPr>
        <p:spPr>
          <a:xfrm>
            <a:off x="3030896" y="453933"/>
            <a:ext cx="6130204" cy="1107996"/>
          </a:xfrm>
          <a:prstGeom prst="rect">
            <a:avLst/>
          </a:prstGeom>
          <a:noFill/>
        </p:spPr>
        <p:txBody>
          <a:bodyPr wrap="none" rtlCol="0">
            <a:spAutoFit/>
          </a:bodyPr>
          <a:lstStyle/>
          <a:p>
            <a:r>
              <a:rPr lang="fa-IR" sz="6600" dirty="0">
                <a:cs typeface="B Koodak" panose="00000700000000000000" pitchFamily="2" charset="-78"/>
              </a:rPr>
              <a:t>اهمیت یادگیری گیت</a:t>
            </a:r>
            <a:endParaRPr lang="en-US" sz="6600" dirty="0">
              <a:cs typeface="B Koodak" panose="00000700000000000000" pitchFamily="2" charset="-78"/>
            </a:endParaRPr>
          </a:p>
        </p:txBody>
      </p:sp>
    </p:spTree>
    <p:extLst>
      <p:ext uri="{BB962C8B-B14F-4D97-AF65-F5344CB8AC3E}">
        <p14:creationId xmlns:p14="http://schemas.microsoft.com/office/powerpoint/2010/main" val="2531863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D048C0-7F63-1810-2A45-A307AD310621}"/>
              </a:ext>
            </a:extLst>
          </p:cNvPr>
          <p:cNvPicPr>
            <a:picLocks noChangeAspect="1"/>
          </p:cNvPicPr>
          <p:nvPr/>
        </p:nvPicPr>
        <p:blipFill>
          <a:blip r:embed="rId2"/>
          <a:stretch>
            <a:fillRect/>
          </a:stretch>
        </p:blipFill>
        <p:spPr>
          <a:xfrm>
            <a:off x="452437" y="1066800"/>
            <a:ext cx="11287125" cy="4724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83901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78DCB5B-79D0-471F-1E7C-8A34547291AC}"/>
              </a:ext>
            </a:extLst>
          </p:cNvPr>
          <p:cNvSpPr/>
          <p:nvPr/>
        </p:nvSpPr>
        <p:spPr>
          <a:xfrm>
            <a:off x="2372488" y="582655"/>
            <a:ext cx="7447024" cy="1685982"/>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95369C5E-F410-506F-7119-4DF0F5D43661}"/>
              </a:ext>
            </a:extLst>
          </p:cNvPr>
          <p:cNvSpPr txBox="1"/>
          <p:nvPr/>
        </p:nvSpPr>
        <p:spPr>
          <a:xfrm>
            <a:off x="2495495" y="871648"/>
            <a:ext cx="7201010" cy="1107996"/>
          </a:xfrm>
          <a:prstGeom prst="rect">
            <a:avLst/>
          </a:prstGeom>
          <a:noFill/>
        </p:spPr>
        <p:txBody>
          <a:bodyPr wrap="none" rtlCol="0">
            <a:spAutoFit/>
          </a:bodyPr>
          <a:lstStyle/>
          <a:p>
            <a:r>
              <a:rPr lang="fa-IR" sz="6600" dirty="0">
                <a:cs typeface="B Koodak" panose="00000700000000000000" pitchFamily="2" charset="-78"/>
              </a:rPr>
              <a:t>کاربردهای گیت چیست؟</a:t>
            </a:r>
            <a:endParaRPr lang="en-US" sz="6600" dirty="0">
              <a:cs typeface="B Koodak" panose="00000700000000000000" pitchFamily="2" charset="-78"/>
            </a:endParaRPr>
          </a:p>
        </p:txBody>
      </p:sp>
      <p:sp>
        <p:nvSpPr>
          <p:cNvPr id="8" name="TextBox 7">
            <a:extLst>
              <a:ext uri="{FF2B5EF4-FFF2-40B4-BE49-F238E27FC236}">
                <a16:creationId xmlns:a16="http://schemas.microsoft.com/office/drawing/2014/main" id="{3497AFEA-523C-0D0D-C40F-B5A49A7D9C3E}"/>
              </a:ext>
            </a:extLst>
          </p:cNvPr>
          <p:cNvSpPr txBox="1"/>
          <p:nvPr/>
        </p:nvSpPr>
        <p:spPr>
          <a:xfrm>
            <a:off x="2057882" y="4739835"/>
            <a:ext cx="8076235" cy="1938992"/>
          </a:xfrm>
          <a:prstGeom prst="rect">
            <a:avLst/>
          </a:prstGeom>
          <a:noFill/>
        </p:spPr>
        <p:txBody>
          <a:bodyPr wrap="square">
            <a:prstTxWarp prst="textArchUp">
              <a:avLst/>
            </a:prstTxWarp>
            <a:spAutoFit/>
          </a:bodyPr>
          <a:lstStyle/>
          <a:p>
            <a:pPr algn="ctr" rtl="1"/>
            <a:r>
              <a:rPr lang="fa-IR" sz="4000" b="1" i="0" dirty="0">
                <a:solidFill>
                  <a:srgbClr val="2C2F34"/>
                </a:solidFill>
                <a:effectLst/>
                <a:latin typeface="Yekan"/>
                <a:cs typeface="B Koodak" panose="00000700000000000000" pitchFamily="2" charset="-78"/>
              </a:rPr>
              <a:t>سیستم کنترل نسخه توزیع شده</a:t>
            </a:r>
            <a:endParaRPr lang="en-US" sz="4000" b="1" i="0" dirty="0">
              <a:solidFill>
                <a:srgbClr val="2C2F34"/>
              </a:solidFill>
              <a:effectLst/>
              <a:latin typeface="Yekan"/>
              <a:cs typeface="B Koodak" panose="00000700000000000000" pitchFamily="2" charset="-78"/>
            </a:endParaRPr>
          </a:p>
          <a:p>
            <a:pPr algn="ctr" rtl="1"/>
            <a:endParaRPr lang="en-US" sz="4000" b="1" i="0" dirty="0">
              <a:solidFill>
                <a:srgbClr val="2C2F34"/>
              </a:solidFill>
              <a:effectLst/>
              <a:latin typeface="Yekan"/>
              <a:cs typeface="B Koodak" panose="00000700000000000000" pitchFamily="2" charset="-78"/>
            </a:endParaRPr>
          </a:p>
          <a:p>
            <a:pPr algn="ctr" rtl="1"/>
            <a:r>
              <a:rPr lang="en-US" sz="4000" b="1" i="0" dirty="0">
                <a:solidFill>
                  <a:srgbClr val="2C2F34"/>
                </a:solidFill>
                <a:effectLst/>
                <a:latin typeface="Yekan"/>
                <a:cs typeface="B Koodak" panose="00000700000000000000" pitchFamily="2" charset="-78"/>
              </a:rPr>
              <a:t>Distributed Version Control System</a:t>
            </a:r>
          </a:p>
        </p:txBody>
      </p:sp>
    </p:spTree>
    <p:extLst>
      <p:ext uri="{BB962C8B-B14F-4D97-AF65-F5344CB8AC3E}">
        <p14:creationId xmlns:p14="http://schemas.microsoft.com/office/powerpoint/2010/main" val="829300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843FF"/>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3FD80CC-DD06-4396-5CF5-0C331AAFF6FC}"/>
              </a:ext>
            </a:extLst>
          </p:cNvPr>
          <p:cNvSpPr/>
          <p:nvPr/>
        </p:nvSpPr>
        <p:spPr>
          <a:xfrm>
            <a:off x="10000527" y="316437"/>
            <a:ext cx="1809830" cy="771583"/>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84B9AC38-7BE2-3D86-81E8-BD23A394CA4D}"/>
              </a:ext>
            </a:extLst>
          </p:cNvPr>
          <p:cNvSpPr txBox="1"/>
          <p:nvPr/>
        </p:nvSpPr>
        <p:spPr>
          <a:xfrm>
            <a:off x="9869891" y="440618"/>
            <a:ext cx="1940466" cy="523220"/>
          </a:xfrm>
          <a:prstGeom prst="rect">
            <a:avLst/>
          </a:prstGeom>
          <a:noFill/>
        </p:spPr>
        <p:txBody>
          <a:bodyPr wrap="square">
            <a:spAutoFit/>
          </a:bodyPr>
          <a:lstStyle/>
          <a:p>
            <a:pPr algn="r" rtl="1"/>
            <a:r>
              <a:rPr lang="fa-IR" sz="2800" b="1" i="0" dirty="0">
                <a:effectLst/>
                <a:latin typeface="Yekan"/>
                <a:cs typeface="B Koodak" panose="00000700000000000000" pitchFamily="2" charset="-78"/>
              </a:rPr>
              <a:t>سیستم کنترل</a:t>
            </a:r>
            <a:endParaRPr lang="en-US" sz="2800" b="1" i="0" dirty="0">
              <a:effectLst/>
              <a:latin typeface="Yekan"/>
              <a:cs typeface="B Koodak" panose="00000700000000000000" pitchFamily="2" charset="-78"/>
            </a:endParaRPr>
          </a:p>
        </p:txBody>
      </p:sp>
      <p:sp>
        <p:nvSpPr>
          <p:cNvPr id="8" name="TextBox 7">
            <a:extLst>
              <a:ext uri="{FF2B5EF4-FFF2-40B4-BE49-F238E27FC236}">
                <a16:creationId xmlns:a16="http://schemas.microsoft.com/office/drawing/2014/main" id="{72AFBABE-B48A-0830-7AD9-5E9906851197}"/>
              </a:ext>
            </a:extLst>
          </p:cNvPr>
          <p:cNvSpPr txBox="1"/>
          <p:nvPr/>
        </p:nvSpPr>
        <p:spPr>
          <a:xfrm>
            <a:off x="329717" y="1349772"/>
            <a:ext cx="11532565" cy="954107"/>
          </a:xfrm>
          <a:prstGeom prst="rect">
            <a:avLst/>
          </a:prstGeom>
          <a:noFill/>
        </p:spPr>
        <p:txBody>
          <a:bodyPr wrap="square">
            <a:spAutoFit/>
          </a:bodyPr>
          <a:lstStyle/>
          <a:p>
            <a:pPr algn="r" rtl="1"/>
            <a:r>
              <a:rPr lang="en-US" sz="2800" b="0" i="0" dirty="0">
                <a:solidFill>
                  <a:schemeClr val="bg1"/>
                </a:solidFill>
                <a:effectLst/>
                <a:latin typeface="Yekan"/>
                <a:cs typeface="B Koodak" panose="00000700000000000000" pitchFamily="2" charset="-78"/>
              </a:rPr>
              <a:t>Git</a:t>
            </a:r>
            <a:r>
              <a:rPr lang="fa-IR" sz="2800" b="0" i="0" dirty="0">
                <a:solidFill>
                  <a:schemeClr val="bg1"/>
                </a:solidFill>
                <a:effectLst/>
                <a:latin typeface="Yekan"/>
                <a:cs typeface="B Koodak" panose="00000700000000000000" pitchFamily="2" charset="-78"/>
              </a:rPr>
              <a:t> یک ردیاب محتوا است. بنابراین با توجه به این موضوع می‌توان از</a:t>
            </a:r>
            <a:r>
              <a:rPr lang="en-US" sz="2800" b="0" i="0" dirty="0">
                <a:solidFill>
                  <a:schemeClr val="bg1"/>
                </a:solidFill>
                <a:effectLst/>
                <a:latin typeface="Yekan"/>
                <a:cs typeface="B Koodak" panose="00000700000000000000" pitchFamily="2" charset="-78"/>
              </a:rPr>
              <a:t>Git </a:t>
            </a:r>
            <a:r>
              <a:rPr lang="fa-IR" sz="2800" b="0" i="0" dirty="0">
                <a:solidFill>
                  <a:schemeClr val="bg1"/>
                </a:solidFill>
                <a:effectLst/>
                <a:latin typeface="Yekan"/>
                <a:cs typeface="B Koodak" panose="00000700000000000000" pitchFamily="2" charset="-78"/>
              </a:rPr>
              <a:t> برای ذخیره محتوا استفاده کرد. از</a:t>
            </a:r>
            <a:r>
              <a:rPr lang="en-US" sz="2800" b="0" i="0" dirty="0">
                <a:solidFill>
                  <a:schemeClr val="bg1"/>
                </a:solidFill>
                <a:effectLst/>
                <a:latin typeface="Yekan"/>
                <a:cs typeface="B Koodak" panose="00000700000000000000" pitchFamily="2" charset="-78"/>
              </a:rPr>
              <a:t>Git </a:t>
            </a:r>
            <a:r>
              <a:rPr lang="fa-IR" sz="2800" b="0" i="0" dirty="0">
                <a:solidFill>
                  <a:schemeClr val="bg1"/>
                </a:solidFill>
                <a:effectLst/>
                <a:latin typeface="Yekan"/>
                <a:cs typeface="B Koodak" panose="00000700000000000000" pitchFamily="2" charset="-78"/>
              </a:rPr>
              <a:t> بیشتر به دلیل ذخیره کد و اطلاعات استفاده می‌کنند.</a:t>
            </a:r>
            <a:endParaRPr lang="en-US" sz="2800" dirty="0">
              <a:solidFill>
                <a:schemeClr val="bg1"/>
              </a:solidFill>
              <a:cs typeface="B Koodak" panose="00000700000000000000" pitchFamily="2" charset="-78"/>
            </a:endParaRPr>
          </a:p>
        </p:txBody>
      </p:sp>
      <p:pic>
        <p:nvPicPr>
          <p:cNvPr id="1026" name="Picture 2" descr="کاربرد‌های گیت Git چیست">
            <a:extLst>
              <a:ext uri="{FF2B5EF4-FFF2-40B4-BE49-F238E27FC236}">
                <a16:creationId xmlns:a16="http://schemas.microsoft.com/office/drawing/2014/main" id="{DE54602C-D49C-838C-C989-4741FAF96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2106" y="2592645"/>
            <a:ext cx="7547785" cy="38697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382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ontents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46C0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Yellow Blue and Red Cute Simple Illustrative Doodles Back-to-School Social Media Creative Presentation">
  <a:themeElements>
    <a:clrScheme name="Custom 347">
      <a:dk1>
        <a:srgbClr val="000000"/>
      </a:dk1>
      <a:lt1>
        <a:srgbClr val="FFFFFF"/>
      </a:lt1>
      <a:dk2>
        <a:srgbClr val="191919"/>
      </a:dk2>
      <a:lt2>
        <a:srgbClr val="2843FF"/>
      </a:lt2>
      <a:accent1>
        <a:srgbClr val="D75B3F"/>
      </a:accent1>
      <a:accent2>
        <a:srgbClr val="E03E26"/>
      </a:accent2>
      <a:accent3>
        <a:srgbClr val="F1F1F1"/>
      </a:accent3>
      <a:accent4>
        <a:srgbClr val="F2D925"/>
      </a:accent4>
      <a:accent5>
        <a:srgbClr val="D75B3F"/>
      </a:accent5>
      <a:accent6>
        <a:srgbClr val="E03E26"/>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TotalTime>
  <Words>766</Words>
  <Application>Microsoft Office PowerPoint</Application>
  <PresentationFormat>Widescreen</PresentationFormat>
  <Paragraphs>72</Paragraphs>
  <Slides>29</Slides>
  <Notes>3</Notes>
  <HiddenSlides>6</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29</vt:i4>
      </vt:variant>
    </vt:vector>
  </HeadingPairs>
  <TitlesOfParts>
    <vt:vector size="42" baseType="lpstr">
      <vt:lpstr>Aharoni</vt:lpstr>
      <vt:lpstr>Arial</vt:lpstr>
      <vt:lpstr>Arial</vt:lpstr>
      <vt:lpstr>Calibri</vt:lpstr>
      <vt:lpstr>Calibri Light</vt:lpstr>
      <vt:lpstr>Dosis</vt:lpstr>
      <vt:lpstr>Dosis ExtraBold</vt:lpstr>
      <vt:lpstr>Roboto</vt:lpstr>
      <vt:lpstr>Yekan</vt:lpstr>
      <vt:lpstr>Office Theme</vt:lpstr>
      <vt:lpstr>Contents Slide Master</vt:lpstr>
      <vt:lpstr>1_Contents Slide Master</vt:lpstr>
      <vt:lpstr>Yellow Blue and Red Cute Simple Illustrative Doodles Back-to-School Social Media Creative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Rahmat Ansari</dc:creator>
  <cp:lastModifiedBy>Rahmat Ansari</cp:lastModifiedBy>
  <cp:revision>2</cp:revision>
  <dcterms:created xsi:type="dcterms:W3CDTF">2022-11-26T04:39:40Z</dcterms:created>
  <dcterms:modified xsi:type="dcterms:W3CDTF">2022-12-03T23:50:28Z</dcterms:modified>
</cp:coreProperties>
</file>