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66" r:id="rId6"/>
    <p:sldId id="260" r:id="rId7"/>
    <p:sldId id="267" r:id="rId8"/>
    <p:sldId id="261" r:id="rId9"/>
    <p:sldId id="268" r:id="rId10"/>
    <p:sldId id="262" r:id="rId11"/>
    <p:sldId id="269" r:id="rId12"/>
    <p:sldId id="263" r:id="rId13"/>
    <p:sldId id="270" r:id="rId14"/>
    <p:sldId id="264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88ED2-A3A6-E859-FA68-82E87DD25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F699EE-1D98-C781-A93D-C8FC7D70F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864B0-CE86-1F92-06B9-23E2AD2F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6890C-8763-4C11-9A81-42D11C4E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77B9B-1FF0-71F9-084B-C1527601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2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6EA4A-7537-B41E-0F88-D90494B8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708F70-91A7-E545-D0B7-ADA1C7571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FD4B3F-3EDD-0C7A-1701-884B7DE8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7FED6-FD42-FEC7-4AF6-8427D2AE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41196-51ED-BEB0-821D-914F22E2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3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5BC16F-7827-7618-F967-2EDCEF1CE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ECF9D5-98EA-5959-F0E1-DDD5A78BB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5E46C-3296-0DA8-A962-179BADD7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28159-EA62-55C8-A86D-27AEBB71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6B0712-4B48-1C50-CB58-CF1A5F13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32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90F3F-01B8-1889-232E-61832391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F3B0A9-14A6-6938-84A3-C06664D9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14D90-20A9-944A-1BD0-FDC29FCD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2CDD3-7BA9-AE07-3C45-AB0C3C56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4E264-8FF4-5A98-E5C3-17C6BB8C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40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DDE03-F346-ACA5-86FF-80FD0E983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C9E19E-8FFF-C1AD-9D01-061B4C62C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B357B-298E-93BE-0411-3892F00B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46451-4191-F1BE-0B6E-E7EA5718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8C8AF-9907-CE06-FA50-63998506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6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2C58F-C326-7C33-DFC2-540E0E67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DF2FE-9185-254F-22F5-F7E3E8D1C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7A6257-ACD0-0A64-A126-DF503CFC0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C1122-D8D0-C49F-406F-0DEF43B9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5C7D72-8AB8-4B0B-502F-C473531E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527DFB-CB6F-C86C-8746-DB3C36D9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1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893A7-8B3B-45C8-0857-48579AB6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CCB8F-B590-595F-0AAB-01158BE39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DAA02B-D55F-F052-4677-34BA0DE0C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660E60-75C8-04FD-724F-85F5B73F9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AFB5E1-EC8E-BED1-012E-B1AB31892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27511C-92D0-9666-0FA3-BF5B4582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FB356-C26D-1B07-83B7-87529F4E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C04AD3-AA88-AB00-4663-20E5479C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42C12-0149-059A-8DEB-9C6F3EEA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A81365-08C2-139F-7A36-6A6FC253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F60D16-FA5A-5EF3-5451-6444E924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2F9315-53CC-068B-71AD-E0A6099D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5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044F4A-9A08-FDCB-A217-C2CDC500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DA1DD8-9612-88D8-6120-043FE3F8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6B1BF1-8A2A-5621-831E-95F58B1A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5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AA787-539D-E7AF-0C94-5ED41264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D06EA-7383-8539-D429-9B93EA2D8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B348CB-EA78-DD17-9A1D-E01653BC2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6A38FB-4869-BE2D-CE7F-6A4CD1BF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DF71EF-242A-AE55-A805-B519F246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518D07-217A-29AA-CF1B-C5CE52F9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67B7D-71C2-CC98-8C74-CEEA204C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551093-E2A1-E724-8B9D-8F1F65EAB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0BB2B1-E9F0-0A11-813F-250E28A38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2F0916-3B9D-D164-6EA9-E77B05A2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93974-8E98-BA92-E422-8302FADA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891AC8-4CCE-877C-8F74-0A6CD5E4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0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000BBB-ECF3-5DEC-1D93-4EDDFC78E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827E71-BB40-F8EB-8A60-C0C89A0AE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C2AC93-CE3C-F800-1942-015739123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71116-7132-4F67-B5F4-C9A26359DB84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39496-0264-BB77-6D43-698164186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E9DFB-FA12-EC47-8171-A06C74787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62973-38FD-471E-A696-86254EA87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83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7F60F-E2AA-34F7-5A8F-028E212A5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B-6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 err="1"/>
              <a:t>핫식스</a:t>
            </a:r>
            <a:r>
              <a:rPr lang="en-US" altLang="ko-KR" dirty="0"/>
              <a:t>” </a:t>
            </a:r>
            <a:r>
              <a:rPr lang="ko-KR" altLang="en-US" dirty="0"/>
              <a:t>조</a:t>
            </a:r>
            <a:br>
              <a:rPr lang="en-US" altLang="ko-KR" dirty="0"/>
            </a:br>
            <a:r>
              <a:rPr lang="ko-KR" altLang="en-US" dirty="0"/>
              <a:t>미니프로젝트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8CB2B2-121A-8C35-3061-0F8B10FF6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스크립트와 </a:t>
            </a:r>
            <a:r>
              <a:rPr lang="ko-KR" altLang="en-US" dirty="0" err="1"/>
              <a:t>애니메이터를</a:t>
            </a:r>
            <a:r>
              <a:rPr lang="ko-KR" altLang="en-US" dirty="0"/>
              <a:t> 중심으로</a:t>
            </a:r>
          </a:p>
        </p:txBody>
      </p:sp>
    </p:spTree>
    <p:extLst>
      <p:ext uri="{BB962C8B-B14F-4D97-AF65-F5344CB8AC3E}">
        <p14:creationId xmlns:p14="http://schemas.microsoft.com/office/powerpoint/2010/main" val="424673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0FD2-C22D-096A-FA17-5CCB933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스테이지 선택과 현재 해금한 스테이지가 구분 가능한 시작 화면 만들기</a:t>
            </a:r>
            <a:br>
              <a:rPr lang="en-US" altLang="ko-KR" sz="2000" dirty="0"/>
            </a:br>
            <a:b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구현한 학생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박성준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31720-6195-BEFE-B8D5-5142EFFF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난이도 선택창은 별도의 </a:t>
            </a:r>
            <a:r>
              <a:rPr lang="ko-KR" altLang="en-US" sz="2000" dirty="0" err="1"/>
              <a:t>씬으로</a:t>
            </a:r>
            <a:r>
              <a:rPr lang="ko-KR" altLang="en-US" sz="2000" dirty="0"/>
              <a:t> 구현</a:t>
            </a:r>
            <a:endParaRPr lang="en-US" altLang="ko-KR" sz="2000" dirty="0"/>
          </a:p>
          <a:p>
            <a:r>
              <a:rPr lang="ko-KR" altLang="en-US" sz="2000" dirty="0"/>
              <a:t>버튼을 눌러서 스테이지 돌입</a:t>
            </a:r>
            <a:endParaRPr lang="en-US" altLang="ko-KR" sz="2000" dirty="0"/>
          </a:p>
          <a:p>
            <a:r>
              <a:rPr lang="ko-KR" altLang="en-US" sz="2000" dirty="0"/>
              <a:t>쉬움 난이도를 깨면 보통 난이도 해금</a:t>
            </a:r>
            <a:r>
              <a:rPr lang="en-US" altLang="ko-KR" sz="2000" dirty="0"/>
              <a:t>, </a:t>
            </a:r>
            <a:r>
              <a:rPr lang="ko-KR" altLang="en-US" sz="2000" dirty="0"/>
              <a:t>보통 난이도를 깨면 어려움 난이도 해금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PlayerPrefs</a:t>
            </a:r>
            <a:r>
              <a:rPr lang="en-US" altLang="ko-KR" sz="2000" dirty="0"/>
              <a:t> </a:t>
            </a:r>
            <a:r>
              <a:rPr lang="ko-KR" altLang="en-US" sz="2000" dirty="0"/>
              <a:t>활용이 필요하다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432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0FD2-C22D-096A-FA17-5CCB933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스테이지 선택과 현재 해금한 스테이지가 구분 가능한 시작 화면 만들기</a:t>
            </a:r>
            <a:br>
              <a:rPr lang="en-US" altLang="ko-KR" sz="2000" dirty="0"/>
            </a:b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StageManager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구현한 학생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박성준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351A04C-85F4-9E57-60EF-D7745F6A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917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endParaRPr lang="en-US" altLang="ko-K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ko-K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StageManager</a:t>
            </a: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ko-K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MonoBehaviour</a:t>
            </a:r>
            <a:endParaRPr lang="en-US" altLang="ko-K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Button </a:t>
            </a:r>
            <a:r>
              <a:rPr lang="en-US" altLang="ko-K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NormalBtn</a:t>
            </a: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ko-KR" alt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보통 난이도 버튼</a:t>
            </a:r>
            <a:endParaRPr lang="en-US" altLang="ko-K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Button </a:t>
            </a:r>
            <a:r>
              <a:rPr lang="en-US" altLang="ko-K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HardBtn</a:t>
            </a: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ko-KR" alt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어려움 난이도 버튼</a:t>
            </a:r>
            <a:endParaRPr lang="en-US" altLang="ko-K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void Start()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altLang="ko-K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PlayerPrefs.GetInt</a:t>
            </a: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("Easy") == 1) // </a:t>
            </a:r>
            <a:r>
              <a:rPr lang="ko-KR" alt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쉬움 난이도를 깼다면</a:t>
            </a:r>
            <a:endParaRPr lang="en-US" altLang="ko-K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NormalBtn.interactable</a:t>
            </a: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 // </a:t>
            </a:r>
            <a:r>
              <a:rPr lang="ko-KR" alt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보통 난이도 버튼이 활성화되고</a:t>
            </a:r>
            <a:endParaRPr lang="en-US" altLang="ko-K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altLang="ko-K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PlayerPrefs.GetInt</a:t>
            </a: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(＂Normal＂) == 1) // </a:t>
            </a:r>
            <a:r>
              <a:rPr lang="ko-KR" alt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보통 난이도를 깼다면</a:t>
            </a:r>
            <a:endParaRPr lang="en-US" altLang="ko-KR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HardBtn.interactable</a:t>
            </a: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 // </a:t>
            </a:r>
            <a:r>
              <a:rPr lang="ko-KR" alt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어려움 난이도 버튼이 활성화된다</a:t>
            </a: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altLang="ko-K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58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0FD2-C22D-096A-FA17-5CCB933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플레이 중 해당 스테이지의 최단 기록 띄워주기</a:t>
            </a:r>
            <a:br>
              <a:rPr lang="en-US" altLang="ko-KR" sz="2000" dirty="0"/>
            </a:br>
            <a:b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구현한 학생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김창연</a:t>
            </a:r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30AF0D-0783-BE5B-A6EA-47E0D9157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게임매니저의 역할</a:t>
            </a:r>
            <a:endParaRPr lang="en-US" altLang="ko-KR" sz="2000" dirty="0"/>
          </a:p>
          <a:p>
            <a:r>
              <a:rPr lang="ko-KR" altLang="en-US" sz="2000" dirty="0"/>
              <a:t>역시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PlayerPrefs</a:t>
            </a:r>
            <a:r>
              <a:rPr lang="en-US" altLang="ko-KR" sz="2000" dirty="0"/>
              <a:t> </a:t>
            </a:r>
            <a:r>
              <a:rPr lang="ko-KR" altLang="en-US" sz="2000" dirty="0"/>
              <a:t>활용 필요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07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0FD2-C22D-096A-FA17-5CCB933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플레이 중 해당 스테이지의 최단 기록 띄워주기</a:t>
            </a:r>
            <a:br>
              <a:rPr lang="en-US" altLang="ko-KR" sz="2000" dirty="0"/>
            </a:b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GameManager.BestTime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구현한 학생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김창연</a:t>
            </a:r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351A04C-85F4-9E57-60EF-D7745F6A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917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BestTime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nowTime.text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time.ToString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("N2"); //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깨는 데 걸린 시간을 표시하고</a:t>
            </a: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key =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현재 난이도의 최고 기록을 얻을 수 있는 키를 구하고</a:t>
            </a: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PlayerPrefs.HasKey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(key)) //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최고 기록이 기록돼 있다면</a:t>
            </a: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PlayerPrefs.GetFloat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(key) &lt; time) //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그 값을 구하고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최고 기록을 경신했다면</a:t>
            </a: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PlayerPrefs.SetFloat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time); //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덮어쓰고</a:t>
            </a: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bestTime.text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time.ToString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("N2"); //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표시한다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//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최고 기록이 기록돼 있지 않다면</a:t>
            </a: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PlayerPrefs.SetFloat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time); //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기록하고</a:t>
            </a:r>
            <a:endParaRPr lang="en-US" altLang="ko-K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bestTime.text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time.ToString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(＂N2"); // </a:t>
            </a:r>
            <a:r>
              <a:rPr lang="ko-KR" alt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표시한다</a:t>
            </a: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30000"/>
              </a:lnSpc>
              <a:spcBef>
                <a:spcPts val="800"/>
              </a:spcBef>
              <a:buNone/>
            </a:pPr>
            <a:r>
              <a:rPr lang="en-US" altLang="ko-K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319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AEE9E-5253-8070-2CC9-5E59C1E7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카드 뒤집기에서 실제로 카드가 뒤집어지는 모습 연출하기</a:t>
            </a:r>
            <a:br>
              <a:rPr lang="en-US" altLang="ko-KR" sz="2800" dirty="0"/>
            </a:br>
            <a:r>
              <a:rPr lang="ko-KR" altLang="en-US" sz="1600" dirty="0"/>
              <a:t>구현한 학생</a:t>
            </a:r>
            <a:r>
              <a:rPr lang="en-US" altLang="ko-KR" sz="1600" dirty="0"/>
              <a:t>: </a:t>
            </a:r>
            <a:r>
              <a:rPr lang="ko-KR" altLang="en-US" sz="1600" dirty="0"/>
              <a:t>이서영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F6F08A-BC54-39F4-FEF9-BEC8E12D3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애니메이터</a:t>
            </a:r>
            <a:r>
              <a:rPr lang="ko-KR" altLang="en-US" sz="2000" dirty="0"/>
              <a:t> 활용</a:t>
            </a:r>
            <a:endParaRPr lang="en-US" altLang="ko-KR" sz="2000" dirty="0"/>
          </a:p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isOpen</a:t>
            </a:r>
            <a:r>
              <a:rPr lang="ko-KR" altLang="en-US" sz="2000" dirty="0"/>
              <a:t>이라는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조건값에</a:t>
            </a:r>
            <a:r>
              <a:rPr lang="ko-KR" altLang="en-US" sz="2000" dirty="0"/>
              <a:t> 따라 </a:t>
            </a:r>
            <a:r>
              <a:rPr lang="en-US" altLang="ko-KR" sz="2000" dirty="0"/>
              <a:t>transition.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842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AEE9E-5253-8070-2CC9-5E59C1E7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카드 뒤집기에서 실제로 카드가 뒤집어지는 모습 연출하기</a:t>
            </a:r>
            <a:br>
              <a:rPr lang="en-US" altLang="ko-KR" sz="2800" dirty="0"/>
            </a:br>
            <a:r>
              <a:rPr lang="ko-KR" altLang="en-US" sz="1600" dirty="0"/>
              <a:t>구현한 학생</a:t>
            </a:r>
            <a:r>
              <a:rPr lang="en-US" altLang="ko-KR" sz="1600" dirty="0"/>
              <a:t>: </a:t>
            </a:r>
            <a:r>
              <a:rPr lang="ko-KR" altLang="en-US" sz="1600" dirty="0"/>
              <a:t>이서영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14AB9C-CC7D-FB66-2325-0B8A0E512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049" y="2867661"/>
            <a:ext cx="5029902" cy="2267266"/>
          </a:xfrm>
        </p:spPr>
      </p:pic>
    </p:spTree>
    <p:extLst>
      <p:ext uri="{BB962C8B-B14F-4D97-AF65-F5344CB8AC3E}">
        <p14:creationId xmlns:p14="http://schemas.microsoft.com/office/powerpoint/2010/main" val="3467685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E164C-0C59-2BF8-5EE5-7CF8F2D3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느낀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C09CF-420A-BA52-A1C5-1A9B17649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객체 지향 프로그래밍이라는 게 결코 쉽지 않음을 느꼈다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깃허브를</a:t>
            </a:r>
            <a:r>
              <a:rPr lang="ko-KR" altLang="en-US" sz="1400" dirty="0"/>
              <a:t> 쓰면서 </a:t>
            </a:r>
            <a:r>
              <a:rPr lang="ko-KR" altLang="en-US" sz="1400" dirty="0" err="1"/>
              <a:t>팀원간의</a:t>
            </a:r>
            <a:r>
              <a:rPr lang="ko-KR" altLang="en-US" sz="1400" dirty="0"/>
              <a:t> 소통이 중요성을 </a:t>
            </a:r>
            <a:r>
              <a:rPr lang="ko-KR" altLang="en-US" sz="1400" dirty="0" err="1"/>
              <a:t>깨달았고</a:t>
            </a:r>
            <a:r>
              <a:rPr lang="en-US" altLang="ko-KR" sz="1400" dirty="0"/>
              <a:t>, </a:t>
            </a:r>
            <a:r>
              <a:rPr lang="ko-KR" altLang="en-US" sz="1400" dirty="0"/>
              <a:t>그만큼 역할 분배가 잘되어야 프로젝트 진행에 있어서 걸림돌이 되지 않겠다고 느꼈다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혼자서 </a:t>
            </a:r>
            <a:r>
              <a:rPr lang="ko-KR" altLang="en-US" sz="1400" dirty="0" err="1"/>
              <a:t>작업할때보다</a:t>
            </a:r>
            <a:r>
              <a:rPr lang="ko-KR" altLang="en-US" sz="1400" dirty="0"/>
              <a:t> 작업물에 문제는 없는지 디버그를 한 두 번 더하게 되고 최대한 가독성을 높이려고 </a:t>
            </a:r>
            <a:r>
              <a:rPr lang="ko-KR" altLang="en-US" sz="1400" dirty="0" err="1"/>
              <a:t>노력했던것</a:t>
            </a:r>
            <a:r>
              <a:rPr lang="ko-KR" altLang="en-US" sz="1400" dirty="0"/>
              <a:t> 같다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내가 몰랐던 알고리즘 그리고 팀원들의 코드들을 보면서 이런 방식으로도 작성 할 수 있다는 것도 배울 수 있었다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프로젝트 해보면서 해결해보는 경험이 좋았다</a:t>
            </a:r>
            <a:r>
              <a:rPr lang="en-US" altLang="ko-KR" sz="1400" dirty="0"/>
              <a:t>. </a:t>
            </a:r>
            <a:r>
              <a:rPr lang="ko-KR" altLang="en-US" sz="1400" dirty="0"/>
              <a:t>강의 따라해보면서 하는 것보다 어떻게 개선할 수 있을까 고민하는 과정이 필요했다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피곤해서 소통을 잘 못하고 그냥 할 일만 했다</a:t>
            </a:r>
            <a:r>
              <a:rPr lang="en-US" altLang="ko-KR" sz="1400" dirty="0"/>
              <a:t>. </a:t>
            </a:r>
            <a:r>
              <a:rPr lang="ko-KR" altLang="en-US" sz="1400" dirty="0"/>
              <a:t>하루에 </a:t>
            </a:r>
            <a:r>
              <a:rPr lang="en-US" altLang="ko-KR" sz="1400" dirty="0"/>
              <a:t>12</a:t>
            </a:r>
            <a:r>
              <a:rPr lang="ko-KR" altLang="en-US" sz="1400" dirty="0"/>
              <a:t>시간씩 하려면 체력이 더 필요할 것 같다</a:t>
            </a:r>
            <a:r>
              <a:rPr lang="en-US" altLang="ko-KR" sz="1400" dirty="0"/>
              <a:t>. </a:t>
            </a:r>
            <a:r>
              <a:rPr lang="ko-KR" altLang="en-US" sz="1400" dirty="0"/>
              <a:t>말로 설명하는 능력이 부족해서 최대한 글로 써야겠다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조원들이 각자 구현한 결과를 보면서 내가 구상한 것보다 더 나은 방식이 존재하고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이렇게 </a:t>
            </a:r>
            <a:r>
              <a:rPr lang="ko-KR" altLang="en-US" sz="1400" dirty="0" err="1"/>
              <a:t>작성하는게</a:t>
            </a:r>
            <a:r>
              <a:rPr lang="ko-KR" altLang="en-US" sz="1400" dirty="0"/>
              <a:t> 가독성이 더 좋겠구나 등 배울 점들이 있었다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개인적인 욕심으로 애니메이션 퀄리티를 </a:t>
            </a:r>
            <a:r>
              <a:rPr lang="ko-KR" altLang="en-US" sz="1400" dirty="0" err="1"/>
              <a:t>올리는데에도</a:t>
            </a:r>
            <a:r>
              <a:rPr lang="ko-KR" altLang="en-US" sz="1400" dirty="0"/>
              <a:t> 시간을 많이 썼다</a:t>
            </a:r>
            <a:r>
              <a:rPr lang="en-US" altLang="ko-KR" sz="1400" dirty="0"/>
              <a:t>. </a:t>
            </a:r>
            <a:r>
              <a:rPr lang="ko-KR" altLang="en-US" sz="1400" dirty="0"/>
              <a:t>결국 수정한 애니메이션은 모양만 나오고 제대로 된  위치에 가지 못했지만 유니티에 대한 이해도가 높았으면 구현 가능했을 거라는 생각이 아쉬웠다</a:t>
            </a:r>
            <a:r>
              <a:rPr lang="en-US" altLang="ko-KR" sz="1400"/>
              <a:t>.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26904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94996-BE30-F710-9D7D-D4355B20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개선할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2FB0C-453F-D099-E3D6-20435AAF9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 지향이라는 패러다임을 위반한 것 같은 부분이 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문제는 이벤트를 통해 해결할 수 있을 것이다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코루틴을</a:t>
            </a:r>
            <a:r>
              <a:rPr lang="ko-KR" altLang="en-US" dirty="0"/>
              <a:t> 더 적극적으로 활용해야 한다</a:t>
            </a:r>
            <a:r>
              <a:rPr lang="en-US" altLang="ko-KR" dirty="0"/>
              <a:t>.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  <a:r>
              <a:rPr lang="ko-KR" altLang="en-US" dirty="0"/>
              <a:t>는 지양된다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251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0FD2-C22D-096A-FA17-5CCB933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매칭 성공했을 때 팀원 이름 표시하기</a:t>
            </a:r>
            <a:r>
              <a:rPr lang="en-US" altLang="ko-KR" sz="2400" dirty="0"/>
              <a:t>, </a:t>
            </a:r>
            <a:r>
              <a:rPr lang="ko-KR" altLang="en-US" sz="2400" dirty="0"/>
              <a:t>결과에 매칭 시도 횟수 표시</a:t>
            </a:r>
            <a:r>
              <a:rPr lang="en-US" altLang="ko-KR" sz="2400" dirty="0"/>
              <a:t>, </a:t>
            </a:r>
            <a:r>
              <a:rPr lang="ko-KR" altLang="en-US" sz="2400" dirty="0"/>
              <a:t>소리 넣어보기</a:t>
            </a:r>
            <a:r>
              <a:rPr lang="en-US" altLang="ko-KR" sz="2400" dirty="0"/>
              <a:t>, </a:t>
            </a:r>
            <a:r>
              <a:rPr lang="ko-KR" altLang="en-US" sz="2400" dirty="0"/>
              <a:t>실패했을 때 시간 감소 효과 넣어보기</a:t>
            </a:r>
            <a:br>
              <a:rPr lang="en-US" altLang="ko-KR" sz="2400" dirty="0"/>
            </a:br>
            <a:b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구현한 학생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윤정빈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박성준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이서영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5A79B-23E1-2B4C-E208-1095B6E19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매칭 </a:t>
            </a:r>
            <a:r>
              <a:rPr lang="ko-KR" altLang="en-US" sz="2000" dirty="0" err="1"/>
              <a:t>성공시</a:t>
            </a:r>
            <a:r>
              <a:rPr lang="ko-KR" altLang="en-US" sz="2000" dirty="0"/>
              <a:t> 처리를 위해 게임매니저에서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Matched</a:t>
            </a:r>
            <a:r>
              <a:rPr lang="en-US" altLang="ko-KR" sz="2000" dirty="0"/>
              <a:t> </a:t>
            </a:r>
            <a:r>
              <a:rPr lang="ko-KR" altLang="en-US" sz="2000" dirty="0"/>
              <a:t>메서드를 만든다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매칭 시도 횟수를 담을 변수가 필요하며</a:t>
            </a:r>
            <a:r>
              <a:rPr lang="en-US" altLang="ko-KR" sz="2000" dirty="0"/>
              <a:t>,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Matched</a:t>
            </a:r>
            <a:r>
              <a:rPr lang="en-US" altLang="ko-KR" sz="2000" dirty="0"/>
              <a:t> </a:t>
            </a:r>
            <a:r>
              <a:rPr lang="ko-KR" altLang="en-US" sz="2000" dirty="0"/>
              <a:t>메서드에서 이를 카운트한다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소리를 재생하기 위해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AudioSource</a:t>
            </a:r>
            <a:r>
              <a:rPr lang="ko-KR" altLang="en-US" sz="2000" dirty="0"/>
              <a:t>와 각종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AudioClip</a:t>
            </a:r>
            <a:r>
              <a:rPr lang="ko-KR" altLang="en-US" sz="2000" dirty="0"/>
              <a:t>들이 필요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실패했을 때 시간 감소 효과도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Matched</a:t>
            </a:r>
            <a:r>
              <a:rPr lang="en-US" altLang="ko-KR" sz="2000" dirty="0"/>
              <a:t> </a:t>
            </a:r>
            <a:r>
              <a:rPr lang="ko-KR" altLang="en-US" sz="2000" dirty="0"/>
              <a:t>메서드에서 처리한다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095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0FD2-C22D-096A-FA17-5CCB933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매칭 성공했을 때 팀원 이름 표시하기</a:t>
            </a:r>
            <a:r>
              <a:rPr lang="en-US" altLang="ko-KR" sz="2400" dirty="0"/>
              <a:t>, </a:t>
            </a:r>
            <a:r>
              <a:rPr lang="ko-KR" altLang="en-US" sz="2400" dirty="0"/>
              <a:t>결과에 매칭 시도 횟수 표시</a:t>
            </a:r>
            <a:r>
              <a:rPr lang="en-US" altLang="ko-KR" sz="2400" dirty="0"/>
              <a:t>, </a:t>
            </a:r>
            <a:r>
              <a:rPr lang="ko-KR" altLang="en-US" sz="2400" dirty="0"/>
              <a:t>소리 넣어보기</a:t>
            </a:r>
            <a:r>
              <a:rPr lang="en-US" altLang="ko-KR" sz="2400" dirty="0"/>
              <a:t>, </a:t>
            </a:r>
            <a:r>
              <a:rPr lang="ko-KR" altLang="en-US" sz="2400" dirty="0"/>
              <a:t>실패했을 때 시간 감소 효과 넣어보기</a:t>
            </a:r>
            <a:br>
              <a:rPr lang="en-US" altLang="ko-KR" sz="2400" dirty="0"/>
            </a:b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GameManager.Matched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구현한 학생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윤정빈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박성준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이서영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351A04C-85F4-9E57-60EF-D7745F6A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917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Matched()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firstCard.idx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secondCard.idx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첫 번째 카드와 두 번째 카드 그림이 같다면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audioSource.PlayOneShot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matchedSound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매칭이 성공했음을 소리로 알리고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firstCard.DestroyCard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첫 번째 카드를 삭제하고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secondCard.DestroyCard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두 번째 카드도 삭제하고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cardCount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2;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카드 개수를 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만큼 줄이고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SettingNameTxt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그림에 있는 조원 이름을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NameTxt.color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Color.white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흰색으로 표시하고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cardCount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0)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카드가 다 떨어졌다면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BestTime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최고점수를 기록하고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endTxt.SetActive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(true); // “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끝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이라는 텍스트를 띄우고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score = time / (1 +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openCount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 100;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점수를 계산하고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scoreTxt.text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score.ToString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(＂N2＂);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점수를 띄우고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PlayerPrefs.GetString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StageLevel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== "Easy")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현재 난이도가 쉬움이라면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PlayerPrefs.SetInt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("Easy", 1);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보통 난이도를 해금하고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 if (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PlayerPrefs.GetString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StageLevel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== "Normal")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현재 난이도가 보통이라면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PlayerPrefs.SetInt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(＂Normal＂, 1);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어려움 난이도를 해금하고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Time.timeScale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0.0f;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시간을 멈춘다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//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첫 번째 카드와 두 번째 카드 그림이 다르다면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NameTxt.text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＂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실패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!＂;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매칭이 실패했음을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NameTxt.color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Color.red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빨간색 텍스트로 알리고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time -= 1f;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남은 시간을 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초 차감하고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IncreaseTime.SetActive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남은 시간이 </a:t>
            </a:r>
            <a:r>
              <a:rPr lang="ko-KR" alt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차감됐음을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텍스트로 알리고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audioSource.PlayOneShot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unMatchedSound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소리로도 알리고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Invoke("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TxtControl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0.5f);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아까 그 텍스트를 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초 뒤에 숨기고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firstCard.CloseCard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첫 번째 카드를 다시 뒤집고</a:t>
            </a: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secondCard.CloseCard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두 번째 카드도 다시 뒤집는다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endParaRPr lang="en-US" altLang="ko-KR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firstCard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첫 번째 카드를 가리키던 참조를 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로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secondCard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 // 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두 번째 카드를 가리키던 참조도 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ko-KR" alt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로 만든다</a:t>
            </a: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0"/>
              </a:lnSpc>
              <a:spcBef>
                <a:spcPts val="800"/>
              </a:spcBef>
              <a:buNone/>
            </a:pPr>
            <a:r>
              <a:rPr lang="en-US" altLang="ko-KR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62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0FD2-C22D-096A-FA17-5CCB933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타이머 시간이 촉박 할 때 게이머에게 경고하는 기능</a:t>
            </a:r>
            <a:br>
              <a:rPr lang="en-US" altLang="ko-KR" sz="2800" dirty="0"/>
            </a:br>
            <a:b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구현한 학생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김창연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4ED0F36-570A-AAE3-3A60-36E8AC9D6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경고 소리와 경고 애니메이션</a:t>
            </a:r>
            <a:r>
              <a:rPr lang="en-US" altLang="ko-KR" sz="2000" dirty="0"/>
              <a:t>(</a:t>
            </a:r>
            <a:r>
              <a:rPr lang="ko-KR" altLang="en-US" sz="2000" dirty="0"/>
              <a:t>시간을 빨간색으로 표시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경고 소리를 다루는 게임 오브젝트를 오디오 매니저의 하위 오브젝트로 만듦</a:t>
            </a:r>
            <a:endParaRPr lang="en-US" altLang="ko-KR" sz="2000" dirty="0"/>
          </a:p>
          <a:p>
            <a:r>
              <a:rPr lang="ko-KR" altLang="en-US" sz="2000" dirty="0"/>
              <a:t>어려웠던 점</a:t>
            </a:r>
            <a:r>
              <a:rPr lang="en-US" altLang="ko-KR" sz="2000" dirty="0"/>
              <a:t>: </a:t>
            </a:r>
            <a:r>
              <a:rPr lang="ko-KR" altLang="en-US" sz="2000" dirty="0"/>
              <a:t>소리 재생을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ko-KR" sz="2000" dirty="0"/>
              <a:t> </a:t>
            </a:r>
            <a:r>
              <a:rPr lang="ko-KR" altLang="en-US" sz="2000" dirty="0"/>
              <a:t>메서드에서 하면 매 프레임마다 새로 재생되어 겹쳐 들리게 됨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귀갱</a:t>
            </a:r>
            <a:r>
              <a:rPr lang="en-US" altLang="ko-KR" sz="2000" dirty="0"/>
              <a:t>!)</a:t>
            </a:r>
          </a:p>
          <a:p>
            <a:r>
              <a:rPr lang="ko-KR" altLang="en-US" sz="2000" dirty="0"/>
              <a:t>따라서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ko-KR" sz="2000" dirty="0"/>
              <a:t> </a:t>
            </a:r>
            <a:r>
              <a:rPr lang="ko-KR" altLang="en-US" sz="2000" dirty="0"/>
              <a:t>메서드에서 직접 하는 게 아니라 </a:t>
            </a:r>
            <a:r>
              <a:rPr lang="ko-KR" altLang="en-US" sz="2000" dirty="0" err="1"/>
              <a:t>코루틴을</a:t>
            </a:r>
            <a:r>
              <a:rPr lang="ko-KR" altLang="en-US" sz="2000" dirty="0"/>
              <a:t> 이용</a:t>
            </a:r>
            <a:endParaRPr lang="en-US" altLang="ko-KR" sz="2000" dirty="0"/>
          </a:p>
          <a:p>
            <a:r>
              <a:rPr lang="ko-KR" altLang="en-US" sz="2000" dirty="0"/>
              <a:t>애니메이션은 별도의 스크립트 없이 게임매니저에서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조건값들을</a:t>
            </a:r>
            <a:r>
              <a:rPr lang="ko-KR" altLang="en-US" sz="2000" dirty="0"/>
              <a:t> 조작함으로써 </a:t>
            </a:r>
            <a:r>
              <a:rPr lang="en-US" altLang="ko-KR" sz="2000" dirty="0"/>
              <a:t>transition.</a:t>
            </a:r>
          </a:p>
        </p:txBody>
      </p:sp>
    </p:spTree>
    <p:extLst>
      <p:ext uri="{BB962C8B-B14F-4D97-AF65-F5344CB8AC3E}">
        <p14:creationId xmlns:p14="http://schemas.microsoft.com/office/powerpoint/2010/main" val="145623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0FD2-C22D-096A-FA17-5CCB933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타이머 시간이 촉박 할 때 게이머에게 경고하는 기능</a:t>
            </a:r>
            <a:br>
              <a:rPr lang="en-US" altLang="ko-KR" sz="2800" dirty="0"/>
            </a:b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AlertSound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※ 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빨간색으로 표시하기는 </a:t>
            </a:r>
            <a:r>
              <a:rPr lang="ko-K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애니메이터가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담당</a:t>
            </a:r>
            <a:b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구현한 학생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김창연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351A04C-85F4-9E57-60EF-D7745F6A1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21822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endParaRPr lang="en-US" altLang="ko-KR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AlertSound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MonoBehaviour</a:t>
            </a:r>
            <a:endParaRPr lang="en-US" altLang="ko-KR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AudioSource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audioSource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endParaRPr lang="en-US" altLang="ko-KR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AudioClip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alertSound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endParaRPr lang="en-US" altLang="ko-KR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bool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audioPlayed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endParaRPr lang="en-US" altLang="ko-KR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Start is called before the first frame update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Start()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audioSource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GetComponent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AudioSource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 // </a:t>
            </a:r>
            <a:r>
              <a:rPr lang="ko-KR" alt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오디오를 담당하는 컴포넌트를 얻는다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audioSource.clip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this.alertSound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ko-KR" alt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경고음이 그 오디오이다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endParaRPr lang="en-US" altLang="ko-KR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void Update()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GameManager.instance.time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10.0f) // </a:t>
            </a:r>
            <a:r>
              <a:rPr lang="ko-KR" alt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시간이 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ko-KR" alt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초 이하 남았을 때</a:t>
            </a:r>
            <a:endParaRPr lang="en-US" altLang="ko-KR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StartCoroutine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PlayAudio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// </a:t>
            </a:r>
            <a:r>
              <a:rPr lang="ko-KR" alt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오디오를 즉시 재생한다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endParaRPr lang="en-US" altLang="ko-KR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Ienumerator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PlayAudio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if(!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audioPlayed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</a:t>
            </a:r>
            <a:r>
              <a:rPr lang="ko-KR" alt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오디오가 이미 재생되고 있지 않다면</a:t>
            </a:r>
            <a:endParaRPr lang="en-US" altLang="ko-KR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audioSource.Play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ko-KR" alt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오디오를 재생하고</a:t>
            </a:r>
            <a:endParaRPr lang="en-US" altLang="ko-KR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audioPlayed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 // </a:t>
            </a:r>
            <a:r>
              <a:rPr lang="ko-KR" alt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오디오가 이미 재생되고 있음을 알린다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yield return null; // </a:t>
            </a:r>
            <a:r>
              <a:rPr lang="ko-KR" altLang="en-US" sz="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코루틴</a:t>
            </a:r>
            <a:r>
              <a:rPr lang="ko-KR" altLang="en-US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일시정지</a:t>
            </a: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r>
              <a:rPr lang="en-US" altLang="ko-KR" sz="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0"/>
              </a:lnSpc>
              <a:spcBef>
                <a:spcPts val="1100"/>
              </a:spcBef>
              <a:buNone/>
            </a:pPr>
            <a:endParaRPr lang="ko-KR" altLang="en-US" sz="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20CD9E4F-A830-CA3C-3A2E-36410E8E8B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208" y="2567581"/>
            <a:ext cx="3829584" cy="2867425"/>
          </a:xfrm>
        </p:spPr>
      </p:pic>
    </p:spTree>
    <p:extLst>
      <p:ext uri="{BB962C8B-B14F-4D97-AF65-F5344CB8AC3E}">
        <p14:creationId xmlns:p14="http://schemas.microsoft.com/office/powerpoint/2010/main" val="177264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0FD2-C22D-096A-FA17-5CCB933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한 번 뒤집은 카드는 색을 다르게 표시하기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firstCard</a:t>
            </a:r>
            <a:r>
              <a:rPr lang="en-US" altLang="ko-KR" sz="2400" dirty="0"/>
              <a:t> </a:t>
            </a:r>
            <a:r>
              <a:rPr lang="ko-KR" altLang="en-US" sz="2400" dirty="0"/>
              <a:t>고르고 </a:t>
            </a:r>
            <a:r>
              <a:rPr lang="en-US" altLang="ko-KR" sz="2400" dirty="0"/>
              <a:t>5</a:t>
            </a:r>
            <a:r>
              <a:rPr lang="ko-KR" altLang="en-US" sz="2400" dirty="0"/>
              <a:t>초 간 카운트 다운 </a:t>
            </a:r>
            <a:r>
              <a:rPr lang="en-US" altLang="ko-KR" sz="2400" dirty="0"/>
              <a:t>- </a:t>
            </a:r>
            <a:r>
              <a:rPr lang="ko-KR" altLang="en-US" sz="2400" dirty="0"/>
              <a:t>안 고르면 다시 닫기</a:t>
            </a:r>
            <a:br>
              <a:rPr lang="en-US" altLang="ko-KR" sz="2400" dirty="0"/>
            </a:br>
            <a:b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구현한 학생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이서영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51449B-038A-2B3F-7C1A-29E8AD219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클래스에서 다뤄야 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하지만 실제로 </a:t>
            </a:r>
            <a:r>
              <a:rPr lang="en-US" altLang="ko-KR" sz="2000" dirty="0"/>
              <a:t>5</a:t>
            </a:r>
            <a:r>
              <a:rPr lang="ko-KR" altLang="en-US" sz="2000" dirty="0"/>
              <a:t>초 카운트를 세는 것은 게임매니저이다</a:t>
            </a:r>
            <a:r>
              <a:rPr lang="en-US" altLang="ko-KR" sz="2000" dirty="0"/>
              <a:t>.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 자체로는 다른 카드가 열려 있는지 알 수 없기 때문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즉 일종의 프록시</a:t>
            </a:r>
            <a:r>
              <a:rPr lang="en-US" altLang="ko-KR" sz="2000" dirty="0"/>
              <a:t>(proxy)</a:t>
            </a:r>
            <a:r>
              <a:rPr lang="ko-KR" altLang="en-US" sz="2000" dirty="0"/>
              <a:t>이다</a:t>
            </a:r>
            <a:r>
              <a:rPr lang="en-US" altLang="ko-KR" sz="2000" dirty="0"/>
              <a:t>. (</a:t>
            </a:r>
            <a:r>
              <a:rPr lang="ko-KR" altLang="en-US" sz="2000" dirty="0"/>
              <a:t>맞나</a:t>
            </a:r>
            <a:r>
              <a:rPr lang="en-US" altLang="ko-KR" sz="2000" dirty="0"/>
              <a:t>?)</a:t>
            </a:r>
          </a:p>
          <a:p>
            <a:r>
              <a:rPr lang="ko-KR" altLang="en-US" sz="2000" dirty="0"/>
              <a:t>어려웠던 점</a:t>
            </a:r>
            <a:r>
              <a:rPr lang="en-US" altLang="ko-KR" sz="2000" dirty="0"/>
              <a:t>: </a:t>
            </a:r>
            <a:r>
              <a:rPr lang="ko-KR" altLang="en-US" sz="2000" dirty="0"/>
              <a:t>같은 카드를 연속으로 클릭했을 때 게임매니저의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firstCard</a:t>
            </a:r>
            <a:r>
              <a:rPr lang="ko-KR" altLang="en-US" sz="2000" dirty="0"/>
              <a:t>와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secondCard</a:t>
            </a:r>
            <a:r>
              <a:rPr lang="ko-KR" altLang="en-US" sz="2000" dirty="0">
                <a:cs typeface="Courier New" panose="02070309020205020404" pitchFamily="49" charset="0"/>
              </a:rPr>
              <a:t>에 같은 카드가 들어가는 현상이 있었다</a:t>
            </a:r>
            <a:r>
              <a:rPr lang="en-US" altLang="ko-KR" sz="2000" dirty="0">
                <a:cs typeface="Courier New" panose="02070309020205020404" pitchFamily="49" charset="0"/>
              </a:rPr>
              <a:t>. </a:t>
            </a:r>
            <a:r>
              <a:rPr lang="ko-KR" altLang="en-US" sz="2000" dirty="0">
                <a:cs typeface="Courier New" panose="02070309020205020404" pitchFamily="49" charset="0"/>
              </a:rPr>
              <a:t>이를 해결하기 위해서 클릭 시 카드에 들어 있는 버튼을 비활성화했다</a:t>
            </a:r>
            <a:r>
              <a:rPr lang="en-US" altLang="ko-KR" sz="2000" dirty="0">
                <a:cs typeface="Courier New" panose="02070309020205020404" pitchFamily="49" charset="0"/>
              </a:rPr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0301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0FD2-C22D-096A-FA17-5CCB933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한 번 뒤집은 카드는 색을 다르게 표시하기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firstCard</a:t>
            </a:r>
            <a:r>
              <a:rPr lang="en-US" altLang="ko-KR" sz="2400" dirty="0"/>
              <a:t> </a:t>
            </a:r>
            <a:r>
              <a:rPr lang="ko-KR" altLang="en-US" sz="2400" dirty="0"/>
              <a:t>고르고 </a:t>
            </a:r>
            <a:r>
              <a:rPr lang="en-US" altLang="ko-KR" sz="2400" dirty="0"/>
              <a:t>5</a:t>
            </a:r>
            <a:r>
              <a:rPr lang="ko-KR" altLang="en-US" sz="2400" dirty="0"/>
              <a:t>초 간 카운트 다운 </a:t>
            </a:r>
            <a:r>
              <a:rPr lang="en-US" altLang="ko-KR" sz="2400" dirty="0"/>
              <a:t>- </a:t>
            </a:r>
            <a:r>
              <a:rPr lang="ko-KR" altLang="en-US" sz="2400" dirty="0"/>
              <a:t>안 고르면 다시 닫기</a:t>
            </a:r>
            <a:br>
              <a:rPr lang="en-US" altLang="ko-KR" sz="2400" dirty="0"/>
            </a:b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Card.OpenCard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구현한 학생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이서영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351A04C-85F4-9E57-60EF-D7745F6A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917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OpenCard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GameManager.instance.isStart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true)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게임이 진행중이라면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audioSource.PlayOneShot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flipSound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뒤집힐 때 나는 효과음 재생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anim.SetBool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isOpen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true);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뒤집는 </a:t>
            </a:r>
            <a:r>
              <a:rPr lang="ko-KR" altLang="en-US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애니메이터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활성화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button.SetActive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(false);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카드에 들어 있는 버튼 비활성화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GameManager.instance.firstCard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첫 번째 카드를 뒤집었다면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GameManager.instance.firstCard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this;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참조가 이 카드를 가리키게 하고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GameManager.instance.SetTimeAfterFirstCardFlip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MaxTimeAfterFirstCardFlip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5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초 카운트를 센다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(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그 동안 두 번째 카드를 안 뒤집으면 도로 뒤집기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두 번째 카드를 뒤집었다면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GameManager.instance.secondCard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this;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참조가 이 카드를 가리키게 하고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GameManager.instance.SetTimeAfterFirstCardFlip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ZeroTime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카운트를 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초로 초기화한다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GameManager.instance.Matched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매칭이 성공했는지 확인하고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GameManager.instance.openCount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매칭 시도 횟수에 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을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더한다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(!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isFlipedOnce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이미 한 번 뒤집어본 카드가 아니라면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isFlipedOnce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한 번 뒤집었음을 나타내고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SpriteRenderer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spriteRenderer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back.GetComponent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SpriteRenderer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 // </a:t>
            </a:r>
            <a:r>
              <a:rPr lang="ko-KR" altLang="en-US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렌더러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컴포넌트를 구한 다음</a:t>
            </a:r>
            <a:endParaRPr lang="en-US" altLang="ko-KR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spriteRenderer.color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Color(0.7f, 0.7f, 0.7f, 1); // </a:t>
            </a:r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회색을 입힌다</a:t>
            </a: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0"/>
              </a:lnSpc>
              <a:spcBef>
                <a:spcPts val="900"/>
              </a:spcBef>
              <a:buNone/>
            </a:pPr>
            <a:r>
              <a:rPr lang="en-US" altLang="ko-K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9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0FD2-C22D-096A-FA17-5CCB933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현재</a:t>
            </a:r>
            <a:r>
              <a:rPr lang="en-US" altLang="ko-KR" sz="2000" dirty="0"/>
              <a:t> </a:t>
            </a:r>
            <a:r>
              <a:rPr lang="ko-KR" altLang="en-US" sz="2000" dirty="0"/>
              <a:t>난이도에 따라 카드 배열 증가시켜보기</a:t>
            </a:r>
            <a:r>
              <a:rPr lang="en-US" altLang="ko-KR" sz="2000" dirty="0"/>
              <a:t>, </a:t>
            </a:r>
            <a:r>
              <a:rPr lang="ko-KR" altLang="en-US" sz="2000" dirty="0"/>
              <a:t>랜덤하게 섞는 부분을 </a:t>
            </a:r>
            <a:r>
              <a:rPr lang="ko-KR" altLang="en-US" sz="2000" dirty="0" err="1"/>
              <a:t>코드스니펫을</a:t>
            </a:r>
            <a:r>
              <a:rPr lang="ko-KR" altLang="en-US" sz="2000" dirty="0"/>
              <a:t> 활용하지 않고 직접 만들어 보기</a:t>
            </a:r>
            <a:br>
              <a:rPr lang="en-US" altLang="ko-KR" sz="2000" dirty="0"/>
            </a:br>
            <a:b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구현한 학생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박성준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박신환</a:t>
            </a:r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21E47D-874F-C4A3-47EF-29D207F33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Board</a:t>
            </a:r>
            <a:r>
              <a:rPr lang="ko-KR" altLang="en-US" sz="2000" dirty="0"/>
              <a:t> 클래스를 변형한다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먼저 배열의 원소를 최대로 넣은 다음</a:t>
            </a:r>
            <a:r>
              <a:rPr lang="en-US" altLang="ko-KR" sz="2000" dirty="0"/>
              <a:t>, </a:t>
            </a:r>
            <a:r>
              <a:rPr lang="ko-KR" altLang="en-US" sz="2000" dirty="0"/>
              <a:t>난이도에 따라 앞 부분만 잘라낸다</a:t>
            </a:r>
            <a:r>
              <a:rPr lang="en-US" altLang="ko-KR" sz="2000" dirty="0"/>
              <a:t>. 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Array.Resize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어려웠던 점</a:t>
            </a:r>
            <a:r>
              <a:rPr lang="en-US" altLang="ko-KR" sz="2000" dirty="0"/>
              <a:t>: </a:t>
            </a:r>
            <a:r>
              <a:rPr lang="ko-KR" altLang="en-US" sz="2000" dirty="0"/>
              <a:t>원래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Array.Resize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000" dirty="0">
                <a:cs typeface="Courier New" panose="02070309020205020404" pitchFamily="49" charset="0"/>
              </a:rPr>
              <a:t>메서드를 몰라서 리스트를 활용하려 했으나</a:t>
            </a:r>
            <a:r>
              <a:rPr lang="en-US" altLang="ko-KR" sz="2000" dirty="0">
                <a:cs typeface="Courier New" panose="02070309020205020404" pitchFamily="49" charset="0"/>
              </a:rPr>
              <a:t>, </a:t>
            </a:r>
            <a:r>
              <a:rPr lang="ko-KR" altLang="en-US" sz="2000" dirty="0">
                <a:cs typeface="Courier New" panose="02070309020205020404" pitchFamily="49" charset="0"/>
              </a:rPr>
              <a:t>이 방법은 수정사항이 너무 많아진다</a:t>
            </a:r>
            <a:r>
              <a:rPr lang="en-US" altLang="ko-KR" sz="2000" dirty="0">
                <a:cs typeface="Courier New" panose="02070309020205020404" pitchFamily="49" charset="0"/>
              </a:rPr>
              <a:t>.</a:t>
            </a:r>
            <a:endParaRPr lang="en-US" altLang="ko-KR" sz="2000" dirty="0"/>
          </a:p>
          <a:p>
            <a:r>
              <a:rPr lang="ko-KR" altLang="en-US" sz="2000" dirty="0"/>
              <a:t>랜덤하게 섞는 데에는 피셔</a:t>
            </a:r>
            <a:r>
              <a:rPr lang="en-US" altLang="ko-KR" sz="2000" dirty="0"/>
              <a:t>-</a:t>
            </a:r>
            <a:r>
              <a:rPr lang="ko-KR" altLang="en-US" sz="2000" dirty="0"/>
              <a:t>예이츠</a:t>
            </a:r>
            <a:r>
              <a:rPr lang="en-US" altLang="ko-KR" sz="2000" dirty="0"/>
              <a:t>(Fischer-Yates)</a:t>
            </a:r>
            <a:r>
              <a:rPr lang="ko-KR" altLang="en-US" sz="2000" dirty="0"/>
              <a:t> 알고리즘을 사용한다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피셔</a:t>
            </a:r>
            <a:r>
              <a:rPr lang="en-US" altLang="ko-KR" sz="2000" dirty="0"/>
              <a:t>-</a:t>
            </a:r>
            <a:r>
              <a:rPr lang="ko-KR" altLang="en-US" sz="2000" dirty="0"/>
              <a:t>예이츠 알고리즘을 사용하면 각 순열이 나올 확률이 모두 같으므로</a:t>
            </a:r>
            <a:r>
              <a:rPr lang="en-US" altLang="ko-KR" sz="2000" dirty="0"/>
              <a:t>, </a:t>
            </a:r>
            <a:r>
              <a:rPr lang="ko-KR" altLang="en-US" sz="2000" dirty="0"/>
              <a:t>이상적인 </a:t>
            </a:r>
            <a:r>
              <a:rPr lang="ko-KR" altLang="en-US" sz="2000" dirty="0" err="1"/>
              <a:t>셔플</a:t>
            </a:r>
            <a:r>
              <a:rPr lang="ko-KR" altLang="en-US" sz="2000" dirty="0"/>
              <a:t> 알고리즘이다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어려웠던 점 </a:t>
            </a:r>
            <a:r>
              <a:rPr lang="en-US" altLang="ko-KR" sz="2000" dirty="0"/>
              <a:t>2: </a:t>
            </a:r>
            <a:r>
              <a:rPr lang="ko-KR" altLang="en-US" sz="2000" dirty="0"/>
              <a:t>각자의 사진의 크기를 맞춰주는 것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2275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0FD2-C22D-096A-FA17-5CCB933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현재</a:t>
            </a:r>
            <a:r>
              <a:rPr lang="en-US" altLang="ko-KR" sz="2000" dirty="0"/>
              <a:t> </a:t>
            </a:r>
            <a:r>
              <a:rPr lang="ko-KR" altLang="en-US" sz="2000" dirty="0"/>
              <a:t>난이도에 따라 카드 배열 증가시켜보기</a:t>
            </a:r>
            <a:r>
              <a:rPr lang="en-US" altLang="ko-KR" sz="2000" dirty="0"/>
              <a:t>, </a:t>
            </a:r>
            <a:r>
              <a:rPr lang="ko-KR" altLang="en-US" sz="2000" dirty="0"/>
              <a:t>랜덤하게 섞는 부분을 </a:t>
            </a:r>
            <a:r>
              <a:rPr lang="ko-KR" altLang="en-US" sz="2000" dirty="0" err="1"/>
              <a:t>코드스니펫을</a:t>
            </a:r>
            <a:r>
              <a:rPr lang="ko-KR" altLang="en-US" sz="2000" dirty="0"/>
              <a:t> 활용하지 않고 직접 만들어 보기</a:t>
            </a:r>
            <a:br>
              <a:rPr lang="en-US" altLang="ko-KR" sz="2000" dirty="0"/>
            </a:b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Board.Start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구현한 학생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박성준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박신환</a:t>
            </a:r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351A04C-85F4-9E57-60EF-D7745F6A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917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endParaRPr lang="en-US" altLang="ko-KR" sz="105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Start()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난이도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(1,2,3) 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값으로 배열 크기 조정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Array.Resize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(ref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PlayerPrefs.GetInt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("Difficulty") * 4 + 4); // 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난이도에 따라 카드 개수 조절 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쉬움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8, 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보통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12, 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어려움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16)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endParaRPr lang="en-US" altLang="ko-KR" sz="105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1) // 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피셔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예이츠 알고리즘으로 카드 섞기</a:t>
            </a:r>
            <a:endParaRPr lang="en-US" altLang="ko-KR" sz="105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int j =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UnityEngine.Random.Range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(I,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 카드를 포함하여 오른쪽에 있는 카드들 중 하나를 골라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j) // 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서로 다른 카드일 경우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int temp =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// 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맞바꾼다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 = temp;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endParaRPr lang="en-US" altLang="ko-KR" sz="105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일정 간격으로 카드를 생성하기 위해 </a:t>
            </a:r>
            <a:r>
              <a:rPr lang="ko-KR" altLang="en-US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코루틴</a:t>
            </a:r>
            <a:r>
              <a:rPr lang="ko-KR" alt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사용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StartCoroutine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CardAppear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20000"/>
              </a:lnSpc>
              <a:spcBef>
                <a:spcPts val="800"/>
              </a:spcBef>
              <a:buNone/>
            </a:pPr>
            <a:endParaRPr lang="ko-KR" altLang="en-US" sz="105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65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1998</Words>
  <Application>Microsoft Office PowerPoint</Application>
  <PresentationFormat>와이드스크린</PresentationFormat>
  <Paragraphs>224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Courier New</vt:lpstr>
      <vt:lpstr>Office 테마</vt:lpstr>
      <vt:lpstr>B-6 “핫식스” 조 미니프로젝트 발표</vt:lpstr>
      <vt:lpstr>매칭 성공했을 때 팀원 이름 표시하기, 결과에 매칭 시도 횟수 표시, 소리 넣어보기, 실패했을 때 시간 감소 효과 넣어보기  구현한 학생: 윤정빈, 박성준, 이서영</vt:lpstr>
      <vt:lpstr>매칭 성공했을 때 팀원 이름 표시하기, 결과에 매칭 시도 횟수 표시, 소리 넣어보기, 실패했을 때 시간 감소 효과 넣어보기 (GameManager.Matched) 구현한 학생: 윤정빈, 박성준, 이서영</vt:lpstr>
      <vt:lpstr>타이머 시간이 촉박 할 때 게이머에게 경고하는 기능  구현한 학생: 김창연</vt:lpstr>
      <vt:lpstr>타이머 시간이 촉박 할 때 게이머에게 경고하는 기능 (AlertSound) ※ 빨간색으로 표시하기는 애니메이터가 담당 구현한 학생: 김창연</vt:lpstr>
      <vt:lpstr>한 번 뒤집은 카드는 색을 다르게 표시하기, firstCard 고르고 5초 간 카운트 다운 - 안 고르면 다시 닫기  구현한 학생: 이서영</vt:lpstr>
      <vt:lpstr>한 번 뒤집은 카드는 색을 다르게 표시하기, firstCard 고르고 5초 간 카운트 다운 - 안 고르면 다시 닫기 (Card.OpenCard) 구현한 학생: 이서영</vt:lpstr>
      <vt:lpstr>현재 난이도에 따라 카드 배열 증가시켜보기, 랜덤하게 섞는 부분을 코드스니펫을 활용하지 않고 직접 만들어 보기  구현한 학생: 박성준, 박신환</vt:lpstr>
      <vt:lpstr>현재 난이도에 따라 카드 배열 증가시켜보기, 랜덤하게 섞는 부분을 코드스니펫을 활용하지 않고 직접 만들어 보기 (Board.Start) 구현한 학생: 박성준, 박신환</vt:lpstr>
      <vt:lpstr>스테이지 선택과 현재 해금한 스테이지가 구분 가능한 시작 화면 만들기  구현한 학생: 박성준</vt:lpstr>
      <vt:lpstr>스테이지 선택과 현재 해금한 스테이지가 구분 가능한 시작 화면 만들기 (StageManager) 구현한 학생: 박성준</vt:lpstr>
      <vt:lpstr>플레이 중 해당 스테이지의 최단 기록 띄워주기  구현한 학생: 김창연</vt:lpstr>
      <vt:lpstr>플레이 중 해당 스테이지의 최단 기록 띄워주기 (GameManager.BestTime) 구현한 학생: 김창연</vt:lpstr>
      <vt:lpstr>카드 뒤집기에서 실제로 카드가 뒤집어지는 모습 연출하기 구현한 학생: 이서영</vt:lpstr>
      <vt:lpstr>카드 뒤집기에서 실제로 카드가 뒤집어지는 모습 연출하기 구현한 학생: 이서영</vt:lpstr>
      <vt:lpstr>느낀 점</vt:lpstr>
      <vt:lpstr>개선할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B-6 “핫식스” 조 미니프로젝트 발표</dc:title>
  <dc:creator>신환 박</dc:creator>
  <cp:lastModifiedBy>신환 박</cp:lastModifiedBy>
  <cp:revision>179</cp:revision>
  <dcterms:created xsi:type="dcterms:W3CDTF">2024-04-18T00:11:51Z</dcterms:created>
  <dcterms:modified xsi:type="dcterms:W3CDTF">2024-04-18T06:26:07Z</dcterms:modified>
</cp:coreProperties>
</file>