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8ED2-A3A6-E859-FA68-82E87DD25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699EE-1D98-C781-A93D-C8FC7D70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864B0-CE86-1F92-06B9-23E2AD2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6890C-8763-4C11-9A81-42D11C4E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77B9B-1FF0-71F9-084B-C1527601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EA4A-7537-B41E-0F88-D90494B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08F70-91A7-E545-D0B7-ADA1C757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D4B3F-3EDD-0C7A-1701-884B7DE8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7FED6-FD42-FEC7-4AF6-8427D2AE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41196-51ED-BEB0-821D-914F22E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BC16F-7827-7618-F967-2EDCEF1C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CF9D5-98EA-5959-F0E1-DDD5A78B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5E46C-3296-0DA8-A962-179BADD7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28159-EA62-55C8-A86D-27AEBB71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B0712-4B48-1C50-CB58-CF1A5F1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0F3F-01B8-1889-232E-6183239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3B0A9-14A6-6938-84A3-C06664D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14D90-20A9-944A-1BD0-FDC29FCD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2CDD3-7BA9-AE07-3C45-AB0C3C56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4E264-8FF4-5A98-E5C3-17C6BB8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DE03-F346-ACA5-86FF-80FD0E98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9E19E-8FFF-C1AD-9D01-061B4C62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B357B-298E-93BE-0411-3892F00B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46451-4191-F1BE-0B6E-E7EA5718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8C8AF-9907-CE06-FA50-63998506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6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2C58F-C326-7C33-DFC2-540E0E67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DF2FE-9185-254F-22F5-F7E3E8D1C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A6257-ACD0-0A64-A126-DF503CFC0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C1122-D8D0-C49F-406F-0DEF43B9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C7D72-8AB8-4B0B-502F-C473531E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27DFB-CB6F-C86C-8746-DB3C36D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93A7-8B3B-45C8-0857-48579AB6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CCB8F-B590-595F-0AAB-01158BE3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DAA02B-D55F-F052-4677-34BA0DE0C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660E60-75C8-04FD-724F-85F5B73F9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AFB5E1-EC8E-BED1-012E-B1AB31892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7511C-92D0-9666-0FA3-BF5B4582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FB356-C26D-1B07-83B7-87529F4E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04AD3-AA88-AB00-4663-20E5479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2C12-0149-059A-8DEB-9C6F3EE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81365-08C2-139F-7A36-6A6FC25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60D16-FA5A-5EF3-5451-6444E92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F9315-53CC-068B-71AD-E0A6099D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4F4A-9A08-FDCB-A217-C2CDC500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DA1DD8-9612-88D8-6120-043FE3F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B1BF1-8A2A-5621-831E-95F58B1A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A787-539D-E7AF-0C94-5ED41264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D06EA-7383-8539-D429-9B93EA2D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348CB-EA78-DD17-9A1D-E01653BC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38FB-4869-BE2D-CE7F-6A4CD1BF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F71EF-242A-AE55-A805-B519F24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18D07-217A-29AA-CF1B-C5CE52F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B7D-71C2-CC98-8C74-CEEA204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551093-E2A1-E724-8B9D-8F1F65EAB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BB2B1-E9F0-0A11-813F-250E28A38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F0916-3B9D-D164-6EA9-E77B05A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93974-8E98-BA92-E422-8302FADA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91AC8-4CCE-877C-8F74-0A6CD5E4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000BBB-ECF3-5DEC-1D93-4EDDFC7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27E71-BB40-F8EB-8A60-C0C89A0A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AC93-CE3C-F800-1942-015739123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9496-0264-BB77-6D43-69816418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E9DFB-FA12-EC47-8171-A06C74787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3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F60F-E2AA-34F7-5A8F-028E212A5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B-6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핫식스</a:t>
            </a:r>
            <a:r>
              <a:rPr lang="en-US" altLang="ko-KR" dirty="0"/>
              <a:t>” 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ko-KR" altLang="en-US" dirty="0"/>
              <a:t>미니프로젝트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CB2B2-121A-8C35-3061-0F8B10FF6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스크립트와 </a:t>
            </a:r>
            <a:r>
              <a:rPr lang="ko-KR" altLang="en-US" dirty="0" err="1"/>
              <a:t>애니메이터를</a:t>
            </a:r>
            <a:r>
              <a:rPr lang="ko-KR" altLang="en-US" dirty="0"/>
              <a:t> 중심으로</a:t>
            </a:r>
          </a:p>
        </p:txBody>
      </p:sp>
    </p:spTree>
    <p:extLst>
      <p:ext uri="{BB962C8B-B14F-4D97-AF65-F5344CB8AC3E}">
        <p14:creationId xmlns:p14="http://schemas.microsoft.com/office/powerpoint/2010/main" val="42467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매칭 성공했을 때 팀원 이름 표시하기</a:t>
            </a:r>
            <a:r>
              <a:rPr lang="en-US" altLang="ko-KR" sz="2400" dirty="0"/>
              <a:t>, </a:t>
            </a:r>
            <a:r>
              <a:rPr lang="ko-KR" altLang="en-US" sz="2400" dirty="0"/>
              <a:t>결과에 매칭 시도 횟수 표시</a:t>
            </a:r>
            <a:r>
              <a:rPr lang="en-US" altLang="ko-KR" sz="2400" dirty="0"/>
              <a:t>, </a:t>
            </a:r>
            <a:r>
              <a:rPr lang="ko-KR" altLang="en-US" sz="2400" dirty="0"/>
              <a:t>소리 넣어보기</a:t>
            </a:r>
            <a:r>
              <a:rPr lang="en-US" altLang="ko-KR" sz="2400" dirty="0"/>
              <a:t>, </a:t>
            </a:r>
            <a:r>
              <a:rPr lang="ko-KR" altLang="en-US" sz="2400" dirty="0"/>
              <a:t>실패했을 때 시간 감소 효과 넣어보기</a:t>
            </a:r>
            <a:br>
              <a:rPr lang="en-US" altLang="ko-KR" sz="2400" dirty="0"/>
            </a:b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GameManager.Matched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윤정빈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Matched()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firstCard.idx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secondCard.idx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카드와 두 번째 카드 그림이 같다면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matchedSound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성공했음을 소리로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firstCard.DestroyCard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삭제하고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secondCard.DestroyCard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카드도 삭제하고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2;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 개수를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만큼 줄이고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SettingNameTxt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그림에 있는 조원 이름을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NameTxt.color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흰색으로 표시하고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카드가 다 떨어졌다면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최고점수를 기록하고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endTxt.SetActive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 // “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끝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이라는 텍스트를 띄우고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score = time / (1 +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100;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점수를 계산하고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scoreTxt.text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score.ToString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(＂N2＂);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점수를 띄우고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StageLevel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== "Easy")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난이도가 쉬움이라면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PlayerPrefs.SetInt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("Easy", 1);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난이도를 해금하고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StageLevel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== "Normal")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난이도가 보통이라면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PlayerPrefs.SetInt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(＂Normal＂, 1);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난이도를 해금하고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Time.timeScale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0.0f;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시간을 멈춘다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//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첫 번째 카드와 두 번째 카드 그림이 다르다면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NameTxt.text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＂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실패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!＂;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실패했음을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NameTxt.color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빨간색 텍스트로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 -= 1f;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남은 시간을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차감하고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IncreaseTime.SetActive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남은 시간이 </a:t>
            </a:r>
            <a:r>
              <a:rPr lang="ko-KR" alt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차감됐음을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텍스트로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unMatchedSound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소리로도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Invoke("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TxtControl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0.5f);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아까 그 텍스트를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뒤에 숨기고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firstCard.CloseCard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다시 뒤집고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secondCard.CloseCard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카드도 다시 뒤집는다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가리키던 참조를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카드를 가리키던 참조도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만든다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타이머 시간이 촉박 할 때 게이머에게 경고하는 기능</a:t>
            </a:r>
            <a:br>
              <a:rPr lang="en-US" altLang="ko-KR" sz="2800" dirty="0"/>
            </a:b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※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빨간색으로 표시하기는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애니메이터가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담당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2182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bool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Start is called before the first frame update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Start()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담당하는 컴포넌트를 얻는다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audioSource.clip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경고음이 그 오디오이다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void Update()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GameManager.instance.time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10.0f)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시간이 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이하 남았을 때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StartCoroutine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PlayAudio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즉시 재생한다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PlayAudio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if(!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오디오가 이미 재생되고 있지 않다면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재생하고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오디오가 이미 재생되고 있음을 알린다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yield return null; // </a:t>
            </a:r>
            <a:r>
              <a:rPr lang="ko-KR" altLang="en-US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코루틴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일시정지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ko-KR" alt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0CD9E4F-A830-CA3C-3A2E-36410E8E8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08" y="2567581"/>
            <a:ext cx="3829584" cy="2867425"/>
          </a:xfrm>
        </p:spPr>
      </p:pic>
    </p:spTree>
    <p:extLst>
      <p:ext uri="{BB962C8B-B14F-4D97-AF65-F5344CB8AC3E}">
        <p14:creationId xmlns:p14="http://schemas.microsoft.com/office/powerpoint/2010/main" val="145623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 번 뒤집은 카드는 색을 다르게 표시하기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firstCard</a:t>
            </a:r>
            <a:r>
              <a:rPr lang="en-US" altLang="ko-KR" sz="2400" dirty="0"/>
              <a:t> </a:t>
            </a:r>
            <a:r>
              <a:rPr lang="ko-KR" altLang="en-US" sz="2400" dirty="0"/>
              <a:t>고르고 </a:t>
            </a:r>
            <a:r>
              <a:rPr lang="en-US" altLang="ko-KR" sz="2400" dirty="0"/>
              <a:t>5</a:t>
            </a:r>
            <a:r>
              <a:rPr lang="ko-KR" altLang="en-US" sz="2400" dirty="0"/>
              <a:t>초 간 카운트 다운 </a:t>
            </a:r>
            <a:r>
              <a:rPr lang="en-US" altLang="ko-KR" sz="2400" dirty="0"/>
              <a:t>- </a:t>
            </a:r>
            <a:r>
              <a:rPr lang="ko-KR" altLang="en-US" sz="2400" dirty="0"/>
              <a:t>안 고르면 다시 닫기</a:t>
            </a:r>
            <a:br>
              <a:rPr lang="en-US" altLang="ko-KR" sz="2400" dirty="0"/>
            </a:b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Card.OpenCard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GameManager.instance.isStart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게임이 진행중이라면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flipSound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뒤집힐 때 나는 효과음 재생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anim.SetBool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isOpen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true);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뒤집는 </a:t>
            </a:r>
            <a:r>
              <a:rPr lang="ko-KR" altLang="en-US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애니메이터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활성화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GameManager.instance.firstCard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뒤집었다면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GameManager.instance.firstCard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this;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참조가 이 카드를 가리키게 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GameManager.instance.SetTimeAfterFirstCardFlip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5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카운트를 센다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 동안 두 번째 카드를 안 뒤집으면 도로 뒤집기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카드를 뒤집었다면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GameManager.instance.secondCard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this;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참조가 이 카드를 가리키게 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GameManager.instance.SetTimeAfterFirstCardFlip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ZeroTime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카운트를 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초로 초기화한다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GameManager.instance.Matched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성공했는지 확인하고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GameManager.instance.openCount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 시도 횟수에 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더한다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(!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isFlipedOnce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이미 한 번 뒤집어본 카드가 아니라면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isFlipedOnce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 번 뒤집었음을 나타내고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back.GetComponent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// </a:t>
            </a:r>
            <a:r>
              <a:rPr lang="ko-KR" altLang="en-US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렌더러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컴포넌트를 구한 다음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spriteRenderer.color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Color(0.7f, 0.7f, 0.7f, 1);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회색을 입힌다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현재</a:t>
            </a:r>
            <a:r>
              <a:rPr lang="en-US" altLang="ko-KR" sz="2000" dirty="0"/>
              <a:t> </a:t>
            </a:r>
            <a:r>
              <a:rPr lang="ko-KR" altLang="en-US" sz="2000" dirty="0"/>
              <a:t>난이도에 따라 카드 배열 증가시켜보기</a:t>
            </a:r>
            <a:r>
              <a:rPr lang="en-US" altLang="ko-KR" sz="2000" dirty="0"/>
              <a:t>, </a:t>
            </a:r>
            <a:r>
              <a:rPr lang="ko-KR" altLang="en-US" sz="2000" dirty="0"/>
              <a:t>랜덤하게 섞는 부분을 </a:t>
            </a:r>
            <a:r>
              <a:rPr lang="ko-KR" altLang="en-US" sz="2000" dirty="0" err="1"/>
              <a:t>코드스니펫을</a:t>
            </a:r>
            <a:r>
              <a:rPr lang="ko-KR" altLang="en-US" sz="2000" dirty="0"/>
              <a:t> 활용하지 않고 직접 만들어 보기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Board.Start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박신환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Start()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난이도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(1,2,3)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값으로 배열 크기 조정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Array.Resize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(ref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("Difficulty") * 4 + 4);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난이도에 따라 카드 개수 조절 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쉬움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8,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12,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16)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1)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피셔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예이츠 알고리즘으로 카드 섞기</a:t>
            </a: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UnityEngine.Random.Range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카드를 포함하여 오른쪽에 있는 카드들 중 하나를 골라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j)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서로 다른 카드일 경우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temp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맞바꾼다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temp;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일정 간격으로 카드를 생성하기 위해 </a:t>
            </a:r>
            <a:r>
              <a:rPr lang="ko-KR" alt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코루틴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사용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StartCoroutine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CardAppear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ko-KR" altLang="en-US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스테이지 선택과 현재 해금한 스테이지가 구분 가능한 시작 화면 만들기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StageManager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StageManager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Button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NormalBtn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 버튼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Button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HardBtn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 버튼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void Start()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("Easy") == 1)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쉬움 난이도를 깼다면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NormalBtn.interactable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 버튼이 활성화되고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(＂Normal＂) == 1)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난이도를 깼다면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HardBtn.interactable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 버튼이 활성화된다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플레이 중 해당 스테이지의 최단 기록 띄워주기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GameManager.BestTime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깨는 데 걸린 시각을 표시하고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key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난이도의 최고 기록을 얻을 수 있는 키를 구하고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PlayerPrefs.HasKey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(key))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기록이 기록돼 있다면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 &lt; time)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 값을 구하고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기록을 경신했다면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time);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덮어쓰고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표시한다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기록이 기록돼 있지 않다면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time);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기록하고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표시한다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EE9E-5253-8070-2CC9-5E59C1E7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카드 뒤집기에서 실제로 카드가 뒤집어지는 모습 연출하기</a:t>
            </a:r>
            <a:br>
              <a:rPr lang="en-US" altLang="ko-KR" sz="2800" dirty="0"/>
            </a:br>
            <a:r>
              <a:rPr lang="ko-KR" altLang="en-US" sz="1600" dirty="0"/>
              <a:t>구현한 학생</a:t>
            </a:r>
            <a:r>
              <a:rPr lang="en-US" altLang="ko-KR" sz="1600" dirty="0"/>
              <a:t>: </a:t>
            </a:r>
            <a:r>
              <a:rPr lang="ko-KR" altLang="en-US" sz="1600" dirty="0"/>
              <a:t>이서영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14AB9C-CC7D-FB66-2325-0B8A0E51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2867661"/>
            <a:ext cx="5029902" cy="2267266"/>
          </a:xfrm>
        </p:spPr>
      </p:pic>
    </p:spTree>
    <p:extLst>
      <p:ext uri="{BB962C8B-B14F-4D97-AF65-F5344CB8AC3E}">
        <p14:creationId xmlns:p14="http://schemas.microsoft.com/office/powerpoint/2010/main" val="270842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1370</Words>
  <Application>Microsoft Office PowerPoint</Application>
  <PresentationFormat>와이드스크린</PresentationFormat>
  <Paragraphs>175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B-6 “핫식스” 조 미니프로젝트 발표</vt:lpstr>
      <vt:lpstr>매칭 성공했을 때 팀원 이름 표시하기, 결과에 매칭 시도 횟수 표시, 소리 넣어보기, 실패했을 때 시간 감소 효과 넣어보기 (GameManager.Matched) 구현한 학생: 윤정빈, 박성준, 이서영</vt:lpstr>
      <vt:lpstr>타이머 시간이 촉박 할 때 게이머에게 경고하는 기능 (AlertSound) ※ 빨간색으로 표시하기는 애니메이터가 담당 구현한 학생: 김창연</vt:lpstr>
      <vt:lpstr>한 번 뒤집은 카드는 색을 다르게 표시하기, firstCard 고르고 5초 간 카운트 다운 - 안 고르면 다시 닫기 (Card.OpenCard) 구현한 학생: 이서영</vt:lpstr>
      <vt:lpstr>현재 난이도에 따라 카드 배열 증가시켜보기, 랜덤하게 섞는 부분을 코드스니펫을 활용하지 않고 직접 만들어 보기 (Board.Start) 구현한 학생: 박성준, 박신환</vt:lpstr>
      <vt:lpstr>스테이지 선택과 현재 해금한 스테이지가 구분 가능한 시작 화면 만들기 (StageManager) 구현한 학생: 박성준</vt:lpstr>
      <vt:lpstr>플레이 중 해당 스테이지의 최단 기록 띄워주기 (GameManager.BestTime) 구현한 학생: 김창연</vt:lpstr>
      <vt:lpstr>카드 뒤집기에서 실제로 카드가 뒤집어지는 모습 연출하기 구현한 학생: 이서영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B-6 “핫식스” 조 미니프로젝트 발표</dc:title>
  <dc:creator>신환 박</dc:creator>
  <cp:lastModifiedBy>신환 박</cp:lastModifiedBy>
  <cp:revision>95</cp:revision>
  <dcterms:created xsi:type="dcterms:W3CDTF">2024-04-18T00:11:51Z</dcterms:created>
  <dcterms:modified xsi:type="dcterms:W3CDTF">2024-04-18T02:04:13Z</dcterms:modified>
</cp:coreProperties>
</file>