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7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00F70-CA13-7705-C005-3E3AF3D9F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D80487-B819-C05F-4B1D-BB8EA3F96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2FAA1-B2CC-315F-3216-AC88428E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7B5-E865-40BD-9485-E0A947777BB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2F180-64BA-6A6A-9FAA-2D384529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213DB-DA48-CE44-0BD3-589CD0DD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5AD-A0BB-423E-927A-5C99DDAEA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17D8F-B665-295E-4D1F-282B4137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329958-77AF-141D-4B0E-B088B4A96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E0F92-CEB6-D789-6D37-31FA7785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7B5-E865-40BD-9485-E0A947777BB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5A925-3AB0-847F-5F44-BCD9268C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606E4-055B-FF01-CB61-EA2FA6A6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5AD-A0BB-423E-927A-5C99DDAEA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0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35620E-8F2F-92CC-427C-A1E6DE2F4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7BADE-21C2-40F6-EFC2-2FA0CB020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15967-B812-3744-5C5A-F3F24C0E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7B5-E865-40BD-9485-E0A947777BB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B6722-57BD-8B68-CE53-3817E286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DF7D0-34F3-A084-E88E-329A2AA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5AD-A0BB-423E-927A-5C99DDAEA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7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9F499-1718-77D0-9C68-881F6BA0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D1E8F-EE78-CF45-EA99-3C280EB2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DFE63-8D18-20D2-C83C-B99EFA20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7B5-E865-40BD-9485-E0A947777BB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8B142-C300-8A79-4BDF-D93C1ED3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69EDC-658B-163F-A120-22B00BEE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5AD-A0BB-423E-927A-5C99DDAEA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0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B473C-BDA6-E7E3-7315-097634E4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9A154-7C48-1618-A83E-5AEAA046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5E0B3-E96D-F385-D647-3F949BBF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7B5-E865-40BD-9485-E0A947777BB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9E3B5-83E7-9C0E-40F9-E8C3CD89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73093-6D81-4CCB-C256-E3013694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5AD-A0BB-423E-927A-5C99DDAEA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1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81A2-570F-F8A6-5DBF-C9233D43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43664-CD9A-74A6-4233-EEAF52972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CD25E-0DEE-B371-5259-9626DC8A9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286ED4-A18C-C297-D5E7-12E1470F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7B5-E865-40BD-9485-E0A947777BB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DA134-ADED-5985-B886-A360FDB4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0260F-6F45-212B-83A3-2FD5E222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5AD-A0BB-423E-927A-5C99DDAEA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4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11D8C-755A-E217-34E2-3304325A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3C979-76FB-5CD9-94DE-A27CBEBA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AD20E3-321B-B002-470E-8C320282E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32AD4B-B6B9-906D-4D39-273C32A3D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AFCA7B-1C15-DA15-89A1-E525A07D3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21DA2C-694C-E097-8B48-8E26F464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7B5-E865-40BD-9485-E0A947777BB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0DC2EA-0675-725D-9571-A1867AEF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9FE523-6D91-F679-1EB9-9E44D2C5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5AD-A0BB-423E-927A-5C99DDAEA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7E81-0173-742A-4D62-0D632EE5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A8B5C6-819E-9409-AD56-2FF372AB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7B5-E865-40BD-9485-E0A947777BB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9DCF0D-1732-B5F4-7FE7-2324B253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09D49-9E85-AFC7-743A-548AC91D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5AD-A0BB-423E-927A-5C99DDAEA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3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B6B81B-D44E-450F-D3F3-9C59DCB4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7B5-E865-40BD-9485-E0A947777BB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607CE2-9B4C-E0E4-4BAE-3EB6B90F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ACC27B-073F-04B1-6D19-C92BA86A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5AD-A0BB-423E-927A-5C99DDAEA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9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4F135-D22A-5912-626D-79E06EE5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C5AE4-557C-BA75-5F44-8277FF51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13CA23-19C8-E0C2-995A-D19404071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FF7EF-E413-3303-CC4C-8B7109E1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7B5-E865-40BD-9485-E0A947777BB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1B7BB-AE51-EFB5-B767-3CBE26E3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FB24C-853B-9E82-BA57-38F4F0E9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5AD-A0BB-423E-927A-5C99DDAEA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BB4B-280C-2317-DAD2-72DFB3C2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EC619-68B9-F550-B088-C802CC86C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3AF24-A09B-9E4B-523C-8717893D5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3730E-8BA0-4E22-7E18-D27B8F17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7B5-E865-40BD-9485-E0A947777BB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7440BE-D8FF-FCFC-B486-C889A97F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A7491-9429-BF03-C9F3-B349EF7D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5AD-A0BB-423E-927A-5C99DDAEA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EB7FFF-D010-7287-827B-F301349B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5895B-E5BD-9BDC-0148-4D94A2502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0C38D-3E7D-208C-CCE3-6CF0C182A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5E7B5-E865-40BD-9485-E0A947777BB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CA013-9BFF-1412-BFE0-4C0FE3899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61EA2-42F7-7351-A99F-C7BD1D0E3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45AD-A0BB-423E-927A-5C99DDAEA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51C75B-8742-DDB4-5D1E-39FBE3E6FF45}"/>
              </a:ext>
            </a:extLst>
          </p:cNvPr>
          <p:cNvSpPr/>
          <p:nvPr/>
        </p:nvSpPr>
        <p:spPr>
          <a:xfrm>
            <a:off x="1809750" y="2235200"/>
            <a:ext cx="8572500" cy="23876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106BB-6E91-053C-EDBE-E8A30A30C9B2}"/>
              </a:ext>
            </a:extLst>
          </p:cNvPr>
          <p:cNvSpPr txBox="1"/>
          <p:nvPr/>
        </p:nvSpPr>
        <p:spPr>
          <a:xfrm>
            <a:off x="4181053" y="2967335"/>
            <a:ext cx="3829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bg1">
                    <a:lumMod val="95000"/>
                  </a:schemeClr>
                </a:solidFill>
              </a:rPr>
              <a:t>DB</a:t>
            </a:r>
            <a:r>
              <a:rPr lang="ko-KR" altLang="en-US" sz="5400" spc="-300" dirty="0">
                <a:solidFill>
                  <a:schemeClr val="bg1">
                    <a:lumMod val="95000"/>
                  </a:schemeClr>
                </a:solidFill>
              </a:rPr>
              <a:t>설계 발표</a:t>
            </a:r>
          </a:p>
        </p:txBody>
      </p:sp>
      <p:pic>
        <p:nvPicPr>
          <p:cNvPr id="7" name="그래픽 6" descr="네 개의 유기적 셰이프">
            <a:extLst>
              <a:ext uri="{FF2B5EF4-FFF2-40B4-BE49-F238E27FC236}">
                <a16:creationId xmlns:a16="http://schemas.microsoft.com/office/drawing/2014/main" id="{C1DDA620-CBC3-FBAE-F00F-06DE0E05793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9591" y="203708"/>
            <a:ext cx="2562239" cy="256223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7D82BDB-09A4-3F7E-67EB-F30782CEBFA6}"/>
              </a:ext>
            </a:extLst>
          </p:cNvPr>
          <p:cNvGrpSpPr/>
          <p:nvPr/>
        </p:nvGrpSpPr>
        <p:grpSpPr>
          <a:xfrm>
            <a:off x="1254470" y="3932352"/>
            <a:ext cx="1091565" cy="1380895"/>
            <a:chOff x="1019175" y="3631790"/>
            <a:chExt cx="1581150" cy="2000250"/>
          </a:xfrm>
        </p:grpSpPr>
        <p:grpSp>
          <p:nvGrpSpPr>
            <p:cNvPr id="9" name="그래픽 20" descr="빗방울">
              <a:extLst>
                <a:ext uri="{FF2B5EF4-FFF2-40B4-BE49-F238E27FC236}">
                  <a16:creationId xmlns:a16="http://schemas.microsoft.com/office/drawing/2014/main" id="{5BA455C6-8D32-D757-637E-71ACE27A36BB}"/>
                </a:ext>
              </a:extLst>
            </p:cNvPr>
            <p:cNvGrpSpPr/>
            <p:nvPr/>
          </p:nvGrpSpPr>
          <p:grpSpPr>
            <a:xfrm>
              <a:off x="1304925" y="3631790"/>
              <a:ext cx="1009650" cy="285750"/>
              <a:chOff x="1304925" y="3631790"/>
              <a:chExt cx="1009650" cy="285750"/>
            </a:xfrm>
            <a:solidFill>
              <a:srgbClr val="E4E4E4"/>
            </a:solidFill>
          </p:grpSpPr>
          <p:sp>
            <p:nvSpPr>
              <p:cNvPr id="22" name="그래픽 20" descr="빗방울">
                <a:extLst>
                  <a:ext uri="{FF2B5EF4-FFF2-40B4-BE49-F238E27FC236}">
                    <a16:creationId xmlns:a16="http://schemas.microsoft.com/office/drawing/2014/main" id="{25362F4C-0AF1-9C2D-42DA-6B38BA2F94F7}"/>
                  </a:ext>
                </a:extLst>
              </p:cNvPr>
              <p:cNvSpPr/>
              <p:nvPr/>
            </p:nvSpPr>
            <p:spPr>
              <a:xfrm>
                <a:off x="1590675" y="3631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그래픽 20" descr="빗방울">
                <a:extLst>
                  <a:ext uri="{FF2B5EF4-FFF2-40B4-BE49-F238E27FC236}">
                    <a16:creationId xmlns:a16="http://schemas.microsoft.com/office/drawing/2014/main" id="{F3E7BBA8-0F34-5800-440D-3FB9E956E189}"/>
                  </a:ext>
                </a:extLst>
              </p:cNvPr>
              <p:cNvSpPr/>
              <p:nvPr/>
            </p:nvSpPr>
            <p:spPr>
              <a:xfrm>
                <a:off x="1304925" y="3631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그래픽 20" descr="빗방울">
                <a:extLst>
                  <a:ext uri="{FF2B5EF4-FFF2-40B4-BE49-F238E27FC236}">
                    <a16:creationId xmlns:a16="http://schemas.microsoft.com/office/drawing/2014/main" id="{B12E3B0B-BFFD-F4F0-0050-0B277E195C28}"/>
                  </a:ext>
                </a:extLst>
              </p:cNvPr>
              <p:cNvSpPr/>
              <p:nvPr/>
            </p:nvSpPr>
            <p:spPr>
              <a:xfrm>
                <a:off x="2162175" y="3631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0" name="그래픽 20" descr="빗방울">
              <a:extLst>
                <a:ext uri="{FF2B5EF4-FFF2-40B4-BE49-F238E27FC236}">
                  <a16:creationId xmlns:a16="http://schemas.microsoft.com/office/drawing/2014/main" id="{28E8D406-936E-5B2D-87F3-8EDDB939BE3F}"/>
                </a:ext>
              </a:extLst>
            </p:cNvPr>
            <p:cNvGrpSpPr/>
            <p:nvPr/>
          </p:nvGrpSpPr>
          <p:grpSpPr>
            <a:xfrm>
              <a:off x="1476375" y="4203290"/>
              <a:ext cx="723900" cy="285750"/>
              <a:chOff x="1476375" y="4203290"/>
              <a:chExt cx="723900" cy="285750"/>
            </a:xfrm>
            <a:solidFill>
              <a:srgbClr val="E4E4E4"/>
            </a:solidFill>
          </p:grpSpPr>
          <p:sp>
            <p:nvSpPr>
              <p:cNvPr id="20" name="그래픽 20" descr="빗방울">
                <a:extLst>
                  <a:ext uri="{FF2B5EF4-FFF2-40B4-BE49-F238E27FC236}">
                    <a16:creationId xmlns:a16="http://schemas.microsoft.com/office/drawing/2014/main" id="{D05FC754-9B40-9DDA-D9DA-4AF8B32346BD}"/>
                  </a:ext>
                </a:extLst>
              </p:cNvPr>
              <p:cNvSpPr/>
              <p:nvPr/>
            </p:nvSpPr>
            <p:spPr>
              <a:xfrm>
                <a:off x="1476375" y="4203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그래픽 20" descr="빗방울">
                <a:extLst>
                  <a:ext uri="{FF2B5EF4-FFF2-40B4-BE49-F238E27FC236}">
                    <a16:creationId xmlns:a16="http://schemas.microsoft.com/office/drawing/2014/main" id="{EB8B1808-D9A9-E1E2-45E2-565BAA3DD2AE}"/>
                  </a:ext>
                </a:extLst>
              </p:cNvPr>
              <p:cNvSpPr/>
              <p:nvPr/>
            </p:nvSpPr>
            <p:spPr>
              <a:xfrm>
                <a:off x="2047875" y="4203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" name="그래픽 20" descr="빗방울">
              <a:extLst>
                <a:ext uri="{FF2B5EF4-FFF2-40B4-BE49-F238E27FC236}">
                  <a16:creationId xmlns:a16="http://schemas.microsoft.com/office/drawing/2014/main" id="{8157F836-4CC8-2F19-A6F2-5AF6C971BF13}"/>
                </a:ext>
              </a:extLst>
            </p:cNvPr>
            <p:cNvGrpSpPr/>
            <p:nvPr/>
          </p:nvGrpSpPr>
          <p:grpSpPr>
            <a:xfrm>
              <a:off x="1019175" y="4774790"/>
              <a:ext cx="1581150" cy="285750"/>
              <a:chOff x="1019175" y="4774790"/>
              <a:chExt cx="1581150" cy="285750"/>
            </a:xfrm>
            <a:solidFill>
              <a:srgbClr val="E4E4E4"/>
            </a:solidFill>
          </p:grpSpPr>
          <p:sp>
            <p:nvSpPr>
              <p:cNvPr id="16" name="그래픽 20" descr="빗방울">
                <a:extLst>
                  <a:ext uri="{FF2B5EF4-FFF2-40B4-BE49-F238E27FC236}">
                    <a16:creationId xmlns:a16="http://schemas.microsoft.com/office/drawing/2014/main" id="{167C4CD0-68AD-CFCF-117D-085FD399B9F2}"/>
                  </a:ext>
                </a:extLst>
              </p:cNvPr>
              <p:cNvSpPr/>
              <p:nvPr/>
            </p:nvSpPr>
            <p:spPr>
              <a:xfrm>
                <a:off x="101917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그래픽 20" descr="빗방울">
                <a:extLst>
                  <a:ext uri="{FF2B5EF4-FFF2-40B4-BE49-F238E27FC236}">
                    <a16:creationId xmlns:a16="http://schemas.microsoft.com/office/drawing/2014/main" id="{548C35E9-2A09-7E55-3B6B-7234D925C78F}"/>
                  </a:ext>
                </a:extLst>
              </p:cNvPr>
              <p:cNvSpPr/>
              <p:nvPr/>
            </p:nvSpPr>
            <p:spPr>
              <a:xfrm>
                <a:off x="130492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그래픽 20" descr="빗방울">
                <a:extLst>
                  <a:ext uri="{FF2B5EF4-FFF2-40B4-BE49-F238E27FC236}">
                    <a16:creationId xmlns:a16="http://schemas.microsoft.com/office/drawing/2014/main" id="{4F03DCCC-42E8-E25F-96EA-B704AD24DC8C}"/>
                  </a:ext>
                </a:extLst>
              </p:cNvPr>
              <p:cNvSpPr/>
              <p:nvPr/>
            </p:nvSpPr>
            <p:spPr>
              <a:xfrm>
                <a:off x="187642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그래픽 20" descr="빗방울">
                <a:extLst>
                  <a:ext uri="{FF2B5EF4-FFF2-40B4-BE49-F238E27FC236}">
                    <a16:creationId xmlns:a16="http://schemas.microsoft.com/office/drawing/2014/main" id="{DEA324A2-BA9F-5BA5-6E85-89040B93097E}"/>
                  </a:ext>
                </a:extLst>
              </p:cNvPr>
              <p:cNvSpPr/>
              <p:nvPr/>
            </p:nvSpPr>
            <p:spPr>
              <a:xfrm>
                <a:off x="244792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" name="그래픽 20" descr="빗방울">
              <a:extLst>
                <a:ext uri="{FF2B5EF4-FFF2-40B4-BE49-F238E27FC236}">
                  <a16:creationId xmlns:a16="http://schemas.microsoft.com/office/drawing/2014/main" id="{6075A2C5-5462-B8A4-3E7E-B351F0D0C2A5}"/>
                </a:ext>
              </a:extLst>
            </p:cNvPr>
            <p:cNvGrpSpPr/>
            <p:nvPr/>
          </p:nvGrpSpPr>
          <p:grpSpPr>
            <a:xfrm>
              <a:off x="1190625" y="5346290"/>
              <a:ext cx="1295400" cy="285750"/>
              <a:chOff x="1190625" y="5346290"/>
              <a:chExt cx="1295400" cy="285750"/>
            </a:xfrm>
            <a:solidFill>
              <a:srgbClr val="E4E4E4"/>
            </a:solidFill>
          </p:grpSpPr>
          <p:sp>
            <p:nvSpPr>
              <p:cNvPr id="13" name="그래픽 20" descr="빗방울">
                <a:extLst>
                  <a:ext uri="{FF2B5EF4-FFF2-40B4-BE49-F238E27FC236}">
                    <a16:creationId xmlns:a16="http://schemas.microsoft.com/office/drawing/2014/main" id="{3FF5ED5B-4B94-9A7C-D90E-4531075C0A62}"/>
                  </a:ext>
                </a:extLst>
              </p:cNvPr>
              <p:cNvSpPr/>
              <p:nvPr/>
            </p:nvSpPr>
            <p:spPr>
              <a:xfrm>
                <a:off x="1190625" y="5346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그래픽 20" descr="빗방울">
                <a:extLst>
                  <a:ext uri="{FF2B5EF4-FFF2-40B4-BE49-F238E27FC236}">
                    <a16:creationId xmlns:a16="http://schemas.microsoft.com/office/drawing/2014/main" id="{F108F94F-A032-343E-82B1-FD87405EADC8}"/>
                  </a:ext>
                </a:extLst>
              </p:cNvPr>
              <p:cNvSpPr/>
              <p:nvPr/>
            </p:nvSpPr>
            <p:spPr>
              <a:xfrm>
                <a:off x="2047875" y="5346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그래픽 20" descr="빗방울">
                <a:extLst>
                  <a:ext uri="{FF2B5EF4-FFF2-40B4-BE49-F238E27FC236}">
                    <a16:creationId xmlns:a16="http://schemas.microsoft.com/office/drawing/2014/main" id="{FC73BA88-F6E2-8B89-E31C-4C19583E6CB5}"/>
                  </a:ext>
                </a:extLst>
              </p:cNvPr>
              <p:cNvSpPr/>
              <p:nvPr/>
            </p:nvSpPr>
            <p:spPr>
              <a:xfrm>
                <a:off x="2333625" y="5346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A9D4627-EEAA-3BC4-64EE-071C6CCD5BD5}"/>
              </a:ext>
            </a:extLst>
          </p:cNvPr>
          <p:cNvSpPr txBox="1"/>
          <p:nvPr/>
        </p:nvSpPr>
        <p:spPr>
          <a:xfrm>
            <a:off x="3842805" y="4166421"/>
            <a:ext cx="4506390" cy="949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Yu Gothic UI Semilight" panose="020B0400000000000000" pitchFamily="34" charset="-128"/>
                <a:ea typeface="나눔스퀘어 Light" panose="020B0600000101010101" pitchFamily="50" charset="-127"/>
              </a:rPr>
              <a:t>발표자 김태훈</a:t>
            </a:r>
            <a:endParaRPr lang="en-US" altLang="ko-KR" sz="1600" spc="-15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14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690EB61-24EC-7A4F-43A4-AEF11F833B6B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AE293-7710-7D76-A7D9-AB54153B4451}"/>
              </a:ext>
            </a:extLst>
          </p:cNvPr>
          <p:cNvSpPr txBox="1"/>
          <p:nvPr/>
        </p:nvSpPr>
        <p:spPr>
          <a:xfrm>
            <a:off x="843276" y="100446"/>
            <a:ext cx="50836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spc="-300" dirty="0">
                <a:solidFill>
                  <a:schemeClr val="bg1"/>
                </a:solidFill>
              </a:rPr>
              <a:t>CHATROOM </a:t>
            </a:r>
            <a:r>
              <a:rPr lang="ko-KR" altLang="en-US" sz="3800" spc="-300" dirty="0">
                <a:solidFill>
                  <a:schemeClr val="bg1"/>
                </a:solidFill>
              </a:rPr>
              <a:t>테이블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5CD776-93CA-3046-7D69-96DE2F463B72}"/>
              </a:ext>
            </a:extLst>
          </p:cNvPr>
          <p:cNvSpPr/>
          <p:nvPr/>
        </p:nvSpPr>
        <p:spPr>
          <a:xfrm>
            <a:off x="6528394" y="1403497"/>
            <a:ext cx="5284382" cy="481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28EA8E-5910-0394-88A7-68839D714117}"/>
              </a:ext>
            </a:extLst>
          </p:cNvPr>
          <p:cNvSpPr/>
          <p:nvPr/>
        </p:nvSpPr>
        <p:spPr>
          <a:xfrm>
            <a:off x="533994" y="1403497"/>
            <a:ext cx="5284382" cy="481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806D0-6FA0-4006-2689-378F52280DA8}"/>
              </a:ext>
            </a:extLst>
          </p:cNvPr>
          <p:cNvSpPr txBox="1"/>
          <p:nvPr/>
        </p:nvSpPr>
        <p:spPr>
          <a:xfrm>
            <a:off x="6917390" y="2450302"/>
            <a:ext cx="4506390" cy="12450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유저들의 아이디번호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(PK,FK UN 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CHATROOM_NAME =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채팅방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CHATROOM_WHEN =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채팅방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생성날짜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MESSAGE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채팅방에서 주고받는 메시지</a:t>
            </a: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C69224F-057D-B1EA-D8C4-D1D0D05B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76" y="2418279"/>
            <a:ext cx="4785913" cy="30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7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EB8C0F-7BC2-F1FB-8865-37F8A1E9EBC2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B4624-7C7F-0BED-442F-CA9E1352D7CB}"/>
              </a:ext>
            </a:extLst>
          </p:cNvPr>
          <p:cNvSpPr txBox="1"/>
          <p:nvPr/>
        </p:nvSpPr>
        <p:spPr>
          <a:xfrm>
            <a:off x="843276" y="100446"/>
            <a:ext cx="25619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어려웠던 점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DF256E-4C28-0C47-DDC5-EFF8F9E5B3D8}"/>
              </a:ext>
            </a:extLst>
          </p:cNvPr>
          <p:cNvGrpSpPr/>
          <p:nvPr/>
        </p:nvGrpSpPr>
        <p:grpSpPr>
          <a:xfrm>
            <a:off x="1331570" y="1534524"/>
            <a:ext cx="3395094" cy="4807480"/>
            <a:chOff x="382773" y="1339702"/>
            <a:chExt cx="3521640" cy="498667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82D063-03F9-75D7-5D88-C2D93BD9C9C7}"/>
                </a:ext>
              </a:extLst>
            </p:cNvPr>
            <p:cNvSpPr/>
            <p:nvPr/>
          </p:nvSpPr>
          <p:spPr>
            <a:xfrm>
              <a:off x="382773" y="1339702"/>
              <a:ext cx="3521640" cy="68048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1858CE-16BF-277C-BC30-32116B5E603A}"/>
                </a:ext>
              </a:extLst>
            </p:cNvPr>
            <p:cNvSpPr/>
            <p:nvPr/>
          </p:nvSpPr>
          <p:spPr>
            <a:xfrm>
              <a:off x="382773" y="2020186"/>
              <a:ext cx="3521640" cy="43061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9A8AEF-81E1-8062-143F-B29DBB9CAAFD}"/>
              </a:ext>
            </a:extLst>
          </p:cNvPr>
          <p:cNvSpPr txBox="1"/>
          <p:nvPr/>
        </p:nvSpPr>
        <p:spPr>
          <a:xfrm>
            <a:off x="1653519" y="4437970"/>
            <a:ext cx="2801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어떤 데이터들이 필요한지 잘 몰랐다</a:t>
            </a:r>
            <a:endParaRPr lang="en-US" altLang="ko-KR" sz="1600" spc="-150" dirty="0"/>
          </a:p>
          <a:p>
            <a:pPr algn="just"/>
            <a:r>
              <a:rPr lang="ko-KR" altLang="en-US" sz="1600" spc="-150" dirty="0"/>
              <a:t>원하던 내용이 검색으로 잘 나오지 않았다</a:t>
            </a:r>
            <a:endParaRPr lang="en-US" altLang="ko-KR" sz="1600" spc="-150" dirty="0"/>
          </a:p>
          <a:p>
            <a:pPr algn="just"/>
            <a:r>
              <a:rPr lang="ko-KR" altLang="en-US" sz="1600" spc="-150" dirty="0"/>
              <a:t>카피를 이곳저곳에서 긁어와서 </a:t>
            </a:r>
            <a:r>
              <a:rPr lang="ko-KR" altLang="en-US" sz="1600" spc="-150" dirty="0" err="1"/>
              <a:t>합치는게</a:t>
            </a:r>
            <a:r>
              <a:rPr lang="ko-KR" altLang="en-US" sz="1600" spc="-150" dirty="0"/>
              <a:t> 힘들었다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A436C-452D-A41F-4ABE-ADCE00E9217A}"/>
              </a:ext>
            </a:extLst>
          </p:cNvPr>
          <p:cNvSpPr txBox="1"/>
          <p:nvPr/>
        </p:nvSpPr>
        <p:spPr>
          <a:xfrm>
            <a:off x="2337017" y="1633653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</a:rPr>
              <a:t>설계 카피</a:t>
            </a:r>
            <a:r>
              <a:rPr lang="en-US" altLang="ko-KR" sz="2400" spc="-300" dirty="0">
                <a:solidFill>
                  <a:schemeClr val="bg1"/>
                </a:solidFill>
              </a:rPr>
              <a:t>?</a:t>
            </a:r>
            <a:endParaRPr lang="ko-KR" altLang="en-US" sz="2400" spc="-3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C93630-D1C7-1804-CC03-7096545AE35D}"/>
              </a:ext>
            </a:extLst>
          </p:cNvPr>
          <p:cNvSpPr/>
          <p:nvPr/>
        </p:nvSpPr>
        <p:spPr>
          <a:xfrm>
            <a:off x="1719910" y="2559749"/>
            <a:ext cx="2658233" cy="163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A07F9A0-E252-50E5-AD4F-7309D43258D6}"/>
              </a:ext>
            </a:extLst>
          </p:cNvPr>
          <p:cNvGrpSpPr/>
          <p:nvPr/>
        </p:nvGrpSpPr>
        <p:grpSpPr>
          <a:xfrm>
            <a:off x="7465336" y="1534524"/>
            <a:ext cx="3395094" cy="4807480"/>
            <a:chOff x="382773" y="1339702"/>
            <a:chExt cx="3521640" cy="498667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1853AE-B377-15AA-A3DB-FBDFF1E6391D}"/>
                </a:ext>
              </a:extLst>
            </p:cNvPr>
            <p:cNvSpPr/>
            <p:nvPr/>
          </p:nvSpPr>
          <p:spPr>
            <a:xfrm>
              <a:off x="382773" y="1339702"/>
              <a:ext cx="3521640" cy="68048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9A661E-A064-A41D-1E71-AC1F8539928D}"/>
                </a:ext>
              </a:extLst>
            </p:cNvPr>
            <p:cNvSpPr/>
            <p:nvPr/>
          </p:nvSpPr>
          <p:spPr>
            <a:xfrm>
              <a:off x="382773" y="2020186"/>
              <a:ext cx="3521640" cy="43061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C4B2EE-1F37-3167-C824-34C00B904B99}"/>
              </a:ext>
            </a:extLst>
          </p:cNvPr>
          <p:cNvSpPr txBox="1"/>
          <p:nvPr/>
        </p:nvSpPr>
        <p:spPr>
          <a:xfrm>
            <a:off x="7787285" y="4437970"/>
            <a:ext cx="280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/>
              <a:t>PK</a:t>
            </a:r>
            <a:r>
              <a:rPr lang="ko-KR" altLang="en-US" sz="1600" spc="-150" dirty="0"/>
              <a:t> </a:t>
            </a:r>
            <a:r>
              <a:rPr lang="en-US" altLang="ko-KR" sz="1600" spc="-150" dirty="0"/>
              <a:t>FK</a:t>
            </a:r>
            <a:r>
              <a:rPr lang="ko-KR" altLang="en-US" sz="1600" spc="-150" dirty="0"/>
              <a:t> 설정하는 것이 가장 까다로웠다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사실 이게 맞게 했는지도 잘 모르겠다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7B040-43B8-6E31-E85D-D8B4C49B6636}"/>
              </a:ext>
            </a:extLst>
          </p:cNvPr>
          <p:cNvSpPr txBox="1"/>
          <p:nvPr/>
        </p:nvSpPr>
        <p:spPr>
          <a:xfrm>
            <a:off x="8512461" y="1633653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bg1"/>
                </a:solidFill>
              </a:rPr>
              <a:t>PK?      FK?</a:t>
            </a:r>
            <a:endParaRPr lang="ko-KR" altLang="en-US" sz="2400" spc="-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EFA14-71B9-D698-A604-64BC9B8B6A23}"/>
              </a:ext>
            </a:extLst>
          </p:cNvPr>
          <p:cNvSpPr/>
          <p:nvPr/>
        </p:nvSpPr>
        <p:spPr>
          <a:xfrm>
            <a:off x="7853676" y="2559749"/>
            <a:ext cx="2658233" cy="163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b 파일 형식 기호 - 무료 상호 작용개 아이콘">
            <a:extLst>
              <a:ext uri="{FF2B5EF4-FFF2-40B4-BE49-F238E27FC236}">
                <a16:creationId xmlns:a16="http://schemas.microsoft.com/office/drawing/2014/main" id="{03F5B6B1-A4CB-ED52-712B-314D3E4FE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276" y="2717650"/>
            <a:ext cx="2095500" cy="140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B전문가 기술자료 - 각 관계에 따른 FK의 속성">
            <a:extLst>
              <a:ext uri="{FF2B5EF4-FFF2-40B4-BE49-F238E27FC236}">
                <a16:creationId xmlns:a16="http://schemas.microsoft.com/office/drawing/2014/main" id="{760AF68D-9BE9-7EA7-162A-CB6B2D6E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33" y="2804182"/>
            <a:ext cx="2264899" cy="117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래픽 18" descr="물음표">
            <a:extLst>
              <a:ext uri="{FF2B5EF4-FFF2-40B4-BE49-F238E27FC236}">
                <a16:creationId xmlns:a16="http://schemas.microsoft.com/office/drawing/2014/main" id="{2F295FEF-2901-A2C4-8813-83FCDF9DB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5682" y="28946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1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7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AD76AC-1834-A4A2-E61A-5176F2102BC6}"/>
              </a:ext>
            </a:extLst>
          </p:cNvPr>
          <p:cNvSpPr/>
          <p:nvPr/>
        </p:nvSpPr>
        <p:spPr>
          <a:xfrm>
            <a:off x="3425380" y="2767280"/>
            <a:ext cx="534123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pc="-300" dirty="0" err="1">
                <a:solidFill>
                  <a:schemeClr val="bg1"/>
                </a:solidFill>
              </a:rPr>
              <a:t>QnA</a:t>
            </a:r>
            <a:endParaRPr lang="en-US" altLang="ko-KR" sz="4400" spc="-300" dirty="0">
              <a:solidFill>
                <a:schemeClr val="bg1"/>
              </a:solidFill>
            </a:endParaRPr>
          </a:p>
          <a:p>
            <a:pPr algn="ctr"/>
            <a:endParaRPr lang="en-US" altLang="ko-KR" sz="4400" spc="-300" dirty="0">
              <a:solidFill>
                <a:schemeClr val="bg1"/>
              </a:solidFill>
            </a:endParaRPr>
          </a:p>
          <a:p>
            <a:pPr algn="ctr"/>
            <a:endParaRPr lang="en-US" altLang="ko-KR" sz="4400" spc="-300" dirty="0">
              <a:solidFill>
                <a:schemeClr val="bg1"/>
              </a:solidFill>
            </a:endParaRPr>
          </a:p>
          <a:p>
            <a:pPr algn="ctr"/>
            <a:r>
              <a:rPr lang="en-US" altLang="ko-KR" sz="4400" spc="-300" dirty="0">
                <a:solidFill>
                  <a:schemeClr val="bg1"/>
                </a:solidFill>
              </a:rPr>
              <a:t>FIN</a:t>
            </a:r>
            <a:endParaRPr lang="ko-KR" altLang="en-US" sz="44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1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00C03C7-4AD6-8A85-5D77-D01095472D5D}"/>
              </a:ext>
            </a:extLst>
          </p:cNvPr>
          <p:cNvGrpSpPr/>
          <p:nvPr/>
        </p:nvGrpSpPr>
        <p:grpSpPr>
          <a:xfrm>
            <a:off x="6955273" y="1574802"/>
            <a:ext cx="2472735" cy="707886"/>
            <a:chOff x="6955273" y="1574802"/>
            <a:chExt cx="2472735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E20350-6B4A-1550-3E96-DFD7B97878F2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A8573-AF78-D169-C1B0-2F73F6B825C3}"/>
                </a:ext>
              </a:extLst>
            </p:cNvPr>
            <p:cNvSpPr txBox="1"/>
            <p:nvPr/>
          </p:nvSpPr>
          <p:spPr>
            <a:xfrm>
              <a:off x="7552173" y="1667135"/>
              <a:ext cx="1875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서비스 설명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4133FE-564A-7C66-768C-4AF1D2C07A96}"/>
              </a:ext>
            </a:extLst>
          </p:cNvPr>
          <p:cNvGrpSpPr/>
          <p:nvPr/>
        </p:nvGrpSpPr>
        <p:grpSpPr>
          <a:xfrm>
            <a:off x="6955273" y="2837439"/>
            <a:ext cx="4981434" cy="707886"/>
            <a:chOff x="6955273" y="1574802"/>
            <a:chExt cx="4981434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CCB00C-6648-7C23-E967-F19E37E75AE9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DECD89-087D-43BE-2886-CA62FC1CED14}"/>
                </a:ext>
              </a:extLst>
            </p:cNvPr>
            <p:cNvSpPr txBox="1"/>
            <p:nvPr/>
          </p:nvSpPr>
          <p:spPr>
            <a:xfrm>
              <a:off x="7552173" y="1667135"/>
              <a:ext cx="4384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제약조건 및 테이블 구성 개요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E01A7A-97AE-748D-4089-D656BB316EE0}"/>
              </a:ext>
            </a:extLst>
          </p:cNvPr>
          <p:cNvGrpSpPr/>
          <p:nvPr/>
        </p:nvGrpSpPr>
        <p:grpSpPr>
          <a:xfrm>
            <a:off x="6955273" y="4100076"/>
            <a:ext cx="2472735" cy="707886"/>
            <a:chOff x="6955273" y="1574802"/>
            <a:chExt cx="2472735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2D46A0-719A-DD2A-7004-720A90726E03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13C247-A597-A3A9-7484-E28567175464}"/>
                </a:ext>
              </a:extLst>
            </p:cNvPr>
            <p:cNvSpPr txBox="1"/>
            <p:nvPr/>
          </p:nvSpPr>
          <p:spPr>
            <a:xfrm>
              <a:off x="7552173" y="1667135"/>
              <a:ext cx="1875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어려웠던 점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45FA53-1D83-4176-8F62-6A8C69A931DB}"/>
              </a:ext>
            </a:extLst>
          </p:cNvPr>
          <p:cNvGrpSpPr/>
          <p:nvPr/>
        </p:nvGrpSpPr>
        <p:grpSpPr>
          <a:xfrm>
            <a:off x="6955273" y="5362714"/>
            <a:ext cx="1387501" cy="707886"/>
            <a:chOff x="6955273" y="1574802"/>
            <a:chExt cx="1387501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037912-D39E-0F08-487A-61D7C7ACF291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E55EDC-EDC5-B242-F1FD-52EEDC0649A0}"/>
                </a:ext>
              </a:extLst>
            </p:cNvPr>
            <p:cNvSpPr txBox="1"/>
            <p:nvPr/>
          </p:nvSpPr>
          <p:spPr>
            <a:xfrm>
              <a:off x="7552173" y="1667135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err="1"/>
                <a:t>QnA</a:t>
              </a:r>
              <a:endParaRPr lang="ko-KR" altLang="en-US" sz="2800" spc="-3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212DCE-173A-4668-41F5-882399F3FCEE}"/>
              </a:ext>
            </a:extLst>
          </p:cNvPr>
          <p:cNvSpPr txBox="1"/>
          <p:nvPr/>
        </p:nvSpPr>
        <p:spPr>
          <a:xfrm>
            <a:off x="6966114" y="2738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목차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1742C73-E99C-99E8-AF3F-6E567E04141D}"/>
              </a:ext>
            </a:extLst>
          </p:cNvPr>
          <p:cNvCxnSpPr/>
          <p:nvPr/>
        </p:nvCxnSpPr>
        <p:spPr>
          <a:xfrm>
            <a:off x="6096000" y="787400"/>
            <a:ext cx="6096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클라우드 DB, 오라클이 독점한 국내 시장서도 뜰까">
            <a:extLst>
              <a:ext uri="{FF2B5EF4-FFF2-40B4-BE49-F238E27FC236}">
                <a16:creationId xmlns:a16="http://schemas.microsoft.com/office/drawing/2014/main" id="{0470C2CE-DF61-DCC2-6587-40ACB0D70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610026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6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D8B715-E04B-6670-C494-8411B695B84A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233F8-C7C3-8008-6AF0-6B189042F286}"/>
              </a:ext>
            </a:extLst>
          </p:cNvPr>
          <p:cNvSpPr txBox="1"/>
          <p:nvPr/>
        </p:nvSpPr>
        <p:spPr>
          <a:xfrm>
            <a:off x="855976" y="67847"/>
            <a:ext cx="25619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서비스 내용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FEE758-C76C-3B7E-F286-9650DFDD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23594"/>
            <a:ext cx="7188231" cy="5028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24993D0-BE8C-B3E9-C239-05FB4BBDFAD6}"/>
              </a:ext>
            </a:extLst>
          </p:cNvPr>
          <p:cNvSpPr/>
          <p:nvPr/>
        </p:nvSpPr>
        <p:spPr>
          <a:xfrm>
            <a:off x="8008261" y="3225215"/>
            <a:ext cx="3917039" cy="14247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876D9-3DD1-32A4-1A54-824202F29BC2}"/>
              </a:ext>
            </a:extLst>
          </p:cNvPr>
          <p:cNvSpPr txBox="1"/>
          <p:nvPr/>
        </p:nvSpPr>
        <p:spPr>
          <a:xfrm>
            <a:off x="9254249" y="3675986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채팅</a:t>
            </a:r>
          </a:p>
        </p:txBody>
      </p:sp>
    </p:spTree>
    <p:extLst>
      <p:ext uri="{BB962C8B-B14F-4D97-AF65-F5344CB8AC3E}">
        <p14:creationId xmlns:p14="http://schemas.microsoft.com/office/powerpoint/2010/main" val="154571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1AD88A6-8F39-F937-9B22-2E0F1A764015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0D83A-8D51-B61E-A079-15981B0E988C}"/>
              </a:ext>
            </a:extLst>
          </p:cNvPr>
          <p:cNvSpPr txBox="1"/>
          <p:nvPr/>
        </p:nvSpPr>
        <p:spPr>
          <a:xfrm>
            <a:off x="843276" y="100446"/>
            <a:ext cx="16385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spc="-300" dirty="0">
                <a:solidFill>
                  <a:schemeClr val="bg1"/>
                </a:solidFill>
              </a:rPr>
              <a:t>DB</a:t>
            </a:r>
            <a:r>
              <a:rPr lang="ko-KR" altLang="en-US" sz="3800" spc="-300" dirty="0">
                <a:solidFill>
                  <a:schemeClr val="bg1"/>
                </a:solidFill>
              </a:rPr>
              <a:t>구조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9EBAD0D-8703-D47B-6AEF-EB3588B5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263746"/>
            <a:ext cx="93440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8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690EB61-24EC-7A4F-43A4-AEF11F833B6B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AE293-7710-7D76-A7D9-AB54153B4451}"/>
              </a:ext>
            </a:extLst>
          </p:cNvPr>
          <p:cNvSpPr txBox="1"/>
          <p:nvPr/>
        </p:nvSpPr>
        <p:spPr>
          <a:xfrm>
            <a:off x="843276" y="100446"/>
            <a:ext cx="36968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spc="-300" dirty="0">
                <a:solidFill>
                  <a:schemeClr val="bg1"/>
                </a:solidFill>
              </a:rPr>
              <a:t>USER </a:t>
            </a:r>
            <a:r>
              <a:rPr lang="ko-KR" altLang="en-US" sz="3800" spc="-300" dirty="0">
                <a:solidFill>
                  <a:schemeClr val="bg1"/>
                </a:solidFill>
              </a:rPr>
              <a:t>테이블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5CD776-93CA-3046-7D69-96DE2F463B72}"/>
              </a:ext>
            </a:extLst>
          </p:cNvPr>
          <p:cNvSpPr/>
          <p:nvPr/>
        </p:nvSpPr>
        <p:spPr>
          <a:xfrm>
            <a:off x="6528394" y="1403497"/>
            <a:ext cx="5284382" cy="481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28EA8E-5910-0394-88A7-68839D714117}"/>
              </a:ext>
            </a:extLst>
          </p:cNvPr>
          <p:cNvSpPr/>
          <p:nvPr/>
        </p:nvSpPr>
        <p:spPr>
          <a:xfrm>
            <a:off x="533994" y="1403497"/>
            <a:ext cx="5284382" cy="481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0CDBCA-8F8B-ADA0-66DA-0EEBAC5D3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10" y="1755822"/>
            <a:ext cx="4755950" cy="4111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792F07-C115-5EC1-9879-83F6D3894F85}"/>
              </a:ext>
            </a:extLst>
          </p:cNvPr>
          <p:cNvSpPr txBox="1"/>
          <p:nvPr/>
        </p:nvSpPr>
        <p:spPr>
          <a:xfrm>
            <a:off x="6917390" y="2108147"/>
            <a:ext cx="4895386" cy="3313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유저들의 아이디번호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(Primary key UN 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USER_ID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유저들이 로그인에 쓰는 아이디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 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EMAIL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유저들이 로그인에 쓰는 이메일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 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PW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유저들이 로그인에 쓰는 패스워드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NAME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유저들의 실제이름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NICKNAME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유저들이 웹채팅에서 쓰는 닉네임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 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AUTHORITY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유저들의 권한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WHEN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유저들의 가입 날짜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(NN)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11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690EB61-24EC-7A4F-43A4-AEF11F833B6B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AE293-7710-7D76-A7D9-AB54153B4451}"/>
              </a:ext>
            </a:extLst>
          </p:cNvPr>
          <p:cNvSpPr txBox="1"/>
          <p:nvPr/>
        </p:nvSpPr>
        <p:spPr>
          <a:xfrm>
            <a:off x="843276" y="100446"/>
            <a:ext cx="41104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spc="-300" dirty="0">
                <a:solidFill>
                  <a:schemeClr val="bg1"/>
                </a:solidFill>
              </a:rPr>
              <a:t>FRIEND </a:t>
            </a:r>
            <a:r>
              <a:rPr lang="ko-KR" altLang="en-US" sz="3800" spc="-300" dirty="0">
                <a:solidFill>
                  <a:schemeClr val="bg1"/>
                </a:solidFill>
              </a:rPr>
              <a:t>테이블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5CD776-93CA-3046-7D69-96DE2F463B72}"/>
              </a:ext>
            </a:extLst>
          </p:cNvPr>
          <p:cNvSpPr/>
          <p:nvPr/>
        </p:nvSpPr>
        <p:spPr>
          <a:xfrm>
            <a:off x="6528394" y="1403497"/>
            <a:ext cx="5284382" cy="481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28EA8E-5910-0394-88A7-68839D714117}"/>
              </a:ext>
            </a:extLst>
          </p:cNvPr>
          <p:cNvSpPr/>
          <p:nvPr/>
        </p:nvSpPr>
        <p:spPr>
          <a:xfrm>
            <a:off x="533994" y="1403497"/>
            <a:ext cx="5284382" cy="481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02769-1A2B-B178-C13A-6FDE11D453FE}"/>
              </a:ext>
            </a:extLst>
          </p:cNvPr>
          <p:cNvSpPr txBox="1"/>
          <p:nvPr/>
        </p:nvSpPr>
        <p:spPr>
          <a:xfrm>
            <a:off x="6917390" y="2742017"/>
            <a:ext cx="4506390" cy="1835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유저들의 아이디번호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(Foreign key UN 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FRIEND_ID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친구들의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번호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(UN)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550E91-FD8B-E410-A9DA-05427406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76" y="2349447"/>
            <a:ext cx="4445084" cy="281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5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690EB61-24EC-7A4F-43A4-AEF11F833B6B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AE293-7710-7D76-A7D9-AB54153B4451}"/>
              </a:ext>
            </a:extLst>
          </p:cNvPr>
          <p:cNvSpPr txBox="1"/>
          <p:nvPr/>
        </p:nvSpPr>
        <p:spPr>
          <a:xfrm>
            <a:off x="843276" y="100446"/>
            <a:ext cx="47474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spc="-300" dirty="0">
                <a:solidFill>
                  <a:schemeClr val="bg1"/>
                </a:solidFill>
              </a:rPr>
              <a:t>CHATUSER </a:t>
            </a:r>
            <a:r>
              <a:rPr lang="ko-KR" altLang="en-US" sz="3800" spc="-300" dirty="0">
                <a:solidFill>
                  <a:schemeClr val="bg1"/>
                </a:solidFill>
              </a:rPr>
              <a:t>테이블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5CD776-93CA-3046-7D69-96DE2F463B72}"/>
              </a:ext>
            </a:extLst>
          </p:cNvPr>
          <p:cNvSpPr/>
          <p:nvPr/>
        </p:nvSpPr>
        <p:spPr>
          <a:xfrm>
            <a:off x="6528394" y="1403497"/>
            <a:ext cx="5284382" cy="481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28EA8E-5910-0394-88A7-68839D714117}"/>
              </a:ext>
            </a:extLst>
          </p:cNvPr>
          <p:cNvSpPr/>
          <p:nvPr/>
        </p:nvSpPr>
        <p:spPr>
          <a:xfrm>
            <a:off x="533994" y="1403497"/>
            <a:ext cx="5284382" cy="481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B440E-5A28-46ED-C3F6-4BB8C58E01ED}"/>
              </a:ext>
            </a:extLst>
          </p:cNvPr>
          <p:cNvSpPr txBox="1"/>
          <p:nvPr/>
        </p:nvSpPr>
        <p:spPr>
          <a:xfrm>
            <a:off x="6917390" y="2450302"/>
            <a:ext cx="4506390" cy="12450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유저들의 아이디번호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(Foreign key UN 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CHATROOM_ID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채팅방의 고유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번호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 NN)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1D397A-1A15-7468-2327-BF27D4A2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20" y="2450302"/>
            <a:ext cx="4818780" cy="26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1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690EB61-24EC-7A4F-43A4-AEF11F833B6B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AE293-7710-7D76-A7D9-AB54153B4451}"/>
              </a:ext>
            </a:extLst>
          </p:cNvPr>
          <p:cNvSpPr txBox="1"/>
          <p:nvPr/>
        </p:nvSpPr>
        <p:spPr>
          <a:xfrm>
            <a:off x="843276" y="100446"/>
            <a:ext cx="45603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spc="-300" dirty="0">
                <a:solidFill>
                  <a:schemeClr val="bg1"/>
                </a:solidFill>
              </a:rPr>
              <a:t>MESSAGE </a:t>
            </a:r>
            <a:r>
              <a:rPr lang="ko-KR" altLang="en-US" sz="3800" spc="-300" dirty="0">
                <a:solidFill>
                  <a:schemeClr val="bg1"/>
                </a:solidFill>
              </a:rPr>
              <a:t>테이블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5CD776-93CA-3046-7D69-96DE2F463B72}"/>
              </a:ext>
            </a:extLst>
          </p:cNvPr>
          <p:cNvSpPr/>
          <p:nvPr/>
        </p:nvSpPr>
        <p:spPr>
          <a:xfrm>
            <a:off x="6528394" y="1403497"/>
            <a:ext cx="5284382" cy="481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28EA8E-5910-0394-88A7-68839D714117}"/>
              </a:ext>
            </a:extLst>
          </p:cNvPr>
          <p:cNvSpPr/>
          <p:nvPr/>
        </p:nvSpPr>
        <p:spPr>
          <a:xfrm>
            <a:off x="533994" y="1403497"/>
            <a:ext cx="5284382" cy="481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A8D360-DD58-656F-BE1C-21840072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7" y="1976325"/>
            <a:ext cx="4896992" cy="3874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C6C12-9C8B-B7B8-5F19-9D8DA924252B}"/>
              </a:ext>
            </a:extLst>
          </p:cNvPr>
          <p:cNvSpPr txBox="1"/>
          <p:nvPr/>
        </p:nvSpPr>
        <p:spPr>
          <a:xfrm>
            <a:off x="6781800" y="2302569"/>
            <a:ext cx="5030976" cy="1835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유저들의 아이디번호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(Foreign key UN 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ISFROM_SENER = FROM_ID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채팅을 보냈는지 여부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MESSAGE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메시지 저장 </a:t>
            </a: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ISREAD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상대방이 메시지를 읽었는지 여부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SENTO_TIME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메시지를 보낸 시각 저장</a:t>
            </a: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52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690EB61-24EC-7A4F-43A4-AEF11F833B6B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AE293-7710-7D76-A7D9-AB54153B4451}"/>
              </a:ext>
            </a:extLst>
          </p:cNvPr>
          <p:cNvSpPr txBox="1"/>
          <p:nvPr/>
        </p:nvSpPr>
        <p:spPr>
          <a:xfrm>
            <a:off x="843276" y="100446"/>
            <a:ext cx="43483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spc="-300" dirty="0">
                <a:solidFill>
                  <a:schemeClr val="bg1"/>
                </a:solidFill>
              </a:rPr>
              <a:t>CHATLIST</a:t>
            </a:r>
            <a:r>
              <a:rPr lang="ko-KR" altLang="en-US" sz="3800" spc="-300" dirty="0">
                <a:solidFill>
                  <a:schemeClr val="bg1"/>
                </a:solidFill>
              </a:rPr>
              <a:t>테이블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5CD776-93CA-3046-7D69-96DE2F463B72}"/>
              </a:ext>
            </a:extLst>
          </p:cNvPr>
          <p:cNvSpPr/>
          <p:nvPr/>
        </p:nvSpPr>
        <p:spPr>
          <a:xfrm>
            <a:off x="6528394" y="1403497"/>
            <a:ext cx="5284382" cy="481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28EA8E-5910-0394-88A7-68839D714117}"/>
              </a:ext>
            </a:extLst>
          </p:cNvPr>
          <p:cNvSpPr/>
          <p:nvPr/>
        </p:nvSpPr>
        <p:spPr>
          <a:xfrm>
            <a:off x="533994" y="1403497"/>
            <a:ext cx="5284382" cy="481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55E20-5734-00BF-3348-55DFC0E41D51}"/>
              </a:ext>
            </a:extLst>
          </p:cNvPr>
          <p:cNvSpPr txBox="1"/>
          <p:nvPr/>
        </p:nvSpPr>
        <p:spPr>
          <a:xfrm>
            <a:off x="6917390" y="2450302"/>
            <a:ext cx="4506390" cy="1835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유저들의 아이디번호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(P,K key UN 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FROM_ID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메시지를 최초에 보낸 사람 저장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TO_ID=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메시지를 최초로 받은 사람 저장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(NN)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LASTCHAT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마지막으로 모낸 메시지 저장</a:t>
            </a: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LASTWHO =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마지막으로 보낸 사람 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</a:t>
            </a: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4BB001-B414-C300-B380-BF5883B5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76" y="2136490"/>
            <a:ext cx="4756280" cy="36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9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329</Words>
  <Application>Microsoft Office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Yu Gothic UI Semilight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8</cp:revision>
  <dcterms:created xsi:type="dcterms:W3CDTF">2022-10-14T03:24:16Z</dcterms:created>
  <dcterms:modified xsi:type="dcterms:W3CDTF">2022-10-17T01:26:51Z</dcterms:modified>
</cp:coreProperties>
</file>