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D482-1D0E-4444-8B39-0C1C8FFCE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PORTFOLIO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164C3-F7DD-4337-94CC-41B3C25A0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Assignment A1-3 by Nathan Fenimore</a:t>
            </a:r>
          </a:p>
        </p:txBody>
      </p:sp>
    </p:spTree>
    <p:extLst>
      <p:ext uri="{BB962C8B-B14F-4D97-AF65-F5344CB8AC3E}">
        <p14:creationId xmlns:p14="http://schemas.microsoft.com/office/powerpoint/2010/main" val="162368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PORTFOLIO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Fenimore</dc:creator>
  <cp:lastModifiedBy>Nathan Fenimore</cp:lastModifiedBy>
  <cp:revision>3</cp:revision>
  <dcterms:created xsi:type="dcterms:W3CDTF">2018-09-18T09:24:36Z</dcterms:created>
  <dcterms:modified xsi:type="dcterms:W3CDTF">2018-09-18T11:59:16Z</dcterms:modified>
</cp:coreProperties>
</file>