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74" r:id="rId12"/>
    <p:sldId id="267" r:id="rId13"/>
    <p:sldId id="266" r:id="rId14"/>
    <p:sldId id="268" r:id="rId15"/>
    <p:sldId id="270" r:id="rId16"/>
    <p:sldId id="276" r:id="rId17"/>
    <p:sldId id="27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B134831-F650-416E-824B-74006A18666E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  <p14:sldId id="265"/>
            <p14:sldId id="274"/>
            <p14:sldId id="267"/>
            <p14:sldId id="266"/>
            <p14:sldId id="268"/>
            <p14:sldId id="270"/>
            <p14:sldId id="276"/>
            <p14:sldId id="27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ED6"/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E4F33-CD21-4068-81C8-F983A161A0F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0BE02B9-84BF-4734-A399-C3C6B0C49F80}">
      <dgm:prSet phldrT="[Текст]" custT="1"/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just"/>
          <a:r>
            <a: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rPr>
            <a:t>автоматизирует процесс подготовки ученика к экзамену</a:t>
          </a:r>
          <a:endParaRPr lang="ru-RU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ontserrat Semi-Bold" panose="020B0604020202020204" charset="-52"/>
          </a:endParaRPr>
        </a:p>
      </dgm:t>
    </dgm:pt>
    <dgm:pt modelId="{4D28EA6C-B7A3-4929-A8C1-191847213583}" type="parTrans" cxnId="{1B3E2FFF-2346-4CF9-8330-43BEE90767F7}">
      <dgm:prSet/>
      <dgm:spPr/>
      <dgm:t>
        <a:bodyPr/>
        <a:lstStyle/>
        <a:p>
          <a:endParaRPr lang="ru-RU" sz="1800"/>
        </a:p>
      </dgm:t>
    </dgm:pt>
    <dgm:pt modelId="{FB57460E-83F1-4C0F-A4C4-11CA13003C30}" type="sibTrans" cxnId="{1B3E2FFF-2346-4CF9-8330-43BEE90767F7}">
      <dgm:prSet/>
      <dgm:spPr/>
      <dgm:t>
        <a:bodyPr/>
        <a:lstStyle/>
        <a:p>
          <a:endParaRPr lang="ru-RU" sz="1800"/>
        </a:p>
      </dgm:t>
    </dgm:pt>
    <dgm:pt modelId="{6E8D9646-3B67-4B04-899C-DA694A342A5B}">
      <dgm:prSet phldrT="[Текст]" custT="1"/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just"/>
          <a:r>
            <a: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rPr>
            <a:t>дает возможность ученику отслеживать усвоение определенных разделов курса с помощью модуля тестирования</a:t>
          </a:r>
          <a:endParaRPr lang="ru-RU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ontserrat Semi-Bold" panose="020B0604020202020204" charset="-52"/>
          </a:endParaRPr>
        </a:p>
      </dgm:t>
    </dgm:pt>
    <dgm:pt modelId="{84B92674-9339-46D7-8B4D-087C08BFACF7}" type="parTrans" cxnId="{96F6AD08-A62F-4B1E-8F5E-A20F81C2B2B5}">
      <dgm:prSet/>
      <dgm:spPr/>
      <dgm:t>
        <a:bodyPr/>
        <a:lstStyle/>
        <a:p>
          <a:endParaRPr lang="ru-RU" sz="1800"/>
        </a:p>
      </dgm:t>
    </dgm:pt>
    <dgm:pt modelId="{8118AB9B-46C5-4B9D-88C5-E539BF82501F}" type="sibTrans" cxnId="{96F6AD08-A62F-4B1E-8F5E-A20F81C2B2B5}">
      <dgm:prSet/>
      <dgm:spPr/>
      <dgm:t>
        <a:bodyPr/>
        <a:lstStyle/>
        <a:p>
          <a:endParaRPr lang="ru-RU" sz="1800"/>
        </a:p>
      </dgm:t>
    </dgm:pt>
    <dgm:pt modelId="{01745400-22B4-48DC-948E-9467CDFB180F}">
      <dgm:prSet phldrT="[Текст]" custT="1"/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just"/>
          <a:r>
            <a: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rPr>
            <a:t>повышает наглядность обучения путем использования различных видов обучающих материалов</a:t>
          </a:r>
          <a:endParaRPr lang="ru-RU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ontserrat Semi-Bold" panose="020B0604020202020204" charset="-52"/>
          </a:endParaRPr>
        </a:p>
      </dgm:t>
    </dgm:pt>
    <dgm:pt modelId="{F8DFEB2D-691E-4DB6-B6F1-FA6EE7818928}" type="parTrans" cxnId="{2B765309-D585-43E7-989B-D4506EC370C3}">
      <dgm:prSet/>
      <dgm:spPr/>
      <dgm:t>
        <a:bodyPr/>
        <a:lstStyle/>
        <a:p>
          <a:endParaRPr lang="ru-RU" sz="1800"/>
        </a:p>
      </dgm:t>
    </dgm:pt>
    <dgm:pt modelId="{68BA60B6-2ACB-4DF0-931B-237C5D6DE19C}" type="sibTrans" cxnId="{2B765309-D585-43E7-989B-D4506EC370C3}">
      <dgm:prSet/>
      <dgm:spPr/>
      <dgm:t>
        <a:bodyPr/>
        <a:lstStyle/>
        <a:p>
          <a:endParaRPr lang="ru-RU" sz="1800"/>
        </a:p>
      </dgm:t>
    </dgm:pt>
    <dgm:pt modelId="{5FBA4D7D-967D-42F7-9821-45DCBED49F71}" type="pres">
      <dgm:prSet presAssocID="{519E4F33-CD21-4068-81C8-F983A161A0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58051BB-2791-4F6C-B01C-D8A1E28E4A8F}" type="pres">
      <dgm:prSet presAssocID="{20BE02B9-84BF-4734-A399-C3C6B0C49F80}" presName="parentLin" presStyleCnt="0"/>
      <dgm:spPr/>
    </dgm:pt>
    <dgm:pt modelId="{D2745024-21CE-4F1A-A452-2D5D96B3DA49}" type="pres">
      <dgm:prSet presAssocID="{20BE02B9-84BF-4734-A399-C3C6B0C49F80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5C840DE5-31A8-447E-98B0-97C05644DAC8}" type="pres">
      <dgm:prSet presAssocID="{20BE02B9-84BF-4734-A399-C3C6B0C49F80}" presName="parentText" presStyleLbl="node1" presStyleIdx="0" presStyleCnt="3" custScaleX="117679" custScaleY="59767" custLinFactNeighborY="60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896CBA-AC27-47E4-8294-16F0323088C4}" type="pres">
      <dgm:prSet presAssocID="{20BE02B9-84BF-4734-A399-C3C6B0C49F80}" presName="negativeSpace" presStyleCnt="0"/>
      <dgm:spPr/>
    </dgm:pt>
    <dgm:pt modelId="{EA744C79-3733-46FD-AED7-5850C15D045F}" type="pres">
      <dgm:prSet presAssocID="{20BE02B9-84BF-4734-A399-C3C6B0C49F80}" presName="childText" presStyleLbl="conFgAcc1" presStyleIdx="0" presStyleCnt="3" custLinFactNeighborX="126" custLinFactNeighborY="-6646">
        <dgm:presLayoutVars>
          <dgm:bulletEnabled val="1"/>
        </dgm:presLayoutVars>
      </dgm:prSet>
      <dgm:spPr/>
    </dgm:pt>
    <dgm:pt modelId="{7864FE15-8F6A-44D8-91AF-78F7452273EF}" type="pres">
      <dgm:prSet presAssocID="{FB57460E-83F1-4C0F-A4C4-11CA13003C30}" presName="spaceBetweenRectangles" presStyleCnt="0"/>
      <dgm:spPr/>
    </dgm:pt>
    <dgm:pt modelId="{F11297DF-1E90-4C5D-A9BF-A91EC4607EA5}" type="pres">
      <dgm:prSet presAssocID="{6E8D9646-3B67-4B04-899C-DA694A342A5B}" presName="parentLin" presStyleCnt="0"/>
      <dgm:spPr/>
    </dgm:pt>
    <dgm:pt modelId="{E9A67371-CB14-4722-AAC0-B7AD6BC03564}" type="pres">
      <dgm:prSet presAssocID="{6E8D9646-3B67-4B04-899C-DA694A342A5B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B24F34F8-5954-4A16-B8E4-D92662020089}" type="pres">
      <dgm:prSet presAssocID="{6E8D9646-3B67-4B04-899C-DA694A342A5B}" presName="parentText" presStyleLbl="node1" presStyleIdx="1" presStyleCnt="3" custScaleX="118322" custScaleY="700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73FB35-D9E4-4257-844B-B5775F051FF4}" type="pres">
      <dgm:prSet presAssocID="{6E8D9646-3B67-4B04-899C-DA694A342A5B}" presName="negativeSpace" presStyleCnt="0"/>
      <dgm:spPr/>
    </dgm:pt>
    <dgm:pt modelId="{8CE7C5BC-C10F-4730-8555-891814D12963}" type="pres">
      <dgm:prSet presAssocID="{6E8D9646-3B67-4B04-899C-DA694A342A5B}" presName="childText" presStyleLbl="conFgAcc1" presStyleIdx="1" presStyleCnt="3">
        <dgm:presLayoutVars>
          <dgm:bulletEnabled val="1"/>
        </dgm:presLayoutVars>
      </dgm:prSet>
      <dgm:spPr/>
    </dgm:pt>
    <dgm:pt modelId="{74CCF93E-F2C9-473F-8F44-8FAE5B338420}" type="pres">
      <dgm:prSet presAssocID="{8118AB9B-46C5-4B9D-88C5-E539BF82501F}" presName="spaceBetweenRectangles" presStyleCnt="0"/>
      <dgm:spPr/>
    </dgm:pt>
    <dgm:pt modelId="{2277DB35-5C4A-40C7-95BD-358FBF52F8F9}" type="pres">
      <dgm:prSet presAssocID="{01745400-22B4-48DC-948E-9467CDFB180F}" presName="parentLin" presStyleCnt="0"/>
      <dgm:spPr/>
    </dgm:pt>
    <dgm:pt modelId="{317EBCC0-E5E3-48B1-A817-5851470735C7}" type="pres">
      <dgm:prSet presAssocID="{01745400-22B4-48DC-948E-9467CDFB180F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15F079F5-F70B-4CF4-97C0-1EC8E662BB9A}" type="pres">
      <dgm:prSet presAssocID="{01745400-22B4-48DC-948E-9467CDFB180F}" presName="parentText" presStyleLbl="node1" presStyleIdx="2" presStyleCnt="3" custScaleX="118964" custScaleY="6314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7928FB-C2A1-42DF-B15D-F437D4522AC7}" type="pres">
      <dgm:prSet presAssocID="{01745400-22B4-48DC-948E-9467CDFB180F}" presName="negativeSpace" presStyleCnt="0"/>
      <dgm:spPr/>
    </dgm:pt>
    <dgm:pt modelId="{9AB6F5AB-D443-47C3-A9A4-A5B91923A0BB}" type="pres">
      <dgm:prSet presAssocID="{01745400-22B4-48DC-948E-9467CDFB180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5ECB88F-98E6-4B7F-9C5E-17E897B6D7BC}" type="presOf" srcId="{6E8D9646-3B67-4B04-899C-DA694A342A5B}" destId="{B24F34F8-5954-4A16-B8E4-D92662020089}" srcOrd="1" destOrd="0" presId="urn:microsoft.com/office/officeart/2005/8/layout/list1"/>
    <dgm:cxn modelId="{1B3E2FFF-2346-4CF9-8330-43BEE90767F7}" srcId="{519E4F33-CD21-4068-81C8-F983A161A0F9}" destId="{20BE02B9-84BF-4734-A399-C3C6B0C49F80}" srcOrd="0" destOrd="0" parTransId="{4D28EA6C-B7A3-4929-A8C1-191847213583}" sibTransId="{FB57460E-83F1-4C0F-A4C4-11CA13003C30}"/>
    <dgm:cxn modelId="{86324103-D2B1-4C81-91B6-E87A006A611E}" type="presOf" srcId="{6E8D9646-3B67-4B04-899C-DA694A342A5B}" destId="{E9A67371-CB14-4722-AAC0-B7AD6BC03564}" srcOrd="0" destOrd="0" presId="urn:microsoft.com/office/officeart/2005/8/layout/list1"/>
    <dgm:cxn modelId="{96F6AD08-A62F-4B1E-8F5E-A20F81C2B2B5}" srcId="{519E4F33-CD21-4068-81C8-F983A161A0F9}" destId="{6E8D9646-3B67-4B04-899C-DA694A342A5B}" srcOrd="1" destOrd="0" parTransId="{84B92674-9339-46D7-8B4D-087C08BFACF7}" sibTransId="{8118AB9B-46C5-4B9D-88C5-E539BF82501F}"/>
    <dgm:cxn modelId="{8B62B6F4-3532-4260-8CCA-F57846756B75}" type="presOf" srcId="{01745400-22B4-48DC-948E-9467CDFB180F}" destId="{15F079F5-F70B-4CF4-97C0-1EC8E662BB9A}" srcOrd="1" destOrd="0" presId="urn:microsoft.com/office/officeart/2005/8/layout/list1"/>
    <dgm:cxn modelId="{826D0EBD-CD7E-40AE-8986-1B38A586FCC9}" type="presOf" srcId="{01745400-22B4-48DC-948E-9467CDFB180F}" destId="{317EBCC0-E5E3-48B1-A817-5851470735C7}" srcOrd="0" destOrd="0" presId="urn:microsoft.com/office/officeart/2005/8/layout/list1"/>
    <dgm:cxn modelId="{2CCA5DDA-6BDE-4B20-884A-2739BF52773D}" type="presOf" srcId="{519E4F33-CD21-4068-81C8-F983A161A0F9}" destId="{5FBA4D7D-967D-42F7-9821-45DCBED49F71}" srcOrd="0" destOrd="0" presId="urn:microsoft.com/office/officeart/2005/8/layout/list1"/>
    <dgm:cxn modelId="{4E9FC681-DD3C-4783-B817-92760529762F}" type="presOf" srcId="{20BE02B9-84BF-4734-A399-C3C6B0C49F80}" destId="{D2745024-21CE-4F1A-A452-2D5D96B3DA49}" srcOrd="0" destOrd="0" presId="urn:microsoft.com/office/officeart/2005/8/layout/list1"/>
    <dgm:cxn modelId="{2B765309-D585-43E7-989B-D4506EC370C3}" srcId="{519E4F33-CD21-4068-81C8-F983A161A0F9}" destId="{01745400-22B4-48DC-948E-9467CDFB180F}" srcOrd="2" destOrd="0" parTransId="{F8DFEB2D-691E-4DB6-B6F1-FA6EE7818928}" sibTransId="{68BA60B6-2ACB-4DF0-931B-237C5D6DE19C}"/>
    <dgm:cxn modelId="{896D2B6F-4F63-451D-88A7-7CE49D6A6396}" type="presOf" srcId="{20BE02B9-84BF-4734-A399-C3C6B0C49F80}" destId="{5C840DE5-31A8-447E-98B0-97C05644DAC8}" srcOrd="1" destOrd="0" presId="urn:microsoft.com/office/officeart/2005/8/layout/list1"/>
    <dgm:cxn modelId="{E7DEE0A1-9ACF-4D1A-B9E1-8091F6CCFBD4}" type="presParOf" srcId="{5FBA4D7D-967D-42F7-9821-45DCBED49F71}" destId="{258051BB-2791-4F6C-B01C-D8A1E28E4A8F}" srcOrd="0" destOrd="0" presId="urn:microsoft.com/office/officeart/2005/8/layout/list1"/>
    <dgm:cxn modelId="{0BBEF4C9-0511-43EB-BAE7-268DA24322C5}" type="presParOf" srcId="{258051BB-2791-4F6C-B01C-D8A1E28E4A8F}" destId="{D2745024-21CE-4F1A-A452-2D5D96B3DA49}" srcOrd="0" destOrd="0" presId="urn:microsoft.com/office/officeart/2005/8/layout/list1"/>
    <dgm:cxn modelId="{C62E1D63-7D15-45A4-AF1E-DB8A2050E03E}" type="presParOf" srcId="{258051BB-2791-4F6C-B01C-D8A1E28E4A8F}" destId="{5C840DE5-31A8-447E-98B0-97C05644DAC8}" srcOrd="1" destOrd="0" presId="urn:microsoft.com/office/officeart/2005/8/layout/list1"/>
    <dgm:cxn modelId="{CF2A7AD1-D6FA-4AEF-8088-4E5D2687FE0C}" type="presParOf" srcId="{5FBA4D7D-967D-42F7-9821-45DCBED49F71}" destId="{CF896CBA-AC27-47E4-8294-16F0323088C4}" srcOrd="1" destOrd="0" presId="urn:microsoft.com/office/officeart/2005/8/layout/list1"/>
    <dgm:cxn modelId="{C94196F2-D0AC-46E5-B6CC-D9522BEAD013}" type="presParOf" srcId="{5FBA4D7D-967D-42F7-9821-45DCBED49F71}" destId="{EA744C79-3733-46FD-AED7-5850C15D045F}" srcOrd="2" destOrd="0" presId="urn:microsoft.com/office/officeart/2005/8/layout/list1"/>
    <dgm:cxn modelId="{3301E7A9-2D9E-47CE-BCC6-CC58A248ADC3}" type="presParOf" srcId="{5FBA4D7D-967D-42F7-9821-45DCBED49F71}" destId="{7864FE15-8F6A-44D8-91AF-78F7452273EF}" srcOrd="3" destOrd="0" presId="urn:microsoft.com/office/officeart/2005/8/layout/list1"/>
    <dgm:cxn modelId="{52602DD9-5559-4FD5-A65D-7BD2843E094D}" type="presParOf" srcId="{5FBA4D7D-967D-42F7-9821-45DCBED49F71}" destId="{F11297DF-1E90-4C5D-A9BF-A91EC4607EA5}" srcOrd="4" destOrd="0" presId="urn:microsoft.com/office/officeart/2005/8/layout/list1"/>
    <dgm:cxn modelId="{41B25D00-F8F8-4807-8E54-3320DEDEED5A}" type="presParOf" srcId="{F11297DF-1E90-4C5D-A9BF-A91EC4607EA5}" destId="{E9A67371-CB14-4722-AAC0-B7AD6BC03564}" srcOrd="0" destOrd="0" presId="urn:microsoft.com/office/officeart/2005/8/layout/list1"/>
    <dgm:cxn modelId="{75895F95-42C0-411D-B41C-D436BBFF213E}" type="presParOf" srcId="{F11297DF-1E90-4C5D-A9BF-A91EC4607EA5}" destId="{B24F34F8-5954-4A16-B8E4-D92662020089}" srcOrd="1" destOrd="0" presId="urn:microsoft.com/office/officeart/2005/8/layout/list1"/>
    <dgm:cxn modelId="{A7E929B9-A3EC-4195-A92C-AB3AC935F0DA}" type="presParOf" srcId="{5FBA4D7D-967D-42F7-9821-45DCBED49F71}" destId="{7373FB35-D9E4-4257-844B-B5775F051FF4}" srcOrd="5" destOrd="0" presId="urn:microsoft.com/office/officeart/2005/8/layout/list1"/>
    <dgm:cxn modelId="{35042077-8C36-4657-946E-4BD6A11C2DC7}" type="presParOf" srcId="{5FBA4D7D-967D-42F7-9821-45DCBED49F71}" destId="{8CE7C5BC-C10F-4730-8555-891814D12963}" srcOrd="6" destOrd="0" presId="urn:microsoft.com/office/officeart/2005/8/layout/list1"/>
    <dgm:cxn modelId="{C11177A2-882E-4B04-BB1A-9F6FFCE338A3}" type="presParOf" srcId="{5FBA4D7D-967D-42F7-9821-45DCBED49F71}" destId="{74CCF93E-F2C9-473F-8F44-8FAE5B338420}" srcOrd="7" destOrd="0" presId="urn:microsoft.com/office/officeart/2005/8/layout/list1"/>
    <dgm:cxn modelId="{BBC6E605-B59F-467D-B90D-C913CBE2787F}" type="presParOf" srcId="{5FBA4D7D-967D-42F7-9821-45DCBED49F71}" destId="{2277DB35-5C4A-40C7-95BD-358FBF52F8F9}" srcOrd="8" destOrd="0" presId="urn:microsoft.com/office/officeart/2005/8/layout/list1"/>
    <dgm:cxn modelId="{CE3F990C-3BEC-4A57-901E-D26BBFD62A68}" type="presParOf" srcId="{2277DB35-5C4A-40C7-95BD-358FBF52F8F9}" destId="{317EBCC0-E5E3-48B1-A817-5851470735C7}" srcOrd="0" destOrd="0" presId="urn:microsoft.com/office/officeart/2005/8/layout/list1"/>
    <dgm:cxn modelId="{B848A114-E913-4500-8130-89189C66D0D9}" type="presParOf" srcId="{2277DB35-5C4A-40C7-95BD-358FBF52F8F9}" destId="{15F079F5-F70B-4CF4-97C0-1EC8E662BB9A}" srcOrd="1" destOrd="0" presId="urn:microsoft.com/office/officeart/2005/8/layout/list1"/>
    <dgm:cxn modelId="{5A53DF94-B2BA-4110-BC04-25D5C54C911B}" type="presParOf" srcId="{5FBA4D7D-967D-42F7-9821-45DCBED49F71}" destId="{2E7928FB-C2A1-42DF-B15D-F437D4522AC7}" srcOrd="9" destOrd="0" presId="urn:microsoft.com/office/officeart/2005/8/layout/list1"/>
    <dgm:cxn modelId="{41256107-6D1C-48E2-9C2C-30550285673B}" type="presParOf" srcId="{5FBA4D7D-967D-42F7-9821-45DCBED49F71}" destId="{9AB6F5AB-D443-47C3-A9A4-A5B91923A0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5C9EF3-6BB4-4449-AAA6-88F14CF4367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62151EDC-9305-4439-B0EA-3E9E9961FAAE}" type="pres">
      <dgm:prSet presAssocID="{0A5C9EF3-6BB4-4449-AAA6-88F14CF4367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681091AD-39D3-4F36-9EE1-BE3E15492D3B}" type="presOf" srcId="{0A5C9EF3-6BB4-4449-AAA6-88F14CF43673}" destId="{62151EDC-9305-4439-B0EA-3E9E9961FAAE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AC192D-F7CE-4F57-A0A6-957F9F1808F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94C6969-40C8-403E-8AE6-FC5B4DE40C99}">
      <dgm:prSet phldrT="[Текст]"/>
      <dgm:spPr/>
      <dgm:t>
        <a:bodyPr/>
        <a:lstStyle/>
        <a:p>
          <a:r>
            <a:rPr lang="ru-RU" dirty="0" smtClean="0">
              <a:latin typeface="Montserrat Semi-Bold" panose="020B0604020202020204" charset="-52"/>
            </a:rPr>
            <a:t>Главная страница</a:t>
          </a:r>
          <a:endParaRPr lang="ru-RU" dirty="0">
            <a:latin typeface="Montserrat Semi-Bold" panose="020B0604020202020204" charset="-52"/>
          </a:endParaRPr>
        </a:p>
      </dgm:t>
    </dgm:pt>
    <dgm:pt modelId="{8042A84A-CD06-4C21-BB20-950525A5D219}" type="parTrans" cxnId="{A19851EF-49F7-4F9F-8C30-23F6C6A95699}">
      <dgm:prSet/>
      <dgm:spPr/>
      <dgm:t>
        <a:bodyPr/>
        <a:lstStyle/>
        <a:p>
          <a:endParaRPr lang="ru-RU"/>
        </a:p>
      </dgm:t>
    </dgm:pt>
    <dgm:pt modelId="{81DF7EDE-B302-4399-AE79-61C9ABE78514}" type="sibTrans" cxnId="{A19851EF-49F7-4F9F-8C30-23F6C6A95699}">
      <dgm:prSet/>
      <dgm:spPr/>
      <dgm:t>
        <a:bodyPr/>
        <a:lstStyle/>
        <a:p>
          <a:endParaRPr lang="ru-RU"/>
        </a:p>
      </dgm:t>
    </dgm:pt>
    <dgm:pt modelId="{5EC90A3A-43FF-448E-9566-D3DAD0784B98}">
      <dgm:prSet phldrT="[Текст]"/>
      <dgm:spPr/>
      <dgm:t>
        <a:bodyPr/>
        <a:lstStyle/>
        <a:p>
          <a:r>
            <a:rPr lang="ru-RU" dirty="0" smtClean="0">
              <a:latin typeface="Montserrat Semi-Bold" panose="020B0604020202020204" charset="-52"/>
            </a:rPr>
            <a:t>Теория</a:t>
          </a:r>
          <a:endParaRPr lang="ru-RU" dirty="0">
            <a:latin typeface="Montserrat Semi-Bold" panose="020B0604020202020204" charset="-52"/>
          </a:endParaRPr>
        </a:p>
      </dgm:t>
    </dgm:pt>
    <dgm:pt modelId="{9D91A03A-42AB-4A23-BB35-12A551712E60}" type="parTrans" cxnId="{A25E0D4E-E6E9-40DD-8426-A7AC98C1E9AC}">
      <dgm:prSet/>
      <dgm:spPr/>
      <dgm:t>
        <a:bodyPr/>
        <a:lstStyle/>
        <a:p>
          <a:endParaRPr lang="ru-RU"/>
        </a:p>
      </dgm:t>
    </dgm:pt>
    <dgm:pt modelId="{037255F2-6ED1-4423-B5A9-8D494D30B526}" type="sibTrans" cxnId="{A25E0D4E-E6E9-40DD-8426-A7AC98C1E9AC}">
      <dgm:prSet/>
      <dgm:spPr/>
      <dgm:t>
        <a:bodyPr/>
        <a:lstStyle/>
        <a:p>
          <a:endParaRPr lang="ru-RU"/>
        </a:p>
      </dgm:t>
    </dgm:pt>
    <dgm:pt modelId="{0A9F33A3-538A-418F-8D26-3297A1FCE22E}">
      <dgm:prSet phldrT="[Текст]"/>
      <dgm:spPr/>
      <dgm:t>
        <a:bodyPr/>
        <a:lstStyle/>
        <a:p>
          <a:r>
            <a:rPr lang="ru-RU" dirty="0" smtClean="0">
              <a:latin typeface="Montserrat Semi-Bold" panose="020B0604020202020204" charset="-52"/>
            </a:rPr>
            <a:t>Видеоуроки</a:t>
          </a:r>
          <a:endParaRPr lang="ru-RU" dirty="0">
            <a:latin typeface="Montserrat Semi-Bold" panose="020B0604020202020204" charset="-52"/>
          </a:endParaRPr>
        </a:p>
      </dgm:t>
    </dgm:pt>
    <dgm:pt modelId="{078EB712-0C12-46AA-B7B7-8302668053FD}" type="parTrans" cxnId="{2075EE53-6202-4B11-9CD7-DFDBA81092BA}">
      <dgm:prSet/>
      <dgm:spPr/>
      <dgm:t>
        <a:bodyPr/>
        <a:lstStyle/>
        <a:p>
          <a:endParaRPr lang="ru-RU"/>
        </a:p>
      </dgm:t>
    </dgm:pt>
    <dgm:pt modelId="{06DBB2A2-D2B5-455A-8F16-876226A66CF4}" type="sibTrans" cxnId="{2075EE53-6202-4B11-9CD7-DFDBA81092BA}">
      <dgm:prSet/>
      <dgm:spPr/>
      <dgm:t>
        <a:bodyPr/>
        <a:lstStyle/>
        <a:p>
          <a:endParaRPr lang="ru-RU"/>
        </a:p>
      </dgm:t>
    </dgm:pt>
    <dgm:pt modelId="{324B3E1F-336F-4C0E-B746-3F845D1322A3}">
      <dgm:prSet phldrT="[Текст]"/>
      <dgm:spPr/>
      <dgm:t>
        <a:bodyPr/>
        <a:lstStyle/>
        <a:p>
          <a:r>
            <a:rPr lang="ru-RU" dirty="0" smtClean="0">
              <a:latin typeface="Montserrat Semi-Bold" panose="020B0604020202020204" charset="-52"/>
            </a:rPr>
            <a:t>Онлайн-тесты по разделам</a:t>
          </a:r>
          <a:endParaRPr lang="ru-RU" dirty="0">
            <a:latin typeface="Montserrat Semi-Bold" panose="020B0604020202020204" charset="-52"/>
          </a:endParaRPr>
        </a:p>
      </dgm:t>
    </dgm:pt>
    <dgm:pt modelId="{A94040FD-31BF-4E54-93A5-980D47DC2BF7}" type="parTrans" cxnId="{0CD0FA56-44D3-46EB-9C23-81731D8193ED}">
      <dgm:prSet/>
      <dgm:spPr/>
      <dgm:t>
        <a:bodyPr/>
        <a:lstStyle/>
        <a:p>
          <a:endParaRPr lang="ru-RU"/>
        </a:p>
      </dgm:t>
    </dgm:pt>
    <dgm:pt modelId="{374F889C-C8F0-452C-9256-AF5056B4CAA0}" type="sibTrans" cxnId="{0CD0FA56-44D3-46EB-9C23-81731D8193ED}">
      <dgm:prSet/>
      <dgm:spPr/>
      <dgm:t>
        <a:bodyPr/>
        <a:lstStyle/>
        <a:p>
          <a:endParaRPr lang="ru-RU"/>
        </a:p>
      </dgm:t>
    </dgm:pt>
    <dgm:pt modelId="{BB684BE0-4189-4558-86EF-AC0ECE7338BB}">
      <dgm:prSet phldrT="[Текст]"/>
      <dgm:spPr/>
      <dgm:t>
        <a:bodyPr/>
        <a:lstStyle/>
        <a:p>
          <a:r>
            <a:rPr lang="ru-RU" dirty="0" smtClean="0">
              <a:latin typeface="Montserrat Semi-Bold" panose="020B0604020202020204" charset="-52"/>
            </a:rPr>
            <a:t>Онлайн-конференции</a:t>
          </a:r>
          <a:endParaRPr lang="ru-RU" dirty="0">
            <a:latin typeface="Montserrat Semi-Bold" panose="020B0604020202020204" charset="-52"/>
          </a:endParaRPr>
        </a:p>
      </dgm:t>
    </dgm:pt>
    <dgm:pt modelId="{4DAAAD71-C50D-4471-9D1C-7BF3EAF4F363}" type="parTrans" cxnId="{FE1CA685-8550-486B-A520-282EAD4CFE86}">
      <dgm:prSet/>
      <dgm:spPr/>
      <dgm:t>
        <a:bodyPr/>
        <a:lstStyle/>
        <a:p>
          <a:endParaRPr lang="ru-RU"/>
        </a:p>
      </dgm:t>
    </dgm:pt>
    <dgm:pt modelId="{F23BBEBF-D283-4FCD-8E9A-64C61ADFB78B}" type="sibTrans" cxnId="{FE1CA685-8550-486B-A520-282EAD4CFE86}">
      <dgm:prSet/>
      <dgm:spPr/>
      <dgm:t>
        <a:bodyPr/>
        <a:lstStyle/>
        <a:p>
          <a:endParaRPr lang="ru-RU"/>
        </a:p>
      </dgm:t>
    </dgm:pt>
    <dgm:pt modelId="{FBA1CD8A-0D42-4860-89A4-2435F485950C}">
      <dgm:prSet phldrT="[Текст]"/>
      <dgm:spPr/>
      <dgm:t>
        <a:bodyPr/>
        <a:lstStyle/>
        <a:p>
          <a:r>
            <a:rPr lang="ru-RU" dirty="0" smtClean="0">
              <a:latin typeface="Montserrat Semi-Bold" panose="020B0604020202020204" charset="-52"/>
            </a:rPr>
            <a:t>Материалы</a:t>
          </a:r>
          <a:endParaRPr lang="ru-RU" dirty="0">
            <a:latin typeface="Montserrat Semi-Bold" panose="020B0604020202020204" charset="-52"/>
          </a:endParaRPr>
        </a:p>
      </dgm:t>
    </dgm:pt>
    <dgm:pt modelId="{AAE18E9C-6044-4AE9-996D-195328CB9405}" type="parTrans" cxnId="{9C9C5576-2C03-4EA7-9686-514780A814D6}">
      <dgm:prSet/>
      <dgm:spPr/>
      <dgm:t>
        <a:bodyPr/>
        <a:lstStyle/>
        <a:p>
          <a:endParaRPr lang="ru-RU"/>
        </a:p>
      </dgm:t>
    </dgm:pt>
    <dgm:pt modelId="{123AA305-C17A-436A-9880-38A1FFFF1946}" type="sibTrans" cxnId="{9C9C5576-2C03-4EA7-9686-514780A814D6}">
      <dgm:prSet/>
      <dgm:spPr/>
      <dgm:t>
        <a:bodyPr/>
        <a:lstStyle/>
        <a:p>
          <a:endParaRPr lang="ru-RU"/>
        </a:p>
      </dgm:t>
    </dgm:pt>
    <dgm:pt modelId="{640C59D4-8357-4DFB-A21A-20DAAB635B11}">
      <dgm:prSet phldrT="[Текст]"/>
      <dgm:spPr/>
      <dgm:t>
        <a:bodyPr/>
        <a:lstStyle/>
        <a:p>
          <a:r>
            <a:rPr lang="ru-RU" dirty="0" smtClean="0">
              <a:latin typeface="Montserrat Semi-Bold" panose="020B0604020202020204" charset="-52"/>
            </a:rPr>
            <a:t>Изучаем </a:t>
          </a:r>
          <a:r>
            <a:rPr lang="en-US" dirty="0" smtClean="0">
              <a:latin typeface="Montserrat Semi-Bold" panose="020B0604020202020204" charset="-52"/>
            </a:rPr>
            <a:t>Python</a:t>
          </a:r>
          <a:endParaRPr lang="ru-RU" dirty="0">
            <a:latin typeface="Montserrat Semi-Bold" panose="020B0604020202020204" charset="-52"/>
          </a:endParaRPr>
        </a:p>
      </dgm:t>
    </dgm:pt>
    <dgm:pt modelId="{3F72BEB0-912C-489F-9740-F1A3D6C97ABB}" type="parTrans" cxnId="{7D5EC9AE-C034-4274-98BF-F0BBBA5F697E}">
      <dgm:prSet/>
      <dgm:spPr/>
      <dgm:t>
        <a:bodyPr/>
        <a:lstStyle/>
        <a:p>
          <a:endParaRPr lang="ru-RU"/>
        </a:p>
      </dgm:t>
    </dgm:pt>
    <dgm:pt modelId="{7B7A0B19-C21A-40F3-88AA-13B1BFD5A24C}" type="sibTrans" cxnId="{7D5EC9AE-C034-4274-98BF-F0BBBA5F697E}">
      <dgm:prSet/>
      <dgm:spPr/>
      <dgm:t>
        <a:bodyPr/>
        <a:lstStyle/>
        <a:p>
          <a:endParaRPr lang="ru-RU"/>
        </a:p>
      </dgm:t>
    </dgm:pt>
    <dgm:pt modelId="{B6CCC8C8-A8B4-4EF8-AF80-2A3C586C4321}">
      <dgm:prSet phldrT="[Текст]"/>
      <dgm:spPr/>
      <dgm:t>
        <a:bodyPr/>
        <a:lstStyle/>
        <a:p>
          <a:r>
            <a:rPr lang="ru-RU" dirty="0" smtClean="0">
              <a:latin typeface="Montserrat Semi-Bold" panose="020B0604020202020204" charset="-52"/>
            </a:rPr>
            <a:t>Наши результаты</a:t>
          </a:r>
          <a:endParaRPr lang="ru-RU" dirty="0">
            <a:latin typeface="Montserrat Semi-Bold" panose="020B0604020202020204" charset="-52"/>
          </a:endParaRPr>
        </a:p>
      </dgm:t>
    </dgm:pt>
    <dgm:pt modelId="{F13B7F09-C4E6-496B-A749-69412BCC3816}" type="parTrans" cxnId="{8A06A37D-BACE-4849-B80F-D575449C551A}">
      <dgm:prSet/>
      <dgm:spPr/>
      <dgm:t>
        <a:bodyPr/>
        <a:lstStyle/>
        <a:p>
          <a:endParaRPr lang="ru-RU"/>
        </a:p>
      </dgm:t>
    </dgm:pt>
    <dgm:pt modelId="{2EA96A8E-3566-410B-BF91-8F50383E2785}" type="sibTrans" cxnId="{8A06A37D-BACE-4849-B80F-D575449C551A}">
      <dgm:prSet/>
      <dgm:spPr/>
      <dgm:t>
        <a:bodyPr/>
        <a:lstStyle/>
        <a:p>
          <a:endParaRPr lang="ru-RU"/>
        </a:p>
      </dgm:t>
    </dgm:pt>
    <dgm:pt modelId="{3B0E9013-CB6C-487E-8B0D-AC0C8FAAFD41}">
      <dgm:prSet phldrT="[Текст]"/>
      <dgm:spPr/>
      <dgm:t>
        <a:bodyPr/>
        <a:lstStyle/>
        <a:p>
          <a:r>
            <a:rPr lang="ru-RU" dirty="0" smtClean="0">
              <a:latin typeface="Montserrat Semi-Bold" panose="020B0604020202020204" charset="-52"/>
            </a:rPr>
            <a:t>Обратная связь</a:t>
          </a:r>
          <a:endParaRPr lang="ru-RU" dirty="0">
            <a:latin typeface="Montserrat Semi-Bold" panose="020B0604020202020204" charset="-52"/>
          </a:endParaRPr>
        </a:p>
      </dgm:t>
    </dgm:pt>
    <dgm:pt modelId="{42C7DB9D-76A3-49FC-8DDC-E62735A7FD55}" type="parTrans" cxnId="{D5A91A18-64EA-465E-AAB0-B9E8563B5A7A}">
      <dgm:prSet/>
      <dgm:spPr/>
      <dgm:t>
        <a:bodyPr/>
        <a:lstStyle/>
        <a:p>
          <a:endParaRPr lang="ru-RU"/>
        </a:p>
      </dgm:t>
    </dgm:pt>
    <dgm:pt modelId="{F7F00952-AC7D-4CBD-AD67-2B80CD1CB78F}" type="sibTrans" cxnId="{D5A91A18-64EA-465E-AAB0-B9E8563B5A7A}">
      <dgm:prSet/>
      <dgm:spPr/>
      <dgm:t>
        <a:bodyPr/>
        <a:lstStyle/>
        <a:p>
          <a:endParaRPr lang="ru-RU"/>
        </a:p>
      </dgm:t>
    </dgm:pt>
    <dgm:pt modelId="{CB7BD0E5-98EC-4F42-964D-1AD92211ACF7}" type="pres">
      <dgm:prSet presAssocID="{87AC192D-F7CE-4F57-A0A6-957F9F1808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CFA93D4-E236-402D-BF86-F33D8604BFCF}" type="pres">
      <dgm:prSet presAssocID="{E94C6969-40C8-403E-8AE6-FC5B4DE40C99}" presName="hierRoot1" presStyleCnt="0"/>
      <dgm:spPr/>
    </dgm:pt>
    <dgm:pt modelId="{FD840470-5170-4685-B916-A50589B1474E}" type="pres">
      <dgm:prSet presAssocID="{E94C6969-40C8-403E-8AE6-FC5B4DE40C99}" presName="composite" presStyleCnt="0"/>
      <dgm:spPr/>
    </dgm:pt>
    <dgm:pt modelId="{4B0DAC8F-F7DF-4E88-BB9B-B03FE72A078F}" type="pres">
      <dgm:prSet presAssocID="{E94C6969-40C8-403E-8AE6-FC5B4DE40C99}" presName="background" presStyleLbl="node0" presStyleIdx="0" presStyleCnt="1"/>
      <dgm:spPr/>
      <dgm:t>
        <a:bodyPr/>
        <a:lstStyle/>
        <a:p>
          <a:endParaRPr lang="ru-RU"/>
        </a:p>
      </dgm:t>
    </dgm:pt>
    <dgm:pt modelId="{F88DC5F2-6EF6-4695-BA48-F1C3BCF16F07}" type="pres">
      <dgm:prSet presAssocID="{E94C6969-40C8-403E-8AE6-FC5B4DE40C9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9226B5C-7F60-40A2-833F-E433FBF1762F}" type="pres">
      <dgm:prSet presAssocID="{E94C6969-40C8-403E-8AE6-FC5B4DE40C99}" presName="hierChild2" presStyleCnt="0"/>
      <dgm:spPr/>
    </dgm:pt>
    <dgm:pt modelId="{0BBF8E57-A281-48D5-981D-A3A75F81E44A}" type="pres">
      <dgm:prSet presAssocID="{9D91A03A-42AB-4A23-BB35-12A551712E60}" presName="Name10" presStyleLbl="parChTrans1D2" presStyleIdx="0" presStyleCnt="8"/>
      <dgm:spPr/>
      <dgm:t>
        <a:bodyPr/>
        <a:lstStyle/>
        <a:p>
          <a:endParaRPr lang="ru-RU"/>
        </a:p>
      </dgm:t>
    </dgm:pt>
    <dgm:pt modelId="{7F783769-1F1E-4075-AF82-DDE123B711D7}" type="pres">
      <dgm:prSet presAssocID="{5EC90A3A-43FF-448E-9566-D3DAD0784B98}" presName="hierRoot2" presStyleCnt="0"/>
      <dgm:spPr/>
    </dgm:pt>
    <dgm:pt modelId="{ED8DA29A-066E-403A-86F6-38BFF57E7391}" type="pres">
      <dgm:prSet presAssocID="{5EC90A3A-43FF-448E-9566-D3DAD0784B98}" presName="composite2" presStyleCnt="0"/>
      <dgm:spPr/>
    </dgm:pt>
    <dgm:pt modelId="{F479F39B-DC34-42B8-8B16-F065632E5622}" type="pres">
      <dgm:prSet presAssocID="{5EC90A3A-43FF-448E-9566-D3DAD0784B98}" presName="background2" presStyleLbl="node2" presStyleIdx="0" presStyleCnt="8"/>
      <dgm:spPr/>
    </dgm:pt>
    <dgm:pt modelId="{B05C56D0-0802-451C-98FB-7B5B04F09CAF}" type="pres">
      <dgm:prSet presAssocID="{5EC90A3A-43FF-448E-9566-D3DAD0784B98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C60DA3B-72FD-43B0-A3ED-2378A764184C}" type="pres">
      <dgm:prSet presAssocID="{5EC90A3A-43FF-448E-9566-D3DAD0784B98}" presName="hierChild3" presStyleCnt="0"/>
      <dgm:spPr/>
    </dgm:pt>
    <dgm:pt modelId="{59390E07-3074-4734-8BB5-46E538AC0EAD}" type="pres">
      <dgm:prSet presAssocID="{078EB712-0C12-46AA-B7B7-8302668053FD}" presName="Name10" presStyleLbl="parChTrans1D2" presStyleIdx="1" presStyleCnt="8"/>
      <dgm:spPr/>
      <dgm:t>
        <a:bodyPr/>
        <a:lstStyle/>
        <a:p>
          <a:endParaRPr lang="ru-RU"/>
        </a:p>
      </dgm:t>
    </dgm:pt>
    <dgm:pt modelId="{5C339EC2-5E1D-4E51-A663-CA668335393D}" type="pres">
      <dgm:prSet presAssocID="{0A9F33A3-538A-418F-8D26-3297A1FCE22E}" presName="hierRoot2" presStyleCnt="0"/>
      <dgm:spPr/>
    </dgm:pt>
    <dgm:pt modelId="{DC07A65F-E730-4899-9772-BF8C0202FA31}" type="pres">
      <dgm:prSet presAssocID="{0A9F33A3-538A-418F-8D26-3297A1FCE22E}" presName="composite2" presStyleCnt="0"/>
      <dgm:spPr/>
    </dgm:pt>
    <dgm:pt modelId="{9E13D383-A62A-4B2A-A9AB-70057A3FEEA4}" type="pres">
      <dgm:prSet presAssocID="{0A9F33A3-538A-418F-8D26-3297A1FCE22E}" presName="background2" presStyleLbl="node2" presStyleIdx="1" presStyleCnt="8"/>
      <dgm:spPr/>
    </dgm:pt>
    <dgm:pt modelId="{8018E05F-D286-4CA8-B25F-DE15074FCD24}" type="pres">
      <dgm:prSet presAssocID="{0A9F33A3-538A-418F-8D26-3297A1FCE22E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163515-ECAC-4FF0-BC51-BC7B477C2790}" type="pres">
      <dgm:prSet presAssocID="{0A9F33A3-538A-418F-8D26-3297A1FCE22E}" presName="hierChild3" presStyleCnt="0"/>
      <dgm:spPr/>
    </dgm:pt>
    <dgm:pt modelId="{5BDAB5C8-BD42-4F30-9DA4-96765451B259}" type="pres">
      <dgm:prSet presAssocID="{A94040FD-31BF-4E54-93A5-980D47DC2BF7}" presName="Name10" presStyleLbl="parChTrans1D2" presStyleIdx="2" presStyleCnt="8"/>
      <dgm:spPr/>
      <dgm:t>
        <a:bodyPr/>
        <a:lstStyle/>
        <a:p>
          <a:endParaRPr lang="ru-RU"/>
        </a:p>
      </dgm:t>
    </dgm:pt>
    <dgm:pt modelId="{BAB3D74B-7938-4906-9ED0-CC19220115C0}" type="pres">
      <dgm:prSet presAssocID="{324B3E1F-336F-4C0E-B746-3F845D1322A3}" presName="hierRoot2" presStyleCnt="0"/>
      <dgm:spPr/>
    </dgm:pt>
    <dgm:pt modelId="{74D598E4-C7BD-4AB2-A4ED-E1BA04CE2F6D}" type="pres">
      <dgm:prSet presAssocID="{324B3E1F-336F-4C0E-B746-3F845D1322A3}" presName="composite2" presStyleCnt="0"/>
      <dgm:spPr/>
    </dgm:pt>
    <dgm:pt modelId="{EFDF50C3-4E0F-4519-A666-62308A0606B6}" type="pres">
      <dgm:prSet presAssocID="{324B3E1F-336F-4C0E-B746-3F845D1322A3}" presName="background2" presStyleLbl="node2" presStyleIdx="2" presStyleCnt="8"/>
      <dgm:spPr/>
    </dgm:pt>
    <dgm:pt modelId="{9957231A-0C66-42D4-99B2-436F77A132CF}" type="pres">
      <dgm:prSet presAssocID="{324B3E1F-336F-4C0E-B746-3F845D1322A3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33AE3-48F3-49F9-BE9C-98B3924DA33F}" type="pres">
      <dgm:prSet presAssocID="{324B3E1F-336F-4C0E-B746-3F845D1322A3}" presName="hierChild3" presStyleCnt="0"/>
      <dgm:spPr/>
    </dgm:pt>
    <dgm:pt modelId="{690C4197-138C-49C4-82F5-5D24CAD28E4D}" type="pres">
      <dgm:prSet presAssocID="{4DAAAD71-C50D-4471-9D1C-7BF3EAF4F363}" presName="Name10" presStyleLbl="parChTrans1D2" presStyleIdx="3" presStyleCnt="8"/>
      <dgm:spPr/>
      <dgm:t>
        <a:bodyPr/>
        <a:lstStyle/>
        <a:p>
          <a:endParaRPr lang="ru-RU"/>
        </a:p>
      </dgm:t>
    </dgm:pt>
    <dgm:pt modelId="{9C963650-217A-456E-9AF4-B1CAD607BE04}" type="pres">
      <dgm:prSet presAssocID="{BB684BE0-4189-4558-86EF-AC0ECE7338BB}" presName="hierRoot2" presStyleCnt="0"/>
      <dgm:spPr/>
    </dgm:pt>
    <dgm:pt modelId="{B36604C4-E83A-4569-856E-05941F2AA73C}" type="pres">
      <dgm:prSet presAssocID="{BB684BE0-4189-4558-86EF-AC0ECE7338BB}" presName="composite2" presStyleCnt="0"/>
      <dgm:spPr/>
    </dgm:pt>
    <dgm:pt modelId="{27CD0634-7BB0-4C72-B012-6F71DA12E28A}" type="pres">
      <dgm:prSet presAssocID="{BB684BE0-4189-4558-86EF-AC0ECE7338BB}" presName="background2" presStyleLbl="node2" presStyleIdx="3" presStyleCnt="8"/>
      <dgm:spPr/>
    </dgm:pt>
    <dgm:pt modelId="{4D0478E4-E015-4501-BE60-420CB5D066B9}" type="pres">
      <dgm:prSet presAssocID="{BB684BE0-4189-4558-86EF-AC0ECE7338BB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507BC74-ED16-41AD-9B50-C7415CB86689}" type="pres">
      <dgm:prSet presAssocID="{BB684BE0-4189-4558-86EF-AC0ECE7338BB}" presName="hierChild3" presStyleCnt="0"/>
      <dgm:spPr/>
    </dgm:pt>
    <dgm:pt modelId="{3CC651D6-7786-4B74-A5F9-5F6CD761F373}" type="pres">
      <dgm:prSet presAssocID="{AAE18E9C-6044-4AE9-996D-195328CB9405}" presName="Name10" presStyleLbl="parChTrans1D2" presStyleIdx="4" presStyleCnt="8"/>
      <dgm:spPr/>
      <dgm:t>
        <a:bodyPr/>
        <a:lstStyle/>
        <a:p>
          <a:endParaRPr lang="ru-RU"/>
        </a:p>
      </dgm:t>
    </dgm:pt>
    <dgm:pt modelId="{1209A86E-6D2F-4B39-B4B3-905A9718BA2C}" type="pres">
      <dgm:prSet presAssocID="{FBA1CD8A-0D42-4860-89A4-2435F485950C}" presName="hierRoot2" presStyleCnt="0"/>
      <dgm:spPr/>
    </dgm:pt>
    <dgm:pt modelId="{2ED4A026-788C-4503-8376-7A40D1590818}" type="pres">
      <dgm:prSet presAssocID="{FBA1CD8A-0D42-4860-89A4-2435F485950C}" presName="composite2" presStyleCnt="0"/>
      <dgm:spPr/>
    </dgm:pt>
    <dgm:pt modelId="{CEA19381-4EDB-4F37-BA94-ECE36217F593}" type="pres">
      <dgm:prSet presAssocID="{FBA1CD8A-0D42-4860-89A4-2435F485950C}" presName="background2" presStyleLbl="node2" presStyleIdx="4" presStyleCnt="8"/>
      <dgm:spPr/>
    </dgm:pt>
    <dgm:pt modelId="{4821C257-0854-4D14-82BA-4908F61872DD}" type="pres">
      <dgm:prSet presAssocID="{FBA1CD8A-0D42-4860-89A4-2435F485950C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051E281-C075-4F7C-8778-F508652408C8}" type="pres">
      <dgm:prSet presAssocID="{FBA1CD8A-0D42-4860-89A4-2435F485950C}" presName="hierChild3" presStyleCnt="0"/>
      <dgm:spPr/>
    </dgm:pt>
    <dgm:pt modelId="{273F7BC0-A44F-4012-AE78-2FB49394776C}" type="pres">
      <dgm:prSet presAssocID="{3F72BEB0-912C-489F-9740-F1A3D6C97ABB}" presName="Name10" presStyleLbl="parChTrans1D2" presStyleIdx="5" presStyleCnt="8"/>
      <dgm:spPr/>
      <dgm:t>
        <a:bodyPr/>
        <a:lstStyle/>
        <a:p>
          <a:endParaRPr lang="ru-RU"/>
        </a:p>
      </dgm:t>
    </dgm:pt>
    <dgm:pt modelId="{E4B3A5D0-3142-4AAC-8C82-DB2087EE6F47}" type="pres">
      <dgm:prSet presAssocID="{640C59D4-8357-4DFB-A21A-20DAAB635B11}" presName="hierRoot2" presStyleCnt="0"/>
      <dgm:spPr/>
    </dgm:pt>
    <dgm:pt modelId="{7A903420-4C88-4347-A602-DFB29BD30369}" type="pres">
      <dgm:prSet presAssocID="{640C59D4-8357-4DFB-A21A-20DAAB635B11}" presName="composite2" presStyleCnt="0"/>
      <dgm:spPr/>
    </dgm:pt>
    <dgm:pt modelId="{711F350D-66BA-498B-BB28-DD85C44016FA}" type="pres">
      <dgm:prSet presAssocID="{640C59D4-8357-4DFB-A21A-20DAAB635B11}" presName="background2" presStyleLbl="node2" presStyleIdx="5" presStyleCnt="8"/>
      <dgm:spPr/>
    </dgm:pt>
    <dgm:pt modelId="{89D43316-213D-40E9-8797-155A956A88AE}" type="pres">
      <dgm:prSet presAssocID="{640C59D4-8357-4DFB-A21A-20DAAB635B11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873F1A-1153-41D2-A7FE-28BB5A3954E8}" type="pres">
      <dgm:prSet presAssocID="{640C59D4-8357-4DFB-A21A-20DAAB635B11}" presName="hierChild3" presStyleCnt="0"/>
      <dgm:spPr/>
    </dgm:pt>
    <dgm:pt modelId="{4936B26B-41A6-4FED-959D-F299E5EF5673}" type="pres">
      <dgm:prSet presAssocID="{F13B7F09-C4E6-496B-A749-69412BCC3816}" presName="Name10" presStyleLbl="parChTrans1D2" presStyleIdx="6" presStyleCnt="8"/>
      <dgm:spPr/>
      <dgm:t>
        <a:bodyPr/>
        <a:lstStyle/>
        <a:p>
          <a:endParaRPr lang="ru-RU"/>
        </a:p>
      </dgm:t>
    </dgm:pt>
    <dgm:pt modelId="{D94C0BC4-0D5D-490A-8E80-88C95811D1B5}" type="pres">
      <dgm:prSet presAssocID="{B6CCC8C8-A8B4-4EF8-AF80-2A3C586C4321}" presName="hierRoot2" presStyleCnt="0"/>
      <dgm:spPr/>
    </dgm:pt>
    <dgm:pt modelId="{8F999840-534D-47AA-B056-A47F45B7C837}" type="pres">
      <dgm:prSet presAssocID="{B6CCC8C8-A8B4-4EF8-AF80-2A3C586C4321}" presName="composite2" presStyleCnt="0"/>
      <dgm:spPr/>
    </dgm:pt>
    <dgm:pt modelId="{E071105C-2651-40D4-9701-C85444CA67F5}" type="pres">
      <dgm:prSet presAssocID="{B6CCC8C8-A8B4-4EF8-AF80-2A3C586C4321}" presName="background2" presStyleLbl="node2" presStyleIdx="6" presStyleCnt="8"/>
      <dgm:spPr/>
    </dgm:pt>
    <dgm:pt modelId="{A97BCC5E-283C-45DA-9FA1-8379241F7DA5}" type="pres">
      <dgm:prSet presAssocID="{B6CCC8C8-A8B4-4EF8-AF80-2A3C586C4321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412BADA-CAF0-47C1-A69E-6969C58B1E6E}" type="pres">
      <dgm:prSet presAssocID="{B6CCC8C8-A8B4-4EF8-AF80-2A3C586C4321}" presName="hierChild3" presStyleCnt="0"/>
      <dgm:spPr/>
    </dgm:pt>
    <dgm:pt modelId="{4280A3D7-7FFC-4988-960B-4572553A0E19}" type="pres">
      <dgm:prSet presAssocID="{42C7DB9D-76A3-49FC-8DDC-E62735A7FD55}" presName="Name10" presStyleLbl="parChTrans1D2" presStyleIdx="7" presStyleCnt="8"/>
      <dgm:spPr/>
      <dgm:t>
        <a:bodyPr/>
        <a:lstStyle/>
        <a:p>
          <a:endParaRPr lang="ru-RU"/>
        </a:p>
      </dgm:t>
    </dgm:pt>
    <dgm:pt modelId="{8AF12FDC-F7EB-4F00-AC14-1D06D2AE5537}" type="pres">
      <dgm:prSet presAssocID="{3B0E9013-CB6C-487E-8B0D-AC0C8FAAFD41}" presName="hierRoot2" presStyleCnt="0"/>
      <dgm:spPr/>
    </dgm:pt>
    <dgm:pt modelId="{9485727C-A219-4D8F-AB94-9E6E715902B7}" type="pres">
      <dgm:prSet presAssocID="{3B0E9013-CB6C-487E-8B0D-AC0C8FAAFD41}" presName="composite2" presStyleCnt="0"/>
      <dgm:spPr/>
    </dgm:pt>
    <dgm:pt modelId="{75A2D1EC-C31F-4373-B00C-7AB3DE8A8511}" type="pres">
      <dgm:prSet presAssocID="{3B0E9013-CB6C-487E-8B0D-AC0C8FAAFD41}" presName="background2" presStyleLbl="node2" presStyleIdx="7" presStyleCnt="8"/>
      <dgm:spPr/>
    </dgm:pt>
    <dgm:pt modelId="{698CD0CE-F87B-461E-8F96-2428BAD83F03}" type="pres">
      <dgm:prSet presAssocID="{3B0E9013-CB6C-487E-8B0D-AC0C8FAAFD41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D19CABB-EFF4-4722-B81E-55B5C93990F0}" type="pres">
      <dgm:prSet presAssocID="{3B0E9013-CB6C-487E-8B0D-AC0C8FAAFD41}" presName="hierChild3" presStyleCnt="0"/>
      <dgm:spPr/>
    </dgm:pt>
  </dgm:ptLst>
  <dgm:cxnLst>
    <dgm:cxn modelId="{AAC58077-198F-41B9-BA53-5020147A3A24}" type="presOf" srcId="{4DAAAD71-C50D-4471-9D1C-7BF3EAF4F363}" destId="{690C4197-138C-49C4-82F5-5D24CAD28E4D}" srcOrd="0" destOrd="0" presId="urn:microsoft.com/office/officeart/2005/8/layout/hierarchy1"/>
    <dgm:cxn modelId="{3D3D70FE-D25B-44F4-8B19-5D9D3067FCC7}" type="presOf" srcId="{AAE18E9C-6044-4AE9-996D-195328CB9405}" destId="{3CC651D6-7786-4B74-A5F9-5F6CD761F373}" srcOrd="0" destOrd="0" presId="urn:microsoft.com/office/officeart/2005/8/layout/hierarchy1"/>
    <dgm:cxn modelId="{A19851EF-49F7-4F9F-8C30-23F6C6A95699}" srcId="{87AC192D-F7CE-4F57-A0A6-957F9F1808F7}" destId="{E94C6969-40C8-403E-8AE6-FC5B4DE40C99}" srcOrd="0" destOrd="0" parTransId="{8042A84A-CD06-4C21-BB20-950525A5D219}" sibTransId="{81DF7EDE-B302-4399-AE79-61C9ABE78514}"/>
    <dgm:cxn modelId="{DB87F232-8654-4850-90D6-731DDE65A154}" type="presOf" srcId="{078EB712-0C12-46AA-B7B7-8302668053FD}" destId="{59390E07-3074-4734-8BB5-46E538AC0EAD}" srcOrd="0" destOrd="0" presId="urn:microsoft.com/office/officeart/2005/8/layout/hierarchy1"/>
    <dgm:cxn modelId="{A25E0D4E-E6E9-40DD-8426-A7AC98C1E9AC}" srcId="{E94C6969-40C8-403E-8AE6-FC5B4DE40C99}" destId="{5EC90A3A-43FF-448E-9566-D3DAD0784B98}" srcOrd="0" destOrd="0" parTransId="{9D91A03A-42AB-4A23-BB35-12A551712E60}" sibTransId="{037255F2-6ED1-4423-B5A9-8D494D30B526}"/>
    <dgm:cxn modelId="{D5A91A18-64EA-465E-AAB0-B9E8563B5A7A}" srcId="{E94C6969-40C8-403E-8AE6-FC5B4DE40C99}" destId="{3B0E9013-CB6C-487E-8B0D-AC0C8FAAFD41}" srcOrd="7" destOrd="0" parTransId="{42C7DB9D-76A3-49FC-8DDC-E62735A7FD55}" sibTransId="{F7F00952-AC7D-4CBD-AD67-2B80CD1CB78F}"/>
    <dgm:cxn modelId="{4D446A5A-C5E0-4F9F-A335-9BD5B762666F}" type="presOf" srcId="{5EC90A3A-43FF-448E-9566-D3DAD0784B98}" destId="{B05C56D0-0802-451C-98FB-7B5B04F09CAF}" srcOrd="0" destOrd="0" presId="urn:microsoft.com/office/officeart/2005/8/layout/hierarchy1"/>
    <dgm:cxn modelId="{41055C63-9AAC-4746-B4A6-BA59547FB63E}" type="presOf" srcId="{0A9F33A3-538A-418F-8D26-3297A1FCE22E}" destId="{8018E05F-D286-4CA8-B25F-DE15074FCD24}" srcOrd="0" destOrd="0" presId="urn:microsoft.com/office/officeart/2005/8/layout/hierarchy1"/>
    <dgm:cxn modelId="{2075EE53-6202-4B11-9CD7-DFDBA81092BA}" srcId="{E94C6969-40C8-403E-8AE6-FC5B4DE40C99}" destId="{0A9F33A3-538A-418F-8D26-3297A1FCE22E}" srcOrd="1" destOrd="0" parTransId="{078EB712-0C12-46AA-B7B7-8302668053FD}" sibTransId="{06DBB2A2-D2B5-455A-8F16-876226A66CF4}"/>
    <dgm:cxn modelId="{9C4492BE-239E-4982-A576-56030FEC81B5}" type="presOf" srcId="{9D91A03A-42AB-4A23-BB35-12A551712E60}" destId="{0BBF8E57-A281-48D5-981D-A3A75F81E44A}" srcOrd="0" destOrd="0" presId="urn:microsoft.com/office/officeart/2005/8/layout/hierarchy1"/>
    <dgm:cxn modelId="{F6894B0E-AA81-4E9F-83B6-8C0A340A40AF}" type="presOf" srcId="{640C59D4-8357-4DFB-A21A-20DAAB635B11}" destId="{89D43316-213D-40E9-8797-155A956A88AE}" srcOrd="0" destOrd="0" presId="urn:microsoft.com/office/officeart/2005/8/layout/hierarchy1"/>
    <dgm:cxn modelId="{B2FCA9FA-BAAD-412C-989E-5EB65C9B5B42}" type="presOf" srcId="{B6CCC8C8-A8B4-4EF8-AF80-2A3C586C4321}" destId="{A97BCC5E-283C-45DA-9FA1-8379241F7DA5}" srcOrd="0" destOrd="0" presId="urn:microsoft.com/office/officeart/2005/8/layout/hierarchy1"/>
    <dgm:cxn modelId="{9C9C5576-2C03-4EA7-9686-514780A814D6}" srcId="{E94C6969-40C8-403E-8AE6-FC5B4DE40C99}" destId="{FBA1CD8A-0D42-4860-89A4-2435F485950C}" srcOrd="4" destOrd="0" parTransId="{AAE18E9C-6044-4AE9-996D-195328CB9405}" sibTransId="{123AA305-C17A-436A-9880-38A1FFFF1946}"/>
    <dgm:cxn modelId="{FE1CA685-8550-486B-A520-282EAD4CFE86}" srcId="{E94C6969-40C8-403E-8AE6-FC5B4DE40C99}" destId="{BB684BE0-4189-4558-86EF-AC0ECE7338BB}" srcOrd="3" destOrd="0" parTransId="{4DAAAD71-C50D-4471-9D1C-7BF3EAF4F363}" sibTransId="{F23BBEBF-D283-4FCD-8E9A-64C61ADFB78B}"/>
    <dgm:cxn modelId="{7852AAAB-63A5-4576-AE26-BB7C51CC4A52}" type="presOf" srcId="{FBA1CD8A-0D42-4860-89A4-2435F485950C}" destId="{4821C257-0854-4D14-82BA-4908F61872DD}" srcOrd="0" destOrd="0" presId="urn:microsoft.com/office/officeart/2005/8/layout/hierarchy1"/>
    <dgm:cxn modelId="{DB7CB012-DDB0-457F-940F-5186295324FD}" type="presOf" srcId="{87AC192D-F7CE-4F57-A0A6-957F9F1808F7}" destId="{CB7BD0E5-98EC-4F42-964D-1AD92211ACF7}" srcOrd="0" destOrd="0" presId="urn:microsoft.com/office/officeart/2005/8/layout/hierarchy1"/>
    <dgm:cxn modelId="{7D5EC9AE-C034-4274-98BF-F0BBBA5F697E}" srcId="{E94C6969-40C8-403E-8AE6-FC5B4DE40C99}" destId="{640C59D4-8357-4DFB-A21A-20DAAB635B11}" srcOrd="5" destOrd="0" parTransId="{3F72BEB0-912C-489F-9740-F1A3D6C97ABB}" sibTransId="{7B7A0B19-C21A-40F3-88AA-13B1BFD5A24C}"/>
    <dgm:cxn modelId="{AD0366D5-319D-41E8-805D-1CBE28011B15}" type="presOf" srcId="{BB684BE0-4189-4558-86EF-AC0ECE7338BB}" destId="{4D0478E4-E015-4501-BE60-420CB5D066B9}" srcOrd="0" destOrd="0" presId="urn:microsoft.com/office/officeart/2005/8/layout/hierarchy1"/>
    <dgm:cxn modelId="{9969A63E-4220-4994-9891-3AE915083853}" type="presOf" srcId="{3F72BEB0-912C-489F-9740-F1A3D6C97ABB}" destId="{273F7BC0-A44F-4012-AE78-2FB49394776C}" srcOrd="0" destOrd="0" presId="urn:microsoft.com/office/officeart/2005/8/layout/hierarchy1"/>
    <dgm:cxn modelId="{76596373-F8CC-4A36-A86E-6FB941A6D4AF}" type="presOf" srcId="{324B3E1F-336F-4C0E-B746-3F845D1322A3}" destId="{9957231A-0C66-42D4-99B2-436F77A132CF}" srcOrd="0" destOrd="0" presId="urn:microsoft.com/office/officeart/2005/8/layout/hierarchy1"/>
    <dgm:cxn modelId="{D92895AF-E002-4774-B885-FF13255D60BD}" type="presOf" srcId="{A94040FD-31BF-4E54-93A5-980D47DC2BF7}" destId="{5BDAB5C8-BD42-4F30-9DA4-96765451B259}" srcOrd="0" destOrd="0" presId="urn:microsoft.com/office/officeart/2005/8/layout/hierarchy1"/>
    <dgm:cxn modelId="{5B74B92A-5267-47BF-AFC3-B1355A65B728}" type="presOf" srcId="{3B0E9013-CB6C-487E-8B0D-AC0C8FAAFD41}" destId="{698CD0CE-F87B-461E-8F96-2428BAD83F03}" srcOrd="0" destOrd="0" presId="urn:microsoft.com/office/officeart/2005/8/layout/hierarchy1"/>
    <dgm:cxn modelId="{8A06A37D-BACE-4849-B80F-D575449C551A}" srcId="{E94C6969-40C8-403E-8AE6-FC5B4DE40C99}" destId="{B6CCC8C8-A8B4-4EF8-AF80-2A3C586C4321}" srcOrd="6" destOrd="0" parTransId="{F13B7F09-C4E6-496B-A749-69412BCC3816}" sibTransId="{2EA96A8E-3566-410B-BF91-8F50383E2785}"/>
    <dgm:cxn modelId="{01AB9A65-F810-47FB-81E2-079011E0B5B3}" type="presOf" srcId="{42C7DB9D-76A3-49FC-8DDC-E62735A7FD55}" destId="{4280A3D7-7FFC-4988-960B-4572553A0E19}" srcOrd="0" destOrd="0" presId="urn:microsoft.com/office/officeart/2005/8/layout/hierarchy1"/>
    <dgm:cxn modelId="{622834BC-D281-472C-BAA5-BB74BB910D65}" type="presOf" srcId="{F13B7F09-C4E6-496B-A749-69412BCC3816}" destId="{4936B26B-41A6-4FED-959D-F299E5EF5673}" srcOrd="0" destOrd="0" presId="urn:microsoft.com/office/officeart/2005/8/layout/hierarchy1"/>
    <dgm:cxn modelId="{0CD0FA56-44D3-46EB-9C23-81731D8193ED}" srcId="{E94C6969-40C8-403E-8AE6-FC5B4DE40C99}" destId="{324B3E1F-336F-4C0E-B746-3F845D1322A3}" srcOrd="2" destOrd="0" parTransId="{A94040FD-31BF-4E54-93A5-980D47DC2BF7}" sibTransId="{374F889C-C8F0-452C-9256-AF5056B4CAA0}"/>
    <dgm:cxn modelId="{EFBE7101-BA3F-48B5-8212-69DB6BA3CFFE}" type="presOf" srcId="{E94C6969-40C8-403E-8AE6-FC5B4DE40C99}" destId="{F88DC5F2-6EF6-4695-BA48-F1C3BCF16F07}" srcOrd="0" destOrd="0" presId="urn:microsoft.com/office/officeart/2005/8/layout/hierarchy1"/>
    <dgm:cxn modelId="{C0C13313-2CFC-4702-A45D-68474AF0FC28}" type="presParOf" srcId="{CB7BD0E5-98EC-4F42-964D-1AD92211ACF7}" destId="{ACFA93D4-E236-402D-BF86-F33D8604BFCF}" srcOrd="0" destOrd="0" presId="urn:microsoft.com/office/officeart/2005/8/layout/hierarchy1"/>
    <dgm:cxn modelId="{84C771B2-E7A8-4C28-9C28-37A87139E1E9}" type="presParOf" srcId="{ACFA93D4-E236-402D-BF86-F33D8604BFCF}" destId="{FD840470-5170-4685-B916-A50589B1474E}" srcOrd="0" destOrd="0" presId="urn:microsoft.com/office/officeart/2005/8/layout/hierarchy1"/>
    <dgm:cxn modelId="{A9DB1063-1C58-4503-A19B-F6C67815D08D}" type="presParOf" srcId="{FD840470-5170-4685-B916-A50589B1474E}" destId="{4B0DAC8F-F7DF-4E88-BB9B-B03FE72A078F}" srcOrd="0" destOrd="0" presId="urn:microsoft.com/office/officeart/2005/8/layout/hierarchy1"/>
    <dgm:cxn modelId="{4D4CB358-E07A-4CB3-A153-63A28372B29B}" type="presParOf" srcId="{FD840470-5170-4685-B916-A50589B1474E}" destId="{F88DC5F2-6EF6-4695-BA48-F1C3BCF16F07}" srcOrd="1" destOrd="0" presId="urn:microsoft.com/office/officeart/2005/8/layout/hierarchy1"/>
    <dgm:cxn modelId="{43792114-E647-4298-9722-D4CDDADDB6AC}" type="presParOf" srcId="{ACFA93D4-E236-402D-BF86-F33D8604BFCF}" destId="{49226B5C-7F60-40A2-833F-E433FBF1762F}" srcOrd="1" destOrd="0" presId="urn:microsoft.com/office/officeart/2005/8/layout/hierarchy1"/>
    <dgm:cxn modelId="{BAFDCDD6-06E7-4BF2-896B-C1E30BB28F36}" type="presParOf" srcId="{49226B5C-7F60-40A2-833F-E433FBF1762F}" destId="{0BBF8E57-A281-48D5-981D-A3A75F81E44A}" srcOrd="0" destOrd="0" presId="urn:microsoft.com/office/officeart/2005/8/layout/hierarchy1"/>
    <dgm:cxn modelId="{33EA351C-C051-4125-89BD-C6428EA00B61}" type="presParOf" srcId="{49226B5C-7F60-40A2-833F-E433FBF1762F}" destId="{7F783769-1F1E-4075-AF82-DDE123B711D7}" srcOrd="1" destOrd="0" presId="urn:microsoft.com/office/officeart/2005/8/layout/hierarchy1"/>
    <dgm:cxn modelId="{11550CC1-C606-480B-BEF1-B2C5B4D62798}" type="presParOf" srcId="{7F783769-1F1E-4075-AF82-DDE123B711D7}" destId="{ED8DA29A-066E-403A-86F6-38BFF57E7391}" srcOrd="0" destOrd="0" presId="urn:microsoft.com/office/officeart/2005/8/layout/hierarchy1"/>
    <dgm:cxn modelId="{4E679992-3B8B-4B79-B63A-90C75F9103C3}" type="presParOf" srcId="{ED8DA29A-066E-403A-86F6-38BFF57E7391}" destId="{F479F39B-DC34-42B8-8B16-F065632E5622}" srcOrd="0" destOrd="0" presId="urn:microsoft.com/office/officeart/2005/8/layout/hierarchy1"/>
    <dgm:cxn modelId="{A3E713D7-8973-4ECE-8CC9-F07152D538F0}" type="presParOf" srcId="{ED8DA29A-066E-403A-86F6-38BFF57E7391}" destId="{B05C56D0-0802-451C-98FB-7B5B04F09CAF}" srcOrd="1" destOrd="0" presId="urn:microsoft.com/office/officeart/2005/8/layout/hierarchy1"/>
    <dgm:cxn modelId="{209188A3-54E7-4A29-8D02-A444930D1B1E}" type="presParOf" srcId="{7F783769-1F1E-4075-AF82-DDE123B711D7}" destId="{4C60DA3B-72FD-43B0-A3ED-2378A764184C}" srcOrd="1" destOrd="0" presId="urn:microsoft.com/office/officeart/2005/8/layout/hierarchy1"/>
    <dgm:cxn modelId="{6B34B0BA-6790-4BB2-B2FB-B4E1A7656ADC}" type="presParOf" srcId="{49226B5C-7F60-40A2-833F-E433FBF1762F}" destId="{59390E07-3074-4734-8BB5-46E538AC0EAD}" srcOrd="2" destOrd="0" presId="urn:microsoft.com/office/officeart/2005/8/layout/hierarchy1"/>
    <dgm:cxn modelId="{B4A6B9AC-63BB-4FE2-87F1-2C241C17FFD7}" type="presParOf" srcId="{49226B5C-7F60-40A2-833F-E433FBF1762F}" destId="{5C339EC2-5E1D-4E51-A663-CA668335393D}" srcOrd="3" destOrd="0" presId="urn:microsoft.com/office/officeart/2005/8/layout/hierarchy1"/>
    <dgm:cxn modelId="{B62DFBBF-5B7D-4778-8509-B4CF195766B1}" type="presParOf" srcId="{5C339EC2-5E1D-4E51-A663-CA668335393D}" destId="{DC07A65F-E730-4899-9772-BF8C0202FA31}" srcOrd="0" destOrd="0" presId="urn:microsoft.com/office/officeart/2005/8/layout/hierarchy1"/>
    <dgm:cxn modelId="{E9645E91-AA91-456F-94A5-BA217BFDF602}" type="presParOf" srcId="{DC07A65F-E730-4899-9772-BF8C0202FA31}" destId="{9E13D383-A62A-4B2A-A9AB-70057A3FEEA4}" srcOrd="0" destOrd="0" presId="urn:microsoft.com/office/officeart/2005/8/layout/hierarchy1"/>
    <dgm:cxn modelId="{B05B33B5-AFFF-4FFF-8C45-5579A9BD3AAE}" type="presParOf" srcId="{DC07A65F-E730-4899-9772-BF8C0202FA31}" destId="{8018E05F-D286-4CA8-B25F-DE15074FCD24}" srcOrd="1" destOrd="0" presId="urn:microsoft.com/office/officeart/2005/8/layout/hierarchy1"/>
    <dgm:cxn modelId="{0717E180-E2A6-4D93-BD99-94AC7B813972}" type="presParOf" srcId="{5C339EC2-5E1D-4E51-A663-CA668335393D}" destId="{8F163515-ECAC-4FF0-BC51-BC7B477C2790}" srcOrd="1" destOrd="0" presId="urn:microsoft.com/office/officeart/2005/8/layout/hierarchy1"/>
    <dgm:cxn modelId="{52D9DBFC-B915-4304-85B0-0B623299AD72}" type="presParOf" srcId="{49226B5C-7F60-40A2-833F-E433FBF1762F}" destId="{5BDAB5C8-BD42-4F30-9DA4-96765451B259}" srcOrd="4" destOrd="0" presId="urn:microsoft.com/office/officeart/2005/8/layout/hierarchy1"/>
    <dgm:cxn modelId="{1DA324CD-57A3-4E8E-A926-07FE85BCA2B2}" type="presParOf" srcId="{49226B5C-7F60-40A2-833F-E433FBF1762F}" destId="{BAB3D74B-7938-4906-9ED0-CC19220115C0}" srcOrd="5" destOrd="0" presId="urn:microsoft.com/office/officeart/2005/8/layout/hierarchy1"/>
    <dgm:cxn modelId="{DA8833A4-B898-4E8A-A3F2-35B16C274577}" type="presParOf" srcId="{BAB3D74B-7938-4906-9ED0-CC19220115C0}" destId="{74D598E4-C7BD-4AB2-A4ED-E1BA04CE2F6D}" srcOrd="0" destOrd="0" presId="urn:microsoft.com/office/officeart/2005/8/layout/hierarchy1"/>
    <dgm:cxn modelId="{43912DDA-1C50-47F8-9AB0-A0C3B962F27F}" type="presParOf" srcId="{74D598E4-C7BD-4AB2-A4ED-E1BA04CE2F6D}" destId="{EFDF50C3-4E0F-4519-A666-62308A0606B6}" srcOrd="0" destOrd="0" presId="urn:microsoft.com/office/officeart/2005/8/layout/hierarchy1"/>
    <dgm:cxn modelId="{77505E24-08E4-4ABB-92DC-A37ABB0DC379}" type="presParOf" srcId="{74D598E4-C7BD-4AB2-A4ED-E1BA04CE2F6D}" destId="{9957231A-0C66-42D4-99B2-436F77A132CF}" srcOrd="1" destOrd="0" presId="urn:microsoft.com/office/officeart/2005/8/layout/hierarchy1"/>
    <dgm:cxn modelId="{1E641CEE-2280-4D8C-8EA9-F05D9E795738}" type="presParOf" srcId="{BAB3D74B-7938-4906-9ED0-CC19220115C0}" destId="{35133AE3-48F3-49F9-BE9C-98B3924DA33F}" srcOrd="1" destOrd="0" presId="urn:microsoft.com/office/officeart/2005/8/layout/hierarchy1"/>
    <dgm:cxn modelId="{58237C93-AAF7-4CD8-8786-B508EFB34C99}" type="presParOf" srcId="{49226B5C-7F60-40A2-833F-E433FBF1762F}" destId="{690C4197-138C-49C4-82F5-5D24CAD28E4D}" srcOrd="6" destOrd="0" presId="urn:microsoft.com/office/officeart/2005/8/layout/hierarchy1"/>
    <dgm:cxn modelId="{279D1FC3-8E0F-46B7-A97C-E4FC8BD9F707}" type="presParOf" srcId="{49226B5C-7F60-40A2-833F-E433FBF1762F}" destId="{9C963650-217A-456E-9AF4-B1CAD607BE04}" srcOrd="7" destOrd="0" presId="urn:microsoft.com/office/officeart/2005/8/layout/hierarchy1"/>
    <dgm:cxn modelId="{1DEE2AE9-5600-49C4-A9EA-DC7429AA69D6}" type="presParOf" srcId="{9C963650-217A-456E-9AF4-B1CAD607BE04}" destId="{B36604C4-E83A-4569-856E-05941F2AA73C}" srcOrd="0" destOrd="0" presId="urn:microsoft.com/office/officeart/2005/8/layout/hierarchy1"/>
    <dgm:cxn modelId="{997A7872-18B4-44F5-8E39-616339DC65E1}" type="presParOf" srcId="{B36604C4-E83A-4569-856E-05941F2AA73C}" destId="{27CD0634-7BB0-4C72-B012-6F71DA12E28A}" srcOrd="0" destOrd="0" presId="urn:microsoft.com/office/officeart/2005/8/layout/hierarchy1"/>
    <dgm:cxn modelId="{0402F6C3-B5C9-4288-9ED2-4DB576E608D1}" type="presParOf" srcId="{B36604C4-E83A-4569-856E-05941F2AA73C}" destId="{4D0478E4-E015-4501-BE60-420CB5D066B9}" srcOrd="1" destOrd="0" presId="urn:microsoft.com/office/officeart/2005/8/layout/hierarchy1"/>
    <dgm:cxn modelId="{ECB5A125-4215-44C1-8978-173EB5B57906}" type="presParOf" srcId="{9C963650-217A-456E-9AF4-B1CAD607BE04}" destId="{A507BC74-ED16-41AD-9B50-C7415CB86689}" srcOrd="1" destOrd="0" presId="urn:microsoft.com/office/officeart/2005/8/layout/hierarchy1"/>
    <dgm:cxn modelId="{32D60823-9B88-4B49-8953-0648CA1EC75A}" type="presParOf" srcId="{49226B5C-7F60-40A2-833F-E433FBF1762F}" destId="{3CC651D6-7786-4B74-A5F9-5F6CD761F373}" srcOrd="8" destOrd="0" presId="urn:microsoft.com/office/officeart/2005/8/layout/hierarchy1"/>
    <dgm:cxn modelId="{2A653B42-6622-4A5B-9997-45EC8E859AE2}" type="presParOf" srcId="{49226B5C-7F60-40A2-833F-E433FBF1762F}" destId="{1209A86E-6D2F-4B39-B4B3-905A9718BA2C}" srcOrd="9" destOrd="0" presId="urn:microsoft.com/office/officeart/2005/8/layout/hierarchy1"/>
    <dgm:cxn modelId="{8642E1B6-520D-4421-B485-58A1E091B561}" type="presParOf" srcId="{1209A86E-6D2F-4B39-B4B3-905A9718BA2C}" destId="{2ED4A026-788C-4503-8376-7A40D1590818}" srcOrd="0" destOrd="0" presId="urn:microsoft.com/office/officeart/2005/8/layout/hierarchy1"/>
    <dgm:cxn modelId="{769A6890-BBAE-4701-8A45-56D746D5371C}" type="presParOf" srcId="{2ED4A026-788C-4503-8376-7A40D1590818}" destId="{CEA19381-4EDB-4F37-BA94-ECE36217F593}" srcOrd="0" destOrd="0" presId="urn:microsoft.com/office/officeart/2005/8/layout/hierarchy1"/>
    <dgm:cxn modelId="{92176C33-6BA1-48A2-9686-C15C5B98938F}" type="presParOf" srcId="{2ED4A026-788C-4503-8376-7A40D1590818}" destId="{4821C257-0854-4D14-82BA-4908F61872DD}" srcOrd="1" destOrd="0" presId="urn:microsoft.com/office/officeart/2005/8/layout/hierarchy1"/>
    <dgm:cxn modelId="{CADF8669-3F4D-4474-AA16-B39357156190}" type="presParOf" srcId="{1209A86E-6D2F-4B39-B4B3-905A9718BA2C}" destId="{1051E281-C075-4F7C-8778-F508652408C8}" srcOrd="1" destOrd="0" presId="urn:microsoft.com/office/officeart/2005/8/layout/hierarchy1"/>
    <dgm:cxn modelId="{EB62A9D2-6C50-4FB2-9534-38C4B2639B41}" type="presParOf" srcId="{49226B5C-7F60-40A2-833F-E433FBF1762F}" destId="{273F7BC0-A44F-4012-AE78-2FB49394776C}" srcOrd="10" destOrd="0" presId="urn:microsoft.com/office/officeart/2005/8/layout/hierarchy1"/>
    <dgm:cxn modelId="{79292946-E307-4935-81A5-FAFFADB7419E}" type="presParOf" srcId="{49226B5C-7F60-40A2-833F-E433FBF1762F}" destId="{E4B3A5D0-3142-4AAC-8C82-DB2087EE6F47}" srcOrd="11" destOrd="0" presId="urn:microsoft.com/office/officeart/2005/8/layout/hierarchy1"/>
    <dgm:cxn modelId="{A52BA157-8197-45F5-B88A-45E5D596988A}" type="presParOf" srcId="{E4B3A5D0-3142-4AAC-8C82-DB2087EE6F47}" destId="{7A903420-4C88-4347-A602-DFB29BD30369}" srcOrd="0" destOrd="0" presId="urn:microsoft.com/office/officeart/2005/8/layout/hierarchy1"/>
    <dgm:cxn modelId="{90950C3C-43CF-4755-848F-BE808E44CD6D}" type="presParOf" srcId="{7A903420-4C88-4347-A602-DFB29BD30369}" destId="{711F350D-66BA-498B-BB28-DD85C44016FA}" srcOrd="0" destOrd="0" presId="urn:microsoft.com/office/officeart/2005/8/layout/hierarchy1"/>
    <dgm:cxn modelId="{339DAFD4-6B06-46FC-83BC-B142918DB4B6}" type="presParOf" srcId="{7A903420-4C88-4347-A602-DFB29BD30369}" destId="{89D43316-213D-40E9-8797-155A956A88AE}" srcOrd="1" destOrd="0" presId="urn:microsoft.com/office/officeart/2005/8/layout/hierarchy1"/>
    <dgm:cxn modelId="{00F3FCAB-B0B9-4E6C-AF00-9054B2AAD9F6}" type="presParOf" srcId="{E4B3A5D0-3142-4AAC-8C82-DB2087EE6F47}" destId="{8A873F1A-1153-41D2-A7FE-28BB5A3954E8}" srcOrd="1" destOrd="0" presId="urn:microsoft.com/office/officeart/2005/8/layout/hierarchy1"/>
    <dgm:cxn modelId="{3E74CBEC-B963-4F30-A11D-49EFB03F8F1F}" type="presParOf" srcId="{49226B5C-7F60-40A2-833F-E433FBF1762F}" destId="{4936B26B-41A6-4FED-959D-F299E5EF5673}" srcOrd="12" destOrd="0" presId="urn:microsoft.com/office/officeart/2005/8/layout/hierarchy1"/>
    <dgm:cxn modelId="{D6C6F8D7-51C3-4AFA-A1BD-A6F5ABD794AB}" type="presParOf" srcId="{49226B5C-7F60-40A2-833F-E433FBF1762F}" destId="{D94C0BC4-0D5D-490A-8E80-88C95811D1B5}" srcOrd="13" destOrd="0" presId="urn:microsoft.com/office/officeart/2005/8/layout/hierarchy1"/>
    <dgm:cxn modelId="{C6B3DB65-EC6D-45C9-88D1-682930FA6D85}" type="presParOf" srcId="{D94C0BC4-0D5D-490A-8E80-88C95811D1B5}" destId="{8F999840-534D-47AA-B056-A47F45B7C837}" srcOrd="0" destOrd="0" presId="urn:microsoft.com/office/officeart/2005/8/layout/hierarchy1"/>
    <dgm:cxn modelId="{B24B7FC9-6029-4341-B2E6-E481E2E0E531}" type="presParOf" srcId="{8F999840-534D-47AA-B056-A47F45B7C837}" destId="{E071105C-2651-40D4-9701-C85444CA67F5}" srcOrd="0" destOrd="0" presId="urn:microsoft.com/office/officeart/2005/8/layout/hierarchy1"/>
    <dgm:cxn modelId="{AC6E840E-27D5-4B30-884D-79C876F80932}" type="presParOf" srcId="{8F999840-534D-47AA-B056-A47F45B7C837}" destId="{A97BCC5E-283C-45DA-9FA1-8379241F7DA5}" srcOrd="1" destOrd="0" presId="urn:microsoft.com/office/officeart/2005/8/layout/hierarchy1"/>
    <dgm:cxn modelId="{69048FA2-63A0-40CD-9628-5B9D143CE54F}" type="presParOf" srcId="{D94C0BC4-0D5D-490A-8E80-88C95811D1B5}" destId="{B412BADA-CAF0-47C1-A69E-6969C58B1E6E}" srcOrd="1" destOrd="0" presId="urn:microsoft.com/office/officeart/2005/8/layout/hierarchy1"/>
    <dgm:cxn modelId="{207B06D8-1DEB-4591-99A1-B30219F911F3}" type="presParOf" srcId="{49226B5C-7F60-40A2-833F-E433FBF1762F}" destId="{4280A3D7-7FFC-4988-960B-4572553A0E19}" srcOrd="14" destOrd="0" presId="urn:microsoft.com/office/officeart/2005/8/layout/hierarchy1"/>
    <dgm:cxn modelId="{2AF848DF-3116-41B3-94D4-46E343FB3ED6}" type="presParOf" srcId="{49226B5C-7F60-40A2-833F-E433FBF1762F}" destId="{8AF12FDC-F7EB-4F00-AC14-1D06D2AE5537}" srcOrd="15" destOrd="0" presId="urn:microsoft.com/office/officeart/2005/8/layout/hierarchy1"/>
    <dgm:cxn modelId="{6926213D-1B28-4383-AD38-43680F6976DC}" type="presParOf" srcId="{8AF12FDC-F7EB-4F00-AC14-1D06D2AE5537}" destId="{9485727C-A219-4D8F-AB94-9E6E715902B7}" srcOrd="0" destOrd="0" presId="urn:microsoft.com/office/officeart/2005/8/layout/hierarchy1"/>
    <dgm:cxn modelId="{6EA6D1C2-87F2-4516-935E-737A4B553608}" type="presParOf" srcId="{9485727C-A219-4D8F-AB94-9E6E715902B7}" destId="{75A2D1EC-C31F-4373-B00C-7AB3DE8A8511}" srcOrd="0" destOrd="0" presId="urn:microsoft.com/office/officeart/2005/8/layout/hierarchy1"/>
    <dgm:cxn modelId="{6B28D2CD-8069-4356-B6F6-FD2845EBE242}" type="presParOf" srcId="{9485727C-A219-4D8F-AB94-9E6E715902B7}" destId="{698CD0CE-F87B-461E-8F96-2428BAD83F03}" srcOrd="1" destOrd="0" presId="urn:microsoft.com/office/officeart/2005/8/layout/hierarchy1"/>
    <dgm:cxn modelId="{C4CA340B-7FCC-4072-8CDF-9AD235175FCD}" type="presParOf" srcId="{8AF12FDC-F7EB-4F00-AC14-1D06D2AE5537}" destId="{BD19CABB-EFF4-4722-B81E-55B5C93990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34942C-B7D4-4BC2-97EF-D11D82FF92B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3C9DCAC-335F-439E-9F37-3C4E5F7C114D}" type="pres">
      <dgm:prSet presAssocID="{6F34942C-B7D4-4BC2-97EF-D11D82FF92B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89CFB7D2-6510-4D15-8931-A0AD8A6D8BA0}" type="presOf" srcId="{6F34942C-B7D4-4BC2-97EF-D11D82FF92B9}" destId="{73C9DCAC-335F-439E-9F37-3C4E5F7C114D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45C32A-C40D-42FE-896C-8BE98A50338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66E6B160-930F-4C8F-9B22-5260564894B2}" type="pres">
      <dgm:prSet presAssocID="{4945C32A-C40D-42FE-896C-8BE98A50338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15721377-1940-4570-938E-9A9212130D49}" type="presOf" srcId="{4945C32A-C40D-42FE-896C-8BE98A503386}" destId="{66E6B160-930F-4C8F-9B22-5260564894B2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44C79-3733-46FD-AED7-5850C15D045F}">
      <dsp:nvSpPr>
        <dsp:cNvPr id="0" name=""/>
        <dsp:cNvSpPr/>
      </dsp:nvSpPr>
      <dsp:spPr>
        <a:xfrm>
          <a:off x="0" y="132576"/>
          <a:ext cx="8128000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40DE5-31A8-447E-98B0-97C05644DAC8}">
      <dsp:nvSpPr>
        <dsp:cNvPr id="0" name=""/>
        <dsp:cNvSpPr/>
      </dsp:nvSpPr>
      <dsp:spPr>
        <a:xfrm>
          <a:off x="406400" y="17678"/>
          <a:ext cx="6695464" cy="864517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rPr>
            <a:t>автоматизирует процесс подготовки ученика к экзамену</a:t>
          </a:r>
          <a:endParaRPr lang="ru-RU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ontserrat Semi-Bold" panose="020B0604020202020204" charset="-52"/>
          </a:endParaRPr>
        </a:p>
      </dsp:txBody>
      <dsp:txXfrm>
        <a:off x="448602" y="59880"/>
        <a:ext cx="6611060" cy="780113"/>
      </dsp:txXfrm>
    </dsp:sp>
    <dsp:sp modelId="{8CE7C5BC-C10F-4730-8555-891814D12963}">
      <dsp:nvSpPr>
        <dsp:cNvPr id="0" name=""/>
        <dsp:cNvSpPr/>
      </dsp:nvSpPr>
      <dsp:spPr>
        <a:xfrm>
          <a:off x="0" y="1939045"/>
          <a:ext cx="8128000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F34F8-5954-4A16-B8E4-D92662020089}">
      <dsp:nvSpPr>
        <dsp:cNvPr id="0" name=""/>
        <dsp:cNvSpPr/>
      </dsp:nvSpPr>
      <dsp:spPr>
        <a:xfrm>
          <a:off x="406400" y="1649561"/>
          <a:ext cx="6732048" cy="101272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rPr>
            <a:t>дает возможность ученику отслеживать усвоение определенных разделов курса с помощью модуля тестирования</a:t>
          </a:r>
          <a:endParaRPr lang="ru-RU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ontserrat Semi-Bold" panose="020B0604020202020204" charset="-52"/>
          </a:endParaRPr>
        </a:p>
      </dsp:txBody>
      <dsp:txXfrm>
        <a:off x="455837" y="1698998"/>
        <a:ext cx="6633174" cy="913850"/>
      </dsp:txXfrm>
    </dsp:sp>
    <dsp:sp modelId="{9AB6F5AB-D443-47C3-A9A4-A5B91923A0BB}">
      <dsp:nvSpPr>
        <dsp:cNvPr id="0" name=""/>
        <dsp:cNvSpPr/>
      </dsp:nvSpPr>
      <dsp:spPr>
        <a:xfrm>
          <a:off x="0" y="3628556"/>
          <a:ext cx="8128000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079F5-F70B-4CF4-97C0-1EC8E662BB9A}">
      <dsp:nvSpPr>
        <dsp:cNvPr id="0" name=""/>
        <dsp:cNvSpPr/>
      </dsp:nvSpPr>
      <dsp:spPr>
        <a:xfrm>
          <a:off x="406400" y="3438445"/>
          <a:ext cx="6768575" cy="91335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rPr>
            <a:t>повышает наглядность обучения путем использования различных видов обучающих материалов</a:t>
          </a:r>
          <a:endParaRPr lang="ru-RU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ontserrat Semi-Bold" panose="020B0604020202020204" charset="-52"/>
          </a:endParaRPr>
        </a:p>
      </dsp:txBody>
      <dsp:txXfrm>
        <a:off x="450986" y="3483031"/>
        <a:ext cx="6679403" cy="824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0A3D7-7FFC-4988-960B-4572553A0E19}">
      <dsp:nvSpPr>
        <dsp:cNvPr id="0" name=""/>
        <dsp:cNvSpPr/>
      </dsp:nvSpPr>
      <dsp:spPr>
        <a:xfrm>
          <a:off x="5424586" y="2589759"/>
          <a:ext cx="4853718" cy="32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78"/>
              </a:lnTo>
              <a:lnTo>
                <a:pt x="4853718" y="224878"/>
              </a:lnTo>
              <a:lnTo>
                <a:pt x="4853718" y="3299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6B26B-41A6-4FED-959D-F299E5EF5673}">
      <dsp:nvSpPr>
        <dsp:cNvPr id="0" name=""/>
        <dsp:cNvSpPr/>
      </dsp:nvSpPr>
      <dsp:spPr>
        <a:xfrm>
          <a:off x="5424586" y="2589759"/>
          <a:ext cx="3466941" cy="32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78"/>
              </a:lnTo>
              <a:lnTo>
                <a:pt x="3466941" y="224878"/>
              </a:lnTo>
              <a:lnTo>
                <a:pt x="3466941" y="3299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F7BC0-A44F-4012-AE78-2FB49394776C}">
      <dsp:nvSpPr>
        <dsp:cNvPr id="0" name=""/>
        <dsp:cNvSpPr/>
      </dsp:nvSpPr>
      <dsp:spPr>
        <a:xfrm>
          <a:off x="5424586" y="2589759"/>
          <a:ext cx="2080165" cy="32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78"/>
              </a:lnTo>
              <a:lnTo>
                <a:pt x="2080165" y="224878"/>
              </a:lnTo>
              <a:lnTo>
                <a:pt x="2080165" y="3299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651D6-7786-4B74-A5F9-5F6CD761F373}">
      <dsp:nvSpPr>
        <dsp:cNvPr id="0" name=""/>
        <dsp:cNvSpPr/>
      </dsp:nvSpPr>
      <dsp:spPr>
        <a:xfrm>
          <a:off x="5424586" y="2589759"/>
          <a:ext cx="693388" cy="32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78"/>
              </a:lnTo>
              <a:lnTo>
                <a:pt x="693388" y="224878"/>
              </a:lnTo>
              <a:lnTo>
                <a:pt x="693388" y="3299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C4197-138C-49C4-82F5-5D24CAD28E4D}">
      <dsp:nvSpPr>
        <dsp:cNvPr id="0" name=""/>
        <dsp:cNvSpPr/>
      </dsp:nvSpPr>
      <dsp:spPr>
        <a:xfrm>
          <a:off x="4731198" y="2589759"/>
          <a:ext cx="693388" cy="329989"/>
        </a:xfrm>
        <a:custGeom>
          <a:avLst/>
          <a:gdLst/>
          <a:ahLst/>
          <a:cxnLst/>
          <a:rect l="0" t="0" r="0" b="0"/>
          <a:pathLst>
            <a:path>
              <a:moveTo>
                <a:pt x="693388" y="0"/>
              </a:moveTo>
              <a:lnTo>
                <a:pt x="693388" y="224878"/>
              </a:lnTo>
              <a:lnTo>
                <a:pt x="0" y="224878"/>
              </a:lnTo>
              <a:lnTo>
                <a:pt x="0" y="3299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AB5C8-BD42-4F30-9DA4-96765451B259}">
      <dsp:nvSpPr>
        <dsp:cNvPr id="0" name=""/>
        <dsp:cNvSpPr/>
      </dsp:nvSpPr>
      <dsp:spPr>
        <a:xfrm>
          <a:off x="3344421" y="2589759"/>
          <a:ext cx="2080165" cy="329989"/>
        </a:xfrm>
        <a:custGeom>
          <a:avLst/>
          <a:gdLst/>
          <a:ahLst/>
          <a:cxnLst/>
          <a:rect l="0" t="0" r="0" b="0"/>
          <a:pathLst>
            <a:path>
              <a:moveTo>
                <a:pt x="2080165" y="0"/>
              </a:moveTo>
              <a:lnTo>
                <a:pt x="2080165" y="224878"/>
              </a:lnTo>
              <a:lnTo>
                <a:pt x="0" y="224878"/>
              </a:lnTo>
              <a:lnTo>
                <a:pt x="0" y="3299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90E07-3074-4734-8BB5-46E538AC0EAD}">
      <dsp:nvSpPr>
        <dsp:cNvPr id="0" name=""/>
        <dsp:cNvSpPr/>
      </dsp:nvSpPr>
      <dsp:spPr>
        <a:xfrm>
          <a:off x="1957644" y="2589759"/>
          <a:ext cx="3466941" cy="329989"/>
        </a:xfrm>
        <a:custGeom>
          <a:avLst/>
          <a:gdLst/>
          <a:ahLst/>
          <a:cxnLst/>
          <a:rect l="0" t="0" r="0" b="0"/>
          <a:pathLst>
            <a:path>
              <a:moveTo>
                <a:pt x="3466941" y="0"/>
              </a:moveTo>
              <a:lnTo>
                <a:pt x="3466941" y="224878"/>
              </a:lnTo>
              <a:lnTo>
                <a:pt x="0" y="224878"/>
              </a:lnTo>
              <a:lnTo>
                <a:pt x="0" y="3299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F8E57-A281-48D5-981D-A3A75F81E44A}">
      <dsp:nvSpPr>
        <dsp:cNvPr id="0" name=""/>
        <dsp:cNvSpPr/>
      </dsp:nvSpPr>
      <dsp:spPr>
        <a:xfrm>
          <a:off x="570868" y="2589759"/>
          <a:ext cx="4853718" cy="329989"/>
        </a:xfrm>
        <a:custGeom>
          <a:avLst/>
          <a:gdLst/>
          <a:ahLst/>
          <a:cxnLst/>
          <a:rect l="0" t="0" r="0" b="0"/>
          <a:pathLst>
            <a:path>
              <a:moveTo>
                <a:pt x="4853718" y="0"/>
              </a:moveTo>
              <a:lnTo>
                <a:pt x="4853718" y="224878"/>
              </a:lnTo>
              <a:lnTo>
                <a:pt x="0" y="224878"/>
              </a:lnTo>
              <a:lnTo>
                <a:pt x="0" y="3299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DAC8F-F7DF-4E88-BB9B-B03FE72A078F}">
      <dsp:nvSpPr>
        <dsp:cNvPr id="0" name=""/>
        <dsp:cNvSpPr/>
      </dsp:nvSpPr>
      <dsp:spPr>
        <a:xfrm>
          <a:off x="4857268" y="1869265"/>
          <a:ext cx="1134635" cy="720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DC5F2-6EF6-4695-BA48-F1C3BCF16F07}">
      <dsp:nvSpPr>
        <dsp:cNvPr id="0" name=""/>
        <dsp:cNvSpPr/>
      </dsp:nvSpPr>
      <dsp:spPr>
        <a:xfrm>
          <a:off x="4983339" y="1989033"/>
          <a:ext cx="1134635" cy="720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Montserrat Semi-Bold" panose="020B0604020202020204" charset="-52"/>
            </a:rPr>
            <a:t>Главная страница</a:t>
          </a:r>
          <a:endParaRPr lang="ru-RU" sz="1200" kern="1200" dirty="0">
            <a:latin typeface="Montserrat Semi-Bold" panose="020B0604020202020204" charset="-52"/>
          </a:endParaRPr>
        </a:p>
      </dsp:txBody>
      <dsp:txXfrm>
        <a:off x="5004442" y="2010136"/>
        <a:ext cx="1092429" cy="678287"/>
      </dsp:txXfrm>
    </dsp:sp>
    <dsp:sp modelId="{F479F39B-DC34-42B8-8B16-F065632E5622}">
      <dsp:nvSpPr>
        <dsp:cNvPr id="0" name=""/>
        <dsp:cNvSpPr/>
      </dsp:nvSpPr>
      <dsp:spPr>
        <a:xfrm>
          <a:off x="3550" y="2919749"/>
          <a:ext cx="1134635" cy="720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C56D0-0802-451C-98FB-7B5B04F09CAF}">
      <dsp:nvSpPr>
        <dsp:cNvPr id="0" name=""/>
        <dsp:cNvSpPr/>
      </dsp:nvSpPr>
      <dsp:spPr>
        <a:xfrm>
          <a:off x="129620" y="3039516"/>
          <a:ext cx="1134635" cy="720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Montserrat Semi-Bold" panose="020B0604020202020204" charset="-52"/>
            </a:rPr>
            <a:t>Теория</a:t>
          </a:r>
          <a:endParaRPr lang="ru-RU" sz="1200" kern="1200" dirty="0">
            <a:latin typeface="Montserrat Semi-Bold" panose="020B0604020202020204" charset="-52"/>
          </a:endParaRPr>
        </a:p>
      </dsp:txBody>
      <dsp:txXfrm>
        <a:off x="150723" y="3060619"/>
        <a:ext cx="1092429" cy="678287"/>
      </dsp:txXfrm>
    </dsp:sp>
    <dsp:sp modelId="{9E13D383-A62A-4B2A-A9AB-70057A3FEEA4}">
      <dsp:nvSpPr>
        <dsp:cNvPr id="0" name=""/>
        <dsp:cNvSpPr/>
      </dsp:nvSpPr>
      <dsp:spPr>
        <a:xfrm>
          <a:off x="1390327" y="2919749"/>
          <a:ext cx="1134635" cy="720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8E05F-D286-4CA8-B25F-DE15074FCD24}">
      <dsp:nvSpPr>
        <dsp:cNvPr id="0" name=""/>
        <dsp:cNvSpPr/>
      </dsp:nvSpPr>
      <dsp:spPr>
        <a:xfrm>
          <a:off x="1516397" y="3039516"/>
          <a:ext cx="1134635" cy="720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Montserrat Semi-Bold" panose="020B0604020202020204" charset="-52"/>
            </a:rPr>
            <a:t>Видеоуроки</a:t>
          </a:r>
          <a:endParaRPr lang="ru-RU" sz="1200" kern="1200" dirty="0">
            <a:latin typeface="Montserrat Semi-Bold" panose="020B0604020202020204" charset="-52"/>
          </a:endParaRPr>
        </a:p>
      </dsp:txBody>
      <dsp:txXfrm>
        <a:off x="1537500" y="3060619"/>
        <a:ext cx="1092429" cy="678287"/>
      </dsp:txXfrm>
    </dsp:sp>
    <dsp:sp modelId="{EFDF50C3-4E0F-4519-A666-62308A0606B6}">
      <dsp:nvSpPr>
        <dsp:cNvPr id="0" name=""/>
        <dsp:cNvSpPr/>
      </dsp:nvSpPr>
      <dsp:spPr>
        <a:xfrm>
          <a:off x="2777103" y="2919749"/>
          <a:ext cx="1134635" cy="720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7231A-0C66-42D4-99B2-436F77A132CF}">
      <dsp:nvSpPr>
        <dsp:cNvPr id="0" name=""/>
        <dsp:cNvSpPr/>
      </dsp:nvSpPr>
      <dsp:spPr>
        <a:xfrm>
          <a:off x="2903174" y="3039516"/>
          <a:ext cx="1134635" cy="720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Montserrat Semi-Bold" panose="020B0604020202020204" charset="-52"/>
            </a:rPr>
            <a:t>Онлайн-тесты по разделам</a:t>
          </a:r>
          <a:endParaRPr lang="ru-RU" sz="1200" kern="1200" dirty="0">
            <a:latin typeface="Montserrat Semi-Bold" panose="020B0604020202020204" charset="-52"/>
          </a:endParaRPr>
        </a:p>
      </dsp:txBody>
      <dsp:txXfrm>
        <a:off x="2924277" y="3060619"/>
        <a:ext cx="1092429" cy="678287"/>
      </dsp:txXfrm>
    </dsp:sp>
    <dsp:sp modelId="{27CD0634-7BB0-4C72-B012-6F71DA12E28A}">
      <dsp:nvSpPr>
        <dsp:cNvPr id="0" name=""/>
        <dsp:cNvSpPr/>
      </dsp:nvSpPr>
      <dsp:spPr>
        <a:xfrm>
          <a:off x="4163880" y="2919749"/>
          <a:ext cx="1134635" cy="720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478E4-E015-4501-BE60-420CB5D066B9}">
      <dsp:nvSpPr>
        <dsp:cNvPr id="0" name=""/>
        <dsp:cNvSpPr/>
      </dsp:nvSpPr>
      <dsp:spPr>
        <a:xfrm>
          <a:off x="4289951" y="3039516"/>
          <a:ext cx="1134635" cy="720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Montserrat Semi-Bold" panose="020B0604020202020204" charset="-52"/>
            </a:rPr>
            <a:t>Онлайн-конференции</a:t>
          </a:r>
          <a:endParaRPr lang="ru-RU" sz="1200" kern="1200" dirty="0">
            <a:latin typeface="Montserrat Semi-Bold" panose="020B0604020202020204" charset="-52"/>
          </a:endParaRPr>
        </a:p>
      </dsp:txBody>
      <dsp:txXfrm>
        <a:off x="4311054" y="3060619"/>
        <a:ext cx="1092429" cy="678287"/>
      </dsp:txXfrm>
    </dsp:sp>
    <dsp:sp modelId="{CEA19381-4EDB-4F37-BA94-ECE36217F593}">
      <dsp:nvSpPr>
        <dsp:cNvPr id="0" name=""/>
        <dsp:cNvSpPr/>
      </dsp:nvSpPr>
      <dsp:spPr>
        <a:xfrm>
          <a:off x="5550657" y="2919749"/>
          <a:ext cx="1134635" cy="720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1C257-0854-4D14-82BA-4908F61872DD}">
      <dsp:nvSpPr>
        <dsp:cNvPr id="0" name=""/>
        <dsp:cNvSpPr/>
      </dsp:nvSpPr>
      <dsp:spPr>
        <a:xfrm>
          <a:off x="5676727" y="3039516"/>
          <a:ext cx="1134635" cy="720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Montserrat Semi-Bold" panose="020B0604020202020204" charset="-52"/>
            </a:rPr>
            <a:t>Материалы</a:t>
          </a:r>
          <a:endParaRPr lang="ru-RU" sz="1200" kern="1200" dirty="0">
            <a:latin typeface="Montserrat Semi-Bold" panose="020B0604020202020204" charset="-52"/>
          </a:endParaRPr>
        </a:p>
      </dsp:txBody>
      <dsp:txXfrm>
        <a:off x="5697830" y="3060619"/>
        <a:ext cx="1092429" cy="678287"/>
      </dsp:txXfrm>
    </dsp:sp>
    <dsp:sp modelId="{711F350D-66BA-498B-BB28-DD85C44016FA}">
      <dsp:nvSpPr>
        <dsp:cNvPr id="0" name=""/>
        <dsp:cNvSpPr/>
      </dsp:nvSpPr>
      <dsp:spPr>
        <a:xfrm>
          <a:off x="6937434" y="2919749"/>
          <a:ext cx="1134635" cy="720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43316-213D-40E9-8797-155A956A88AE}">
      <dsp:nvSpPr>
        <dsp:cNvPr id="0" name=""/>
        <dsp:cNvSpPr/>
      </dsp:nvSpPr>
      <dsp:spPr>
        <a:xfrm>
          <a:off x="7063504" y="3039516"/>
          <a:ext cx="1134635" cy="720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Montserrat Semi-Bold" panose="020B0604020202020204" charset="-52"/>
            </a:rPr>
            <a:t>Изучаем </a:t>
          </a:r>
          <a:r>
            <a:rPr lang="en-US" sz="1200" kern="1200" dirty="0" smtClean="0">
              <a:latin typeface="Montserrat Semi-Bold" panose="020B0604020202020204" charset="-52"/>
            </a:rPr>
            <a:t>Python</a:t>
          </a:r>
          <a:endParaRPr lang="ru-RU" sz="1200" kern="1200" dirty="0">
            <a:latin typeface="Montserrat Semi-Bold" panose="020B0604020202020204" charset="-52"/>
          </a:endParaRPr>
        </a:p>
      </dsp:txBody>
      <dsp:txXfrm>
        <a:off x="7084607" y="3060619"/>
        <a:ext cx="1092429" cy="678287"/>
      </dsp:txXfrm>
    </dsp:sp>
    <dsp:sp modelId="{E071105C-2651-40D4-9701-C85444CA67F5}">
      <dsp:nvSpPr>
        <dsp:cNvPr id="0" name=""/>
        <dsp:cNvSpPr/>
      </dsp:nvSpPr>
      <dsp:spPr>
        <a:xfrm>
          <a:off x="8324210" y="2919749"/>
          <a:ext cx="1134635" cy="720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BCC5E-283C-45DA-9FA1-8379241F7DA5}">
      <dsp:nvSpPr>
        <dsp:cNvPr id="0" name=""/>
        <dsp:cNvSpPr/>
      </dsp:nvSpPr>
      <dsp:spPr>
        <a:xfrm>
          <a:off x="8450281" y="3039516"/>
          <a:ext cx="1134635" cy="720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Montserrat Semi-Bold" panose="020B0604020202020204" charset="-52"/>
            </a:rPr>
            <a:t>Наши результаты</a:t>
          </a:r>
          <a:endParaRPr lang="ru-RU" sz="1200" kern="1200" dirty="0">
            <a:latin typeface="Montserrat Semi-Bold" panose="020B0604020202020204" charset="-52"/>
          </a:endParaRPr>
        </a:p>
      </dsp:txBody>
      <dsp:txXfrm>
        <a:off x="8471384" y="3060619"/>
        <a:ext cx="1092429" cy="678287"/>
      </dsp:txXfrm>
    </dsp:sp>
    <dsp:sp modelId="{75A2D1EC-C31F-4373-B00C-7AB3DE8A8511}">
      <dsp:nvSpPr>
        <dsp:cNvPr id="0" name=""/>
        <dsp:cNvSpPr/>
      </dsp:nvSpPr>
      <dsp:spPr>
        <a:xfrm>
          <a:off x="9710987" y="2919749"/>
          <a:ext cx="1134635" cy="720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CD0CE-F87B-461E-8F96-2428BAD83F03}">
      <dsp:nvSpPr>
        <dsp:cNvPr id="0" name=""/>
        <dsp:cNvSpPr/>
      </dsp:nvSpPr>
      <dsp:spPr>
        <a:xfrm>
          <a:off x="9837058" y="3039516"/>
          <a:ext cx="1134635" cy="720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Montserrat Semi-Bold" panose="020B0604020202020204" charset="-52"/>
            </a:rPr>
            <a:t>Обратная связь</a:t>
          </a:r>
          <a:endParaRPr lang="ru-RU" sz="1200" kern="1200" dirty="0">
            <a:latin typeface="Montserrat Semi-Bold" panose="020B0604020202020204" charset="-52"/>
          </a:endParaRPr>
        </a:p>
      </dsp:txBody>
      <dsp:txXfrm>
        <a:off x="9858161" y="3060619"/>
        <a:ext cx="1092429" cy="678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48B86-B159-4E98-8B1A-862ACA574E1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48E8F6-2803-4182-BF02-2108EA6B164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1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8B86-B159-4E98-8B1A-862ACA574E1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E8F6-2803-4182-BF02-2108EA6B1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53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8B86-B159-4E98-8B1A-862ACA574E1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E8F6-2803-4182-BF02-2108EA6B1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8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8B86-B159-4E98-8B1A-862ACA574E1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E8F6-2803-4182-BF02-2108EA6B1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1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8B86-B159-4E98-8B1A-862ACA574E1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E8F6-2803-4182-BF02-2108EA6B164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7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8B86-B159-4E98-8B1A-862ACA574E1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E8F6-2803-4182-BF02-2108EA6B1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64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8B86-B159-4E98-8B1A-862ACA574E1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E8F6-2803-4182-BF02-2108EA6B1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8B86-B159-4E98-8B1A-862ACA574E1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E8F6-2803-4182-BF02-2108EA6B1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20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8B86-B159-4E98-8B1A-862ACA574E1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E8F6-2803-4182-BF02-2108EA6B1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99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8B86-B159-4E98-8B1A-862ACA574E1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E8F6-2803-4182-BF02-2108EA6B1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4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8B86-B159-4E98-8B1A-862ACA574E1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E8F6-2803-4182-BF02-2108EA6B1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22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748B86-B159-4E98-8B1A-862ACA574E1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448E8F6-2803-4182-BF02-2108EA6B1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6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DCCE0647-BB2E-4E5A-8E15-EB05338D4C92}"/>
              </a:ext>
            </a:extLst>
          </p:cNvPr>
          <p:cNvSpPr txBox="1">
            <a:spLocks/>
          </p:cNvSpPr>
          <p:nvPr/>
        </p:nvSpPr>
        <p:spPr>
          <a:xfrm>
            <a:off x="1852801" y="231580"/>
            <a:ext cx="8503984" cy="1278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800" b="1" dirty="0"/>
              <a:t>ФГБОУ ВО «Чеченский государственный университет»</a:t>
            </a:r>
            <a:br>
              <a:rPr lang="ru-RU" sz="1800" b="1" dirty="0"/>
            </a:br>
            <a:r>
              <a:rPr lang="ru-RU" sz="1800" b="1" dirty="0"/>
              <a:t>факультет информационных технологий</a:t>
            </a:r>
          </a:p>
          <a:p>
            <a:pPr algn="ctr"/>
            <a:r>
              <a:rPr lang="ru-RU" sz="1800" b="1" dirty="0"/>
              <a:t>Кафедра «программирование и икт»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B98A10BD-5CF4-49ED-ACED-128A06D733EE}"/>
              </a:ext>
            </a:extLst>
          </p:cNvPr>
          <p:cNvSpPr txBox="1">
            <a:spLocks/>
          </p:cNvSpPr>
          <p:nvPr/>
        </p:nvSpPr>
        <p:spPr>
          <a:xfrm>
            <a:off x="787247" y="1913229"/>
            <a:ext cx="11029615" cy="176890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 Semi-Bold" panose="020B0604020202020204" charset="-52"/>
              </a:rPr>
              <a:t>Разработка платформы для подготовки школьников к ЕГЭ по информатике </a:t>
            </a:r>
            <a:endParaRPr lang="en-US" sz="36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Montserrat Semi-Bold" panose="020B0604020202020204" charset="-52"/>
            </a:endParaRPr>
          </a:p>
          <a:p>
            <a:r>
              <a:rPr lang="ru-RU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ontserrat Semi-Bold" panose="020B0604020202020204" charset="-52"/>
              </a:rPr>
              <a:t>(</a:t>
            </a:r>
            <a:r>
              <a:rPr lang="ru-RU" sz="3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 Semi-Bold" panose="020B0604020202020204" charset="-52"/>
              </a:rPr>
              <a:t>на примере СОШ 47 г. Грозного)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F897FC11-41AE-436F-8009-F57BE9E27B90}"/>
              </a:ext>
            </a:extLst>
          </p:cNvPr>
          <p:cNvSpPr txBox="1">
            <a:spLocks/>
          </p:cNvSpPr>
          <p:nvPr/>
        </p:nvSpPr>
        <p:spPr>
          <a:xfrm>
            <a:off x="374905" y="4416552"/>
            <a:ext cx="7379207" cy="2065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225"/>
              </a:lnSpc>
            </a:pPr>
            <a:r>
              <a:rPr lang="en-US" sz="1800" spc="23" dirty="0" err="1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Автор</a:t>
            </a:r>
            <a:r>
              <a:rPr lang="ru-RU" sz="1800" spc="23" dirty="0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ы</a:t>
            </a:r>
            <a:r>
              <a:rPr lang="en-US" sz="1800" spc="23" dirty="0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:</a:t>
            </a:r>
            <a:r>
              <a:rPr lang="ru-RU" sz="1800" spc="23" dirty="0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 </a:t>
            </a:r>
            <a:r>
              <a:rPr lang="en-US" sz="1800" spc="23" dirty="0" err="1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Алиев</a:t>
            </a:r>
            <a:r>
              <a:rPr lang="en-US" sz="1800" spc="23" dirty="0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 </a:t>
            </a:r>
            <a:r>
              <a:rPr lang="en-US" sz="1800" spc="23" dirty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Р</a:t>
            </a:r>
            <a:r>
              <a:rPr lang="ru-RU" sz="1800" spc="23" dirty="0" err="1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ахим</a:t>
            </a:r>
            <a:r>
              <a:rPr lang="ru-RU" sz="1800" spc="23" dirty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 </a:t>
            </a:r>
            <a:r>
              <a:rPr lang="en-US" sz="1800" spc="23" dirty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А</a:t>
            </a:r>
            <a:r>
              <a:rPr lang="ru-RU" sz="1800" spc="23" dirty="0" err="1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птиевич</a:t>
            </a:r>
            <a:endParaRPr lang="ru-RU" sz="1800" spc="23" dirty="0" smtClean="0">
              <a:solidFill>
                <a:schemeClr val="bg1">
                  <a:lumMod val="95000"/>
                </a:schemeClr>
              </a:solidFill>
              <a:latin typeface="Montserrat Semi-Bold"/>
            </a:endParaRPr>
          </a:p>
          <a:p>
            <a:pPr algn="l">
              <a:lnSpc>
                <a:spcPts val="3225"/>
              </a:lnSpc>
            </a:pPr>
            <a:r>
              <a:rPr lang="ru-RU" sz="1800" spc="23" dirty="0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Багиев </a:t>
            </a:r>
            <a:r>
              <a:rPr lang="ru-RU" sz="1800" spc="23" dirty="0" err="1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Нур</a:t>
            </a:r>
            <a:r>
              <a:rPr lang="ru-RU" sz="1800" spc="23" dirty="0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-Магомед </a:t>
            </a:r>
            <a:r>
              <a:rPr lang="ru-RU" sz="1800" spc="23" dirty="0" err="1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Ибрагимович</a:t>
            </a:r>
            <a:r>
              <a:rPr lang="ru-RU" sz="1800" spc="23" dirty="0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 </a:t>
            </a:r>
          </a:p>
          <a:p>
            <a:pPr algn="l">
              <a:lnSpc>
                <a:spcPts val="3225"/>
              </a:lnSpc>
            </a:pPr>
            <a:r>
              <a:rPr lang="ru-RU" sz="1800" spc="23" dirty="0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Багиев Дин-Магомед </a:t>
            </a:r>
            <a:r>
              <a:rPr lang="ru-RU" sz="1800" spc="23" dirty="0" err="1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Ибрагимович</a:t>
            </a:r>
            <a:endParaRPr lang="en-US" sz="1800" spc="23" dirty="0">
              <a:solidFill>
                <a:schemeClr val="bg1">
                  <a:lumMod val="95000"/>
                </a:schemeClr>
              </a:solidFill>
              <a:latin typeface="Montserrat Semi-Bold"/>
            </a:endParaRPr>
          </a:p>
          <a:p>
            <a:pPr algn="l">
              <a:lnSpc>
                <a:spcPts val="3225"/>
              </a:lnSpc>
            </a:pPr>
            <a:r>
              <a:rPr lang="en-US" sz="1800" spc="23" dirty="0" err="1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Руководитель</a:t>
            </a:r>
            <a:r>
              <a:rPr lang="en-US" sz="1800" spc="23" dirty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: </a:t>
            </a:r>
            <a:r>
              <a:rPr lang="en-US" sz="1800" spc="23" dirty="0" err="1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Джемалиднова</a:t>
            </a:r>
            <a:r>
              <a:rPr lang="en-US" sz="1800" spc="23" dirty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 М</a:t>
            </a:r>
            <a:r>
              <a:rPr lang="ru-RU" sz="1800" spc="23" dirty="0" err="1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адина</a:t>
            </a:r>
            <a:r>
              <a:rPr lang="ru-RU" sz="1800" spc="23" dirty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 </a:t>
            </a:r>
            <a:r>
              <a:rPr lang="en-US" sz="1800" spc="23" dirty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Ю</a:t>
            </a:r>
            <a:r>
              <a:rPr lang="ru-RU" sz="1800" spc="23" dirty="0" err="1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суповна</a:t>
            </a:r>
            <a:endParaRPr lang="en-US" sz="1800" spc="23" dirty="0">
              <a:solidFill>
                <a:schemeClr val="bg1">
                  <a:lumMod val="95000"/>
                </a:schemeClr>
              </a:solidFill>
              <a:latin typeface="Montserrat Semi-Bold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3768" y="292431"/>
            <a:ext cx="11676185" cy="15856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spc="25" dirty="0" smtClean="0">
              <a:solidFill>
                <a:schemeClr val="bg1">
                  <a:lumMod val="95000"/>
                </a:schemeClr>
              </a:solidFill>
              <a:latin typeface="Montserrat Semi-Bold"/>
            </a:endParaRPr>
          </a:p>
          <a:p>
            <a:pPr algn="ctr"/>
            <a:r>
              <a:rPr lang="en-US" sz="3200" spc="25" dirty="0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МБОУ </a:t>
            </a:r>
            <a:r>
              <a:rPr lang="en-US" sz="3200" spc="25" dirty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“СОШ № 56 </a:t>
            </a:r>
            <a:r>
              <a:rPr lang="en-US" sz="3200" spc="25" dirty="0" err="1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им</a:t>
            </a:r>
            <a:r>
              <a:rPr lang="en-US" sz="3200" spc="25" dirty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. П.П. </a:t>
            </a:r>
            <a:r>
              <a:rPr lang="en-US" sz="3200" spc="25" dirty="0" err="1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Балюка</a:t>
            </a:r>
            <a:r>
              <a:rPr lang="en-US" sz="3200" spc="25" dirty="0" smtClean="0">
                <a:solidFill>
                  <a:schemeClr val="bg1">
                    <a:lumMod val="95000"/>
                  </a:schemeClr>
                </a:solidFill>
                <a:latin typeface="Montserrat Semi-Bold"/>
              </a:rPr>
              <a:t>”</a:t>
            </a:r>
            <a:endParaRPr lang="en-US" sz="3200" spc="25" dirty="0">
              <a:solidFill>
                <a:schemeClr val="bg1">
                  <a:lumMod val="95000"/>
                </a:schemeClr>
              </a:solidFill>
              <a:latin typeface="Montserrat Semi-Bold"/>
            </a:endParaRPr>
          </a:p>
          <a:p>
            <a:pPr algn="ctr"/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31066" y="3717303"/>
            <a:ext cx="10524392" cy="1186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881591" y="5599618"/>
            <a:ext cx="2950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Project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http://ege.expertbest.ru/</a:t>
            </a:r>
          </a:p>
        </p:txBody>
      </p:sp>
    </p:spTree>
    <p:extLst>
      <p:ext uri="{BB962C8B-B14F-4D97-AF65-F5344CB8AC3E}">
        <p14:creationId xmlns:p14="http://schemas.microsoft.com/office/powerpoint/2010/main" val="6668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29332" y="239678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Теоретический материал для изучения</a:t>
            </a:r>
            <a:endParaRPr lang="ru-RU" sz="24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309688"/>
            <a:ext cx="4149216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56871" y="5633277"/>
            <a:ext cx="4341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Montserrat Semi-Bold" panose="020B0604020202020204" charset="-52"/>
                <a:ea typeface="Times New Roman" panose="02020603050405020304" pitchFamily="18" charset="0"/>
              </a:rPr>
              <a:t>Список тем теоретического </a:t>
            </a:r>
            <a:r>
              <a:rPr lang="ru-RU" dirty="0" smtClean="0">
                <a:latin typeface="Montserrat Semi-Bold" panose="020B0604020202020204" charset="-52"/>
                <a:ea typeface="Times New Roman" panose="02020603050405020304" pitchFamily="18" charset="0"/>
              </a:rPr>
              <a:t>материала</a:t>
            </a:r>
            <a:endParaRPr lang="ru-RU" dirty="0">
              <a:latin typeface="Montserrat Semi-Bold" panose="020B0604020202020204" charset="-5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276" y="1179018"/>
            <a:ext cx="3492334" cy="4523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925312" y="5817943"/>
            <a:ext cx="5952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Montserrat Semi-Bold" panose="020B0604020202020204" charset="-52"/>
                <a:ea typeface="Times New Roman" panose="02020603050405020304" pitchFamily="18" charset="0"/>
              </a:rPr>
              <a:t>Вывод на экран </a:t>
            </a:r>
            <a:r>
              <a:rPr lang="ru-RU" dirty="0">
                <a:latin typeface="Montserrat Semi-Bold" panose="020B0604020202020204" charset="-52"/>
                <a:ea typeface="Times New Roman" panose="02020603050405020304" pitchFamily="18" charset="0"/>
              </a:rPr>
              <a:t>теоретического</a:t>
            </a:r>
            <a:r>
              <a:rPr lang="ru-RU" sz="1600" dirty="0">
                <a:latin typeface="Montserrat Semi-Bold" panose="020B0604020202020204" charset="-52"/>
                <a:ea typeface="Times New Roman" panose="02020603050405020304" pitchFamily="18" charset="0"/>
              </a:rPr>
              <a:t> материала для изучения</a:t>
            </a:r>
            <a:endParaRPr lang="ru-RU" sz="1600" dirty="0">
              <a:latin typeface="Montserrat Semi-Bold" panose="020B0604020202020204" charset="-52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4811571" y="2979493"/>
            <a:ext cx="2351596" cy="592931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29332" y="239678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Видеоуроки</a:t>
            </a:r>
            <a:endParaRPr lang="ru-RU" sz="24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9" y="1228726"/>
            <a:ext cx="3586162" cy="446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252727" y="5675514"/>
            <a:ext cx="4664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 Semi-Bold" panose="020B0604020202020204" charset="-52"/>
                <a:ea typeface="Times New Roman" panose="02020603050405020304" pitchFamily="18" charset="0"/>
              </a:rPr>
              <a:t>Список </a:t>
            </a:r>
            <a:r>
              <a:rPr lang="ru-RU" dirty="0" err="1">
                <a:latin typeface="Montserrat Semi-Bold" panose="020B0604020202020204" charset="-52"/>
                <a:ea typeface="Times New Roman" panose="02020603050405020304" pitchFamily="18" charset="0"/>
              </a:rPr>
              <a:t>видеоуроков</a:t>
            </a:r>
            <a:r>
              <a:rPr lang="ru-RU" dirty="0">
                <a:latin typeface="Montserrat Semi-Bold" panose="020B0604020202020204" charset="-52"/>
                <a:ea typeface="Times New Roman" panose="02020603050405020304" pitchFamily="18" charset="0"/>
              </a:rPr>
              <a:t> по информатике</a:t>
            </a:r>
            <a:endParaRPr lang="ru-RU" dirty="0">
              <a:latin typeface="Montserrat Semi-Bold" panose="020B0604020202020204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8" y="3085834"/>
            <a:ext cx="561905" cy="752381"/>
          </a:xfrm>
          <a:prstGeom prst="rect">
            <a:avLst/>
          </a:prstGeom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7" y="1063870"/>
            <a:ext cx="3738563" cy="537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Стрелка вправо 15"/>
          <p:cNvSpPr/>
          <p:nvPr/>
        </p:nvSpPr>
        <p:spPr>
          <a:xfrm>
            <a:off x="5391112" y="3245284"/>
            <a:ext cx="2032509" cy="592931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18317" y="3838215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smtClean="0">
                <a:latin typeface="Montserrat Semi-Bold" panose="020B0604020202020204" charset="-52"/>
                <a:ea typeface="Times New Roman" panose="02020603050405020304" pitchFamily="18" charset="0"/>
              </a:rPr>
              <a:t>Уровень</a:t>
            </a:r>
          </a:p>
          <a:p>
            <a:pPr algn="ctr"/>
            <a:r>
              <a:rPr lang="ru-RU" sz="1600" dirty="0" smtClean="0">
                <a:latin typeface="Montserrat Semi-Bold" panose="020B0604020202020204" charset="-52"/>
                <a:ea typeface="Times New Roman" panose="02020603050405020304" pitchFamily="18" charset="0"/>
              </a:rPr>
              <a:t>сложности</a:t>
            </a:r>
            <a:endParaRPr lang="ru-RU" sz="1600" dirty="0">
              <a:latin typeface="Montserrat Semi-Bold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773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29332" y="239678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Тестирование знаний учащихся</a:t>
            </a:r>
            <a:endParaRPr lang="ru-RU" sz="24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71" y="1529207"/>
            <a:ext cx="4723547" cy="3519043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509" y="1101970"/>
            <a:ext cx="3890614" cy="51178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Стрелка вправо 12"/>
          <p:cNvSpPr/>
          <p:nvPr/>
        </p:nvSpPr>
        <p:spPr>
          <a:xfrm>
            <a:off x="4930269" y="1968934"/>
            <a:ext cx="2878707" cy="474837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329184" y="5242386"/>
            <a:ext cx="7882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Montserrat Semi-Bold" panose="020B0604020202020204" charset="-52"/>
                <a:ea typeface="Times New Roman" panose="02020603050405020304" pitchFamily="18" charset="0"/>
              </a:rPr>
              <a:t>Список </a:t>
            </a:r>
            <a:r>
              <a:rPr lang="ru-RU" sz="1600" dirty="0">
                <a:latin typeface="Montserrat Semi-Bold" panose="020B0604020202020204" charset="-52"/>
                <a:ea typeface="Times New Roman" panose="02020603050405020304" pitchFamily="18" charset="0"/>
              </a:rPr>
              <a:t>тем для оценки знаний по основным </a:t>
            </a:r>
            <a:r>
              <a:rPr lang="ru-RU" sz="1600" dirty="0">
                <a:latin typeface="Montserrat Semi-Bold" panose="020B0604020202020204" charset="-52"/>
                <a:ea typeface="Times New Roman" panose="02020603050405020304" pitchFamily="18" charset="0"/>
              </a:rPr>
              <a:t> </a:t>
            </a:r>
            <a:r>
              <a:rPr lang="ru-RU" sz="1600" dirty="0" smtClean="0">
                <a:latin typeface="Montserrat Semi-Bold" panose="020B0604020202020204" charset="-52"/>
                <a:ea typeface="Times New Roman" panose="02020603050405020304" pitchFamily="18" charset="0"/>
              </a:rPr>
              <a:t>разделам информатики</a:t>
            </a:r>
            <a:endParaRPr lang="ru-RU" sz="1600" dirty="0">
              <a:latin typeface="Montserrat Semi-Bold" panose="020B060402020202020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487678" y="6257925"/>
            <a:ext cx="43322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Montserrat Semi-Bold" panose="020B0604020202020204" charset="-52"/>
                <a:ea typeface="Times New Roman" panose="02020603050405020304" pitchFamily="18" charset="0"/>
              </a:rPr>
              <a:t>Процесс  тестирования по выбранной теме</a:t>
            </a:r>
            <a:endParaRPr lang="ru-RU" sz="1600" dirty="0">
              <a:latin typeface="Montserrat Semi-Bold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059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09549" y="251814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варианты ввода ответа в процессе  </a:t>
            </a:r>
            <a:r>
              <a:rPr lang="ru-RU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тестирования</a:t>
            </a:r>
            <a:endParaRPr lang="ru-RU" sz="24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303548"/>
            <a:ext cx="4537227" cy="3188322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1303548"/>
            <a:ext cx="5068887" cy="14444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365760" y="4562270"/>
            <a:ext cx="5383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 Semi-Bold" panose="020B060402020202020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а) одиночный выбор из списка вариантов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 Semi-Bold" panose="020B0604020202020204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694364" y="2666876"/>
            <a:ext cx="4167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Montserrat Semi-Bold" panose="020B0604020202020204" charset="-52"/>
                <a:ea typeface="Times New Roman" panose="02020603050405020304" pitchFamily="18" charset="0"/>
              </a:rPr>
              <a:t>б)  ввод ответа в текстовое поле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955" y="4108151"/>
            <a:ext cx="2700652" cy="90823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888" y="3128541"/>
            <a:ext cx="2533650" cy="34102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5" name="Стрелка вправо 24"/>
          <p:cNvSpPr/>
          <p:nvPr/>
        </p:nvSpPr>
        <p:spPr>
          <a:xfrm>
            <a:off x="8033607" y="4253348"/>
            <a:ext cx="718327" cy="23534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4151376" y="5071166"/>
            <a:ext cx="4893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 smtClean="0">
                <a:latin typeface="Montserrat Semi-Bold" panose="020B0604020202020204" charset="-52"/>
                <a:cs typeface="Times New Roman" panose="02020603050405020304" pitchFamily="18" charset="0"/>
              </a:rPr>
              <a:t>Ученик </a:t>
            </a:r>
            <a:r>
              <a:rPr lang="ru-RU" altLang="ru-RU" sz="1600" dirty="0" smtClean="0">
                <a:latin typeface="Montserrat Semi-Bold" panose="020B0604020202020204" charset="-52"/>
                <a:cs typeface="Times New Roman" panose="02020603050405020304" pitchFamily="18" charset="0"/>
              </a:rPr>
              <a:t>не ответил на все вопросы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 Semi-Bold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659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209549" y="251814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РЕЗУЛЬТАТЫ тестирования</a:t>
            </a:r>
            <a:endParaRPr lang="ru-RU" sz="24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14" y="1171256"/>
            <a:ext cx="4457485" cy="539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8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9549" y="251814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ИЗУЧЕНИЕ ЯЗЫКА </a:t>
            </a:r>
            <a:r>
              <a:rPr lang="en-US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PYTHON</a:t>
            </a:r>
            <a:endParaRPr lang="ru-RU" sz="24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7"/>
          <a:stretch/>
        </p:blipFill>
        <p:spPr>
          <a:xfrm>
            <a:off x="756860" y="1527845"/>
            <a:ext cx="5193201" cy="4250956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11"/>
          <a:stretch/>
        </p:blipFill>
        <p:spPr>
          <a:xfrm>
            <a:off x="6736368" y="1527845"/>
            <a:ext cx="4465032" cy="4250956"/>
          </a:xfrm>
          <a:prstGeom prst="rect">
            <a:avLst/>
          </a:prstGeom>
          <a:ln w="25400"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35609" y="5934075"/>
            <a:ext cx="368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 Semi-Bold" panose="020B0604020202020204" charset="-52"/>
              </a:rPr>
              <a:t>Блоки задач</a:t>
            </a:r>
            <a:r>
              <a:rPr lang="en-US" dirty="0" smtClean="0">
                <a:latin typeface="Montserrat Semi-Bold" panose="020B0604020202020204" charset="-52"/>
              </a:rPr>
              <a:t> </a:t>
            </a:r>
            <a:r>
              <a:rPr lang="ru-RU" dirty="0" smtClean="0">
                <a:latin typeface="Montserrat Semi-Bold" panose="020B0604020202020204" charset="-52"/>
              </a:rPr>
              <a:t>по разным темам</a:t>
            </a:r>
            <a:endParaRPr lang="ru-RU" dirty="0">
              <a:latin typeface="Montserrat Semi-Bold" panose="020B0604020202020204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6368" y="5861308"/>
            <a:ext cx="446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 Semi-Bold" panose="020B0604020202020204" charset="-52"/>
              </a:rPr>
              <a:t>Онлайн-редактор </a:t>
            </a:r>
            <a:r>
              <a:rPr lang="en-US" dirty="0" smtClean="0">
                <a:latin typeface="Montserrat Semi-Bold" panose="020B0604020202020204" charset="-52"/>
              </a:rPr>
              <a:t>Python</a:t>
            </a:r>
            <a:endParaRPr lang="ru-RU" dirty="0">
              <a:latin typeface="Montserrat Semi-Bold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752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9549" y="251814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Видеоконференции </a:t>
            </a:r>
            <a:r>
              <a:rPr lang="ru-RU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по </a:t>
            </a:r>
            <a:r>
              <a:rPr lang="ru-RU" sz="2400" b="1" cap="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егэ</a:t>
            </a:r>
            <a:endParaRPr lang="ru-RU" sz="24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892"/>
          <a:stretch/>
        </p:blipFill>
        <p:spPr>
          <a:xfrm>
            <a:off x="6248399" y="1162323"/>
            <a:ext cx="5635656" cy="2504802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4" y="1162323"/>
            <a:ext cx="4460081" cy="5158649"/>
          </a:xfrm>
          <a:prstGeom prst="rect">
            <a:avLst/>
          </a:prstGeom>
        </p:spPr>
      </p:pic>
      <p:cxnSp>
        <p:nvCxnSpPr>
          <p:cNvPr id="10" name="Соединительная линия уступом 9"/>
          <p:cNvCxnSpPr/>
          <p:nvPr/>
        </p:nvCxnSpPr>
        <p:spPr>
          <a:xfrm>
            <a:off x="4772025" y="1790700"/>
            <a:ext cx="1476374" cy="1276350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9763125" y="3276600"/>
            <a:ext cx="1" cy="109537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50339" y="4484751"/>
            <a:ext cx="342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 Semi-Bold" panose="020B0604020202020204" charset="-52"/>
              </a:rPr>
              <a:t>Веб-камера для трансляции</a:t>
            </a:r>
            <a:endParaRPr lang="ru-RU" dirty="0">
              <a:latin typeface="Montserrat Semi-Bold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297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9549" y="251814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МАТЕРИАЛЫ ДЛЯ ПОДГОТОВКИ К ЕГЭ ПО ИНФОРМАТИКЕ</a:t>
            </a:r>
            <a:endParaRPr lang="ru-RU" sz="24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166813"/>
            <a:ext cx="59340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B98A10BD-5CF4-49ED-ACED-128A06D733EE}"/>
              </a:ext>
            </a:extLst>
          </p:cNvPr>
          <p:cNvSpPr txBox="1">
            <a:spLocks/>
          </p:cNvSpPr>
          <p:nvPr/>
        </p:nvSpPr>
        <p:spPr>
          <a:xfrm>
            <a:off x="663819" y="3082436"/>
            <a:ext cx="11029615" cy="73141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solidFill>
                  <a:schemeClr val="accent4"/>
                </a:solidFill>
                <a:latin typeface="Montserrat Semi-Bold" panose="020B0604020202020204" charset="-52"/>
              </a:rPr>
              <a:t>СПАСИБО ЗА ВНИМАНИЕ!</a:t>
            </a:r>
            <a:endParaRPr lang="ru-RU" sz="4400" b="1" dirty="0">
              <a:solidFill>
                <a:schemeClr val="accent4"/>
              </a:solidFill>
              <a:latin typeface="Montserrat Semi-Bold" panose="020B0604020202020204" charset="-52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F897FC11-41AE-436F-8009-F57BE9E27B90}"/>
              </a:ext>
            </a:extLst>
          </p:cNvPr>
          <p:cNvSpPr txBox="1">
            <a:spLocks/>
          </p:cNvSpPr>
          <p:nvPr/>
        </p:nvSpPr>
        <p:spPr>
          <a:xfrm>
            <a:off x="827379" y="5299200"/>
            <a:ext cx="6469714" cy="1118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63768" y="292431"/>
            <a:ext cx="11676185" cy="15856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F897FC11-41AE-436F-8009-F57BE9E27B90}"/>
              </a:ext>
            </a:extLst>
          </p:cNvPr>
          <p:cNvSpPr txBox="1">
            <a:spLocks/>
          </p:cNvSpPr>
          <p:nvPr/>
        </p:nvSpPr>
        <p:spPr>
          <a:xfrm>
            <a:off x="566928" y="5344920"/>
            <a:ext cx="7973567" cy="1118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19807" y="239678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АКТУАЛЬНОСТЬ </a:t>
            </a:r>
            <a:r>
              <a:rPr lang="ru-RU" sz="28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исследования</a:t>
            </a:r>
            <a:endParaRPr lang="ru-RU" sz="28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112106570"/>
              </p:ext>
            </p:extLst>
          </p:nvPr>
        </p:nvGraphicFramePr>
        <p:xfrm>
          <a:off x="2234223" y="1327638"/>
          <a:ext cx="8128000" cy="4872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669565982"/>
              </p:ext>
            </p:extLst>
          </p:nvPr>
        </p:nvGraphicFramePr>
        <p:xfrm>
          <a:off x="599946" y="485128"/>
          <a:ext cx="10913582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19807" y="239678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ЦЕЛЬ, ЗАДАЧИ И НОВИЗНА исследования</a:t>
            </a:r>
            <a:endParaRPr lang="ru-RU" sz="24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3207" y="1424397"/>
            <a:ext cx="10763251" cy="5078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solidFill>
                  <a:srgbClr val="00B050"/>
                </a:solidFill>
                <a:latin typeface="Montserrat Semi-Bold" panose="020B0604020202020204" charset="-52"/>
                <a:ea typeface="Times New Roman" panose="02020603050405020304" pitchFamily="18" charset="0"/>
              </a:rPr>
              <a:t>Цель </a:t>
            </a:r>
            <a:r>
              <a:rPr lang="ru-RU" b="1" dirty="0">
                <a:solidFill>
                  <a:srgbClr val="00B050"/>
                </a:solidFill>
                <a:latin typeface="Montserrat Semi-Bold" panose="020B0604020202020204" charset="-52"/>
                <a:ea typeface="Times New Roman" panose="02020603050405020304" pitchFamily="18" charset="0"/>
              </a:rPr>
              <a:t>работы </a:t>
            </a:r>
            <a:r>
              <a:rPr lang="ru-RU" b="1" dirty="0" smtClean="0">
                <a:solidFill>
                  <a:srgbClr val="00B050"/>
                </a:solidFill>
                <a:latin typeface="Montserrat Semi-Bold" panose="020B0604020202020204" charset="-52"/>
                <a:ea typeface="Times New Roman" panose="02020603050405020304" pitchFamily="18" charset="0"/>
              </a:rPr>
              <a:t>- </a:t>
            </a:r>
            <a:r>
              <a:rPr lang="ru-RU" dirty="0" smtClean="0">
                <a:latin typeface="Montserrat Semi-Bold" panose="020B0604020202020204" charset="-52"/>
                <a:ea typeface="Times New Roman" panose="02020603050405020304" pitchFamily="18" charset="0"/>
              </a:rPr>
              <a:t>разработка </a:t>
            </a:r>
            <a:r>
              <a:rPr lang="ru-RU" dirty="0">
                <a:latin typeface="Montserrat Semi-Bold" panose="020B0604020202020204" charset="-52"/>
                <a:ea typeface="Times New Roman" panose="02020603050405020304" pitchFamily="18" charset="0"/>
              </a:rPr>
              <a:t>платформы для подготовки школьников к ЕГЭ по </a:t>
            </a:r>
            <a:r>
              <a:rPr lang="ru-RU" dirty="0" smtClean="0">
                <a:latin typeface="Montserrat Semi-Bold" panose="020B0604020202020204" charset="-52"/>
                <a:ea typeface="Times New Roman" panose="02020603050405020304" pitchFamily="18" charset="0"/>
              </a:rPr>
              <a:t>информатике.</a:t>
            </a:r>
            <a:endParaRPr lang="ru-RU" dirty="0">
              <a:effectLst/>
              <a:latin typeface="Montserrat Semi-Bold" panose="020B0604020202020204" charset="-52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3208" y="2049571"/>
            <a:ext cx="10763250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solidFill>
                  <a:srgbClr val="00B050"/>
                </a:solidFill>
                <a:latin typeface="Montserrat Semi-Bold" panose="020B0604020202020204" charset="-52"/>
                <a:ea typeface="Times New Roman" panose="02020603050405020304" pitchFamily="18" charset="0"/>
              </a:rPr>
              <a:t>Задачи</a:t>
            </a:r>
            <a:r>
              <a:rPr lang="ru-RU" dirty="0">
                <a:latin typeface="Montserrat Semi-Bold" panose="020B0604020202020204" charset="-52"/>
                <a:ea typeface="Times New Roman" panose="02020603050405020304" pitchFamily="18" charset="0"/>
              </a:rPr>
              <a:t>:</a:t>
            </a:r>
            <a:endParaRPr lang="ru-RU" sz="1600" dirty="0">
              <a:latin typeface="Montserrat Semi-Bold" panose="020B0604020202020204" charset="-52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dirty="0" smtClean="0">
                <a:latin typeface="Montserrat Semi-Bold" panose="020B0604020202020204" charset="-52"/>
                <a:ea typeface="Times New Roman" panose="02020603050405020304" pitchFamily="18" charset="0"/>
              </a:rPr>
              <a:t>провести </a:t>
            </a:r>
            <a:r>
              <a:rPr lang="ru-RU" dirty="0">
                <a:latin typeface="Montserrat Semi-Bold" panose="020B0604020202020204" charset="-52"/>
                <a:ea typeface="Times New Roman" panose="02020603050405020304" pitchFamily="18" charset="0"/>
              </a:rPr>
              <a:t>анализ характеристик современных ресурсов по подготовке к ЕГЭ по </a:t>
            </a:r>
            <a:r>
              <a:rPr lang="ru-RU" dirty="0" smtClean="0">
                <a:latin typeface="Montserrat Semi-Bold" panose="020B0604020202020204" charset="-52"/>
                <a:ea typeface="Times New Roman" panose="02020603050405020304" pitchFamily="18" charset="0"/>
              </a:rPr>
              <a:t>информатике;</a:t>
            </a:r>
            <a:endParaRPr lang="ru-RU" sz="1600" dirty="0">
              <a:latin typeface="Montserrat Semi-Bold" panose="020B0604020202020204" charset="-52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dirty="0">
                <a:latin typeface="Montserrat Semi-Bold" panose="020B0604020202020204" charset="-52"/>
                <a:ea typeface="Times New Roman" panose="02020603050405020304" pitchFamily="18" charset="0"/>
              </a:rPr>
              <a:t>выполнить проектирование структуры платформы для подготовки к ЕГЭ по </a:t>
            </a:r>
            <a:r>
              <a:rPr lang="ru-RU" dirty="0" smtClean="0">
                <a:latin typeface="Montserrat Semi-Bold" panose="020B0604020202020204" charset="-52"/>
                <a:ea typeface="Times New Roman" panose="02020603050405020304" pitchFamily="18" charset="0"/>
              </a:rPr>
              <a:t>информатике;</a:t>
            </a:r>
            <a:endParaRPr lang="ru-RU" sz="1600" dirty="0">
              <a:latin typeface="Montserrat Semi-Bold" panose="020B0604020202020204" charset="-52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dirty="0">
                <a:latin typeface="Montserrat Semi-Bold" panose="020B0604020202020204" charset="-52"/>
                <a:ea typeface="Times New Roman" panose="02020603050405020304" pitchFamily="18" charset="0"/>
              </a:rPr>
              <a:t>построить инфологическую и реляционную модели базы данных разрабатываемой платформы;</a:t>
            </a:r>
            <a:endParaRPr lang="ru-RU" sz="1600" dirty="0">
              <a:latin typeface="Montserrat Semi-Bold" panose="020B0604020202020204" charset="-52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dirty="0">
                <a:latin typeface="Montserrat Semi-Bold" panose="020B0604020202020204" charset="-52"/>
                <a:ea typeface="Times New Roman" panose="02020603050405020304" pitchFamily="18" charset="0"/>
              </a:rPr>
              <a:t>осуществить выбор инструментальных средств разработки;</a:t>
            </a:r>
            <a:endParaRPr lang="ru-RU" sz="1600" dirty="0">
              <a:latin typeface="Montserrat Semi-Bold" panose="020B0604020202020204" charset="-52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dirty="0">
                <a:latin typeface="Montserrat Semi-Bold" panose="020B0604020202020204" charset="-52"/>
                <a:ea typeface="Times New Roman" panose="02020603050405020304" pitchFamily="18" charset="0"/>
              </a:rPr>
              <a:t>разработать </a:t>
            </a:r>
            <a:r>
              <a:rPr lang="ru-RU" dirty="0" smtClean="0">
                <a:latin typeface="Montserrat Semi-Bold" panose="020B0604020202020204" charset="-52"/>
                <a:ea typeface="Times New Roman" panose="02020603050405020304" pitchFamily="18" charset="0"/>
              </a:rPr>
              <a:t>пользовательский интерфейс платформы </a:t>
            </a:r>
            <a:r>
              <a:rPr lang="ru-RU" dirty="0">
                <a:latin typeface="Montserrat Semi-Bold" panose="020B0604020202020204" charset="-52"/>
                <a:ea typeface="Times New Roman" panose="02020603050405020304" pitchFamily="18" charset="0"/>
              </a:rPr>
              <a:t>для подготовки к ЕГЭ по </a:t>
            </a:r>
            <a:r>
              <a:rPr lang="ru-RU" dirty="0" smtClean="0">
                <a:latin typeface="Montserrat Semi-Bold" panose="020B0604020202020204" charset="-52"/>
                <a:ea typeface="Times New Roman" panose="02020603050405020304" pitchFamily="18" charset="0"/>
              </a:rPr>
              <a:t>информатике.</a:t>
            </a:r>
            <a:endParaRPr lang="ru-RU" sz="1600" dirty="0">
              <a:effectLst/>
              <a:latin typeface="Montserrat Semi-Bold" panose="020B0604020202020204" charset="-52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3208" y="5116439"/>
            <a:ext cx="1068631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00B050"/>
                </a:solidFill>
                <a:latin typeface="Montserrat Semi-Bold" panose="020B0604020202020204" charset="-52"/>
                <a:ea typeface="Times New Roman" panose="02020603050405020304" pitchFamily="18" charset="0"/>
              </a:rPr>
              <a:t>Научная новизна </a:t>
            </a:r>
            <a:r>
              <a:rPr lang="ru-RU" b="1" dirty="0" smtClean="0">
                <a:solidFill>
                  <a:srgbClr val="00B050"/>
                </a:solidFill>
                <a:latin typeface="Montserrat Semi-Bold" panose="020B0604020202020204" charset="-52"/>
                <a:ea typeface="Times New Roman" panose="02020603050405020304" pitchFamily="18" charset="0"/>
              </a:rPr>
              <a:t>исследования </a:t>
            </a:r>
            <a:r>
              <a:rPr lang="ru-RU" dirty="0">
                <a:latin typeface="Montserrat Semi-Bold" panose="020B0604020202020204" charset="-52"/>
                <a:ea typeface="Times New Roman" panose="02020603050405020304" pitchFamily="18" charset="0"/>
              </a:rPr>
              <a:t>заключается в анализе различных видов учебной деятельности, способствующих наиболее эффективному усвоению материала, и разработке на его основе платформы для подготовке к ЕГЭ по </a:t>
            </a:r>
            <a:r>
              <a:rPr lang="ru-RU" dirty="0" smtClean="0">
                <a:latin typeface="Montserrat Semi-Bold" panose="020B0604020202020204" charset="-52"/>
                <a:ea typeface="Times New Roman" panose="02020603050405020304" pitchFamily="18" charset="0"/>
              </a:rPr>
              <a:t>информатике.</a:t>
            </a:r>
            <a:endParaRPr lang="ru-RU" dirty="0">
              <a:latin typeface="Montserrat Semi-Bold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763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9807" y="239678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Анализ характеристик современных ресурсов по подготовке к ЕГЭ по информатике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6650"/>
              </p:ext>
            </p:extLst>
          </p:nvPr>
        </p:nvGraphicFramePr>
        <p:xfrm>
          <a:off x="347472" y="1143000"/>
          <a:ext cx="11466575" cy="538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57">
                  <a:extLst>
                    <a:ext uri="{9D8B030D-6E8A-4147-A177-3AD203B41FA5}">
                      <a16:colId xmlns:a16="http://schemas.microsoft.com/office/drawing/2014/main" xmlns="" val="1906751431"/>
                    </a:ext>
                  </a:extLst>
                </a:gridCol>
                <a:gridCol w="3340734">
                  <a:extLst>
                    <a:ext uri="{9D8B030D-6E8A-4147-A177-3AD203B41FA5}">
                      <a16:colId xmlns:a16="http://schemas.microsoft.com/office/drawing/2014/main" xmlns="" val="1607626160"/>
                    </a:ext>
                  </a:extLst>
                </a:gridCol>
                <a:gridCol w="589539">
                  <a:extLst>
                    <a:ext uri="{9D8B030D-6E8A-4147-A177-3AD203B41FA5}">
                      <a16:colId xmlns:a16="http://schemas.microsoft.com/office/drawing/2014/main" xmlns="" val="4145393851"/>
                    </a:ext>
                  </a:extLst>
                </a:gridCol>
                <a:gridCol w="3232653">
                  <a:extLst>
                    <a:ext uri="{9D8B030D-6E8A-4147-A177-3AD203B41FA5}">
                      <a16:colId xmlns:a16="http://schemas.microsoft.com/office/drawing/2014/main" xmlns="" val="687531338"/>
                    </a:ext>
                  </a:extLst>
                </a:gridCol>
                <a:gridCol w="540410">
                  <a:extLst>
                    <a:ext uri="{9D8B030D-6E8A-4147-A177-3AD203B41FA5}">
                      <a16:colId xmlns:a16="http://schemas.microsoft.com/office/drawing/2014/main" xmlns="" val="3933481187"/>
                    </a:ext>
                  </a:extLst>
                </a:gridCol>
                <a:gridCol w="3281782">
                  <a:extLst>
                    <a:ext uri="{9D8B030D-6E8A-4147-A177-3AD203B41FA5}">
                      <a16:colId xmlns:a16="http://schemas.microsoft.com/office/drawing/2014/main" xmlns="" val="4220509379"/>
                    </a:ext>
                  </a:extLst>
                </a:gridCol>
              </a:tblGrid>
              <a:tr h="1084392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ЕГЭ-сайт Константина Полякова - https://kpolyakov.spb.ru </a:t>
                      </a:r>
                      <a:endParaRPr lang="ru-RU" dirty="0">
                        <a:latin typeface="Montserrat Semi-Bold" panose="020B0604020202020204" charset="-5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"РЕШУ ЕГЭ": информатика. Обучающая система Дмитрия Гущина </a:t>
                      </a:r>
                      <a:endParaRPr lang="ru-RU" dirty="0">
                        <a:latin typeface="Montserrat Semi-Bold" panose="020B0604020202020204" charset="-5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Виртуальная лаборатория интерактивной анимации для уроков физики и 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информатики </a:t>
                      </a:r>
                      <a:endParaRPr lang="ru-RU" dirty="0">
                        <a:latin typeface="Montserrat Semi-Bold" panose="020B0604020202020204" charset="-5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9095182"/>
                  </a:ext>
                </a:extLst>
              </a:tr>
              <a:tr h="975953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</a:rPr>
                        <a:t>+</a:t>
                      </a:r>
                      <a:endParaRPr lang="ru-RU" sz="2800" b="1" dirty="0">
                        <a:solidFill>
                          <a:srgbClr val="00B050"/>
                        </a:solidFill>
                        <a:latin typeface="Montserrat Semi-Bold" panose="020B060402020202020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к каждому заданию ЕГЭ подобраны задачи для тренировки, к которым имеются ответы</a:t>
                      </a:r>
                      <a:endParaRPr lang="ru-RU" sz="1200" dirty="0">
                        <a:latin typeface="Montserrat Semi-Bold" panose="020B060402020202020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</a:rPr>
                        <a:t>+</a:t>
                      </a:r>
                      <a:endParaRPr lang="ru-RU" sz="2800" b="1" dirty="0">
                        <a:solidFill>
                          <a:srgbClr val="00B050"/>
                        </a:solidFill>
                        <a:latin typeface="Montserrat Semi-Bold" panose="020B060402020202020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существует классификатор экзаменационных заданий, позволяющий последовательно повторять те или иные небольшие темы 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</a:rPr>
                        <a:t>+</a:t>
                      </a:r>
                      <a:endParaRPr lang="ru-RU" sz="2800" b="1" dirty="0">
                        <a:solidFill>
                          <a:srgbClr val="00B050"/>
                        </a:solidFill>
                        <a:latin typeface="Montserrat Semi-Bold" panose="020B060402020202020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материалы анимированы и легко воспринимается детьми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4095471"/>
                  </a:ext>
                </a:extLst>
              </a:tr>
              <a:tr h="6144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+</a:t>
                      </a:r>
                      <a:endParaRPr lang="ru-RU" sz="2800" b="1" kern="1200" dirty="0">
                        <a:solidFill>
                          <a:srgbClr val="00B050"/>
                        </a:solidFill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ежегодное обновление материалов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+</a:t>
                      </a:r>
                      <a:endParaRPr lang="ru-RU" sz="2800" b="1" kern="1200" dirty="0">
                        <a:solidFill>
                          <a:srgbClr val="00B050"/>
                        </a:solidFill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ежегодное обновление материалов</a:t>
                      </a:r>
                    </a:p>
                    <a:p>
                      <a:endParaRPr lang="ru-RU" sz="1200" dirty="0">
                        <a:latin typeface="Montserrat Semi-Bold" panose="020B060402020202020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-</a:t>
                      </a:r>
                      <a:endParaRPr lang="ru-RU" sz="2800" b="1" kern="1200" dirty="0">
                        <a:solidFill>
                          <a:srgbClr val="00B050"/>
                        </a:solidFill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материал обновляется очень редко</a:t>
                      </a:r>
                    </a:p>
                    <a:p>
                      <a:endParaRPr lang="ru-RU" sz="1200" dirty="0">
                        <a:latin typeface="Montserrat Semi-Bold" panose="020B0604020202020204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5204885"/>
                  </a:ext>
                </a:extLst>
              </a:tr>
              <a:tr h="975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+</a:t>
                      </a:r>
                      <a:endParaRPr lang="ru-RU" sz="2800" b="1" kern="1200" dirty="0">
                        <a:solidFill>
                          <a:srgbClr val="00B050"/>
                        </a:solidFill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для большинства задач из </a:t>
                      </a:r>
                      <a:r>
                        <a:rPr lang="ru-RU" sz="1200" kern="1200" dirty="0" err="1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демо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-вариантов ЕГЭ сравниваются несколько способов решения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+</a:t>
                      </a:r>
                      <a:endParaRPr lang="ru-RU" sz="2800" b="1" kern="1200" dirty="0">
                        <a:solidFill>
                          <a:srgbClr val="00B050"/>
                        </a:solidFill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предоставляется возможность включения в тренировочные варианты работ произвольного количества заданий каждого экзаменационного типа</a:t>
                      </a:r>
                      <a:endParaRPr lang="ru-RU" sz="1200" dirty="0">
                        <a:latin typeface="Montserrat Semi-Bold" panose="020B060402020202020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+</a:t>
                      </a:r>
                      <a:endParaRPr lang="ru-RU" sz="2800" b="1" kern="1200" dirty="0">
                        <a:solidFill>
                          <a:srgbClr val="00B050"/>
                        </a:solidFill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На сайте представлены «интерактивные тренажеры для подготовки к ЕГЭ". Всего 26 тренажеров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2253934"/>
                  </a:ext>
                </a:extLst>
              </a:tr>
              <a:tr h="867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algn="ctr"/>
                      <a:endParaRPr lang="ru-RU" sz="1400" dirty="0">
                        <a:latin typeface="Montserrat Semi-Bold" panose="020B060402020202020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анализируются их достоинства и недостатки, возможные проблемы и «ловушки» решений задач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для контроля уровня подготовки система ведет статистику изученных тем и решенных заданий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содержит анализ заданий ЕГЭ сложного уровня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997739"/>
                  </a:ext>
                </a:extLst>
              </a:tr>
              <a:tr h="867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algn="ctr"/>
                      <a:endParaRPr lang="ru-RU" sz="1400" dirty="0">
                        <a:latin typeface="Montserrat Semi-Bold" panose="020B060402020202020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приведены рекомендации, позволяющие выбрать эффективные методы решения каждой конкретной задачи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после тестирования сообщается прогноз тестового экзаменационного балла по </a:t>
                      </a:r>
                      <a:r>
                        <a:rPr lang="ru-RU" sz="1200" kern="1200" dirty="0" err="1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стобалльной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 шкале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Montserrat Semi-Bold" panose="020B0604020202020204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00B050"/>
                          </a:solidFill>
                          <a:latin typeface="Montserrat Semi-Bold" panose="020B0604020202020204" charset="-52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 smtClean="0">
                          <a:latin typeface="Montserrat Semi-Bold" panose="020B0604020202020204" charset="-52"/>
                        </a:rPr>
                        <a:t>мало материалов для оценивания</a:t>
                      </a:r>
                      <a:r>
                        <a:rPr lang="ru-RU" sz="1200" baseline="0" dirty="0" smtClean="0">
                          <a:latin typeface="Montserrat Semi-Bold" panose="020B0604020202020204" charset="-52"/>
                        </a:rPr>
                        <a:t> степени усвоения различных тем по информатике</a:t>
                      </a:r>
                      <a:r>
                        <a:rPr lang="ru-RU" sz="1200" dirty="0" smtClean="0">
                          <a:latin typeface="Montserrat Semi-Bold" panose="020B0604020202020204" charset="-52"/>
                        </a:rPr>
                        <a:t>  </a:t>
                      </a:r>
                      <a:endParaRPr lang="ru-RU" sz="1200" dirty="0">
                        <a:latin typeface="Montserrat Semi-Bold" panose="020B0604020202020204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202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19807" y="239678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СТРУКТУРА платформы </a:t>
            </a:r>
            <a:r>
              <a:rPr lang="ru-RU" sz="24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для подготовки школьников к ЕГЭ по информатике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267160030"/>
              </p:ext>
            </p:extLst>
          </p:nvPr>
        </p:nvGraphicFramePr>
        <p:xfrm>
          <a:off x="511906" y="466724"/>
          <a:ext cx="10975244" cy="562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4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851839400"/>
              </p:ext>
            </p:extLst>
          </p:nvPr>
        </p:nvGraphicFramePr>
        <p:xfrm>
          <a:off x="294789" y="311011"/>
          <a:ext cx="11665940" cy="68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19807" y="239678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Структура модуля тестирования платформы по подготовке к ЕГЭ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10569" y="1295400"/>
            <a:ext cx="7191375" cy="5029200"/>
            <a:chOff x="1689" y="851"/>
            <a:chExt cx="9555" cy="6825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473" y="851"/>
              <a:ext cx="3780" cy="720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Semi-Bold" panose="020B0604020202020204" charset="-52"/>
                </a:rPr>
                <a:t>Модуль разработки тестов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 Semi-Bold" panose="020B0604020202020204" charset="-52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3833" y="1571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277" y="2111"/>
              <a:ext cx="19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Semi-Bold" panose="020B0604020202020204" charset="-52"/>
                </a:rPr>
                <a:t>Подготовка заданий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 Semi-Bold" panose="020B0604020202020204" charset="-5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469" y="2831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1689" y="3551"/>
              <a:ext cx="1440" cy="7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Semi-Bold" panose="020B0604020202020204" charset="-52"/>
                </a:rPr>
                <a:t>База данных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 Semi-Bold" panose="020B0604020202020204" charset="-52"/>
              </a:endParaRP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3557" y="3551"/>
              <a:ext cx="3780" cy="720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Semi-Bold" panose="020B0604020202020204" charset="-52"/>
                </a:rPr>
                <a:t>Модуль тестирования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 Semi-Bold" panose="020B0604020202020204" charset="-52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5333" y="427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473" y="4631"/>
              <a:ext cx="39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Semi-Bold" panose="020B0604020202020204" charset="-52"/>
                </a:rPr>
                <a:t>Регистрация пользователя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 Semi-Bold" panose="020B0604020202020204" charset="-52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5321" y="512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457" y="5491"/>
              <a:ext cx="39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Semi-Bold" panose="020B0604020202020204" charset="-52"/>
                </a:rPr>
                <a:t>Генерирование теста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 Semi-Bold" panose="020B0604020202020204" charset="-5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5333" y="597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429" y="6343"/>
              <a:ext cx="39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Semi-Bold" panose="020B0604020202020204" charset="-52"/>
                </a:rPr>
                <a:t>Тестирование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 Semi-Bold" panose="020B0604020202020204" charset="-52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5349" y="683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441" y="7187"/>
              <a:ext cx="39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Semi-Bold" panose="020B0604020202020204" charset="-52"/>
                </a:rPr>
                <a:t>Формирование протокола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 Semi-Bold" panose="020B0604020202020204" charset="-52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366" y="4327"/>
              <a:ext cx="0" cy="1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2361" y="5735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7813" y="2071"/>
              <a:ext cx="2680" cy="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Semi-Bold" panose="020B0604020202020204" charset="-52"/>
                </a:rPr>
                <a:t>Результаты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 Semi-Bold" panose="020B0604020202020204" charset="-52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385" y="259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9913" y="260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7613" y="2971"/>
              <a:ext cx="144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Semi-Bold" panose="020B0604020202020204" charset="-52"/>
                </a:rPr>
                <a:t>Просмотр протоколов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 Semi-Bold" panose="020B0604020202020204" charset="-52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9233" y="2971"/>
              <a:ext cx="144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190800" rIns="54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Semi-Bold" panose="020B0604020202020204" charset="-52"/>
                </a:rPr>
                <a:t>Статистика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 Semi-Bold" panose="020B0604020202020204" charset="-5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4553" y="2471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553" y="2471"/>
              <a:ext cx="0" cy="7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H="1">
              <a:off x="2753" y="3179"/>
              <a:ext cx="17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2753" y="319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7405" y="7443"/>
              <a:ext cx="38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V="1">
              <a:off x="11244" y="2283"/>
              <a:ext cx="0" cy="5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10521" y="2291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515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24426177"/>
              </p:ext>
            </p:extLst>
          </p:nvPr>
        </p:nvGraphicFramePr>
        <p:xfrm>
          <a:off x="321837" y="311010"/>
          <a:ext cx="11629838" cy="52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19807" y="239678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Построение инфологической и реляционной моделей базы данных</a:t>
            </a: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90" y="1529005"/>
            <a:ext cx="5182888" cy="3338270"/>
          </a:xfrm>
          <a:prstGeom prst="rect">
            <a:avLst/>
          </a:prstGeom>
        </p:spPr>
      </p:pic>
      <p:sp>
        <p:nvSpPr>
          <p:cNvPr id="60" name="Прямоугольник 59"/>
          <p:cNvSpPr/>
          <p:nvPr/>
        </p:nvSpPr>
        <p:spPr>
          <a:xfrm>
            <a:off x="624265" y="5433493"/>
            <a:ext cx="3155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latin typeface="Montserrat Semi-Bold" panose="020B0604020202020204" charset="-52"/>
                <a:ea typeface="Times New Roman" panose="02020603050405020304" pitchFamily="18" charset="0"/>
              </a:rPr>
              <a:t>Диаграмма "Сущность – связь"</a:t>
            </a:r>
            <a:endParaRPr lang="ru-RU" sz="1600" dirty="0">
              <a:latin typeface="Montserrat Semi-Bold" panose="020B0604020202020204" charset="-52"/>
            </a:endParaRPr>
          </a:p>
        </p:txBody>
      </p:sp>
      <p:pic>
        <p:nvPicPr>
          <p:cNvPr id="89" name="Рисунок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2550" y="1529005"/>
            <a:ext cx="5880017" cy="3547820"/>
          </a:xfrm>
          <a:prstGeom prst="rect">
            <a:avLst/>
          </a:prstGeom>
        </p:spPr>
      </p:pic>
      <p:sp>
        <p:nvSpPr>
          <p:cNvPr id="90" name="Прямоугольник 89"/>
          <p:cNvSpPr/>
          <p:nvPr/>
        </p:nvSpPr>
        <p:spPr>
          <a:xfrm>
            <a:off x="6910765" y="5467933"/>
            <a:ext cx="30381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Montserrat Semi-Bold" panose="020B0604020202020204" charset="-52"/>
              </a:rPr>
              <a:t>Реляционная модель данных </a:t>
            </a:r>
          </a:p>
        </p:txBody>
      </p:sp>
    </p:spTree>
    <p:extLst>
      <p:ext uri="{BB962C8B-B14F-4D97-AF65-F5344CB8AC3E}">
        <p14:creationId xmlns:p14="http://schemas.microsoft.com/office/powerpoint/2010/main" val="16799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9332" y="239678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Выбор инструментальных средств разработки</a:t>
            </a:r>
          </a:p>
        </p:txBody>
      </p:sp>
      <p:sp>
        <p:nvSpPr>
          <p:cNvPr id="8" name="Багетная рамка 7"/>
          <p:cNvSpPr/>
          <p:nvPr/>
        </p:nvSpPr>
        <p:spPr>
          <a:xfrm>
            <a:off x="6182713" y="1638676"/>
            <a:ext cx="4843604" cy="94156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Web-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платформа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6599174" y="2580237"/>
            <a:ext cx="344031" cy="114979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10003277" y="2580237"/>
            <a:ext cx="344031" cy="114979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агетная рамка 10"/>
          <p:cNvSpPr/>
          <p:nvPr/>
        </p:nvSpPr>
        <p:spPr>
          <a:xfrm>
            <a:off x="5847735" y="3730027"/>
            <a:ext cx="1973657" cy="94156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язык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PHP</a:t>
            </a:r>
          </a:p>
        </p:txBody>
      </p:sp>
      <p:sp>
        <p:nvSpPr>
          <p:cNvPr id="12" name="Багетная рамка 11"/>
          <p:cNvSpPr/>
          <p:nvPr/>
        </p:nvSpPr>
        <p:spPr>
          <a:xfrm>
            <a:off x="9360479" y="3730027"/>
            <a:ext cx="1973657" cy="94156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сервер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баз данных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MyS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QL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-Bold" panose="020B0604020202020204" charset="-52"/>
            </a:endParaRPr>
          </a:p>
        </p:txBody>
      </p:sp>
      <p:pic>
        <p:nvPicPr>
          <p:cNvPr id="13" name="Picture 4" descr="Объектно-ориентированное программирование в PHP - Веб-студия &quot;Grand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35" y="5092571"/>
            <a:ext cx="2046084" cy="102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MySQL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479" y="4793809"/>
            <a:ext cx="2312021" cy="11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Стрелка вниз 15"/>
          <p:cNvSpPr/>
          <p:nvPr/>
        </p:nvSpPr>
        <p:spPr>
          <a:xfrm rot="5400000">
            <a:off x="5263136" y="3832690"/>
            <a:ext cx="344031" cy="736233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996828" y="5604092"/>
            <a:ext cx="3530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latin typeface="Montserrat Semi-Bold" panose="020B0604020202020204" charset="-52"/>
                <a:ea typeface="Times New Roman" panose="02020603050405020304" pitchFamily="18" charset="0"/>
              </a:rPr>
              <a:t>Среда 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Montserrat Semi-Bold" panose="020B0604020202020204" charset="-52"/>
                <a:ea typeface="Times New Roman" panose="02020603050405020304" pitchFamily="18" charset="0"/>
              </a:rPr>
              <a:t>разработки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Montserrat Semi-Bold" panose="020B0604020202020204" charset="-52"/>
                <a:ea typeface="Times New Roman" panose="02020603050405020304" pitchFamily="18" charset="0"/>
              </a:rPr>
              <a:t>PHP Storm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Montserrat Semi-Bold" panose="020B0604020202020204" charset="-52"/>
              <a:ea typeface="Times New Roman" panose="02020603050405020304" pitchFamily="18" charset="0"/>
            </a:endParaRPr>
          </a:p>
        </p:txBody>
      </p:sp>
      <p:pic>
        <p:nvPicPr>
          <p:cNvPr id="4100" name="Picture 4" descr="https://is19-2017.susu.ru/matveev/wp-content/uploads/sites/10/2018/09/JetBrainsPhpStormScreensh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6" y="2867780"/>
            <a:ext cx="4351664" cy="26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Стрелка вниз 17"/>
          <p:cNvSpPr/>
          <p:nvPr/>
        </p:nvSpPr>
        <p:spPr>
          <a:xfrm>
            <a:off x="8450278" y="2580237"/>
            <a:ext cx="344031" cy="574806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2" name="Picture 6" descr="https://www.turbopro.ru/images/stories/java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554" y="3182669"/>
            <a:ext cx="913935" cy="91393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0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9332" y="239678"/>
            <a:ext cx="11772901" cy="8241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ИНТЕРФЕЙС платформы </a:t>
            </a:r>
            <a:r>
              <a:rPr lang="ru-RU" sz="24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 panose="020B0604020202020204" charset="-52"/>
              </a:rPr>
              <a:t>для подготовки школьников к ЕГЭ по информатике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19" y="1154077"/>
            <a:ext cx="4101531" cy="5416412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3095625" y="1333500"/>
            <a:ext cx="1123950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651961" y="1333500"/>
            <a:ext cx="443664" cy="428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820025" y="1395412"/>
            <a:ext cx="866775" cy="36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8671494" y="1712118"/>
            <a:ext cx="443664" cy="428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3317457" y="2400300"/>
            <a:ext cx="1159293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73793" y="2185987"/>
            <a:ext cx="443664" cy="428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3105150" y="2790826"/>
            <a:ext cx="687055" cy="15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2639937" y="2824161"/>
            <a:ext cx="443664" cy="428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3238500" y="4000501"/>
            <a:ext cx="1073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2778414" y="3781420"/>
            <a:ext cx="443664" cy="428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3317457" y="5753101"/>
            <a:ext cx="1073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2829317" y="5538788"/>
            <a:ext cx="443664" cy="428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3272981" y="6334125"/>
            <a:ext cx="946594" cy="14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2845089" y="6088858"/>
            <a:ext cx="443664" cy="428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4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1623</TotalTime>
  <Words>580</Words>
  <Application>Microsoft Office PowerPoint</Application>
  <PresentationFormat>Широкоэкранный</PresentationFormat>
  <Paragraphs>119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Corbel</vt:lpstr>
      <vt:lpstr>Montserrat Semi-Bold</vt:lpstr>
      <vt:lpstr>Symbol</vt:lpstr>
      <vt:lpstr>Times New Roman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</dc:creator>
  <cp:lastModifiedBy>Учетная запись Майкрософт</cp:lastModifiedBy>
  <cp:revision>173</cp:revision>
  <dcterms:created xsi:type="dcterms:W3CDTF">2021-05-04T00:23:43Z</dcterms:created>
  <dcterms:modified xsi:type="dcterms:W3CDTF">2022-04-23T18:52:51Z</dcterms:modified>
</cp:coreProperties>
</file>