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3"/>
    <p:sldId id="256" r:id="rId5"/>
    <p:sldId id="259" r:id="rId6"/>
    <p:sldId id="263" r:id="rId7"/>
    <p:sldId id="291" r:id="rId8"/>
    <p:sldId id="304" r:id="rId9"/>
    <p:sldId id="305" r:id="rId10"/>
    <p:sldId id="313" r:id="rId11"/>
    <p:sldId id="290" r:id="rId12"/>
    <p:sldId id="271" r:id="rId13"/>
    <p:sldId id="292" r:id="rId14"/>
    <p:sldId id="267" r:id="rId15"/>
    <p:sldId id="351" r:id="rId16"/>
    <p:sldId id="294" r:id="rId17"/>
    <p:sldId id="270" r:id="rId18"/>
    <p:sldId id="268" r:id="rId19"/>
    <p:sldId id="297" r:id="rId20"/>
    <p:sldId id="303" r:id="rId21"/>
    <p:sldId id="307" r:id="rId22"/>
    <p:sldId id="308" r:id="rId23"/>
    <p:sldId id="298" r:id="rId24"/>
    <p:sldId id="272" r:id="rId25"/>
    <p:sldId id="309" r:id="rId26"/>
    <p:sldId id="310" r:id="rId27"/>
    <p:sldId id="311" r:id="rId28"/>
    <p:sldId id="301" r:id="rId29"/>
    <p:sldId id="273" r:id="rId30"/>
    <p:sldId id="274" r:id="rId31"/>
    <p:sldId id="302" r:id="rId32"/>
    <p:sldId id="312" r:id="rId33"/>
    <p:sldId id="30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</p:showPr>
  <p:clrMru>
    <a:srgbClr val="EE5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ä¸­åº¦æ ·å¼ 3 - å¼ºè°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9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5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BB0E1-7F69-4134-8E88-6081C868F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0"/>
          <a:stretch>
            <a:fillRect/>
          </a:stretch>
        </p:blipFill>
        <p:spPr>
          <a:xfrm>
            <a:off x="0" y="5513832"/>
            <a:ext cx="12192000" cy="1344168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36757" y="-1009933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5175913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261284" y="5770417"/>
            <a:ext cx="304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1962792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328420" y="6082423"/>
            <a:ext cx="345792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APP+WEB</a:t>
            </a:r>
            <a:endParaRPr lang="en-US" altLang="zh-CN" sz="1200" dirty="0">
              <a:solidFill>
                <a:schemeClr val="bg1"/>
              </a:solidFill>
              <a:ea typeface="Microsoft JhengHei Light" panose="020B0304030504040204" pitchFamily="34" charset="-120"/>
              <a:cs typeface="Helvetica" panose="020B0604020202020204" pitchFamily="34" charset="0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989745" y="187058"/>
            <a:ext cx="2247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3B</a:t>
            </a:r>
            <a:r>
              <a:rPr lang="zh-CN" altLang="en-US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组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3" name="文本框 2"/>
          <p:cNvSpPr txBox="1"/>
          <p:nvPr/>
        </p:nvSpPr>
        <p:spPr>
          <a:xfrm>
            <a:off x="4121150" y="2986405"/>
            <a:ext cx="3948430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2800">
                <a:solidFill>
                  <a:schemeClr val="bg1"/>
                </a:solidFill>
              </a:rPr>
              <a:t>廖祥森 陈潢 焦点</a:t>
            </a:r>
            <a:endParaRPr lang="x-none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rippl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1" grpId="0"/>
      <p:bldP spid="11" grpId="1"/>
      <p:bldP spid="12" grpId="0"/>
      <p:bldP spid="12" grpId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1622893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2827758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584685" y="4121334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1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50847" y="5398217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16116" y="2997297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849896" y="5507606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80984" y="4253108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59979" y="1856865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36734" y="1392993"/>
            <a:ext cx="4321012" cy="4805861"/>
            <a:chOff x="936734" y="1575877"/>
            <a:chExt cx="4342552" cy="4805861"/>
          </a:xfrm>
        </p:grpSpPr>
        <p:grpSp>
          <p:nvGrpSpPr>
            <p:cNvPr id="25" name="组合 24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GrpSpPr/>
            <p:nvPr/>
          </p:nvGrpSpPr>
          <p:grpSpPr>
            <a:xfrm>
              <a:off x="936734" y="3522706"/>
              <a:ext cx="1064263" cy="1079581"/>
              <a:chOff x="1149385" y="3565236"/>
              <a:chExt cx="1064263" cy="107958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" name="任意多边形 25"/>
              <p:cNvSpPr/>
              <p:nvPr/>
            </p:nvSpPr>
            <p:spPr>
              <a:xfrm>
                <a:off x="1149385" y="3565236"/>
                <a:ext cx="659198" cy="1079581"/>
              </a:xfrm>
              <a:custGeom>
                <a:avLst/>
                <a:gdLst>
                  <a:gd name="connsiteX0" fmla="*/ 499568 w 659198"/>
                  <a:gd name="connsiteY0" fmla="*/ 828193 h 1079581"/>
                  <a:gd name="connsiteX1" fmla="*/ 405928 w 659198"/>
                  <a:gd name="connsiteY1" fmla="*/ 921833 h 1079581"/>
                  <a:gd name="connsiteX2" fmla="*/ 499568 w 659198"/>
                  <a:gd name="connsiteY2" fmla="*/ 1015473 h 1079581"/>
                  <a:gd name="connsiteX3" fmla="*/ 593208 w 659198"/>
                  <a:gd name="connsiteY3" fmla="*/ 921833 h 1079581"/>
                  <a:gd name="connsiteX4" fmla="*/ 499568 w 659198"/>
                  <a:gd name="connsiteY4" fmla="*/ 828193 h 1079581"/>
                  <a:gd name="connsiteX5" fmla="*/ 228794 w 659198"/>
                  <a:gd name="connsiteY5" fmla="*/ 692728 h 1079581"/>
                  <a:gd name="connsiteX6" fmla="*/ 177572 w 659198"/>
                  <a:gd name="connsiteY6" fmla="*/ 743950 h 1079581"/>
                  <a:gd name="connsiteX7" fmla="*/ 177572 w 659198"/>
                  <a:gd name="connsiteY7" fmla="*/ 961700 h 1079581"/>
                  <a:gd name="connsiteX8" fmla="*/ 228794 w 659198"/>
                  <a:gd name="connsiteY8" fmla="*/ 1012922 h 1079581"/>
                  <a:gd name="connsiteX9" fmla="*/ 298762 w 659198"/>
                  <a:gd name="connsiteY9" fmla="*/ 1012922 h 1079581"/>
                  <a:gd name="connsiteX10" fmla="*/ 349984 w 659198"/>
                  <a:gd name="connsiteY10" fmla="*/ 961700 h 1079581"/>
                  <a:gd name="connsiteX11" fmla="*/ 349984 w 659198"/>
                  <a:gd name="connsiteY11" fmla="*/ 743950 h 1079581"/>
                  <a:gd name="connsiteX12" fmla="*/ 298762 w 659198"/>
                  <a:gd name="connsiteY12" fmla="*/ 692728 h 1079581"/>
                  <a:gd name="connsiteX13" fmla="*/ 129852 w 659198"/>
                  <a:gd name="connsiteY13" fmla="*/ 0 h 1079581"/>
                  <a:gd name="connsiteX14" fmla="*/ 456200 w 659198"/>
                  <a:gd name="connsiteY14" fmla="*/ 0 h 1079581"/>
                  <a:gd name="connsiteX15" fmla="*/ 537790 w 659198"/>
                  <a:gd name="connsiteY15" fmla="*/ 81590 h 1079581"/>
                  <a:gd name="connsiteX16" fmla="*/ 537790 w 659198"/>
                  <a:gd name="connsiteY16" fmla="*/ 183832 h 1079581"/>
                  <a:gd name="connsiteX17" fmla="*/ 642469 w 659198"/>
                  <a:gd name="connsiteY17" fmla="*/ 183832 h 1079581"/>
                  <a:gd name="connsiteX18" fmla="*/ 642469 w 659198"/>
                  <a:gd name="connsiteY18" fmla="*/ 692728 h 1079581"/>
                  <a:gd name="connsiteX19" fmla="*/ 535614 w 659198"/>
                  <a:gd name="connsiteY19" fmla="*/ 692728 h 1079581"/>
                  <a:gd name="connsiteX20" fmla="*/ 531378 w 659198"/>
                  <a:gd name="connsiteY20" fmla="*/ 713709 h 1079581"/>
                  <a:gd name="connsiteX21" fmla="*/ 513893 w 659198"/>
                  <a:gd name="connsiteY21" fmla="*/ 739643 h 1079581"/>
                  <a:gd name="connsiteX22" fmla="*/ 494688 w 659198"/>
                  <a:gd name="connsiteY22" fmla="*/ 752591 h 1079581"/>
                  <a:gd name="connsiteX23" fmla="*/ 494688 w 659198"/>
                  <a:gd name="connsiteY23" fmla="*/ 763540 h 1079581"/>
                  <a:gd name="connsiteX24" fmla="*/ 501225 w 659198"/>
                  <a:gd name="connsiteY24" fmla="*/ 763540 h 1079581"/>
                  <a:gd name="connsiteX25" fmla="*/ 659198 w 659198"/>
                  <a:gd name="connsiteY25" fmla="*/ 921513 h 1079581"/>
                  <a:gd name="connsiteX26" fmla="*/ 501225 w 659198"/>
                  <a:gd name="connsiteY26" fmla="*/ 1079486 h 1079581"/>
                  <a:gd name="connsiteX27" fmla="*/ 451813 w 659198"/>
                  <a:gd name="connsiteY27" fmla="*/ 1079486 h 1079581"/>
                  <a:gd name="connsiteX28" fmla="*/ 451584 w 659198"/>
                  <a:gd name="connsiteY28" fmla="*/ 1079581 h 1079581"/>
                  <a:gd name="connsiteX29" fmla="*/ 139087 w 659198"/>
                  <a:gd name="connsiteY29" fmla="*/ 1079581 h 1079581"/>
                  <a:gd name="connsiteX30" fmla="*/ 95983 w 659198"/>
                  <a:gd name="connsiteY30" fmla="*/ 1036477 h 1079581"/>
                  <a:gd name="connsiteX31" fmla="*/ 95983 w 659198"/>
                  <a:gd name="connsiteY31" fmla="*/ 755705 h 1079581"/>
                  <a:gd name="connsiteX32" fmla="*/ 72160 w 659198"/>
                  <a:gd name="connsiteY32" fmla="*/ 739643 h 1079581"/>
                  <a:gd name="connsiteX33" fmla="*/ 48262 w 659198"/>
                  <a:gd name="connsiteY33" fmla="*/ 681950 h 1079581"/>
                  <a:gd name="connsiteX34" fmla="*/ 48262 w 659198"/>
                  <a:gd name="connsiteY34" fmla="*/ 618374 h 1079581"/>
                  <a:gd name="connsiteX35" fmla="*/ 38990 w 659198"/>
                  <a:gd name="connsiteY35" fmla="*/ 605940 h 1079581"/>
                  <a:gd name="connsiteX36" fmla="*/ 0 w 659198"/>
                  <a:gd name="connsiteY36" fmla="*/ 418716 h 1079581"/>
                  <a:gd name="connsiteX37" fmla="*/ 38990 w 659198"/>
                  <a:gd name="connsiteY37" fmla="*/ 231492 h 1079581"/>
                  <a:gd name="connsiteX38" fmla="*/ 48262 w 659198"/>
                  <a:gd name="connsiteY38" fmla="*/ 219058 h 1079581"/>
                  <a:gd name="connsiteX39" fmla="*/ 48262 w 659198"/>
                  <a:gd name="connsiteY39" fmla="*/ 81590 h 1079581"/>
                  <a:gd name="connsiteX40" fmla="*/ 129852 w 659198"/>
                  <a:gd name="connsiteY40" fmla="*/ 0 h 107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59198" h="1079581">
                    <a:moveTo>
                      <a:pt x="499568" y="828193"/>
                    </a:moveTo>
                    <a:cubicBezTo>
                      <a:pt x="447852" y="828193"/>
                      <a:pt x="405928" y="870117"/>
                      <a:pt x="405928" y="921833"/>
                    </a:cubicBezTo>
                    <a:cubicBezTo>
                      <a:pt x="405928" y="973549"/>
                      <a:pt x="447852" y="1015473"/>
                      <a:pt x="499568" y="1015473"/>
                    </a:cubicBezTo>
                    <a:cubicBezTo>
                      <a:pt x="551284" y="1015473"/>
                      <a:pt x="593208" y="973549"/>
                      <a:pt x="593208" y="921833"/>
                    </a:cubicBezTo>
                    <a:cubicBezTo>
                      <a:pt x="593208" y="870117"/>
                      <a:pt x="551284" y="828193"/>
                      <a:pt x="499568" y="828193"/>
                    </a:cubicBezTo>
                    <a:close/>
                    <a:moveTo>
                      <a:pt x="228794" y="692728"/>
                    </a:moveTo>
                    <a:cubicBezTo>
                      <a:pt x="200505" y="692728"/>
                      <a:pt x="177572" y="715661"/>
                      <a:pt x="177572" y="743950"/>
                    </a:cubicBezTo>
                    <a:lnTo>
                      <a:pt x="177572" y="961700"/>
                    </a:lnTo>
                    <a:cubicBezTo>
                      <a:pt x="177572" y="989989"/>
                      <a:pt x="200505" y="1012922"/>
                      <a:pt x="228794" y="1012922"/>
                    </a:cubicBezTo>
                    <a:lnTo>
                      <a:pt x="298762" y="1012922"/>
                    </a:lnTo>
                    <a:cubicBezTo>
                      <a:pt x="327051" y="1012922"/>
                      <a:pt x="349984" y="989989"/>
                      <a:pt x="349984" y="961700"/>
                    </a:cubicBezTo>
                    <a:lnTo>
                      <a:pt x="349984" y="743950"/>
                    </a:lnTo>
                    <a:cubicBezTo>
                      <a:pt x="349984" y="715661"/>
                      <a:pt x="327051" y="692728"/>
                      <a:pt x="298762" y="692728"/>
                    </a:cubicBezTo>
                    <a:close/>
                    <a:moveTo>
                      <a:pt x="129852" y="0"/>
                    </a:moveTo>
                    <a:lnTo>
                      <a:pt x="456200" y="0"/>
                    </a:lnTo>
                    <a:cubicBezTo>
                      <a:pt x="501261" y="0"/>
                      <a:pt x="537790" y="36529"/>
                      <a:pt x="537790" y="81590"/>
                    </a:cubicBezTo>
                    <a:lnTo>
                      <a:pt x="537790" y="183832"/>
                    </a:lnTo>
                    <a:lnTo>
                      <a:pt x="642469" y="183832"/>
                    </a:lnTo>
                    <a:lnTo>
                      <a:pt x="642469" y="692728"/>
                    </a:lnTo>
                    <a:lnTo>
                      <a:pt x="535614" y="692728"/>
                    </a:lnTo>
                    <a:lnTo>
                      <a:pt x="531378" y="713709"/>
                    </a:lnTo>
                    <a:cubicBezTo>
                      <a:pt x="527250" y="723470"/>
                      <a:pt x="521276" y="732261"/>
                      <a:pt x="513893" y="739643"/>
                    </a:cubicBezTo>
                    <a:lnTo>
                      <a:pt x="494688" y="752591"/>
                    </a:lnTo>
                    <a:lnTo>
                      <a:pt x="494688" y="763540"/>
                    </a:lnTo>
                    <a:lnTo>
                      <a:pt x="501225" y="763540"/>
                    </a:lnTo>
                    <a:cubicBezTo>
                      <a:pt x="588471" y="763540"/>
                      <a:pt x="659198" y="834267"/>
                      <a:pt x="659198" y="921513"/>
                    </a:cubicBezTo>
                    <a:cubicBezTo>
                      <a:pt x="659198" y="1008759"/>
                      <a:pt x="588471" y="1079486"/>
                      <a:pt x="501225" y="1079486"/>
                    </a:cubicBezTo>
                    <a:lnTo>
                      <a:pt x="451813" y="1079486"/>
                    </a:lnTo>
                    <a:lnTo>
                      <a:pt x="451584" y="1079581"/>
                    </a:lnTo>
                    <a:lnTo>
                      <a:pt x="139087" y="1079581"/>
                    </a:lnTo>
                    <a:cubicBezTo>
                      <a:pt x="115281" y="1079581"/>
                      <a:pt x="95983" y="1060283"/>
                      <a:pt x="95983" y="1036477"/>
                    </a:cubicBezTo>
                    <a:lnTo>
                      <a:pt x="95983" y="755705"/>
                    </a:lnTo>
                    <a:lnTo>
                      <a:pt x="72160" y="739643"/>
                    </a:lnTo>
                    <a:cubicBezTo>
                      <a:pt x="57395" y="724878"/>
                      <a:pt x="48262" y="704480"/>
                      <a:pt x="48262" y="681950"/>
                    </a:cubicBezTo>
                    <a:lnTo>
                      <a:pt x="48262" y="618374"/>
                    </a:lnTo>
                    <a:lnTo>
                      <a:pt x="38990" y="605940"/>
                    </a:lnTo>
                    <a:cubicBezTo>
                      <a:pt x="14900" y="558025"/>
                      <a:pt x="0" y="491832"/>
                      <a:pt x="0" y="418716"/>
                    </a:cubicBezTo>
                    <a:cubicBezTo>
                      <a:pt x="0" y="345601"/>
                      <a:pt x="14900" y="279407"/>
                      <a:pt x="38990" y="231492"/>
                    </a:cubicBezTo>
                    <a:lnTo>
                      <a:pt x="48262" y="219058"/>
                    </a:lnTo>
                    <a:lnTo>
                      <a:pt x="48262" y="81590"/>
                    </a:lnTo>
                    <a:cubicBezTo>
                      <a:pt x="48262" y="36529"/>
                      <a:pt x="84791" y="0"/>
                      <a:pt x="12985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836150" y="3749068"/>
                <a:ext cx="202008" cy="50889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2075103" y="3731491"/>
                <a:ext cx="138545" cy="551103"/>
              </a:xfrm>
              <a:custGeom>
                <a:avLst/>
                <a:gdLst>
                  <a:gd name="connsiteX0" fmla="*/ 138545 w 138545"/>
                  <a:gd name="connsiteY0" fmla="*/ 551103 h 551103"/>
                  <a:gd name="connsiteX1" fmla="*/ 138545 w 138545"/>
                  <a:gd name="connsiteY1" fmla="*/ 0 h 551103"/>
                  <a:gd name="connsiteX2" fmla="*/ 61576 w 138545"/>
                  <a:gd name="connsiteY2" fmla="*/ 0 h 551103"/>
                  <a:gd name="connsiteX3" fmla="*/ 0 w 138545"/>
                  <a:gd name="connsiteY3" fmla="*/ 36945 h 551103"/>
                  <a:gd name="connsiteX4" fmla="*/ 0 w 138545"/>
                  <a:gd name="connsiteY4" fmla="*/ 498764 h 551103"/>
                  <a:gd name="connsiteX5" fmla="*/ 46182 w 138545"/>
                  <a:gd name="connsiteY5" fmla="*/ 551103 h 551103"/>
                  <a:gd name="connsiteX6" fmla="*/ 138545 w 138545"/>
                  <a:gd name="connsiteY6" fmla="*/ 551103 h 551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545" h="551103">
                    <a:moveTo>
                      <a:pt x="138545" y="551103"/>
                    </a:moveTo>
                    <a:lnTo>
                      <a:pt x="138545" y="0"/>
                    </a:lnTo>
                    <a:lnTo>
                      <a:pt x="61576" y="0"/>
                    </a:lnTo>
                    <a:lnTo>
                      <a:pt x="0" y="36945"/>
                    </a:lnTo>
                    <a:lnTo>
                      <a:pt x="0" y="498764"/>
                    </a:lnTo>
                    <a:lnTo>
                      <a:pt x="46182" y="551103"/>
                    </a:lnTo>
                    <a:lnTo>
                      <a:pt x="138545" y="55110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</p:grpSp>
        <p:sp>
          <p:nvSpPr>
            <p:cNvPr id="29" name="任意多边形 2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69303" y="1575877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-1" fmla="*/ 0 w 3196354"/>
                <a:gd name="connsiteY0-2" fmla="*/ 2379058 h 2379058"/>
                <a:gd name="connsiteX1-3" fmla="*/ 1836892 w 3196354"/>
                <a:gd name="connsiteY1-4" fmla="*/ 0 h 2379058"/>
                <a:gd name="connsiteX2-5" fmla="*/ 2994053 w 3196354"/>
                <a:gd name="connsiteY2-6" fmla="*/ 0 h 2379058"/>
                <a:gd name="connsiteX3-7" fmla="*/ 3196354 w 3196354"/>
                <a:gd name="connsiteY3-8" fmla="*/ 161841 h 2379058"/>
                <a:gd name="connsiteX4-9" fmla="*/ 3196354 w 3196354"/>
                <a:gd name="connsiteY4-10" fmla="*/ 809204 h 2379058"/>
                <a:gd name="connsiteX5-11" fmla="*/ 3050697 w 3196354"/>
                <a:gd name="connsiteY5-12" fmla="*/ 1035781 h 2379058"/>
                <a:gd name="connsiteX6-13" fmla="*/ 1820708 w 3196354"/>
                <a:gd name="connsiteY6-14" fmla="*/ 1035781 h 2379058"/>
                <a:gd name="connsiteX7-15" fmla="*/ 0 w 3196354"/>
                <a:gd name="connsiteY7-16" fmla="*/ 2379058 h 2379058"/>
                <a:gd name="connsiteX0-17" fmla="*/ 0 w 3196354"/>
                <a:gd name="connsiteY0-18" fmla="*/ 2379058 h 2379058"/>
                <a:gd name="connsiteX1-19" fmla="*/ 1836892 w 3196354"/>
                <a:gd name="connsiteY1-20" fmla="*/ 0 h 2379058"/>
                <a:gd name="connsiteX2-21" fmla="*/ 2994053 w 3196354"/>
                <a:gd name="connsiteY2-22" fmla="*/ 0 h 2379058"/>
                <a:gd name="connsiteX3-23" fmla="*/ 3196354 w 3196354"/>
                <a:gd name="connsiteY3-24" fmla="*/ 161841 h 2379058"/>
                <a:gd name="connsiteX4-25" fmla="*/ 3196354 w 3196354"/>
                <a:gd name="connsiteY4-26" fmla="*/ 809204 h 2379058"/>
                <a:gd name="connsiteX5-27" fmla="*/ 3050697 w 3196354"/>
                <a:gd name="connsiteY5-28" fmla="*/ 1035781 h 2379058"/>
                <a:gd name="connsiteX6-29" fmla="*/ 1820708 w 3196354"/>
                <a:gd name="connsiteY6-30" fmla="*/ 1035781 h 2379058"/>
                <a:gd name="connsiteX7-31" fmla="*/ 0 w 3196354"/>
                <a:gd name="connsiteY7-32" fmla="*/ 2379058 h 2379058"/>
                <a:gd name="connsiteX0-33" fmla="*/ 0 w 3196795"/>
                <a:gd name="connsiteY0-34" fmla="*/ 2379058 h 2379058"/>
                <a:gd name="connsiteX1-35" fmla="*/ 1836892 w 3196795"/>
                <a:gd name="connsiteY1-36" fmla="*/ 0 h 2379058"/>
                <a:gd name="connsiteX2-37" fmla="*/ 2994053 w 3196795"/>
                <a:gd name="connsiteY2-38" fmla="*/ 0 h 2379058"/>
                <a:gd name="connsiteX3-39" fmla="*/ 3196354 w 3196795"/>
                <a:gd name="connsiteY3-40" fmla="*/ 161841 h 2379058"/>
                <a:gd name="connsiteX4-41" fmla="*/ 3196354 w 3196795"/>
                <a:gd name="connsiteY4-42" fmla="*/ 809204 h 2379058"/>
                <a:gd name="connsiteX5-43" fmla="*/ 3050697 w 3196795"/>
                <a:gd name="connsiteY5-44" fmla="*/ 1035781 h 2379058"/>
                <a:gd name="connsiteX6-45" fmla="*/ 1820708 w 3196795"/>
                <a:gd name="connsiteY6-46" fmla="*/ 1035781 h 2379058"/>
                <a:gd name="connsiteX7-47" fmla="*/ 0 w 3196795"/>
                <a:gd name="connsiteY7-48" fmla="*/ 2379058 h 2379058"/>
                <a:gd name="connsiteX0-49" fmla="*/ 0 w 3197351"/>
                <a:gd name="connsiteY0-50" fmla="*/ 2379058 h 2379058"/>
                <a:gd name="connsiteX1-51" fmla="*/ 1836892 w 3197351"/>
                <a:gd name="connsiteY1-52" fmla="*/ 0 h 2379058"/>
                <a:gd name="connsiteX2-53" fmla="*/ 2994053 w 3197351"/>
                <a:gd name="connsiteY2-54" fmla="*/ 0 h 2379058"/>
                <a:gd name="connsiteX3-55" fmla="*/ 3196354 w 3197351"/>
                <a:gd name="connsiteY3-56" fmla="*/ 161841 h 2379058"/>
                <a:gd name="connsiteX4-57" fmla="*/ 3196354 w 3197351"/>
                <a:gd name="connsiteY4-58" fmla="*/ 809204 h 2379058"/>
                <a:gd name="connsiteX5-59" fmla="*/ 3050697 w 3197351"/>
                <a:gd name="connsiteY5-60" fmla="*/ 1035781 h 2379058"/>
                <a:gd name="connsiteX6-61" fmla="*/ 1820708 w 3197351"/>
                <a:gd name="connsiteY6-62" fmla="*/ 1035781 h 2379058"/>
                <a:gd name="connsiteX7-63" fmla="*/ 0 w 3197351"/>
                <a:gd name="connsiteY7-64" fmla="*/ 2379058 h 2379058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0" name="任意多边形 2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69303" y="4002680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-1" fmla="*/ 0 w 3196354"/>
                <a:gd name="connsiteY0-2" fmla="*/ 2379058 h 2379058"/>
                <a:gd name="connsiteX1-3" fmla="*/ 1836892 w 3196354"/>
                <a:gd name="connsiteY1-4" fmla="*/ 0 h 2379058"/>
                <a:gd name="connsiteX2-5" fmla="*/ 2994053 w 3196354"/>
                <a:gd name="connsiteY2-6" fmla="*/ 0 h 2379058"/>
                <a:gd name="connsiteX3-7" fmla="*/ 3196354 w 3196354"/>
                <a:gd name="connsiteY3-8" fmla="*/ 161841 h 2379058"/>
                <a:gd name="connsiteX4-9" fmla="*/ 3196354 w 3196354"/>
                <a:gd name="connsiteY4-10" fmla="*/ 809204 h 2379058"/>
                <a:gd name="connsiteX5-11" fmla="*/ 3050697 w 3196354"/>
                <a:gd name="connsiteY5-12" fmla="*/ 1035781 h 2379058"/>
                <a:gd name="connsiteX6-13" fmla="*/ 1820708 w 3196354"/>
                <a:gd name="connsiteY6-14" fmla="*/ 1035781 h 2379058"/>
                <a:gd name="connsiteX7-15" fmla="*/ 0 w 3196354"/>
                <a:gd name="connsiteY7-16" fmla="*/ 2379058 h 2379058"/>
                <a:gd name="connsiteX0-17" fmla="*/ 0 w 3196354"/>
                <a:gd name="connsiteY0-18" fmla="*/ 2379058 h 2379058"/>
                <a:gd name="connsiteX1-19" fmla="*/ 1836892 w 3196354"/>
                <a:gd name="connsiteY1-20" fmla="*/ 0 h 2379058"/>
                <a:gd name="connsiteX2-21" fmla="*/ 2994053 w 3196354"/>
                <a:gd name="connsiteY2-22" fmla="*/ 0 h 2379058"/>
                <a:gd name="connsiteX3-23" fmla="*/ 3196354 w 3196354"/>
                <a:gd name="connsiteY3-24" fmla="*/ 161841 h 2379058"/>
                <a:gd name="connsiteX4-25" fmla="*/ 3196354 w 3196354"/>
                <a:gd name="connsiteY4-26" fmla="*/ 809204 h 2379058"/>
                <a:gd name="connsiteX5-27" fmla="*/ 3050697 w 3196354"/>
                <a:gd name="connsiteY5-28" fmla="*/ 1035781 h 2379058"/>
                <a:gd name="connsiteX6-29" fmla="*/ 1820708 w 3196354"/>
                <a:gd name="connsiteY6-30" fmla="*/ 1035781 h 2379058"/>
                <a:gd name="connsiteX7-31" fmla="*/ 0 w 3196354"/>
                <a:gd name="connsiteY7-32" fmla="*/ 2379058 h 2379058"/>
                <a:gd name="connsiteX0-33" fmla="*/ 0 w 3196795"/>
                <a:gd name="connsiteY0-34" fmla="*/ 2379058 h 2379058"/>
                <a:gd name="connsiteX1-35" fmla="*/ 1836892 w 3196795"/>
                <a:gd name="connsiteY1-36" fmla="*/ 0 h 2379058"/>
                <a:gd name="connsiteX2-37" fmla="*/ 2994053 w 3196795"/>
                <a:gd name="connsiteY2-38" fmla="*/ 0 h 2379058"/>
                <a:gd name="connsiteX3-39" fmla="*/ 3196354 w 3196795"/>
                <a:gd name="connsiteY3-40" fmla="*/ 161841 h 2379058"/>
                <a:gd name="connsiteX4-41" fmla="*/ 3196354 w 3196795"/>
                <a:gd name="connsiteY4-42" fmla="*/ 809204 h 2379058"/>
                <a:gd name="connsiteX5-43" fmla="*/ 3050697 w 3196795"/>
                <a:gd name="connsiteY5-44" fmla="*/ 1035781 h 2379058"/>
                <a:gd name="connsiteX6-45" fmla="*/ 1820708 w 3196795"/>
                <a:gd name="connsiteY6-46" fmla="*/ 1035781 h 2379058"/>
                <a:gd name="connsiteX7-47" fmla="*/ 0 w 3196795"/>
                <a:gd name="connsiteY7-48" fmla="*/ 2379058 h 2379058"/>
                <a:gd name="connsiteX0-49" fmla="*/ 0 w 3197351"/>
                <a:gd name="connsiteY0-50" fmla="*/ 2379058 h 2379058"/>
                <a:gd name="connsiteX1-51" fmla="*/ 1836892 w 3197351"/>
                <a:gd name="connsiteY1-52" fmla="*/ 0 h 2379058"/>
                <a:gd name="connsiteX2-53" fmla="*/ 2994053 w 3197351"/>
                <a:gd name="connsiteY2-54" fmla="*/ 0 h 2379058"/>
                <a:gd name="connsiteX3-55" fmla="*/ 3196354 w 3197351"/>
                <a:gd name="connsiteY3-56" fmla="*/ 161841 h 2379058"/>
                <a:gd name="connsiteX4-57" fmla="*/ 3196354 w 3197351"/>
                <a:gd name="connsiteY4-58" fmla="*/ 809204 h 2379058"/>
                <a:gd name="connsiteX5-59" fmla="*/ 3050697 w 3197351"/>
                <a:gd name="connsiteY5-60" fmla="*/ 1035781 h 2379058"/>
                <a:gd name="connsiteX6-61" fmla="*/ 1820708 w 3197351"/>
                <a:gd name="connsiteY6-62" fmla="*/ 1035781 h 2379058"/>
                <a:gd name="connsiteX7-63" fmla="*/ 0 w 3197351"/>
                <a:gd name="connsiteY7-64" fmla="*/ 2379058 h 2379058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1" name="任意多边形 3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53119" y="2781590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-1" fmla="*/ 0 w 3204446"/>
                <a:gd name="connsiteY0-2" fmla="*/ 1213806 h 1213806"/>
                <a:gd name="connsiteX1-3" fmla="*/ 1828800 w 3204446"/>
                <a:gd name="connsiteY1-4" fmla="*/ 0 h 1213806"/>
                <a:gd name="connsiteX2-5" fmla="*/ 3026421 w 3204446"/>
                <a:gd name="connsiteY2-6" fmla="*/ 0 h 1213806"/>
                <a:gd name="connsiteX3-7" fmla="*/ 3204446 w 3204446"/>
                <a:gd name="connsiteY3-8" fmla="*/ 129473 h 1213806"/>
                <a:gd name="connsiteX4-9" fmla="*/ 3204446 w 3204446"/>
                <a:gd name="connsiteY4-10" fmla="*/ 833480 h 1213806"/>
                <a:gd name="connsiteX5-11" fmla="*/ 2977869 w 3204446"/>
                <a:gd name="connsiteY5-12" fmla="*/ 1019597 h 1213806"/>
                <a:gd name="connsiteX6-13" fmla="*/ 1820708 w 3204446"/>
                <a:gd name="connsiteY6-14" fmla="*/ 1019597 h 1213806"/>
                <a:gd name="connsiteX7-15" fmla="*/ 0 w 3204446"/>
                <a:gd name="connsiteY7-16" fmla="*/ 1213806 h 1213806"/>
                <a:gd name="connsiteX0-17" fmla="*/ 0 w 3204446"/>
                <a:gd name="connsiteY0-18" fmla="*/ 1213806 h 1213806"/>
                <a:gd name="connsiteX1-19" fmla="*/ 1828800 w 3204446"/>
                <a:gd name="connsiteY1-20" fmla="*/ 0 h 1213806"/>
                <a:gd name="connsiteX2-21" fmla="*/ 3026421 w 3204446"/>
                <a:gd name="connsiteY2-22" fmla="*/ 0 h 1213806"/>
                <a:gd name="connsiteX3-23" fmla="*/ 3204446 w 3204446"/>
                <a:gd name="connsiteY3-24" fmla="*/ 129473 h 1213806"/>
                <a:gd name="connsiteX4-25" fmla="*/ 3204446 w 3204446"/>
                <a:gd name="connsiteY4-26" fmla="*/ 833480 h 1213806"/>
                <a:gd name="connsiteX5-27" fmla="*/ 2977869 w 3204446"/>
                <a:gd name="connsiteY5-28" fmla="*/ 1019597 h 1213806"/>
                <a:gd name="connsiteX6-29" fmla="*/ 1820708 w 3204446"/>
                <a:gd name="connsiteY6-30" fmla="*/ 1019597 h 1213806"/>
                <a:gd name="connsiteX7-31" fmla="*/ 0 w 3204446"/>
                <a:gd name="connsiteY7-32" fmla="*/ 1213806 h 1213806"/>
                <a:gd name="connsiteX0-33" fmla="*/ 0 w 3204581"/>
                <a:gd name="connsiteY0-34" fmla="*/ 1213806 h 1213806"/>
                <a:gd name="connsiteX1-35" fmla="*/ 1828800 w 3204581"/>
                <a:gd name="connsiteY1-36" fmla="*/ 0 h 1213806"/>
                <a:gd name="connsiteX2-37" fmla="*/ 3026421 w 3204581"/>
                <a:gd name="connsiteY2-38" fmla="*/ 0 h 1213806"/>
                <a:gd name="connsiteX3-39" fmla="*/ 3204446 w 3204581"/>
                <a:gd name="connsiteY3-40" fmla="*/ 129473 h 1213806"/>
                <a:gd name="connsiteX4-41" fmla="*/ 3204446 w 3204581"/>
                <a:gd name="connsiteY4-42" fmla="*/ 833480 h 1213806"/>
                <a:gd name="connsiteX5-43" fmla="*/ 2977869 w 3204581"/>
                <a:gd name="connsiteY5-44" fmla="*/ 1019597 h 1213806"/>
                <a:gd name="connsiteX6-45" fmla="*/ 1820708 w 3204581"/>
                <a:gd name="connsiteY6-46" fmla="*/ 1019597 h 1213806"/>
                <a:gd name="connsiteX7-47" fmla="*/ 0 w 3204581"/>
                <a:gd name="connsiteY7-48" fmla="*/ 1213806 h 1213806"/>
                <a:gd name="connsiteX0-49" fmla="*/ 0 w 3204627"/>
                <a:gd name="connsiteY0-50" fmla="*/ 1213806 h 1213806"/>
                <a:gd name="connsiteX1-51" fmla="*/ 1828800 w 3204627"/>
                <a:gd name="connsiteY1-52" fmla="*/ 0 h 1213806"/>
                <a:gd name="connsiteX2-53" fmla="*/ 3026421 w 3204627"/>
                <a:gd name="connsiteY2-54" fmla="*/ 0 h 1213806"/>
                <a:gd name="connsiteX3-55" fmla="*/ 3204446 w 3204627"/>
                <a:gd name="connsiteY3-56" fmla="*/ 129473 h 1213806"/>
                <a:gd name="connsiteX4-57" fmla="*/ 3204446 w 3204627"/>
                <a:gd name="connsiteY4-58" fmla="*/ 833480 h 1213806"/>
                <a:gd name="connsiteX5-59" fmla="*/ 2977869 w 3204627"/>
                <a:gd name="connsiteY5-60" fmla="*/ 1019597 h 1213806"/>
                <a:gd name="connsiteX6-61" fmla="*/ 1820708 w 3204627"/>
                <a:gd name="connsiteY6-62" fmla="*/ 1019597 h 1213806"/>
                <a:gd name="connsiteX7-63" fmla="*/ 0 w 3204627"/>
                <a:gd name="connsiteY7-64" fmla="*/ 1213806 h 1213806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" name="任意多边形 3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74659" y="3978403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-1" fmla="*/ 0 w 3204446"/>
                <a:gd name="connsiteY0-2" fmla="*/ 1213806 h 1213806"/>
                <a:gd name="connsiteX1-3" fmla="*/ 1828800 w 3204446"/>
                <a:gd name="connsiteY1-4" fmla="*/ 0 h 1213806"/>
                <a:gd name="connsiteX2-5" fmla="*/ 3026421 w 3204446"/>
                <a:gd name="connsiteY2-6" fmla="*/ 0 h 1213806"/>
                <a:gd name="connsiteX3-7" fmla="*/ 3204446 w 3204446"/>
                <a:gd name="connsiteY3-8" fmla="*/ 129473 h 1213806"/>
                <a:gd name="connsiteX4-9" fmla="*/ 3204446 w 3204446"/>
                <a:gd name="connsiteY4-10" fmla="*/ 833480 h 1213806"/>
                <a:gd name="connsiteX5-11" fmla="*/ 2977869 w 3204446"/>
                <a:gd name="connsiteY5-12" fmla="*/ 1019597 h 1213806"/>
                <a:gd name="connsiteX6-13" fmla="*/ 1820708 w 3204446"/>
                <a:gd name="connsiteY6-14" fmla="*/ 1019597 h 1213806"/>
                <a:gd name="connsiteX7-15" fmla="*/ 0 w 3204446"/>
                <a:gd name="connsiteY7-16" fmla="*/ 1213806 h 1213806"/>
                <a:gd name="connsiteX0-17" fmla="*/ 0 w 3204446"/>
                <a:gd name="connsiteY0-18" fmla="*/ 1213806 h 1213806"/>
                <a:gd name="connsiteX1-19" fmla="*/ 1828800 w 3204446"/>
                <a:gd name="connsiteY1-20" fmla="*/ 0 h 1213806"/>
                <a:gd name="connsiteX2-21" fmla="*/ 3026421 w 3204446"/>
                <a:gd name="connsiteY2-22" fmla="*/ 0 h 1213806"/>
                <a:gd name="connsiteX3-23" fmla="*/ 3204446 w 3204446"/>
                <a:gd name="connsiteY3-24" fmla="*/ 129473 h 1213806"/>
                <a:gd name="connsiteX4-25" fmla="*/ 3204446 w 3204446"/>
                <a:gd name="connsiteY4-26" fmla="*/ 833480 h 1213806"/>
                <a:gd name="connsiteX5-27" fmla="*/ 2977869 w 3204446"/>
                <a:gd name="connsiteY5-28" fmla="*/ 1019597 h 1213806"/>
                <a:gd name="connsiteX6-29" fmla="*/ 1820708 w 3204446"/>
                <a:gd name="connsiteY6-30" fmla="*/ 1019597 h 1213806"/>
                <a:gd name="connsiteX7-31" fmla="*/ 0 w 3204446"/>
                <a:gd name="connsiteY7-32" fmla="*/ 1213806 h 1213806"/>
                <a:gd name="connsiteX0-33" fmla="*/ 0 w 3204581"/>
                <a:gd name="connsiteY0-34" fmla="*/ 1213806 h 1213806"/>
                <a:gd name="connsiteX1-35" fmla="*/ 1828800 w 3204581"/>
                <a:gd name="connsiteY1-36" fmla="*/ 0 h 1213806"/>
                <a:gd name="connsiteX2-37" fmla="*/ 3026421 w 3204581"/>
                <a:gd name="connsiteY2-38" fmla="*/ 0 h 1213806"/>
                <a:gd name="connsiteX3-39" fmla="*/ 3204446 w 3204581"/>
                <a:gd name="connsiteY3-40" fmla="*/ 129473 h 1213806"/>
                <a:gd name="connsiteX4-41" fmla="*/ 3204446 w 3204581"/>
                <a:gd name="connsiteY4-42" fmla="*/ 833480 h 1213806"/>
                <a:gd name="connsiteX5-43" fmla="*/ 2977869 w 3204581"/>
                <a:gd name="connsiteY5-44" fmla="*/ 1019597 h 1213806"/>
                <a:gd name="connsiteX6-45" fmla="*/ 1820708 w 3204581"/>
                <a:gd name="connsiteY6-46" fmla="*/ 1019597 h 1213806"/>
                <a:gd name="connsiteX7-47" fmla="*/ 0 w 3204581"/>
                <a:gd name="connsiteY7-48" fmla="*/ 1213806 h 1213806"/>
                <a:gd name="connsiteX0-49" fmla="*/ 0 w 3204627"/>
                <a:gd name="connsiteY0-50" fmla="*/ 1213806 h 1213806"/>
                <a:gd name="connsiteX1-51" fmla="*/ 1828800 w 3204627"/>
                <a:gd name="connsiteY1-52" fmla="*/ 0 h 1213806"/>
                <a:gd name="connsiteX2-53" fmla="*/ 3026421 w 3204627"/>
                <a:gd name="connsiteY2-54" fmla="*/ 0 h 1213806"/>
                <a:gd name="connsiteX3-55" fmla="*/ 3204446 w 3204627"/>
                <a:gd name="connsiteY3-56" fmla="*/ 129473 h 1213806"/>
                <a:gd name="connsiteX4-57" fmla="*/ 3204446 w 3204627"/>
                <a:gd name="connsiteY4-58" fmla="*/ 833480 h 1213806"/>
                <a:gd name="connsiteX5-59" fmla="*/ 2977869 w 3204627"/>
                <a:gd name="connsiteY5-60" fmla="*/ 1019597 h 1213806"/>
                <a:gd name="connsiteX6-61" fmla="*/ 1820708 w 3204627"/>
                <a:gd name="connsiteY6-62" fmla="*/ 1019597 h 1213806"/>
                <a:gd name="connsiteX7-63" fmla="*/ 0 w 3204627"/>
                <a:gd name="connsiteY7-64" fmla="*/ 1213806 h 1213806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1641255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55402" y="285174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02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421208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5396126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1303104"/>
            <a:ext cx="4268846" cy="1235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对用户需求进行分析，确定设计原型，使用墨刀制作出原型设计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DEMO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圆角矩形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43" name="矩形 42"/>
          <p:cNvSpPr/>
          <p:nvPr/>
        </p:nvSpPr>
        <p:spPr>
          <a:xfrm>
            <a:off x="1269993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研发过程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2734415"/>
            <a:ext cx="4268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完成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静态页面，展现产品功能设计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3959707"/>
            <a:ext cx="447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及网页与服务器交互，前后端搭建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5287793"/>
            <a:ext cx="4268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测试，确定产品最终版本，撰写文档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33" grpId="0"/>
      <p:bldP spid="34" grpId="0"/>
      <p:bldP spid="35" grpId="0"/>
      <p:bldP spid="36" grpId="0"/>
      <p:bldP spid="37" grpId="0"/>
      <p:bldP spid="41" grpId="0" animBg="1"/>
      <p:bldP spid="41" grpId="1" animBg="1"/>
      <p:bldP spid="45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/>
              <a:t>02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项目进度及里程碑</a:t>
            </a:r>
            <a:endParaRPr lang="zh-CN" altLang="en-US" sz="54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5336611" y="1637731"/>
            <a:ext cx="2052372" cy="1281466"/>
          </a:xfrm>
          <a:custGeom>
            <a:avLst/>
            <a:gdLst>
              <a:gd name="T0" fmla="*/ 0 w 262"/>
              <a:gd name="T1" fmla="*/ 25 h 164"/>
              <a:gd name="T2" fmla="*/ 20 w 262"/>
              <a:gd name="T3" fmla="*/ 15 h 164"/>
              <a:gd name="T4" fmla="*/ 94 w 262"/>
              <a:gd name="T5" fmla="*/ 0 h 164"/>
              <a:gd name="T6" fmla="*/ 230 w 262"/>
              <a:gd name="T7" fmla="*/ 56 h 164"/>
              <a:gd name="T8" fmla="*/ 262 w 262"/>
              <a:gd name="T9" fmla="*/ 100 h 164"/>
              <a:gd name="T10" fmla="*/ 153 w 262"/>
              <a:gd name="T11" fmla="*/ 164 h 164"/>
              <a:gd name="T12" fmla="*/ 140 w 262"/>
              <a:gd name="T13" fmla="*/ 145 h 164"/>
              <a:gd name="T14" fmla="*/ 94 w 262"/>
              <a:gd name="T15" fmla="*/ 126 h 164"/>
              <a:gd name="T16" fmla="*/ 69 w 262"/>
              <a:gd name="T17" fmla="*/ 131 h 164"/>
              <a:gd name="T18" fmla="*/ 63 w 262"/>
              <a:gd name="T19" fmla="*/ 134 h 164"/>
              <a:gd name="T20" fmla="*/ 0 w 262"/>
              <a:gd name="T21" fmla="*/ 2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" h="164">
                <a:moveTo>
                  <a:pt x="0" y="25"/>
                </a:moveTo>
                <a:cubicBezTo>
                  <a:pt x="7" y="21"/>
                  <a:pt x="13" y="18"/>
                  <a:pt x="20" y="15"/>
                </a:cubicBezTo>
                <a:cubicBezTo>
                  <a:pt x="43" y="5"/>
                  <a:pt x="68" y="0"/>
                  <a:pt x="94" y="0"/>
                </a:cubicBezTo>
                <a:cubicBezTo>
                  <a:pt x="147" y="0"/>
                  <a:pt x="195" y="21"/>
                  <a:pt x="230" y="56"/>
                </a:cubicBezTo>
                <a:cubicBezTo>
                  <a:pt x="243" y="69"/>
                  <a:pt x="254" y="84"/>
                  <a:pt x="262" y="100"/>
                </a:cubicBezTo>
                <a:cubicBezTo>
                  <a:pt x="153" y="164"/>
                  <a:pt x="153" y="164"/>
                  <a:pt x="153" y="164"/>
                </a:cubicBezTo>
                <a:cubicBezTo>
                  <a:pt x="150" y="157"/>
                  <a:pt x="146" y="151"/>
                  <a:pt x="140" y="145"/>
                </a:cubicBezTo>
                <a:cubicBezTo>
                  <a:pt x="129" y="133"/>
                  <a:pt x="112" y="126"/>
                  <a:pt x="94" y="126"/>
                </a:cubicBezTo>
                <a:cubicBezTo>
                  <a:pt x="85" y="126"/>
                  <a:pt x="76" y="128"/>
                  <a:pt x="69" y="131"/>
                </a:cubicBezTo>
                <a:cubicBezTo>
                  <a:pt x="67" y="132"/>
                  <a:pt x="65" y="133"/>
                  <a:pt x="63" y="134"/>
                </a:cubicBezTo>
                <a:lnTo>
                  <a:pt x="0" y="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3" name="Freeform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6417035" y="2365245"/>
            <a:ext cx="1159973" cy="1844097"/>
          </a:xfrm>
          <a:custGeom>
            <a:avLst/>
            <a:gdLst>
              <a:gd name="T0" fmla="*/ 120 w 148"/>
              <a:gd name="T1" fmla="*/ 0 h 236"/>
              <a:gd name="T2" fmla="*/ 148 w 148"/>
              <a:gd name="T3" fmla="*/ 99 h 236"/>
              <a:gd name="T4" fmla="*/ 116 w 148"/>
              <a:gd name="T5" fmla="*/ 204 h 236"/>
              <a:gd name="T6" fmla="*/ 89 w 148"/>
              <a:gd name="T7" fmla="*/ 236 h 236"/>
              <a:gd name="T8" fmla="*/ 0 w 148"/>
              <a:gd name="T9" fmla="*/ 147 h 236"/>
              <a:gd name="T10" fmla="*/ 11 w 148"/>
              <a:gd name="T11" fmla="*/ 135 h 236"/>
              <a:gd name="T12" fmla="*/ 22 w 148"/>
              <a:gd name="T13" fmla="*/ 99 h 236"/>
              <a:gd name="T14" fmla="*/ 12 w 148"/>
              <a:gd name="T15" fmla="*/ 64 h 236"/>
              <a:gd name="T16" fmla="*/ 120 w 148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" h="236">
                <a:moveTo>
                  <a:pt x="120" y="0"/>
                </a:moveTo>
                <a:cubicBezTo>
                  <a:pt x="138" y="29"/>
                  <a:pt x="148" y="63"/>
                  <a:pt x="148" y="99"/>
                </a:cubicBezTo>
                <a:cubicBezTo>
                  <a:pt x="148" y="137"/>
                  <a:pt x="136" y="174"/>
                  <a:pt x="116" y="204"/>
                </a:cubicBezTo>
                <a:cubicBezTo>
                  <a:pt x="108" y="216"/>
                  <a:pt x="99" y="227"/>
                  <a:pt x="89" y="23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4"/>
                  <a:pt x="8" y="139"/>
                  <a:pt x="11" y="135"/>
                </a:cubicBezTo>
                <a:cubicBezTo>
                  <a:pt x="18" y="124"/>
                  <a:pt x="22" y="112"/>
                  <a:pt x="22" y="99"/>
                </a:cubicBezTo>
                <a:cubicBezTo>
                  <a:pt x="22" y="86"/>
                  <a:pt x="18" y="74"/>
                  <a:pt x="12" y="64"/>
                </a:cubicBezTo>
                <a:lnTo>
                  <a:pt x="120" y="0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4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561367" y="1832988"/>
            <a:ext cx="1268450" cy="1883148"/>
          </a:xfrm>
          <a:custGeom>
            <a:avLst/>
            <a:gdLst>
              <a:gd name="T0" fmla="*/ 17 w 162"/>
              <a:gd name="T1" fmla="*/ 241 h 241"/>
              <a:gd name="T2" fmla="*/ 3 w 162"/>
              <a:gd name="T3" fmla="*/ 150 h 241"/>
              <a:gd name="T4" fmla="*/ 33 w 162"/>
              <a:gd name="T5" fmla="*/ 62 h 241"/>
              <a:gd name="T6" fmla="*/ 63 w 162"/>
              <a:gd name="T7" fmla="*/ 27 h 241"/>
              <a:gd name="T8" fmla="*/ 100 w 162"/>
              <a:gd name="T9" fmla="*/ 0 h 241"/>
              <a:gd name="T10" fmla="*/ 162 w 162"/>
              <a:gd name="T11" fmla="*/ 109 h 241"/>
              <a:gd name="T12" fmla="*/ 149 w 162"/>
              <a:gd name="T13" fmla="*/ 118 h 241"/>
              <a:gd name="T14" fmla="*/ 139 w 162"/>
              <a:gd name="T15" fmla="*/ 131 h 241"/>
              <a:gd name="T16" fmla="*/ 128 w 162"/>
              <a:gd name="T17" fmla="*/ 162 h 241"/>
              <a:gd name="T18" fmla="*/ 133 w 162"/>
              <a:gd name="T19" fmla="*/ 192 h 241"/>
              <a:gd name="T20" fmla="*/ 17 w 162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241">
                <a:moveTo>
                  <a:pt x="17" y="241"/>
                </a:moveTo>
                <a:cubicBezTo>
                  <a:pt x="4" y="211"/>
                  <a:pt x="0" y="180"/>
                  <a:pt x="3" y="150"/>
                </a:cubicBezTo>
                <a:cubicBezTo>
                  <a:pt x="6" y="119"/>
                  <a:pt x="16" y="88"/>
                  <a:pt x="33" y="62"/>
                </a:cubicBezTo>
                <a:cubicBezTo>
                  <a:pt x="42" y="49"/>
                  <a:pt x="52" y="38"/>
                  <a:pt x="63" y="27"/>
                </a:cubicBezTo>
                <a:cubicBezTo>
                  <a:pt x="74" y="17"/>
                  <a:pt x="86" y="7"/>
                  <a:pt x="100" y="0"/>
                </a:cubicBezTo>
                <a:cubicBezTo>
                  <a:pt x="162" y="109"/>
                  <a:pt x="162" y="109"/>
                  <a:pt x="162" y="109"/>
                </a:cubicBezTo>
                <a:cubicBezTo>
                  <a:pt x="157" y="112"/>
                  <a:pt x="153" y="115"/>
                  <a:pt x="149" y="118"/>
                </a:cubicBezTo>
                <a:cubicBezTo>
                  <a:pt x="145" y="122"/>
                  <a:pt x="142" y="126"/>
                  <a:pt x="139" y="131"/>
                </a:cubicBezTo>
                <a:cubicBezTo>
                  <a:pt x="133" y="140"/>
                  <a:pt x="129" y="151"/>
                  <a:pt x="128" y="162"/>
                </a:cubicBezTo>
                <a:cubicBezTo>
                  <a:pt x="127" y="172"/>
                  <a:pt x="128" y="182"/>
                  <a:pt x="133" y="192"/>
                </a:cubicBezTo>
                <a:lnTo>
                  <a:pt x="17" y="241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5" name="任意多边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5579738" y="3521967"/>
            <a:ext cx="1524738" cy="1660468"/>
          </a:xfrm>
          <a:custGeom>
            <a:avLst/>
            <a:gdLst>
              <a:gd name="connsiteX0" fmla="*/ 977372 w 1791158"/>
              <a:gd name="connsiteY0" fmla="*/ 0 h 1950604"/>
              <a:gd name="connsiteX1" fmla="*/ 987132 w 1791158"/>
              <a:gd name="connsiteY1" fmla="*/ 9730 h 1950604"/>
              <a:gd name="connsiteX2" fmla="*/ 1649522 w 1791158"/>
              <a:gd name="connsiteY2" fmla="*/ 670118 h 1950604"/>
              <a:gd name="connsiteX3" fmla="*/ 1791158 w 1791158"/>
              <a:gd name="connsiteY3" fmla="*/ 811326 h 1950604"/>
              <a:gd name="connsiteX4" fmla="*/ 1699835 w 1791158"/>
              <a:gd name="connsiteY4" fmla="*/ 899723 h 1950604"/>
              <a:gd name="connsiteX5" fmla="*/ 1260500 w 1791158"/>
              <a:gd name="connsiteY5" fmla="*/ 1170474 h 1950604"/>
              <a:gd name="connsiteX6" fmla="*/ 1186894 w 1791158"/>
              <a:gd name="connsiteY6" fmla="*/ 1234720 h 1950604"/>
              <a:gd name="connsiteX7" fmla="*/ 1159292 w 1791158"/>
              <a:gd name="connsiteY7" fmla="*/ 1317322 h 1950604"/>
              <a:gd name="connsiteX8" fmla="*/ 1159292 w 1791158"/>
              <a:gd name="connsiteY8" fmla="*/ 1656908 h 1950604"/>
              <a:gd name="connsiteX9" fmla="*/ 579646 w 1791158"/>
              <a:gd name="connsiteY9" fmla="*/ 1950604 h 1950604"/>
              <a:gd name="connsiteX10" fmla="*/ 0 w 1791158"/>
              <a:gd name="connsiteY10" fmla="*/ 1656908 h 1950604"/>
              <a:gd name="connsiteX11" fmla="*/ 0 w 1791158"/>
              <a:gd name="connsiteY11" fmla="*/ 1317322 h 1950604"/>
              <a:gd name="connsiteX12" fmla="*/ 220817 w 1791158"/>
              <a:gd name="connsiteY12" fmla="*/ 592260 h 1950604"/>
              <a:gd name="connsiteX13" fmla="*/ 809664 w 1791158"/>
              <a:gd name="connsiteY13" fmla="*/ 105827 h 1950604"/>
              <a:gd name="connsiteX14" fmla="*/ 960326 w 1791158"/>
              <a:gd name="connsiteY14" fmla="*/ 16342 h 1950604"/>
              <a:gd name="connsiteX15" fmla="*/ 977372 w 1791158"/>
              <a:gd name="connsiteY15" fmla="*/ 0 h 195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91158" h="1950604">
                <a:moveTo>
                  <a:pt x="977372" y="0"/>
                </a:moveTo>
                <a:lnTo>
                  <a:pt x="987132" y="9730"/>
                </a:lnTo>
                <a:cubicBezTo>
                  <a:pt x="1022342" y="44834"/>
                  <a:pt x="1154380" y="176473"/>
                  <a:pt x="1649522" y="670118"/>
                </a:cubicBezTo>
                <a:lnTo>
                  <a:pt x="1791158" y="811326"/>
                </a:lnTo>
                <a:lnTo>
                  <a:pt x="1699835" y="899723"/>
                </a:lnTo>
                <a:cubicBezTo>
                  <a:pt x="1568724" y="1009859"/>
                  <a:pt x="1421513" y="1101639"/>
                  <a:pt x="1260500" y="1170474"/>
                </a:cubicBezTo>
                <a:cubicBezTo>
                  <a:pt x="1232897" y="1179652"/>
                  <a:pt x="1205295" y="1207186"/>
                  <a:pt x="1186894" y="1234720"/>
                </a:cubicBezTo>
                <a:cubicBezTo>
                  <a:pt x="1168493" y="1253076"/>
                  <a:pt x="1159292" y="1289788"/>
                  <a:pt x="1159292" y="1317322"/>
                </a:cubicBezTo>
                <a:cubicBezTo>
                  <a:pt x="1159292" y="1656908"/>
                  <a:pt x="1159292" y="1656908"/>
                  <a:pt x="1159292" y="1656908"/>
                </a:cubicBezTo>
                <a:cubicBezTo>
                  <a:pt x="579646" y="1950604"/>
                  <a:pt x="579646" y="1950604"/>
                  <a:pt x="579646" y="1950604"/>
                </a:cubicBezTo>
                <a:cubicBezTo>
                  <a:pt x="0" y="1656908"/>
                  <a:pt x="0" y="1656908"/>
                  <a:pt x="0" y="1656908"/>
                </a:cubicBezTo>
                <a:cubicBezTo>
                  <a:pt x="0" y="1317322"/>
                  <a:pt x="0" y="1317322"/>
                  <a:pt x="0" y="1317322"/>
                </a:cubicBezTo>
                <a:cubicBezTo>
                  <a:pt x="0" y="1060338"/>
                  <a:pt x="82807" y="803354"/>
                  <a:pt x="220817" y="592260"/>
                </a:cubicBezTo>
                <a:cubicBezTo>
                  <a:pt x="358828" y="381167"/>
                  <a:pt x="561244" y="215963"/>
                  <a:pt x="809664" y="105827"/>
                </a:cubicBezTo>
                <a:cubicBezTo>
                  <a:pt x="864869" y="82882"/>
                  <a:pt x="915473" y="53054"/>
                  <a:pt x="960326" y="16342"/>
                </a:cubicBezTo>
                <a:lnTo>
                  <a:pt x="97737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6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5594057" y="5535256"/>
            <a:ext cx="986411" cy="672553"/>
          </a:xfrm>
          <a:custGeom>
            <a:avLst/>
            <a:gdLst>
              <a:gd name="T0" fmla="*/ 0 w 682"/>
              <a:gd name="T1" fmla="*/ 0 h 465"/>
              <a:gd name="T2" fmla="*/ 682 w 682"/>
              <a:gd name="T3" fmla="*/ 0 h 465"/>
              <a:gd name="T4" fmla="*/ 682 w 682"/>
              <a:gd name="T5" fmla="*/ 422 h 465"/>
              <a:gd name="T6" fmla="*/ 151 w 682"/>
              <a:gd name="T7" fmla="*/ 422 h 465"/>
              <a:gd name="T8" fmla="*/ 108 w 682"/>
              <a:gd name="T9" fmla="*/ 465 h 465"/>
              <a:gd name="T10" fmla="*/ 65 w 682"/>
              <a:gd name="T11" fmla="*/ 422 h 465"/>
              <a:gd name="T12" fmla="*/ 0 w 682"/>
              <a:gd name="T13" fmla="*/ 422 h 465"/>
              <a:gd name="T14" fmla="*/ 0 w 682"/>
              <a:gd name="T15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2" h="465">
                <a:moveTo>
                  <a:pt x="0" y="0"/>
                </a:moveTo>
                <a:lnTo>
                  <a:pt x="682" y="0"/>
                </a:lnTo>
                <a:lnTo>
                  <a:pt x="682" y="422"/>
                </a:lnTo>
                <a:lnTo>
                  <a:pt x="151" y="422"/>
                </a:lnTo>
                <a:lnTo>
                  <a:pt x="108" y="465"/>
                </a:lnTo>
                <a:lnTo>
                  <a:pt x="65" y="422"/>
                </a:lnTo>
                <a:lnTo>
                  <a:pt x="0" y="422"/>
                </a:lnTo>
                <a:lnTo>
                  <a:pt x="0" y="0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25631" y="2494799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28" name="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934558" y="1911623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02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74066" y="3012196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0" name="矩形 2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627298" y="546159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826755" y="4134780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27579" y="2377730"/>
            <a:ext cx="3281418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需求分析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原型设计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9182" y="34694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rgbClr val="FF0000"/>
                </a:solidFill>
                <a:ea typeface="Microsoft YaHei UI" panose="020B0503020204020204" pitchFamily="34" charset="-122"/>
              </a:rPr>
              <a:t>进度与里程碑</a:t>
            </a:r>
            <a:endParaRPr lang="zh-CN" altLang="en-US" sz="3200" dirty="0">
              <a:solidFill>
                <a:srgbClr val="FF0000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97108" y="162791"/>
            <a:ext cx="6231575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技术探索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约定接口格式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通信测试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34039" y="2365245"/>
            <a:ext cx="4215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APP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WEB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的静态界面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聊天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 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后端与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Activiti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的集成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DaoCloud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持续集成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– 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月中旬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719682" y="4603258"/>
            <a:ext cx="4215799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前后端对接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功能测试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中旬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月中旬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26" grpId="0" animBg="1"/>
      <p:bldP spid="26" grpId="1" animBg="1"/>
      <p:bldP spid="27" grpId="0"/>
      <p:bldP spid="28" grpId="0"/>
      <p:bldP spid="29" grpId="0"/>
      <p:bldP spid="31" grpId="0"/>
      <p:bldP spid="38" grpId="0"/>
      <p:bldP spid="20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48945" y="346710"/>
            <a:ext cx="1162685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rgbClr val="FF0000"/>
                </a:solidFill>
                <a:ea typeface="Microsoft YaHei UI" panose="020B0503020204020204" pitchFamily="34" charset="-122"/>
              </a:rPr>
              <a:t>进度与里程碑           </a:t>
            </a:r>
            <a:r>
              <a:rPr lang="x-none" altLang="zh-CN" sz="2400" dirty="0" smtClean="0">
                <a:solidFill>
                  <a:schemeClr val="tx2"/>
                </a:solidFill>
                <a:ea typeface="Microsoft YaHei UI" panose="020B0503020204020204" pitchFamily="34" charset="-122"/>
              </a:rPr>
              <a:t>蒲公英快速发布新版本</a:t>
            </a:r>
            <a:endParaRPr lang="x-none" altLang="zh-CN" sz="2400" dirty="0" smtClean="0">
              <a:solidFill>
                <a:schemeClr val="tx2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979805"/>
            <a:ext cx="9806305" cy="5798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/>
              <a:t>03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项目技术及辅助工具</a:t>
            </a:r>
          </a:p>
        </p:txBody>
      </p:sp>
      <p:sp>
        <p:nvSpPr>
          <p:cNvPr id="13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/>
      <p:bldP spid="1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022862" y="3185067"/>
            <a:ext cx="1125797" cy="1277819"/>
            <a:chOff x="7069950" y="2154528"/>
            <a:chExt cx="1033686" cy="117327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37" name="Freeform 75"/>
            <p:cNvSpPr/>
            <p:nvPr/>
          </p:nvSpPr>
          <p:spPr bwMode="auto">
            <a:xfrm rot="5400000">
              <a:off x="6706526" y="2517952"/>
              <a:ext cx="1173270" cy="446421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76"/>
            <p:cNvSpPr/>
            <p:nvPr/>
          </p:nvSpPr>
          <p:spPr bwMode="auto">
            <a:xfrm rot="5400000">
              <a:off x="7406338" y="2041981"/>
              <a:ext cx="584749" cy="809844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77"/>
            <p:cNvSpPr/>
            <p:nvPr/>
          </p:nvSpPr>
          <p:spPr bwMode="auto">
            <a:xfrm rot="5400000">
              <a:off x="7404453" y="2628615"/>
              <a:ext cx="588521" cy="809844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83"/>
            <p:cNvSpPr/>
            <p:nvPr/>
          </p:nvSpPr>
          <p:spPr bwMode="auto">
            <a:xfrm rot="5400000">
              <a:off x="7804344" y="2446274"/>
              <a:ext cx="10060" cy="588521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88"/>
            <p:cNvSpPr/>
            <p:nvPr/>
          </p:nvSpPr>
          <p:spPr bwMode="auto">
            <a:xfrm rot="5400000">
              <a:off x="7337803" y="2561965"/>
              <a:ext cx="1173270" cy="358395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89"/>
            <p:cNvSpPr/>
            <p:nvPr/>
          </p:nvSpPr>
          <p:spPr bwMode="auto">
            <a:xfrm rot="5400000">
              <a:off x="6822219" y="2626099"/>
              <a:ext cx="1173270" cy="230127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Group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291510" y="2800215"/>
            <a:ext cx="999792" cy="2046152"/>
            <a:chOff x="6398435" y="1801164"/>
            <a:chExt cx="917991" cy="187874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31" name="Freeform 78"/>
            <p:cNvSpPr/>
            <p:nvPr/>
          </p:nvSpPr>
          <p:spPr bwMode="auto">
            <a:xfrm rot="5400000">
              <a:off x="5599908" y="2599692"/>
              <a:ext cx="1878739" cy="281685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79"/>
            <p:cNvSpPr/>
            <p:nvPr/>
          </p:nvSpPr>
          <p:spPr bwMode="auto">
            <a:xfrm rot="5400000">
              <a:off x="6459424" y="1882274"/>
              <a:ext cx="938111" cy="775892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80"/>
            <p:cNvSpPr/>
            <p:nvPr/>
          </p:nvSpPr>
          <p:spPr bwMode="auto">
            <a:xfrm rot="5400000">
              <a:off x="6458166" y="2821644"/>
              <a:ext cx="940627" cy="775892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4"/>
            <p:cNvSpPr/>
            <p:nvPr/>
          </p:nvSpPr>
          <p:spPr bwMode="auto">
            <a:xfrm rot="5400000">
              <a:off x="6993242" y="2422380"/>
              <a:ext cx="10060" cy="636306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90"/>
            <p:cNvSpPr/>
            <p:nvPr/>
          </p:nvSpPr>
          <p:spPr bwMode="auto">
            <a:xfrm rot="5400000">
              <a:off x="6231183" y="2594661"/>
              <a:ext cx="1878739" cy="291745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91"/>
            <p:cNvSpPr/>
            <p:nvPr/>
          </p:nvSpPr>
          <p:spPr bwMode="auto">
            <a:xfrm rot="5400000">
              <a:off x="5677874" y="2663825"/>
              <a:ext cx="1878739" cy="153417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75591" y="3185067"/>
            <a:ext cx="1125795" cy="1277819"/>
            <a:chOff x="4088364" y="2154528"/>
            <a:chExt cx="1033685" cy="117327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25" name="Freeform 69"/>
            <p:cNvSpPr/>
            <p:nvPr/>
          </p:nvSpPr>
          <p:spPr bwMode="auto">
            <a:xfrm rot="5400000">
              <a:off x="4311575" y="2517324"/>
              <a:ext cx="1173270" cy="447678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70"/>
            <p:cNvSpPr/>
            <p:nvPr/>
          </p:nvSpPr>
          <p:spPr bwMode="auto">
            <a:xfrm rot="5400000">
              <a:off x="4200913" y="2041981"/>
              <a:ext cx="584749" cy="809844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71"/>
            <p:cNvSpPr/>
            <p:nvPr/>
          </p:nvSpPr>
          <p:spPr bwMode="auto">
            <a:xfrm rot="5400000">
              <a:off x="4199027" y="2628615"/>
              <a:ext cx="588521" cy="809844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85"/>
            <p:cNvSpPr/>
            <p:nvPr/>
          </p:nvSpPr>
          <p:spPr bwMode="auto">
            <a:xfrm rot="5400000">
              <a:off x="4377595" y="2446274"/>
              <a:ext cx="10060" cy="588521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92"/>
            <p:cNvSpPr/>
            <p:nvPr/>
          </p:nvSpPr>
          <p:spPr bwMode="auto">
            <a:xfrm rot="5400000">
              <a:off x="3680928" y="2561965"/>
              <a:ext cx="1173270" cy="358395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93"/>
            <p:cNvSpPr/>
            <p:nvPr/>
          </p:nvSpPr>
          <p:spPr bwMode="auto">
            <a:xfrm rot="5400000">
              <a:off x="4196511" y="2626099"/>
              <a:ext cx="1173270" cy="230127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31578" y="2800215"/>
            <a:ext cx="999793" cy="2046152"/>
            <a:chOff x="4874316" y="1801164"/>
            <a:chExt cx="917992" cy="187874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9" name="Freeform 72"/>
            <p:cNvSpPr/>
            <p:nvPr/>
          </p:nvSpPr>
          <p:spPr bwMode="auto">
            <a:xfrm rot="5400000">
              <a:off x="4712096" y="2599692"/>
              <a:ext cx="1878739" cy="281685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73"/>
            <p:cNvSpPr/>
            <p:nvPr/>
          </p:nvSpPr>
          <p:spPr bwMode="auto">
            <a:xfrm rot="5400000">
              <a:off x="4793836" y="1881646"/>
              <a:ext cx="938111" cy="777149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74"/>
            <p:cNvSpPr/>
            <p:nvPr/>
          </p:nvSpPr>
          <p:spPr bwMode="auto">
            <a:xfrm rot="5400000">
              <a:off x="4792578" y="2821016"/>
              <a:ext cx="940627" cy="777149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86"/>
            <p:cNvSpPr/>
            <p:nvPr/>
          </p:nvSpPr>
          <p:spPr bwMode="auto">
            <a:xfrm rot="5400000">
              <a:off x="5187439" y="2422380"/>
              <a:ext cx="10060" cy="636306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94"/>
            <p:cNvSpPr/>
            <p:nvPr/>
          </p:nvSpPr>
          <p:spPr bwMode="auto">
            <a:xfrm rot="5400000">
              <a:off x="4081448" y="2594033"/>
              <a:ext cx="1878739" cy="293004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95"/>
            <p:cNvSpPr/>
            <p:nvPr/>
          </p:nvSpPr>
          <p:spPr bwMode="auto">
            <a:xfrm rot="5400000">
              <a:off x="4635388" y="2663825"/>
              <a:ext cx="1878739" cy="153417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517697" y="2415362"/>
            <a:ext cx="877901" cy="2815856"/>
            <a:chOff x="5687934" y="1447799"/>
            <a:chExt cx="806073" cy="258546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4" name="Freeform 81"/>
            <p:cNvSpPr/>
            <p:nvPr/>
          </p:nvSpPr>
          <p:spPr bwMode="auto">
            <a:xfrm rot="5400000">
              <a:off x="5445232" y="1690502"/>
              <a:ext cx="1291477" cy="806072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82"/>
            <p:cNvSpPr/>
            <p:nvPr/>
          </p:nvSpPr>
          <p:spPr bwMode="auto">
            <a:xfrm rot="5400000">
              <a:off x="5443974" y="2983236"/>
              <a:ext cx="1293991" cy="806072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87"/>
            <p:cNvSpPr/>
            <p:nvPr/>
          </p:nvSpPr>
          <p:spPr bwMode="auto">
            <a:xfrm rot="5400000">
              <a:off x="6085940" y="2337498"/>
              <a:ext cx="10060" cy="806072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96"/>
            <p:cNvSpPr/>
            <p:nvPr/>
          </p:nvSpPr>
          <p:spPr bwMode="auto">
            <a:xfrm rot="5400000">
              <a:off x="5123935" y="2663196"/>
              <a:ext cx="2585467" cy="15467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97"/>
            <p:cNvSpPr/>
            <p:nvPr/>
          </p:nvSpPr>
          <p:spPr bwMode="auto">
            <a:xfrm rot="5400000">
              <a:off x="4470023" y="2665711"/>
              <a:ext cx="2585467" cy="149645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953196" y="1581761"/>
            <a:ext cx="3664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Karma + Jasmine +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JUnit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80572" y="1595015"/>
            <a:ext cx="3632808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Sublime Text 3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WebStorm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intellij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idea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4354108"/>
            <a:ext cx="34259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Tomcat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Nginx+Docker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61788" y="1302405"/>
            <a:ext cx="670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矩形 4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273112" y="393376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968894" y="130240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测试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矩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684302" y="3830888"/>
            <a:ext cx="1992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集成与发布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圆角矩形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3" name="矩形 52"/>
          <p:cNvSpPr/>
          <p:nvPr/>
        </p:nvSpPr>
        <p:spPr>
          <a:xfrm>
            <a:off x="1340204" y="360913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5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490135" y="5602929"/>
            <a:ext cx="4933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Git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版本控制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)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Github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代码托管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953197" y="4210559"/>
            <a:ext cx="2372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Daocloud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3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1" grpId="1" animBg="1"/>
      <p:bldP spid="54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144202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71" name="圆角矩形 7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2893782"/>
            <a:ext cx="576816" cy="604892"/>
          </a:xfrm>
          <a:prstGeom prst="roundRect">
            <a:avLst>
              <a:gd name="adj" fmla="val 2241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72" name="圆角矩形 7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412075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73" name="圆角矩形 7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5444218"/>
            <a:ext cx="576816" cy="604892"/>
          </a:xfrm>
          <a:prstGeom prst="roundRect">
            <a:avLst>
              <a:gd name="adj" fmla="val 2241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16" name="圆角矩形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1411135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技术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1144303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借助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与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Cordova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跨平台开发框架；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的聊天部分借助极光推送第三方推送服务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2522" y="1558729"/>
            <a:ext cx="2503508" cy="4881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410" y="1442021"/>
            <a:ext cx="1755105" cy="768903"/>
          </a:xfrm>
          <a:prstGeom prst="rect">
            <a:avLst/>
          </a:prstGeom>
        </p:spPr>
      </p:pic>
      <p:sp>
        <p:nvSpPr>
          <p:cNvPr id="1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2610947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设计借助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Bootstrap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；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整体采用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Angular1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作为开发框架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410" y="2610947"/>
            <a:ext cx="1103288" cy="11705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396" y="2673218"/>
            <a:ext cx="3074634" cy="825456"/>
          </a:xfrm>
          <a:prstGeom prst="rect">
            <a:avLst/>
          </a:prstGeom>
        </p:spPr>
      </p:pic>
      <p:sp>
        <p:nvSpPr>
          <p:cNvPr id="1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855" y="3823335"/>
            <a:ext cx="5126355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后台基于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Spring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框架并集成第三方服务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项目使用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maven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管理依赖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1" y="5146499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服务端部署在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环境下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基于多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实现服务的便捷迁移和一键部署</a:t>
            </a:r>
            <a:endParaRPr lang="en-US" altLang="zh-CN" b="1" dirty="0"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16" grpId="0" animBg="1"/>
      <p:bldP spid="16" grpId="1" animBg="1"/>
      <p:bldP spid="20" grpId="0"/>
      <p:bldP spid="19" grpId="0"/>
      <p:bldP spid="17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/>
              <a:t>04</a:t>
            </a:r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项目工作量数据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GitHub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      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4" y="1032691"/>
            <a:ext cx="9674372" cy="56790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33856" y="461099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https://github.com/EnInternalChat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代码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commit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/>
          <a:stretch>
            <a:fillRect/>
          </a:stretch>
        </p:blipFill>
        <p:spPr>
          <a:xfrm>
            <a:off x="142546" y="3972050"/>
            <a:ext cx="5787250" cy="26819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608" t="5332" r="3199" b="7423"/>
          <a:stretch>
            <a:fillRect/>
          </a:stretch>
        </p:blipFill>
        <p:spPr>
          <a:xfrm>
            <a:off x="142546" y="1174700"/>
            <a:ext cx="5751818" cy="2665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169" y="1174700"/>
            <a:ext cx="5887775" cy="2665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169" y="3972050"/>
            <a:ext cx="5887775" cy="2681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6"/>
          <a:stretch>
            <a:fillRect/>
          </a:stretch>
        </p:blipFill>
        <p:spPr>
          <a:xfrm>
            <a:off x="0" y="0"/>
            <a:ext cx="1626919" cy="6858000"/>
          </a:xfrm>
          <a:prstGeom prst="rect">
            <a:avLst/>
          </a:prstGeom>
        </p:spPr>
      </p:pic>
      <p:sp>
        <p:nvSpPr>
          <p:cNvPr id="9" name="圆角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-688768" y="1318160"/>
            <a:ext cx="5997038" cy="2006931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24666" y="1767627"/>
            <a:ext cx="381596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dist"/>
            <a:r>
              <a:rPr lang="zh-CN" altLang="en-US" sz="66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7128533" y="310701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项目任务及研发过程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0430" y="1480760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项目进度及里程碑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69236" y="255558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项目技术及辅助工具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69236" y="3756789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项目工作量数据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7091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7" name="圆角矩形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146518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58" name="圆角矩形 5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64169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59" name="圆角矩形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379197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2" name="圆角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490738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23" name="圆角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595279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06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7169236" y="4872195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设计变更及应对情况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9236" y="591760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项目相关活动及结果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" name="文本框 3"/>
          <p:cNvSpPr txBox="1"/>
          <p:nvPr/>
        </p:nvSpPr>
        <p:spPr>
          <a:xfrm>
            <a:off x="2751983" y="1278912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APP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sp>
        <p:nvSpPr>
          <p:cNvPr id="8" name="左大括号 7"/>
          <p:cNvSpPr/>
          <p:nvPr/>
        </p:nvSpPr>
        <p:spPr>
          <a:xfrm>
            <a:off x="4144685" y="573994"/>
            <a:ext cx="582060" cy="1871503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34708" y="573994"/>
            <a:ext cx="4318782" cy="180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err="1" smtClean="0"/>
              <a:t>TypeScript</a:t>
            </a:r>
            <a:r>
              <a:rPr lang="en-US" altLang="zh-CN" sz="2800" dirty="0" smtClean="0"/>
              <a:t>      3661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HTML              751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Sass	         1233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     5645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751983" y="3400781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sp>
        <p:nvSpPr>
          <p:cNvPr id="14" name="左大括号 13"/>
          <p:cNvSpPr/>
          <p:nvPr/>
        </p:nvSpPr>
        <p:spPr>
          <a:xfrm>
            <a:off x="4144685" y="2868443"/>
            <a:ext cx="582060" cy="1526344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34708" y="2939117"/>
            <a:ext cx="4318782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JavaScript       3246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HTML              1129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     4375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751983" y="5412685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服务端</a:t>
            </a:r>
            <a:endParaRPr lang="zh-CN" altLang="en-US" sz="2400" dirty="0"/>
          </a:p>
        </p:txBody>
      </p:sp>
      <p:sp>
        <p:nvSpPr>
          <p:cNvPr id="17" name="左大括号 16"/>
          <p:cNvSpPr/>
          <p:nvPr/>
        </p:nvSpPr>
        <p:spPr>
          <a:xfrm>
            <a:off x="4144685" y="4809672"/>
            <a:ext cx="582060" cy="1730000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61280" y="4659630"/>
            <a:ext cx="4890135" cy="180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Java                4371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HTML              544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脚本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数据         </a:t>
            </a:r>
            <a:r>
              <a:rPr lang="en-US" altLang="zh-CN" sz="2800" dirty="0" smtClean="0"/>
              <a:t>1324</a:t>
            </a:r>
            <a:r>
              <a:rPr lang="zh-CN" altLang="en-US" sz="2800" dirty="0" smtClean="0"/>
              <a:t>行</a:t>
            </a:r>
            <a:r>
              <a:rPr lang="en-US" altLang="zh-CN" sz="2800" dirty="0" smtClean="0"/>
              <a:t>	    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     6239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 smtClean="0"/>
              <a:t>05</a:t>
            </a:r>
            <a:endParaRPr lang="en-US" altLang="zh-CN" sz="11500" dirty="0"/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设计变更及应对情况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196196" y="1682649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04648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7672630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端页面设计变更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49579" y="3528275"/>
            <a:ext cx="23021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第一版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页面没有使用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开发框架，并且没有公司部门树形结构的展示，为了之后开发的便利性因此弃用。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78331" y="2676622"/>
            <a:ext cx="27927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 首先，切换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页面模板，添加树形结构支持控件，添加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Markdown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在线编辑器。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其次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，对纯静态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网页添加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angularJS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框架代码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，为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与后端连接交互做准备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724480" y="2839199"/>
            <a:ext cx="30396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端企业部门树形结构动态添加与删除。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SimpleMDE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在线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markdown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编辑器，前后端通知统一采用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marked.js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进行渲染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Bootstrap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相应式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框架，适配多种尺寸的屏幕分辨率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29117" y="191636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2828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29" grpId="0"/>
      <p:bldP spid="30" grpId="0"/>
      <p:bldP spid="31" grpId="0"/>
      <p:bldP spid="32" grpId="0"/>
      <p:bldP spid="36" grpId="0" animBg="1"/>
      <p:bldP spid="36" grpId="1" animBg="1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196196" y="1682649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04648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7672630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49579" y="3528275"/>
            <a:ext cx="23021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最早采用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ionic1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作为开发框架，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不够美观。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一开始打算使用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WebSocket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聊天功能，开发难度较高。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78331" y="2676622"/>
            <a:ext cx="2849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 首先，切换为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开发框架，借助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作为底层的开发框架。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其次，调研世面上常用的第三方通信服务的使用，确定使用激光推送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JMessage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作为通信模块的实现方式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724480" y="2839199"/>
            <a:ext cx="30396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Ionic2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界面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更加美观，并且采用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TypeScript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开发语言，具有类型检查机制，提高了开发效率。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极光推送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JMessage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使用简单，并且支持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Ioinc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框架，减少了通信模块的开发难度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29117" y="191636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2828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29" grpId="0"/>
      <p:bldP spid="30" grpId="0"/>
      <p:bldP spid="31" grpId="0"/>
      <p:bldP spid="32" grpId="0"/>
      <p:bldP spid="36" grpId="0" animBg="1"/>
      <p:bldP spid="36" grpId="1" animBg="1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196196" y="1340834"/>
            <a:ext cx="912813" cy="4634415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21529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7855508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之服务端设计变更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35511" y="3472003"/>
            <a:ext cx="25879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最初服务端代码完全依赖于部署的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环境，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mongo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redis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等组件都靠手动安装，切换服务器环境需要从头来过，操作繁复耗时，且启动速度极不稳定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39523" y="1681752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9709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8972" y="2602931"/>
            <a:ext cx="31950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通过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咨询经验者并结合当前开发状况以及持续集成部署的要求，选用了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容器技术，服务本身需要依赖的组件较多，不易集成到一个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容器中，于是进一步使用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-compose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容器编排技术，并改变本地打包上传部署的方式，直接在服务端完成打包部署和启动。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12046" y="2906363"/>
            <a:ext cx="27522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服务部署和启动效率大幅提升，操作大幅简化，对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服务器环境的要求大大下降，因此还成功的在生产开发环境的基础上部署了第二个测试环境，同时服务器数据被破坏后重新初始化变得极为容易，对接效率上升。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31" grpId="0"/>
      <p:bldP spid="32" grpId="0"/>
      <p:bldP spid="36" grpId="0" animBg="1"/>
      <p:bldP spid="36" grpId="1" animBg="1"/>
      <p:bldP spid="42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196196" y="1340834"/>
            <a:ext cx="912813" cy="4634415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21529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7855508" y="2469867"/>
            <a:ext cx="914400" cy="3505464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之后台架构设计变更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32473" y="3197573"/>
            <a:ext cx="25879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后台架构设计开始大家都对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认知模糊，因此初始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设计大范围的违反了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的设计风格。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同时由于对非关系型数据库的认知不足，数据模型设计也冗余且不符合场景需求。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39523" y="1681752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97093" y="27075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8972" y="2602931"/>
            <a:ext cx="31950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在老师的相关技术指导之下，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controller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层（此处即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）大范围整改，最终改成了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70%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以上偏向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风格的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，且遵守。了更多的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设计原则。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Model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层大规模整改，在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具有一定关联关系的数据模型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之间建立级联引用关系，尽可能去除冗余数据。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56790" y="3505349"/>
            <a:ext cx="23763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整体设计更加合理，获取数据量基本不变的情况下减少了与数据库之间的交互，理论查询效率上升，且数据模型更加符合场景需求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31" grpId="0"/>
      <p:bldP spid="32" grpId="0"/>
      <p:bldP spid="36" grpId="0" animBg="1"/>
      <p:bldP spid="36" grpId="1" animBg="1"/>
      <p:bldP spid="42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 smtClean="0"/>
              <a:t>06</a:t>
            </a:r>
            <a:endParaRPr lang="en-US" altLang="zh-CN" sz="11500" dirty="0"/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项目相关活动及结果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 rot="21077369">
            <a:off x="3033593" y="1911512"/>
            <a:ext cx="1174532" cy="1497079"/>
          </a:xfrm>
          <a:custGeom>
            <a:avLst/>
            <a:gdLst>
              <a:gd name="connsiteX0" fmla="*/ 1337760 w 1424305"/>
              <a:gd name="connsiteY0" fmla="*/ 0 h 1815444"/>
              <a:gd name="connsiteX1" fmla="*/ 1424305 w 1424305"/>
              <a:gd name="connsiteY1" fmla="*/ 1398 h 1815444"/>
              <a:gd name="connsiteX2" fmla="*/ 1424305 w 1424305"/>
              <a:gd name="connsiteY2" fmla="*/ 534626 h 1815444"/>
              <a:gd name="connsiteX3" fmla="*/ 1355276 w 1424305"/>
              <a:gd name="connsiteY3" fmla="*/ 534626 h 1815444"/>
              <a:gd name="connsiteX4" fmla="*/ 1338968 w 1424305"/>
              <a:gd name="connsiteY4" fmla="*/ 514860 h 1815444"/>
              <a:gd name="connsiteX5" fmla="*/ 1199660 w 1424305"/>
              <a:gd name="connsiteY5" fmla="*/ 457157 h 1815444"/>
              <a:gd name="connsiteX6" fmla="*/ 1002649 w 1424305"/>
              <a:gd name="connsiteY6" fmla="*/ 654168 h 1815444"/>
              <a:gd name="connsiteX7" fmla="*/ 1199660 w 1424305"/>
              <a:gd name="connsiteY7" fmla="*/ 851179 h 1815444"/>
              <a:gd name="connsiteX8" fmla="*/ 1338968 w 1424305"/>
              <a:gd name="connsiteY8" fmla="*/ 793476 h 1815444"/>
              <a:gd name="connsiteX9" fmla="*/ 1361043 w 1424305"/>
              <a:gd name="connsiteY9" fmla="*/ 766721 h 1815444"/>
              <a:gd name="connsiteX10" fmla="*/ 1424305 w 1424305"/>
              <a:gd name="connsiteY10" fmla="*/ 766721 h 1815444"/>
              <a:gd name="connsiteX11" fmla="*/ 1424305 w 1424305"/>
              <a:gd name="connsiteY11" fmla="*/ 1486944 h 1815444"/>
              <a:gd name="connsiteX12" fmla="*/ 856345 w 1424305"/>
              <a:gd name="connsiteY12" fmla="*/ 1486944 h 1815444"/>
              <a:gd name="connsiteX13" fmla="*/ 856345 w 1424305"/>
              <a:gd name="connsiteY13" fmla="*/ 1525988 h 1815444"/>
              <a:gd name="connsiteX14" fmla="*/ 877953 w 1424305"/>
              <a:gd name="connsiteY14" fmla="*/ 1543817 h 1815444"/>
              <a:gd name="connsiteX15" fmla="*/ 924557 w 1424305"/>
              <a:gd name="connsiteY15" fmla="*/ 1656328 h 1815444"/>
              <a:gd name="connsiteX16" fmla="*/ 765442 w 1424305"/>
              <a:gd name="connsiteY16" fmla="*/ 1815444 h 1815444"/>
              <a:gd name="connsiteX17" fmla="*/ 606326 w 1424305"/>
              <a:gd name="connsiteY17" fmla="*/ 1656328 h 1815444"/>
              <a:gd name="connsiteX18" fmla="*/ 652930 w 1424305"/>
              <a:gd name="connsiteY18" fmla="*/ 1543817 h 1815444"/>
              <a:gd name="connsiteX19" fmla="*/ 668894 w 1424305"/>
              <a:gd name="connsiteY19" fmla="*/ 1530645 h 1815444"/>
              <a:gd name="connsiteX20" fmla="*/ 668894 w 1424305"/>
              <a:gd name="connsiteY20" fmla="*/ 1486944 h 1815444"/>
              <a:gd name="connsiteX21" fmla="*/ 1861 w 1424305"/>
              <a:gd name="connsiteY21" fmla="*/ 1486944 h 1815444"/>
              <a:gd name="connsiteX22" fmla="*/ 0 w 1424305"/>
              <a:gd name="connsiteY22" fmla="*/ 1435907 h 1815444"/>
              <a:gd name="connsiteX23" fmla="*/ 76002 w 1424305"/>
              <a:gd name="connsiteY23" fmla="*/ 966799 h 1815444"/>
              <a:gd name="connsiteX24" fmla="*/ 121714 w 1424305"/>
              <a:gd name="connsiteY24" fmla="*/ 847348 h 1815444"/>
              <a:gd name="connsiteX25" fmla="*/ 140987 w 1424305"/>
              <a:gd name="connsiteY25" fmla="*/ 796984 h 1815444"/>
              <a:gd name="connsiteX26" fmla="*/ 1337760 w 1424305"/>
              <a:gd name="connsiteY26" fmla="*/ 0 h 18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24305" h="1815444">
                <a:moveTo>
                  <a:pt x="1337760" y="0"/>
                </a:moveTo>
                <a:lnTo>
                  <a:pt x="1424305" y="1398"/>
                </a:lnTo>
                <a:lnTo>
                  <a:pt x="1424305" y="534626"/>
                </a:lnTo>
                <a:lnTo>
                  <a:pt x="1355276" y="534626"/>
                </a:lnTo>
                <a:lnTo>
                  <a:pt x="1338968" y="514860"/>
                </a:lnTo>
                <a:cubicBezTo>
                  <a:pt x="1303316" y="479208"/>
                  <a:pt x="1254064" y="457157"/>
                  <a:pt x="1199660" y="457157"/>
                </a:cubicBezTo>
                <a:cubicBezTo>
                  <a:pt x="1090854" y="457157"/>
                  <a:pt x="1002649" y="545362"/>
                  <a:pt x="1002649" y="654168"/>
                </a:cubicBezTo>
                <a:cubicBezTo>
                  <a:pt x="1002649" y="762974"/>
                  <a:pt x="1090854" y="851179"/>
                  <a:pt x="1199660" y="851179"/>
                </a:cubicBezTo>
                <a:cubicBezTo>
                  <a:pt x="1254064" y="851179"/>
                  <a:pt x="1303316" y="829128"/>
                  <a:pt x="1338968" y="793476"/>
                </a:cubicBezTo>
                <a:lnTo>
                  <a:pt x="1361043" y="766721"/>
                </a:lnTo>
                <a:lnTo>
                  <a:pt x="1424305" y="766721"/>
                </a:lnTo>
                <a:lnTo>
                  <a:pt x="1424305" y="1486944"/>
                </a:lnTo>
                <a:lnTo>
                  <a:pt x="856345" y="1486944"/>
                </a:lnTo>
                <a:lnTo>
                  <a:pt x="856345" y="1525988"/>
                </a:lnTo>
                <a:lnTo>
                  <a:pt x="877953" y="1543817"/>
                </a:lnTo>
                <a:cubicBezTo>
                  <a:pt x="906748" y="1572611"/>
                  <a:pt x="924557" y="1612390"/>
                  <a:pt x="924557" y="1656328"/>
                </a:cubicBezTo>
                <a:cubicBezTo>
                  <a:pt x="924557" y="1744206"/>
                  <a:pt x="853319" y="1815444"/>
                  <a:pt x="765442" y="1815444"/>
                </a:cubicBezTo>
                <a:cubicBezTo>
                  <a:pt x="677565" y="1815444"/>
                  <a:pt x="606326" y="1744206"/>
                  <a:pt x="606326" y="1656328"/>
                </a:cubicBezTo>
                <a:cubicBezTo>
                  <a:pt x="606326" y="1612390"/>
                  <a:pt x="624136" y="1572611"/>
                  <a:pt x="652930" y="1543817"/>
                </a:cubicBezTo>
                <a:lnTo>
                  <a:pt x="668894" y="1530645"/>
                </a:lnTo>
                <a:lnTo>
                  <a:pt x="668894" y="1486944"/>
                </a:lnTo>
                <a:lnTo>
                  <a:pt x="1861" y="1486944"/>
                </a:lnTo>
                <a:lnTo>
                  <a:pt x="0" y="1435907"/>
                </a:lnTo>
                <a:cubicBezTo>
                  <a:pt x="2119" y="1277733"/>
                  <a:pt x="27732" y="1118591"/>
                  <a:pt x="76002" y="966799"/>
                </a:cubicBezTo>
                <a:lnTo>
                  <a:pt x="121714" y="847348"/>
                </a:lnTo>
                <a:lnTo>
                  <a:pt x="140987" y="796984"/>
                </a:lnTo>
                <a:cubicBezTo>
                  <a:pt x="340337" y="355130"/>
                  <a:pt x="747163" y="10983"/>
                  <a:pt x="1337760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38136" y="1559864"/>
            <a:ext cx="3506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小组讨论原定为每周六下午，后改为每周五课后及下周一晚。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38136" y="2696945"/>
            <a:ext cx="3235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小组会主题：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上周五软工课后分配的任务完成情况及本周个人任务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19181" y="4224455"/>
            <a:ext cx="2295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小组讨论共计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16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19181" y="5537105"/>
            <a:ext cx="268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详见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3B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《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会议记录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21" name="椭圆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1556937"/>
            <a:ext cx="688368" cy="68836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椭圆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2786246"/>
            <a:ext cx="688368" cy="6883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椭圆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4056952"/>
            <a:ext cx="688368" cy="68836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组合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51716" y="4217897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5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46850" y="1719774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29" name="Freeform 78"/>
            <p:cNvSpPr/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03898" y="2937467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3" name="Freeform 81"/>
            <p:cNvSpPr/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83"/>
            <p:cNvSpPr/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84"/>
            <p:cNvSpPr/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椭圆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83270" y="5327658"/>
            <a:ext cx="688368" cy="6883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416848" y="5487692"/>
            <a:ext cx="374650" cy="368300"/>
            <a:chOff x="3722" y="2043"/>
            <a:chExt cx="236" cy="232"/>
          </a:xfrm>
          <a:solidFill>
            <a:schemeClr val="bg1"/>
          </a:solidFill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组合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0973" y="1874368"/>
            <a:ext cx="3580621" cy="4412905"/>
            <a:chOff x="1253542" y="1874369"/>
            <a:chExt cx="3580621" cy="441290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3" name="椭圆 42"/>
            <p:cNvSpPr/>
            <p:nvPr/>
          </p:nvSpPr>
          <p:spPr>
            <a:xfrm>
              <a:off x="2285999" y="1874369"/>
              <a:ext cx="914400" cy="914400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 rot="19278666">
              <a:off x="1253542" y="2920484"/>
              <a:ext cx="3580621" cy="3366790"/>
            </a:xfrm>
            <a:custGeom>
              <a:avLst/>
              <a:gdLst>
                <a:gd name="connsiteX0" fmla="*/ 3532615 w 3580621"/>
                <a:gd name="connsiteY0" fmla="*/ 364648 h 3366790"/>
                <a:gd name="connsiteX1" fmla="*/ 3580621 w 3580621"/>
                <a:gd name="connsiteY1" fmla="*/ 480544 h 3366790"/>
                <a:gd name="connsiteX2" fmla="*/ 3416719 w 3580621"/>
                <a:gd name="connsiteY2" fmla="*/ 644446 h 3366790"/>
                <a:gd name="connsiteX3" fmla="*/ 2889287 w 3580621"/>
                <a:gd name="connsiteY3" fmla="*/ 644446 h 3366790"/>
                <a:gd name="connsiteX4" fmla="*/ 2889144 w 3580621"/>
                <a:gd name="connsiteY4" fmla="*/ 857534 h 3366790"/>
                <a:gd name="connsiteX5" fmla="*/ 3317953 w 3580621"/>
                <a:gd name="connsiteY5" fmla="*/ 1200938 h 3366790"/>
                <a:gd name="connsiteX6" fmla="*/ 3343433 w 3580621"/>
                <a:gd name="connsiteY6" fmla="*/ 1431326 h 3366790"/>
                <a:gd name="connsiteX7" fmla="*/ 3113046 w 3580621"/>
                <a:gd name="connsiteY7" fmla="*/ 1456806 h 3366790"/>
                <a:gd name="connsiteX8" fmla="*/ 2634976 w 3580621"/>
                <a:gd name="connsiteY8" fmla="*/ 1073953 h 3366790"/>
                <a:gd name="connsiteX9" fmla="*/ 2593230 w 3580621"/>
                <a:gd name="connsiteY9" fmla="*/ 1024019 h 3366790"/>
                <a:gd name="connsiteX10" fmla="*/ 2589576 w 3580621"/>
                <a:gd name="connsiteY10" fmla="*/ 1012305 h 3366790"/>
                <a:gd name="connsiteX11" fmla="*/ 2574132 w 3580621"/>
                <a:gd name="connsiteY11" fmla="*/ 989365 h 3366790"/>
                <a:gd name="connsiteX12" fmla="*/ 2561295 w 3580621"/>
                <a:gd name="connsiteY12" fmla="*/ 925558 h 3366790"/>
                <a:gd name="connsiteX13" fmla="*/ 2561338 w 3580621"/>
                <a:gd name="connsiteY13" fmla="*/ 860651 h 3366790"/>
                <a:gd name="connsiteX14" fmla="*/ 2189095 w 3580621"/>
                <a:gd name="connsiteY14" fmla="*/ 1325470 h 3366790"/>
                <a:gd name="connsiteX15" fmla="*/ 2191077 w 3580621"/>
                <a:gd name="connsiteY15" fmla="*/ 1327489 h 3366790"/>
                <a:gd name="connsiteX16" fmla="*/ 2227633 w 3580621"/>
                <a:gd name="connsiteY16" fmla="*/ 1418457 h 3366790"/>
                <a:gd name="connsiteX17" fmla="*/ 2339084 w 3580621"/>
                <a:gd name="connsiteY17" fmla="*/ 2021007 h 3366790"/>
                <a:gd name="connsiteX18" fmla="*/ 2337485 w 3580621"/>
                <a:gd name="connsiteY18" fmla="*/ 2119033 h 3366790"/>
                <a:gd name="connsiteX19" fmla="*/ 2326439 w 3580621"/>
                <a:gd name="connsiteY19" fmla="*/ 2153003 h 3366790"/>
                <a:gd name="connsiteX20" fmla="*/ 2331508 w 3580621"/>
                <a:gd name="connsiteY20" fmla="*/ 2166764 h 3366790"/>
                <a:gd name="connsiteX21" fmla="*/ 2318803 w 3580621"/>
                <a:gd name="connsiteY21" fmla="*/ 2310537 h 3366790"/>
                <a:gd name="connsiteX22" fmla="*/ 1953740 w 3580621"/>
                <a:gd name="connsiteY22" fmla="*/ 3212468 h 3366790"/>
                <a:gd name="connsiteX23" fmla="*/ 1632259 w 3580621"/>
                <a:gd name="connsiteY23" fmla="*/ 3348690 h 3366790"/>
                <a:gd name="connsiteX24" fmla="*/ 1496037 w 3580621"/>
                <a:gd name="connsiteY24" fmla="*/ 3027210 h 3366790"/>
                <a:gd name="connsiteX25" fmla="*/ 1860226 w 3580621"/>
                <a:gd name="connsiteY25" fmla="*/ 2127438 h 3366790"/>
                <a:gd name="connsiteX26" fmla="*/ 1853546 w 3580621"/>
                <a:gd name="connsiteY26" fmla="*/ 2110815 h 3366790"/>
                <a:gd name="connsiteX27" fmla="*/ 1748652 w 3580621"/>
                <a:gd name="connsiteY27" fmla="*/ 1543716 h 3366790"/>
                <a:gd name="connsiteX28" fmla="*/ 1720854 w 3580621"/>
                <a:gd name="connsiteY28" fmla="*/ 1535082 h 3366790"/>
                <a:gd name="connsiteX29" fmla="*/ 1700326 w 3580621"/>
                <a:gd name="connsiteY29" fmla="*/ 1521786 h 3366790"/>
                <a:gd name="connsiteX30" fmla="*/ 1396161 w 3580621"/>
                <a:gd name="connsiteY30" fmla="*/ 1901596 h 3366790"/>
                <a:gd name="connsiteX31" fmla="*/ 1383166 w 3580621"/>
                <a:gd name="connsiteY31" fmla="*/ 1914845 h 3366790"/>
                <a:gd name="connsiteX32" fmla="*/ 1373420 w 3580621"/>
                <a:gd name="connsiteY32" fmla="*/ 1930495 h 3366790"/>
                <a:gd name="connsiteX33" fmla="*/ 1221039 w 3580621"/>
                <a:gd name="connsiteY33" fmla="*/ 2018867 h 3366790"/>
                <a:gd name="connsiteX34" fmla="*/ 260662 w 3580621"/>
                <a:gd name="connsiteY34" fmla="*/ 2147202 h 3366790"/>
                <a:gd name="connsiteX35" fmla="*/ 2053 w 3580621"/>
                <a:gd name="connsiteY35" fmla="*/ 1949560 h 3366790"/>
                <a:gd name="connsiteX36" fmla="*/ 2054 w 3580621"/>
                <a:gd name="connsiteY36" fmla="*/ 1949560 h 3366790"/>
                <a:gd name="connsiteX37" fmla="*/ 199695 w 3580621"/>
                <a:gd name="connsiteY37" fmla="*/ 1690951 h 3366790"/>
                <a:gd name="connsiteX38" fmla="*/ 1010637 w 3580621"/>
                <a:gd name="connsiteY38" fmla="*/ 1582586 h 3366790"/>
                <a:gd name="connsiteX39" fmla="*/ 1385327 w 3580621"/>
                <a:gd name="connsiteY39" fmla="*/ 1114712 h 3366790"/>
                <a:gd name="connsiteX40" fmla="*/ 1385230 w 3580621"/>
                <a:gd name="connsiteY40" fmla="*/ 1108087 h 3366790"/>
                <a:gd name="connsiteX41" fmla="*/ 1448712 w 3580621"/>
                <a:gd name="connsiteY41" fmla="*/ 948592 h 3366790"/>
                <a:gd name="connsiteX42" fmla="*/ 2120206 w 3580621"/>
                <a:gd name="connsiteY42" fmla="*/ 110097 h 3366790"/>
                <a:gd name="connsiteX43" fmla="*/ 2532956 w 3580621"/>
                <a:gd name="connsiteY43" fmla="*/ 64448 h 3366790"/>
                <a:gd name="connsiteX44" fmla="*/ 2709528 w 3580621"/>
                <a:gd name="connsiteY44" fmla="*/ 205853 h 3366790"/>
                <a:gd name="connsiteX45" fmla="*/ 2784319 w 3580621"/>
                <a:gd name="connsiteY45" fmla="*/ 295311 h 3366790"/>
                <a:gd name="connsiteX46" fmla="*/ 2793948 w 3580621"/>
                <a:gd name="connsiteY46" fmla="*/ 318198 h 3366790"/>
                <a:gd name="connsiteX47" fmla="*/ 2804243 w 3580621"/>
                <a:gd name="connsiteY47" fmla="*/ 316642 h 3366790"/>
                <a:gd name="connsiteX48" fmla="*/ 3416719 w 3580621"/>
                <a:gd name="connsiteY48" fmla="*/ 316642 h 3366790"/>
                <a:gd name="connsiteX49" fmla="*/ 3532615 w 3580621"/>
                <a:gd name="connsiteY49" fmla="*/ 364648 h 336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80621" h="3366790">
                  <a:moveTo>
                    <a:pt x="3532615" y="364648"/>
                  </a:moveTo>
                  <a:cubicBezTo>
                    <a:pt x="3562276" y="394308"/>
                    <a:pt x="3580621" y="435284"/>
                    <a:pt x="3580621" y="480544"/>
                  </a:cubicBezTo>
                  <a:cubicBezTo>
                    <a:pt x="3580621" y="571065"/>
                    <a:pt x="3507240" y="644446"/>
                    <a:pt x="3416719" y="644446"/>
                  </a:cubicBezTo>
                  <a:lnTo>
                    <a:pt x="2889287" y="644446"/>
                  </a:lnTo>
                  <a:lnTo>
                    <a:pt x="2889144" y="857534"/>
                  </a:lnTo>
                  <a:lnTo>
                    <a:pt x="3317953" y="1200938"/>
                  </a:lnTo>
                  <a:cubicBezTo>
                    <a:pt x="3388609" y="1257522"/>
                    <a:pt x="3400017" y="1360670"/>
                    <a:pt x="3343433" y="1431326"/>
                  </a:cubicBezTo>
                  <a:cubicBezTo>
                    <a:pt x="3286849" y="1501983"/>
                    <a:pt x="3183702" y="1513390"/>
                    <a:pt x="3113046" y="1456806"/>
                  </a:cubicBezTo>
                  <a:lnTo>
                    <a:pt x="2634976" y="1073953"/>
                  </a:lnTo>
                  <a:cubicBezTo>
                    <a:pt x="2617312" y="1059807"/>
                    <a:pt x="2603351" y="1042751"/>
                    <a:pt x="2593230" y="1024019"/>
                  </a:cubicBezTo>
                  <a:lnTo>
                    <a:pt x="2589576" y="1012305"/>
                  </a:lnTo>
                  <a:lnTo>
                    <a:pt x="2574132" y="989365"/>
                  </a:lnTo>
                  <a:cubicBezTo>
                    <a:pt x="2565851" y="969750"/>
                    <a:pt x="2561279" y="948188"/>
                    <a:pt x="2561295" y="925558"/>
                  </a:cubicBezTo>
                  <a:lnTo>
                    <a:pt x="2561338" y="860651"/>
                  </a:lnTo>
                  <a:lnTo>
                    <a:pt x="2189095" y="1325470"/>
                  </a:lnTo>
                  <a:lnTo>
                    <a:pt x="2191077" y="1327489"/>
                  </a:lnTo>
                  <a:cubicBezTo>
                    <a:pt x="2208734" y="1354261"/>
                    <a:pt x="2221433" y="1384938"/>
                    <a:pt x="2227633" y="1418457"/>
                  </a:cubicBezTo>
                  <a:lnTo>
                    <a:pt x="2339084" y="2021007"/>
                  </a:lnTo>
                  <a:cubicBezTo>
                    <a:pt x="2345284" y="2054527"/>
                    <a:pt x="2344397" y="2087716"/>
                    <a:pt x="2337485" y="2119033"/>
                  </a:cubicBezTo>
                  <a:lnTo>
                    <a:pt x="2326439" y="2153003"/>
                  </a:lnTo>
                  <a:lnTo>
                    <a:pt x="2331508" y="2166764"/>
                  </a:lnTo>
                  <a:cubicBezTo>
                    <a:pt x="2341400" y="2213277"/>
                    <a:pt x="2337987" y="2263140"/>
                    <a:pt x="2318803" y="2310537"/>
                  </a:cubicBezTo>
                  <a:lnTo>
                    <a:pt x="1953740" y="3212468"/>
                  </a:lnTo>
                  <a:cubicBezTo>
                    <a:pt x="1902582" y="3338859"/>
                    <a:pt x="1758650" y="3399848"/>
                    <a:pt x="1632259" y="3348690"/>
                  </a:cubicBezTo>
                  <a:cubicBezTo>
                    <a:pt x="1505868" y="3297532"/>
                    <a:pt x="1444879" y="3153601"/>
                    <a:pt x="1496037" y="3027210"/>
                  </a:cubicBezTo>
                  <a:lnTo>
                    <a:pt x="1860226" y="2127438"/>
                  </a:lnTo>
                  <a:lnTo>
                    <a:pt x="1853546" y="2110815"/>
                  </a:lnTo>
                  <a:lnTo>
                    <a:pt x="1748652" y="1543716"/>
                  </a:lnTo>
                  <a:lnTo>
                    <a:pt x="1720854" y="1535082"/>
                  </a:lnTo>
                  <a:lnTo>
                    <a:pt x="1700326" y="1521786"/>
                  </a:lnTo>
                  <a:lnTo>
                    <a:pt x="1396161" y="1901596"/>
                  </a:lnTo>
                  <a:lnTo>
                    <a:pt x="1383166" y="1914845"/>
                  </a:lnTo>
                  <a:lnTo>
                    <a:pt x="1373420" y="1930495"/>
                  </a:lnTo>
                  <a:cubicBezTo>
                    <a:pt x="1337654" y="1977294"/>
                    <a:pt x="1284034" y="2010449"/>
                    <a:pt x="1221039" y="2018867"/>
                  </a:cubicBezTo>
                  <a:lnTo>
                    <a:pt x="260662" y="2147202"/>
                  </a:lnTo>
                  <a:cubicBezTo>
                    <a:pt x="134672" y="2164037"/>
                    <a:pt x="18889" y="2075550"/>
                    <a:pt x="2053" y="1949560"/>
                  </a:cubicBezTo>
                  <a:lnTo>
                    <a:pt x="2054" y="1949560"/>
                  </a:lnTo>
                  <a:cubicBezTo>
                    <a:pt x="-14782" y="1823570"/>
                    <a:pt x="73705" y="1707787"/>
                    <a:pt x="199695" y="1690951"/>
                  </a:cubicBezTo>
                  <a:lnTo>
                    <a:pt x="1010637" y="1582586"/>
                  </a:lnTo>
                  <a:lnTo>
                    <a:pt x="1385327" y="1114712"/>
                  </a:lnTo>
                  <a:lnTo>
                    <a:pt x="1385230" y="1108087"/>
                  </a:lnTo>
                  <a:cubicBezTo>
                    <a:pt x="1389812" y="1051715"/>
                    <a:pt x="1410697" y="996060"/>
                    <a:pt x="1448712" y="948592"/>
                  </a:cubicBezTo>
                  <a:lnTo>
                    <a:pt x="2120206" y="110097"/>
                  </a:lnTo>
                  <a:cubicBezTo>
                    <a:pt x="2221578" y="-16486"/>
                    <a:pt x="2406372" y="-36924"/>
                    <a:pt x="2532956" y="64448"/>
                  </a:cubicBezTo>
                  <a:lnTo>
                    <a:pt x="2709528" y="205853"/>
                  </a:lnTo>
                  <a:cubicBezTo>
                    <a:pt x="2741174" y="231197"/>
                    <a:pt x="2766186" y="261754"/>
                    <a:pt x="2784319" y="295311"/>
                  </a:cubicBezTo>
                  <a:lnTo>
                    <a:pt x="2793948" y="318198"/>
                  </a:lnTo>
                  <a:lnTo>
                    <a:pt x="2804243" y="316642"/>
                  </a:lnTo>
                  <a:lnTo>
                    <a:pt x="3416719" y="316642"/>
                  </a:lnTo>
                  <a:cubicBezTo>
                    <a:pt x="3461979" y="316642"/>
                    <a:pt x="3502955" y="334987"/>
                    <a:pt x="3532615" y="364648"/>
                  </a:cubicBez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70395" y="5135705"/>
            <a:ext cx="897766" cy="838190"/>
            <a:chOff x="4570395" y="5135705"/>
            <a:chExt cx="897766" cy="838190"/>
          </a:xfrm>
        </p:grpSpPr>
        <p:sp>
          <p:nvSpPr>
            <p:cNvPr id="46" name="任意多边形 45"/>
            <p:cNvSpPr/>
            <p:nvPr/>
          </p:nvSpPr>
          <p:spPr>
            <a:xfrm>
              <a:off x="4570395" y="5135705"/>
              <a:ext cx="897766" cy="301619"/>
            </a:xfrm>
            <a:custGeom>
              <a:avLst/>
              <a:gdLst>
                <a:gd name="connsiteX0" fmla="*/ 182880 w 1088682"/>
                <a:gd name="connsiteY0" fmla="*/ 0 h 365760"/>
                <a:gd name="connsiteX1" fmla="*/ 905802 w 1088682"/>
                <a:gd name="connsiteY1" fmla="*/ 0 h 365760"/>
                <a:gd name="connsiteX2" fmla="*/ 1088682 w 1088682"/>
                <a:gd name="connsiteY2" fmla="*/ 182880 h 365760"/>
                <a:gd name="connsiteX3" fmla="*/ 905802 w 1088682"/>
                <a:gd name="connsiteY3" fmla="*/ 365760 h 365760"/>
                <a:gd name="connsiteX4" fmla="*/ 182880 w 1088682"/>
                <a:gd name="connsiteY4" fmla="*/ 365760 h 365760"/>
                <a:gd name="connsiteX5" fmla="*/ 0 w 1088682"/>
                <a:gd name="connsiteY5" fmla="*/ 182880 h 365760"/>
                <a:gd name="connsiteX6" fmla="*/ 182880 w 1088682"/>
                <a:gd name="connsiteY6" fmla="*/ 0 h 365760"/>
                <a:gd name="connsiteX7" fmla="*/ 205763 w 1088682"/>
                <a:gd name="connsiteY7" fmla="*/ 49531 h 365760"/>
                <a:gd name="connsiteX8" fmla="*/ 72414 w 1088682"/>
                <a:gd name="connsiteY8" fmla="*/ 182880 h 365760"/>
                <a:gd name="connsiteX9" fmla="*/ 205763 w 1088682"/>
                <a:gd name="connsiteY9" fmla="*/ 316229 h 365760"/>
                <a:gd name="connsiteX10" fmla="*/ 861707 w 1088682"/>
                <a:gd name="connsiteY10" fmla="*/ 316229 h 365760"/>
                <a:gd name="connsiteX11" fmla="*/ 995056 w 1088682"/>
                <a:gd name="connsiteY11" fmla="*/ 182880 h 365760"/>
                <a:gd name="connsiteX12" fmla="*/ 861707 w 1088682"/>
                <a:gd name="connsiteY12" fmla="*/ 49531 h 365760"/>
                <a:gd name="connsiteX13" fmla="*/ 205763 w 1088682"/>
                <a:gd name="connsiteY13" fmla="*/ 49531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8682" h="365760">
                  <a:moveTo>
                    <a:pt x="182880" y="0"/>
                  </a:moveTo>
                  <a:lnTo>
                    <a:pt x="905802" y="0"/>
                  </a:lnTo>
                  <a:cubicBezTo>
                    <a:pt x="1006804" y="0"/>
                    <a:pt x="1088682" y="81878"/>
                    <a:pt x="1088682" y="182880"/>
                  </a:cubicBezTo>
                  <a:cubicBezTo>
                    <a:pt x="1088682" y="283882"/>
                    <a:pt x="1006804" y="365760"/>
                    <a:pt x="905802" y="365760"/>
                  </a:cubicBezTo>
                  <a:lnTo>
                    <a:pt x="182880" y="365760"/>
                  </a:lnTo>
                  <a:cubicBezTo>
                    <a:pt x="81878" y="365760"/>
                    <a:pt x="0" y="283882"/>
                    <a:pt x="0" y="182880"/>
                  </a:cubicBezTo>
                  <a:cubicBezTo>
                    <a:pt x="0" y="81878"/>
                    <a:pt x="81878" y="0"/>
                    <a:pt x="182880" y="0"/>
                  </a:cubicBezTo>
                  <a:close/>
                  <a:moveTo>
                    <a:pt x="205763" y="49531"/>
                  </a:moveTo>
                  <a:cubicBezTo>
                    <a:pt x="132116" y="49531"/>
                    <a:pt x="72414" y="109233"/>
                    <a:pt x="72414" y="182880"/>
                  </a:cubicBezTo>
                  <a:cubicBezTo>
                    <a:pt x="72414" y="256527"/>
                    <a:pt x="132116" y="316229"/>
                    <a:pt x="205763" y="316229"/>
                  </a:cubicBezTo>
                  <a:lnTo>
                    <a:pt x="861707" y="316229"/>
                  </a:lnTo>
                  <a:cubicBezTo>
                    <a:pt x="935354" y="316229"/>
                    <a:pt x="995056" y="256527"/>
                    <a:pt x="995056" y="182880"/>
                  </a:cubicBezTo>
                  <a:cubicBezTo>
                    <a:pt x="995056" y="109233"/>
                    <a:pt x="935354" y="49531"/>
                    <a:pt x="861707" y="49531"/>
                  </a:cubicBezTo>
                  <a:lnTo>
                    <a:pt x="205763" y="4953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4669689" y="5463123"/>
              <a:ext cx="681687" cy="222859"/>
            </a:xfrm>
            <a:custGeom>
              <a:avLst/>
              <a:gdLst>
                <a:gd name="connsiteX0" fmla="*/ 135126 w 826653"/>
                <a:gd name="connsiteY0" fmla="*/ 0 h 270252"/>
                <a:gd name="connsiteX1" fmla="*/ 691527 w 826653"/>
                <a:gd name="connsiteY1" fmla="*/ 0 h 270252"/>
                <a:gd name="connsiteX2" fmla="*/ 826653 w 826653"/>
                <a:gd name="connsiteY2" fmla="*/ 135126 h 270252"/>
                <a:gd name="connsiteX3" fmla="*/ 691527 w 826653"/>
                <a:gd name="connsiteY3" fmla="*/ 270252 h 270252"/>
                <a:gd name="connsiteX4" fmla="*/ 135126 w 826653"/>
                <a:gd name="connsiteY4" fmla="*/ 270252 h 270252"/>
                <a:gd name="connsiteX5" fmla="*/ 0 w 826653"/>
                <a:gd name="connsiteY5" fmla="*/ 135126 h 270252"/>
                <a:gd name="connsiteX6" fmla="*/ 135126 w 826653"/>
                <a:gd name="connsiteY6" fmla="*/ 0 h 270252"/>
                <a:gd name="connsiteX7" fmla="*/ 133792 w 826653"/>
                <a:gd name="connsiteY7" fmla="*/ 56565 h 270252"/>
                <a:gd name="connsiteX8" fmla="*/ 55231 w 826653"/>
                <a:gd name="connsiteY8" fmla="*/ 135126 h 270252"/>
                <a:gd name="connsiteX9" fmla="*/ 133792 w 826653"/>
                <a:gd name="connsiteY9" fmla="*/ 213687 h 270252"/>
                <a:gd name="connsiteX10" fmla="*/ 692860 w 826653"/>
                <a:gd name="connsiteY10" fmla="*/ 213687 h 270252"/>
                <a:gd name="connsiteX11" fmla="*/ 771421 w 826653"/>
                <a:gd name="connsiteY11" fmla="*/ 135126 h 270252"/>
                <a:gd name="connsiteX12" fmla="*/ 692860 w 826653"/>
                <a:gd name="connsiteY12" fmla="*/ 56565 h 270252"/>
                <a:gd name="connsiteX13" fmla="*/ 133792 w 826653"/>
                <a:gd name="connsiteY13" fmla="*/ 56565 h 27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6653" h="270252">
                  <a:moveTo>
                    <a:pt x="135126" y="0"/>
                  </a:moveTo>
                  <a:lnTo>
                    <a:pt x="691527" y="0"/>
                  </a:lnTo>
                  <a:cubicBezTo>
                    <a:pt x="766155" y="0"/>
                    <a:pt x="826653" y="60498"/>
                    <a:pt x="826653" y="135126"/>
                  </a:cubicBezTo>
                  <a:cubicBezTo>
                    <a:pt x="826653" y="209754"/>
                    <a:pt x="766155" y="270252"/>
                    <a:pt x="691527" y="270252"/>
                  </a:cubicBezTo>
                  <a:lnTo>
                    <a:pt x="135126" y="270252"/>
                  </a:lnTo>
                  <a:cubicBezTo>
                    <a:pt x="60498" y="270252"/>
                    <a:pt x="0" y="209754"/>
                    <a:pt x="0" y="135126"/>
                  </a:cubicBezTo>
                  <a:cubicBezTo>
                    <a:pt x="0" y="60498"/>
                    <a:pt x="60498" y="0"/>
                    <a:pt x="135126" y="0"/>
                  </a:cubicBezTo>
                  <a:close/>
                  <a:moveTo>
                    <a:pt x="133792" y="56565"/>
                  </a:moveTo>
                  <a:cubicBezTo>
                    <a:pt x="90404" y="56565"/>
                    <a:pt x="55231" y="91738"/>
                    <a:pt x="55231" y="135126"/>
                  </a:cubicBezTo>
                  <a:cubicBezTo>
                    <a:pt x="55231" y="178514"/>
                    <a:pt x="90404" y="213687"/>
                    <a:pt x="133792" y="213687"/>
                  </a:cubicBezTo>
                  <a:lnTo>
                    <a:pt x="692860" y="213687"/>
                  </a:lnTo>
                  <a:cubicBezTo>
                    <a:pt x="736248" y="213687"/>
                    <a:pt x="771421" y="178514"/>
                    <a:pt x="771421" y="135126"/>
                  </a:cubicBezTo>
                  <a:cubicBezTo>
                    <a:pt x="771421" y="91738"/>
                    <a:pt x="736248" y="56565"/>
                    <a:pt x="692860" y="56565"/>
                  </a:cubicBezTo>
                  <a:lnTo>
                    <a:pt x="133792" y="56565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4811305" y="5738086"/>
              <a:ext cx="420895" cy="235809"/>
            </a:xfrm>
            <a:custGeom>
              <a:avLst/>
              <a:gdLst>
                <a:gd name="connsiteX0" fmla="*/ 142978 w 510401"/>
                <a:gd name="connsiteY0" fmla="*/ 0 h 285956"/>
                <a:gd name="connsiteX1" fmla="*/ 367423 w 510401"/>
                <a:gd name="connsiteY1" fmla="*/ 0 h 285956"/>
                <a:gd name="connsiteX2" fmla="*/ 510401 w 510401"/>
                <a:gd name="connsiteY2" fmla="*/ 142978 h 285956"/>
                <a:gd name="connsiteX3" fmla="*/ 367423 w 510401"/>
                <a:gd name="connsiteY3" fmla="*/ 285956 h 285956"/>
                <a:gd name="connsiteX4" fmla="*/ 142978 w 510401"/>
                <a:gd name="connsiteY4" fmla="*/ 285956 h 285956"/>
                <a:gd name="connsiteX5" fmla="*/ 0 w 510401"/>
                <a:gd name="connsiteY5" fmla="*/ 142978 h 285956"/>
                <a:gd name="connsiteX6" fmla="*/ 142978 w 510401"/>
                <a:gd name="connsiteY6" fmla="*/ 0 h 285956"/>
                <a:gd name="connsiteX7" fmla="*/ 158524 w 510401"/>
                <a:gd name="connsiteY7" fmla="*/ 64417 h 285956"/>
                <a:gd name="connsiteX8" fmla="*/ 79963 w 510401"/>
                <a:gd name="connsiteY8" fmla="*/ 142978 h 285956"/>
                <a:gd name="connsiteX9" fmla="*/ 158524 w 510401"/>
                <a:gd name="connsiteY9" fmla="*/ 221539 h 285956"/>
                <a:gd name="connsiteX10" fmla="*/ 359364 w 510401"/>
                <a:gd name="connsiteY10" fmla="*/ 221539 h 285956"/>
                <a:gd name="connsiteX11" fmla="*/ 437925 w 510401"/>
                <a:gd name="connsiteY11" fmla="*/ 142978 h 285956"/>
                <a:gd name="connsiteX12" fmla="*/ 359364 w 510401"/>
                <a:gd name="connsiteY12" fmla="*/ 64417 h 285956"/>
                <a:gd name="connsiteX13" fmla="*/ 158524 w 510401"/>
                <a:gd name="connsiteY13" fmla="*/ 64417 h 28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0401" h="285956">
                  <a:moveTo>
                    <a:pt x="142978" y="0"/>
                  </a:moveTo>
                  <a:lnTo>
                    <a:pt x="367423" y="0"/>
                  </a:lnTo>
                  <a:cubicBezTo>
                    <a:pt x="446388" y="0"/>
                    <a:pt x="510401" y="64013"/>
                    <a:pt x="510401" y="142978"/>
                  </a:cubicBezTo>
                  <a:cubicBezTo>
                    <a:pt x="510401" y="221943"/>
                    <a:pt x="446388" y="285956"/>
                    <a:pt x="367423" y="285956"/>
                  </a:cubicBezTo>
                  <a:lnTo>
                    <a:pt x="142978" y="285956"/>
                  </a:lnTo>
                  <a:cubicBezTo>
                    <a:pt x="64013" y="285956"/>
                    <a:pt x="0" y="221943"/>
                    <a:pt x="0" y="142978"/>
                  </a:cubicBezTo>
                  <a:cubicBezTo>
                    <a:pt x="0" y="64013"/>
                    <a:pt x="64013" y="0"/>
                    <a:pt x="142978" y="0"/>
                  </a:cubicBezTo>
                  <a:close/>
                  <a:moveTo>
                    <a:pt x="158524" y="64417"/>
                  </a:moveTo>
                  <a:cubicBezTo>
                    <a:pt x="115136" y="64417"/>
                    <a:pt x="79963" y="99590"/>
                    <a:pt x="79963" y="142978"/>
                  </a:cubicBezTo>
                  <a:cubicBezTo>
                    <a:pt x="79963" y="186366"/>
                    <a:pt x="115136" y="221539"/>
                    <a:pt x="158524" y="221539"/>
                  </a:cubicBezTo>
                  <a:lnTo>
                    <a:pt x="359364" y="221539"/>
                  </a:lnTo>
                  <a:cubicBezTo>
                    <a:pt x="402752" y="221539"/>
                    <a:pt x="437925" y="186366"/>
                    <a:pt x="437925" y="142978"/>
                  </a:cubicBezTo>
                  <a:cubicBezTo>
                    <a:pt x="437925" y="99590"/>
                    <a:pt x="402752" y="64417"/>
                    <a:pt x="359364" y="64417"/>
                  </a:cubicBezTo>
                  <a:lnTo>
                    <a:pt x="158524" y="6441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9" name="任意多边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58697" y="3510633"/>
            <a:ext cx="1490990" cy="1567995"/>
          </a:xfrm>
          <a:custGeom>
            <a:avLst/>
            <a:gdLst>
              <a:gd name="connsiteX0" fmla="*/ 0 w 1808060"/>
              <a:gd name="connsiteY0" fmla="*/ 0 h 1901441"/>
              <a:gd name="connsiteX1" fmla="*/ 653092 w 1808060"/>
              <a:gd name="connsiteY1" fmla="*/ 0 h 1901441"/>
              <a:gd name="connsiteX2" fmla="*/ 653092 w 1808060"/>
              <a:gd name="connsiteY2" fmla="*/ 14664 h 1901441"/>
              <a:gd name="connsiteX3" fmla="*/ 633327 w 1808060"/>
              <a:gd name="connsiteY3" fmla="*/ 30972 h 1901441"/>
              <a:gd name="connsiteX4" fmla="*/ 575623 w 1808060"/>
              <a:gd name="connsiteY4" fmla="*/ 170280 h 1901441"/>
              <a:gd name="connsiteX5" fmla="*/ 772634 w 1808060"/>
              <a:gd name="connsiteY5" fmla="*/ 367291 h 1901441"/>
              <a:gd name="connsiteX6" fmla="*/ 969645 w 1808060"/>
              <a:gd name="connsiteY6" fmla="*/ 170280 h 1901441"/>
              <a:gd name="connsiteX7" fmla="*/ 911942 w 1808060"/>
              <a:gd name="connsiteY7" fmla="*/ 30972 h 1901441"/>
              <a:gd name="connsiteX8" fmla="*/ 885187 w 1808060"/>
              <a:gd name="connsiteY8" fmla="*/ 8898 h 1901441"/>
              <a:gd name="connsiteX9" fmla="*/ 885187 w 1808060"/>
              <a:gd name="connsiteY9" fmla="*/ 0 h 1901441"/>
              <a:gd name="connsiteX10" fmla="*/ 1422444 w 1808060"/>
              <a:gd name="connsiteY10" fmla="*/ 0 h 1901441"/>
              <a:gd name="connsiteX11" fmla="*/ 1422444 w 1808060"/>
              <a:gd name="connsiteY11" fmla="*/ 1226475 h 1901441"/>
              <a:gd name="connsiteX12" fmla="*/ 1518604 w 1808060"/>
              <a:gd name="connsiteY12" fmla="*/ 1226475 h 1901441"/>
              <a:gd name="connsiteX13" fmla="*/ 1536432 w 1808060"/>
              <a:gd name="connsiteY13" fmla="*/ 1204867 h 1901441"/>
              <a:gd name="connsiteX14" fmla="*/ 1648944 w 1808060"/>
              <a:gd name="connsiteY14" fmla="*/ 1158263 h 1901441"/>
              <a:gd name="connsiteX15" fmla="*/ 1808060 w 1808060"/>
              <a:gd name="connsiteY15" fmla="*/ 1317378 h 1901441"/>
              <a:gd name="connsiteX16" fmla="*/ 1648944 w 1808060"/>
              <a:gd name="connsiteY16" fmla="*/ 1476494 h 1901441"/>
              <a:gd name="connsiteX17" fmla="*/ 1536432 w 1808060"/>
              <a:gd name="connsiteY17" fmla="*/ 1429890 h 1901441"/>
              <a:gd name="connsiteX18" fmla="*/ 1523261 w 1808060"/>
              <a:gd name="connsiteY18" fmla="*/ 1413926 h 1901441"/>
              <a:gd name="connsiteX19" fmla="*/ 1422444 w 1808060"/>
              <a:gd name="connsiteY19" fmla="*/ 1413926 h 1901441"/>
              <a:gd name="connsiteX20" fmla="*/ 1422444 w 1808060"/>
              <a:gd name="connsiteY20" fmla="*/ 1901441 h 1901441"/>
              <a:gd name="connsiteX21" fmla="*/ 783229 w 1808060"/>
              <a:gd name="connsiteY21" fmla="*/ 1901441 h 1901441"/>
              <a:gd name="connsiteX22" fmla="*/ 475485 w 1808060"/>
              <a:gd name="connsiteY22" fmla="*/ 1128472 h 1901441"/>
              <a:gd name="connsiteX23" fmla="*/ 428662 w 1808060"/>
              <a:gd name="connsiteY23" fmla="*/ 1053819 h 1901441"/>
              <a:gd name="connsiteX24" fmla="*/ 378886 w 1808060"/>
              <a:gd name="connsiteY24" fmla="*/ 974458 h 1901441"/>
              <a:gd name="connsiteX25" fmla="*/ 187213 w 1808060"/>
              <a:gd name="connsiteY25" fmla="*/ 693265 h 1901441"/>
              <a:gd name="connsiteX26" fmla="*/ 25476 w 1808060"/>
              <a:gd name="connsiteY26" fmla="*/ 261558 h 1901441"/>
              <a:gd name="connsiteX27" fmla="*/ 18021 w 1808060"/>
              <a:gd name="connsiteY27" fmla="*/ 208026 h 1901441"/>
              <a:gd name="connsiteX28" fmla="*/ 3883 w 1808060"/>
              <a:gd name="connsiteY28" fmla="*/ 106507 h 190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08060" h="1901441">
                <a:moveTo>
                  <a:pt x="0" y="0"/>
                </a:moveTo>
                <a:lnTo>
                  <a:pt x="653092" y="0"/>
                </a:lnTo>
                <a:lnTo>
                  <a:pt x="653092" y="14664"/>
                </a:lnTo>
                <a:lnTo>
                  <a:pt x="633327" y="30972"/>
                </a:lnTo>
                <a:cubicBezTo>
                  <a:pt x="597674" y="66624"/>
                  <a:pt x="575623" y="115876"/>
                  <a:pt x="575623" y="170280"/>
                </a:cubicBezTo>
                <a:cubicBezTo>
                  <a:pt x="575623" y="279086"/>
                  <a:pt x="663828" y="367291"/>
                  <a:pt x="772634" y="367291"/>
                </a:cubicBezTo>
                <a:cubicBezTo>
                  <a:pt x="881440" y="367291"/>
                  <a:pt x="969645" y="279086"/>
                  <a:pt x="969645" y="170280"/>
                </a:cubicBezTo>
                <a:cubicBezTo>
                  <a:pt x="969645" y="115876"/>
                  <a:pt x="947594" y="66624"/>
                  <a:pt x="911942" y="30972"/>
                </a:cubicBezTo>
                <a:lnTo>
                  <a:pt x="885187" y="8898"/>
                </a:lnTo>
                <a:lnTo>
                  <a:pt x="885187" y="0"/>
                </a:lnTo>
                <a:lnTo>
                  <a:pt x="1422444" y="0"/>
                </a:lnTo>
                <a:lnTo>
                  <a:pt x="1422444" y="1226475"/>
                </a:lnTo>
                <a:lnTo>
                  <a:pt x="1518604" y="1226475"/>
                </a:lnTo>
                <a:lnTo>
                  <a:pt x="1536432" y="1204867"/>
                </a:lnTo>
                <a:cubicBezTo>
                  <a:pt x="1565227" y="1176072"/>
                  <a:pt x="1605005" y="1158263"/>
                  <a:pt x="1648944" y="1158263"/>
                </a:cubicBezTo>
                <a:cubicBezTo>
                  <a:pt x="1736821" y="1158263"/>
                  <a:pt x="1808060" y="1229501"/>
                  <a:pt x="1808060" y="1317378"/>
                </a:cubicBezTo>
                <a:cubicBezTo>
                  <a:pt x="1808060" y="1405255"/>
                  <a:pt x="1736821" y="1476494"/>
                  <a:pt x="1648944" y="1476494"/>
                </a:cubicBezTo>
                <a:cubicBezTo>
                  <a:pt x="1605005" y="1476494"/>
                  <a:pt x="1565227" y="1458684"/>
                  <a:pt x="1536432" y="1429890"/>
                </a:cubicBezTo>
                <a:lnTo>
                  <a:pt x="1523261" y="1413926"/>
                </a:lnTo>
                <a:lnTo>
                  <a:pt x="1422444" y="1413926"/>
                </a:lnTo>
                <a:lnTo>
                  <a:pt x="1422444" y="1901441"/>
                </a:lnTo>
                <a:lnTo>
                  <a:pt x="783229" y="1901441"/>
                </a:lnTo>
                <a:cubicBezTo>
                  <a:pt x="767426" y="1670332"/>
                  <a:pt x="633096" y="1389883"/>
                  <a:pt x="475485" y="1128472"/>
                </a:cubicBezTo>
                <a:lnTo>
                  <a:pt x="428662" y="1053819"/>
                </a:lnTo>
                <a:lnTo>
                  <a:pt x="378886" y="974458"/>
                </a:lnTo>
                <a:cubicBezTo>
                  <a:pt x="313641" y="874034"/>
                  <a:pt x="247718" y="778844"/>
                  <a:pt x="187213" y="693265"/>
                </a:cubicBezTo>
                <a:cubicBezTo>
                  <a:pt x="108690" y="561421"/>
                  <a:pt x="55057" y="414746"/>
                  <a:pt x="25476" y="261558"/>
                </a:cubicBezTo>
                <a:lnTo>
                  <a:pt x="18021" y="208026"/>
                </a:lnTo>
                <a:lnTo>
                  <a:pt x="3883" y="1065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任意多边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031695" y="3212246"/>
            <a:ext cx="1160547" cy="1866381"/>
          </a:xfrm>
          <a:custGeom>
            <a:avLst/>
            <a:gdLst>
              <a:gd name="connsiteX0" fmla="*/ 684302 w 1407345"/>
              <a:gd name="connsiteY0" fmla="*/ 0 h 2263280"/>
              <a:gd name="connsiteX1" fmla="*/ 843417 w 1407345"/>
              <a:gd name="connsiteY1" fmla="*/ 159116 h 2263280"/>
              <a:gd name="connsiteX2" fmla="*/ 796813 w 1407345"/>
              <a:gd name="connsiteY2" fmla="*/ 271627 h 2263280"/>
              <a:gd name="connsiteX3" fmla="*/ 780850 w 1407345"/>
              <a:gd name="connsiteY3" fmla="*/ 284799 h 2263280"/>
              <a:gd name="connsiteX4" fmla="*/ 780850 w 1407345"/>
              <a:gd name="connsiteY4" fmla="*/ 361839 h 2263280"/>
              <a:gd name="connsiteX5" fmla="*/ 1407345 w 1407345"/>
              <a:gd name="connsiteY5" fmla="*/ 361839 h 2263280"/>
              <a:gd name="connsiteX6" fmla="*/ 1401668 w 1407345"/>
              <a:gd name="connsiteY6" fmla="*/ 457335 h 2263280"/>
              <a:gd name="connsiteX7" fmla="*/ 1388284 w 1407345"/>
              <a:gd name="connsiteY7" fmla="*/ 554983 h 2263280"/>
              <a:gd name="connsiteX8" fmla="*/ 1384652 w 1407345"/>
              <a:gd name="connsiteY8" fmla="*/ 569865 h 2263280"/>
              <a:gd name="connsiteX9" fmla="*/ 1350776 w 1407345"/>
              <a:gd name="connsiteY9" fmla="*/ 708653 h 2263280"/>
              <a:gd name="connsiteX10" fmla="*/ 1213853 w 1407345"/>
              <a:gd name="connsiteY10" fmla="*/ 1000186 h 2263280"/>
              <a:gd name="connsiteX11" fmla="*/ 1017100 w 1407345"/>
              <a:gd name="connsiteY11" fmla="*/ 1299742 h 2263280"/>
              <a:gd name="connsiteX12" fmla="*/ 947413 w 1407345"/>
              <a:gd name="connsiteY12" fmla="*/ 1415658 h 2263280"/>
              <a:gd name="connsiteX13" fmla="*/ 919105 w 1407345"/>
              <a:gd name="connsiteY13" fmla="*/ 1462745 h 2263280"/>
              <a:gd name="connsiteX14" fmla="*/ 585328 w 1407345"/>
              <a:gd name="connsiteY14" fmla="*/ 2263280 h 2263280"/>
              <a:gd name="connsiteX15" fmla="*/ 0 w 1407345"/>
              <a:gd name="connsiteY15" fmla="*/ 2263280 h 2263280"/>
              <a:gd name="connsiteX16" fmla="*/ 0 w 1407345"/>
              <a:gd name="connsiteY16" fmla="*/ 1797319 h 2263280"/>
              <a:gd name="connsiteX17" fmla="*/ 72134 w 1407345"/>
              <a:gd name="connsiteY17" fmla="*/ 1797319 h 2263280"/>
              <a:gd name="connsiteX18" fmla="*/ 88442 w 1407345"/>
              <a:gd name="connsiteY18" fmla="*/ 1817084 h 2263280"/>
              <a:gd name="connsiteX19" fmla="*/ 227750 w 1407345"/>
              <a:gd name="connsiteY19" fmla="*/ 1874787 h 2263280"/>
              <a:gd name="connsiteX20" fmla="*/ 424761 w 1407345"/>
              <a:gd name="connsiteY20" fmla="*/ 1677776 h 2263280"/>
              <a:gd name="connsiteX21" fmla="*/ 227750 w 1407345"/>
              <a:gd name="connsiteY21" fmla="*/ 1480765 h 2263280"/>
              <a:gd name="connsiteX22" fmla="*/ 88442 w 1407345"/>
              <a:gd name="connsiteY22" fmla="*/ 1538469 h 2263280"/>
              <a:gd name="connsiteX23" fmla="*/ 66368 w 1407345"/>
              <a:gd name="connsiteY23" fmla="*/ 1565223 h 2263280"/>
              <a:gd name="connsiteX24" fmla="*/ 0 w 1407345"/>
              <a:gd name="connsiteY24" fmla="*/ 1565223 h 2263280"/>
              <a:gd name="connsiteX25" fmla="*/ 0 w 1407345"/>
              <a:gd name="connsiteY25" fmla="*/ 361839 h 2263280"/>
              <a:gd name="connsiteX26" fmla="*/ 593398 w 1407345"/>
              <a:gd name="connsiteY26" fmla="*/ 361839 h 2263280"/>
              <a:gd name="connsiteX27" fmla="*/ 593398 w 1407345"/>
              <a:gd name="connsiteY27" fmla="*/ 289456 h 2263280"/>
              <a:gd name="connsiteX28" fmla="*/ 571790 w 1407345"/>
              <a:gd name="connsiteY28" fmla="*/ 271627 h 2263280"/>
              <a:gd name="connsiteX29" fmla="*/ 525186 w 1407345"/>
              <a:gd name="connsiteY29" fmla="*/ 159116 h 2263280"/>
              <a:gd name="connsiteX30" fmla="*/ 684302 w 1407345"/>
              <a:gd name="connsiteY30" fmla="*/ 0 h 226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7345" h="2263280">
                <a:moveTo>
                  <a:pt x="684302" y="0"/>
                </a:moveTo>
                <a:cubicBezTo>
                  <a:pt x="772179" y="0"/>
                  <a:pt x="843417" y="71238"/>
                  <a:pt x="843417" y="159116"/>
                </a:cubicBezTo>
                <a:cubicBezTo>
                  <a:pt x="843417" y="203054"/>
                  <a:pt x="825608" y="242833"/>
                  <a:pt x="796813" y="271627"/>
                </a:cubicBezTo>
                <a:lnTo>
                  <a:pt x="780850" y="284799"/>
                </a:lnTo>
                <a:lnTo>
                  <a:pt x="780850" y="361839"/>
                </a:lnTo>
                <a:lnTo>
                  <a:pt x="1407345" y="361839"/>
                </a:lnTo>
                <a:lnTo>
                  <a:pt x="1401668" y="457335"/>
                </a:lnTo>
                <a:cubicBezTo>
                  <a:pt x="1398472" y="490028"/>
                  <a:pt x="1394020" y="522602"/>
                  <a:pt x="1388284" y="554983"/>
                </a:cubicBezTo>
                <a:lnTo>
                  <a:pt x="1384652" y="569865"/>
                </a:lnTo>
                <a:lnTo>
                  <a:pt x="1350776" y="708653"/>
                </a:lnTo>
                <a:cubicBezTo>
                  <a:pt x="1319045" y="809731"/>
                  <a:pt x="1273709" y="907685"/>
                  <a:pt x="1213853" y="1000186"/>
                </a:cubicBezTo>
                <a:cubicBezTo>
                  <a:pt x="1150639" y="1091715"/>
                  <a:pt x="1083362" y="1193197"/>
                  <a:pt x="1017100" y="1299742"/>
                </a:cubicBezTo>
                <a:lnTo>
                  <a:pt x="947413" y="1415658"/>
                </a:lnTo>
                <a:lnTo>
                  <a:pt x="919105" y="1462745"/>
                </a:lnTo>
                <a:cubicBezTo>
                  <a:pt x="759166" y="1738707"/>
                  <a:pt x="621450" y="2031026"/>
                  <a:pt x="585328" y="2263280"/>
                </a:cubicBezTo>
                <a:lnTo>
                  <a:pt x="0" y="2263280"/>
                </a:lnTo>
                <a:lnTo>
                  <a:pt x="0" y="1797319"/>
                </a:lnTo>
                <a:lnTo>
                  <a:pt x="72134" y="1797319"/>
                </a:lnTo>
                <a:lnTo>
                  <a:pt x="88442" y="1817084"/>
                </a:lnTo>
                <a:cubicBezTo>
                  <a:pt x="124094" y="1852736"/>
                  <a:pt x="173347" y="1874787"/>
                  <a:pt x="227750" y="1874787"/>
                </a:cubicBezTo>
                <a:cubicBezTo>
                  <a:pt x="336556" y="1874787"/>
                  <a:pt x="424761" y="1786582"/>
                  <a:pt x="424761" y="1677776"/>
                </a:cubicBezTo>
                <a:cubicBezTo>
                  <a:pt x="424761" y="1568970"/>
                  <a:pt x="336556" y="1480765"/>
                  <a:pt x="227750" y="1480765"/>
                </a:cubicBezTo>
                <a:cubicBezTo>
                  <a:pt x="173347" y="1480765"/>
                  <a:pt x="124094" y="1502816"/>
                  <a:pt x="88442" y="1538469"/>
                </a:cubicBezTo>
                <a:lnTo>
                  <a:pt x="66368" y="1565223"/>
                </a:lnTo>
                <a:lnTo>
                  <a:pt x="0" y="1565223"/>
                </a:lnTo>
                <a:lnTo>
                  <a:pt x="0" y="361839"/>
                </a:lnTo>
                <a:lnTo>
                  <a:pt x="593398" y="361839"/>
                </a:lnTo>
                <a:lnTo>
                  <a:pt x="593398" y="289456"/>
                </a:lnTo>
                <a:lnTo>
                  <a:pt x="571790" y="271627"/>
                </a:lnTo>
                <a:cubicBezTo>
                  <a:pt x="542996" y="242833"/>
                  <a:pt x="525186" y="203054"/>
                  <a:pt x="525186" y="159116"/>
                </a:cubicBezTo>
                <a:cubicBezTo>
                  <a:pt x="525186" y="71238"/>
                  <a:pt x="596425" y="0"/>
                  <a:pt x="684302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任意多边形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14660" y="2285599"/>
            <a:ext cx="1477977" cy="1225034"/>
          </a:xfrm>
          <a:custGeom>
            <a:avLst/>
            <a:gdLst>
              <a:gd name="connsiteX0" fmla="*/ 384453 w 1792279"/>
              <a:gd name="connsiteY0" fmla="*/ 0 h 1485546"/>
              <a:gd name="connsiteX1" fmla="*/ 407116 w 1792279"/>
              <a:gd name="connsiteY1" fmla="*/ 366 h 1485546"/>
              <a:gd name="connsiteX2" fmla="*/ 1596274 w 1792279"/>
              <a:gd name="connsiteY2" fmla="*/ 735864 h 1485546"/>
              <a:gd name="connsiteX3" fmla="*/ 1650822 w 1792279"/>
              <a:gd name="connsiteY3" fmla="*/ 845950 h 1485546"/>
              <a:gd name="connsiteX4" fmla="*/ 1678172 w 1792279"/>
              <a:gd name="connsiteY4" fmla="*/ 901147 h 1485546"/>
              <a:gd name="connsiteX5" fmla="*/ 1791969 w 1792279"/>
              <a:gd name="connsiteY5" fmla="*/ 1482671 h 1485546"/>
              <a:gd name="connsiteX6" fmla="*/ 1791798 w 1792279"/>
              <a:gd name="connsiteY6" fmla="*/ 1485546 h 1485546"/>
              <a:gd name="connsiteX7" fmla="*/ 1188299 w 1792279"/>
              <a:gd name="connsiteY7" fmla="*/ 1485546 h 1485546"/>
              <a:gd name="connsiteX8" fmla="*/ 1188299 w 1792279"/>
              <a:gd name="connsiteY8" fmla="*/ 1437662 h 1485546"/>
              <a:gd name="connsiteX9" fmla="*/ 1208064 w 1792279"/>
              <a:gd name="connsiteY9" fmla="*/ 1421354 h 1485546"/>
              <a:gd name="connsiteX10" fmla="*/ 1265767 w 1792279"/>
              <a:gd name="connsiteY10" fmla="*/ 1282046 h 1485546"/>
              <a:gd name="connsiteX11" fmla="*/ 1068756 w 1792279"/>
              <a:gd name="connsiteY11" fmla="*/ 1085035 h 1485546"/>
              <a:gd name="connsiteX12" fmla="*/ 871745 w 1792279"/>
              <a:gd name="connsiteY12" fmla="*/ 1282046 h 1485546"/>
              <a:gd name="connsiteX13" fmla="*/ 929449 w 1792279"/>
              <a:gd name="connsiteY13" fmla="*/ 1421354 h 1485546"/>
              <a:gd name="connsiteX14" fmla="*/ 956203 w 1792279"/>
              <a:gd name="connsiteY14" fmla="*/ 1443429 h 1485546"/>
              <a:gd name="connsiteX15" fmla="*/ 956203 w 1792279"/>
              <a:gd name="connsiteY15" fmla="*/ 1485546 h 1485546"/>
              <a:gd name="connsiteX16" fmla="*/ 384453 w 1792279"/>
              <a:gd name="connsiteY16" fmla="*/ 1485546 h 1485546"/>
              <a:gd name="connsiteX17" fmla="*/ 384453 w 1792279"/>
              <a:gd name="connsiteY17" fmla="*/ 747758 h 1485546"/>
              <a:gd name="connsiteX18" fmla="*/ 289456 w 1792279"/>
              <a:gd name="connsiteY18" fmla="*/ 747758 h 1485546"/>
              <a:gd name="connsiteX19" fmla="*/ 271628 w 1792279"/>
              <a:gd name="connsiteY19" fmla="*/ 769367 h 1485546"/>
              <a:gd name="connsiteX20" fmla="*/ 159116 w 1792279"/>
              <a:gd name="connsiteY20" fmla="*/ 815971 h 1485546"/>
              <a:gd name="connsiteX21" fmla="*/ 0 w 1792279"/>
              <a:gd name="connsiteY21" fmla="*/ 656855 h 1485546"/>
              <a:gd name="connsiteX22" fmla="*/ 159116 w 1792279"/>
              <a:gd name="connsiteY22" fmla="*/ 497740 h 1485546"/>
              <a:gd name="connsiteX23" fmla="*/ 271628 w 1792279"/>
              <a:gd name="connsiteY23" fmla="*/ 544344 h 1485546"/>
              <a:gd name="connsiteX24" fmla="*/ 284799 w 1792279"/>
              <a:gd name="connsiteY24" fmla="*/ 560307 h 1485546"/>
              <a:gd name="connsiteX25" fmla="*/ 384453 w 1792279"/>
              <a:gd name="connsiteY25" fmla="*/ 560307 h 148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92279" h="1485546">
                <a:moveTo>
                  <a:pt x="384453" y="0"/>
                </a:moveTo>
                <a:lnTo>
                  <a:pt x="407116" y="366"/>
                </a:lnTo>
                <a:cubicBezTo>
                  <a:pt x="945400" y="28029"/>
                  <a:pt x="1365784" y="334284"/>
                  <a:pt x="1596274" y="735864"/>
                </a:cubicBezTo>
                <a:lnTo>
                  <a:pt x="1650822" y="845950"/>
                </a:lnTo>
                <a:lnTo>
                  <a:pt x="1678172" y="901147"/>
                </a:lnTo>
                <a:cubicBezTo>
                  <a:pt x="1756298" y="1086535"/>
                  <a:pt x="1796240" y="1285492"/>
                  <a:pt x="1791969" y="1482671"/>
                </a:cubicBezTo>
                <a:lnTo>
                  <a:pt x="1791798" y="1485546"/>
                </a:lnTo>
                <a:lnTo>
                  <a:pt x="1188299" y="1485546"/>
                </a:lnTo>
                <a:lnTo>
                  <a:pt x="1188299" y="1437662"/>
                </a:lnTo>
                <a:lnTo>
                  <a:pt x="1208064" y="1421354"/>
                </a:lnTo>
                <a:cubicBezTo>
                  <a:pt x="1243716" y="1385702"/>
                  <a:pt x="1265767" y="1336450"/>
                  <a:pt x="1265767" y="1282046"/>
                </a:cubicBezTo>
                <a:cubicBezTo>
                  <a:pt x="1265767" y="1173240"/>
                  <a:pt x="1177562" y="1085035"/>
                  <a:pt x="1068756" y="1085035"/>
                </a:cubicBezTo>
                <a:cubicBezTo>
                  <a:pt x="959950" y="1085035"/>
                  <a:pt x="871745" y="1173240"/>
                  <a:pt x="871745" y="1282046"/>
                </a:cubicBezTo>
                <a:cubicBezTo>
                  <a:pt x="871745" y="1336450"/>
                  <a:pt x="893796" y="1385702"/>
                  <a:pt x="929449" y="1421354"/>
                </a:cubicBezTo>
                <a:lnTo>
                  <a:pt x="956203" y="1443429"/>
                </a:lnTo>
                <a:lnTo>
                  <a:pt x="956203" y="1485546"/>
                </a:lnTo>
                <a:lnTo>
                  <a:pt x="384453" y="1485546"/>
                </a:lnTo>
                <a:lnTo>
                  <a:pt x="384453" y="747758"/>
                </a:lnTo>
                <a:lnTo>
                  <a:pt x="289456" y="747758"/>
                </a:lnTo>
                <a:lnTo>
                  <a:pt x="271628" y="769367"/>
                </a:lnTo>
                <a:cubicBezTo>
                  <a:pt x="242833" y="798161"/>
                  <a:pt x="203055" y="815971"/>
                  <a:pt x="159116" y="815971"/>
                </a:cubicBezTo>
                <a:cubicBezTo>
                  <a:pt x="71239" y="815971"/>
                  <a:pt x="0" y="744732"/>
                  <a:pt x="0" y="656855"/>
                </a:cubicBezTo>
                <a:cubicBezTo>
                  <a:pt x="0" y="568978"/>
                  <a:pt x="71239" y="497740"/>
                  <a:pt x="159116" y="497740"/>
                </a:cubicBezTo>
                <a:cubicBezTo>
                  <a:pt x="203055" y="497740"/>
                  <a:pt x="242833" y="515549"/>
                  <a:pt x="271628" y="544344"/>
                </a:cubicBezTo>
                <a:lnTo>
                  <a:pt x="284799" y="560307"/>
                </a:lnTo>
                <a:lnTo>
                  <a:pt x="384453" y="5603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367248" y="2435335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01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3" name="矩形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171846" y="2615437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02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4" name="矩形 5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066550" y="3729200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03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5" name="矩形 5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14308" y="3956287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04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grpSp>
        <p:nvGrpSpPr>
          <p:cNvPr id="57" name="组合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8" name="矩形 5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小组讨论日志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7317 0.04213 L -4.16667E-6 2.59259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-210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5247 0.05208 L 3.54167E-6 1.85185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61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6067 -0.09514 L 4.375E-6 -3.7037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474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5013 -0.08264 L 4.79167E-6 -1.48148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412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7" grpId="0" animBg="1"/>
      <p:bldP spid="37" grpId="1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/>
      <p:bldP spid="53" grpId="0"/>
      <p:bldP spid="54" grpId="0"/>
      <p:bldP spid="55" grpId="0"/>
      <p:bldP spid="56" grpId="0" animBg="1"/>
      <p:bldP spid="5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https://github.com/njuics/se2017/wiki/%E4%BC%9A%E8%AE%AE%E8%AE%B0%E5%BD%95-3B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会议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记录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27" y="960654"/>
            <a:ext cx="9095307" cy="5850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https://github.com/njuics/se2017/wiki/%E5%9B%A2%E9%98%9F%E5%88%86%E5%B7%A5-3B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03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/>
          <a:stretch>
            <a:fillRect/>
          </a:stretch>
        </p:blipFill>
        <p:spPr>
          <a:xfrm>
            <a:off x="1523277" y="1017302"/>
            <a:ext cx="8533397" cy="591140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523277" y="33921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团队分工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/>
              <a:t>01</a:t>
            </a: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项目任务及研发过程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https://github.com/njuics/se2017/wiki/%E6%8A%80%E6%9C%AF%E8%AE%B0%E5%BD%95-3B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9" name="矩形 18"/>
          <p:cNvSpPr/>
          <p:nvPr/>
        </p:nvSpPr>
        <p:spPr>
          <a:xfrm>
            <a:off x="1523277" y="33921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开发记录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7749" y="1260231"/>
            <a:ext cx="8458200" cy="518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60"/>
          <a:stretch>
            <a:fillRect/>
          </a:stretch>
        </p:blipFill>
        <p:spPr>
          <a:xfrm>
            <a:off x="0" y="0"/>
            <a:ext cx="12192000" cy="1244009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2921391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-868408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4932" y="206505"/>
            <a:ext cx="28200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SE2017-3B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4785335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4" name="矩形 1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23092" y="3457553"/>
            <a:ext cx="29236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thanks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2" grpId="0"/>
      <p:bldP spid="12" grpId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699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项目内容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2" name="矩形 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2052625"/>
            <a:ext cx="50286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移动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应用（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）方兴未艾，特别是聊天沟通类的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满足了人们即时沟通交流的需求。不过这些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也将生活与工作混在一起，很多职场人士是无法处理得当。使用这类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进行工作交流的话，可能前一秒还在交流工作的事情，后一秒就和朋友闲聊，刷朋友圈去了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此外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许多企业内部信息泄露或被骗的新闻不断传出，也让企业内部沟通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的市场需求越来越大。使用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企业内部</a:t>
            </a:r>
            <a:r>
              <a:rPr lang="zh-CN" altLang="zh-CN" sz="2000" dirty="0" smtClean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沟通</a:t>
            </a:r>
            <a:r>
              <a:rPr lang="en-US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可开展企业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内部管理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，加强企业成员间更好更快地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交流和互动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，有效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提高企业管理效率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</a:p>
        </p:txBody>
      </p:sp>
      <p:sp>
        <p:nvSpPr>
          <p:cNvPr id="53" name="矩形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88526" y="2118828"/>
            <a:ext cx="44556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本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产品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基于</a:t>
            </a:r>
            <a:r>
              <a:rPr lang="zh-CN" altLang="en-US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项目背景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描述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，希望构建专用于企业内部沟通交流的软件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关于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软件分别有网页版和移动设备版，使用范围广泛。</a:t>
            </a:r>
            <a:endParaRPr lang="zh-CN" altLang="zh-CN" sz="200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为了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更好的开发产品，针对企业内部将用户分为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管理员、部长、部员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三个等级，从而使权限以及功能简单分明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54" name="矩形 5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48262" y="118917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项目背景</a:t>
            </a:r>
            <a:endParaRPr lang="zh-CN" altLang="en-US" sz="2400" dirty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17690" y="118917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项目目标</a:t>
            </a:r>
            <a:endParaRPr lang="zh-CN" altLang="en-US" sz="2400" dirty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2" grpId="0"/>
      <p:bldP spid="53" grpId="0"/>
      <p:bldP spid="5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699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产品功能实现设计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graphicFrame>
        <p:nvGraphicFramePr>
          <p:cNvPr id="10" name="表格 9"/>
          <p:cNvGraphicFramePr/>
          <p:nvPr/>
        </p:nvGraphicFramePr>
        <p:xfrm>
          <a:off x="1955410" y="965804"/>
          <a:ext cx="8384344" cy="568678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03618"/>
                <a:gridCol w="2053470"/>
                <a:gridCol w="3966093"/>
                <a:gridCol w="1561163"/>
              </a:tblGrid>
              <a:tr h="44329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组织结构管理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定义企业树形结构，添加、删除及修改部门信息，修改部门部长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 smtClean="0">
                          <a:latin typeface="+mn-ea"/>
                          <a:ea typeface="+mn-ea"/>
                        </a:rPr>
                        <a:t>管理员</a:t>
                      </a: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用户管理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添加、删除、修改人员信息；禁用或激活人员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dirty="0" smtClean="0">
                          <a:latin typeface="+mn-ea"/>
                          <a:ea typeface="+mn-ea"/>
                          <a:sym typeface="+mn-ea"/>
                        </a:rPr>
                        <a:t>管理员</a:t>
                      </a: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/>
                </a:tc>
              </a:tr>
              <a:tr h="10086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任务管理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添加符合格式要求的Activiti流程定义文件并部署相应流程，修改流程名，删除已部署流程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dirty="0" smtClean="0">
                          <a:latin typeface="+mn-ea"/>
                          <a:ea typeface="+mn-ea"/>
                          <a:sym typeface="+mn-ea"/>
                        </a:rPr>
                        <a:t>管理员</a:t>
                      </a: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发布通知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发布MarkDown格式的通知，</a:t>
                      </a:r>
                      <a:r>
                        <a:rPr lang="x-none" dirty="0" smtClean="0">
                          <a:latin typeface="+mn-ea"/>
                          <a:ea typeface="+mn-ea"/>
                        </a:rPr>
                        <a:t>查看已经发布的通知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，接收的通知</a:t>
                      </a: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部长</a:t>
                      </a:r>
                      <a:endParaRPr lang="x-none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聊天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和企业内任意成员进行私聊，部长可开启子部门所组成的群聊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>
                          <a:latin typeface="+mn-ea"/>
                          <a:ea typeface="+mn-ea"/>
                          <a:sym typeface="+mn-ea"/>
                        </a:rPr>
                        <a:t>任务处理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开启已部署的任务，处理任务，查看已经结束的任务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  <a:tr h="71846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查看通知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查看已读或者未读通知，未读通知通知栏会推送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03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99777" y="343319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端页面设计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1"/>
          <a:srcRect l="14643" t="8501" r="1052" b="12153"/>
          <a:stretch>
            <a:fillRect/>
          </a:stretch>
        </p:blipFill>
        <p:spPr>
          <a:xfrm>
            <a:off x="-1947" y="1209939"/>
            <a:ext cx="6072782" cy="267420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2"/>
          <a:srcRect l="14830" t="10057"/>
          <a:stretch>
            <a:fillRect/>
          </a:stretch>
        </p:blipFill>
        <p:spPr>
          <a:xfrm>
            <a:off x="6071233" y="1209939"/>
            <a:ext cx="6120767" cy="265660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rcRect l="14769" t="9568" b="3000"/>
          <a:stretch>
            <a:fillRect/>
          </a:stretch>
        </p:blipFill>
        <p:spPr>
          <a:xfrm>
            <a:off x="-41412" y="3866546"/>
            <a:ext cx="6151711" cy="271713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834" y="3866546"/>
            <a:ext cx="6103985" cy="2815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24825" y="3516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APP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端页面设计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16" name="图片 15" descr="Screenshot_2017-07-13-22-41-52-530_nju.internalch"/>
          <p:cNvPicPr>
            <a:picLocks noChangeAspect="1"/>
          </p:cNvPicPr>
          <p:nvPr/>
        </p:nvPicPr>
        <p:blipFill rotWithShape="1">
          <a:blip r:embed="rId1"/>
          <a:srcRect t="4401"/>
          <a:stretch>
            <a:fillRect/>
          </a:stretch>
        </p:blipFill>
        <p:spPr>
          <a:xfrm>
            <a:off x="559854" y="1181686"/>
            <a:ext cx="1738234" cy="2954372"/>
          </a:xfrm>
          <a:prstGeom prst="rect">
            <a:avLst/>
          </a:prstGeom>
        </p:spPr>
      </p:pic>
      <p:pic>
        <p:nvPicPr>
          <p:cNvPr id="17" name="图片 16" descr="Screenshot_2017-07-13-23-13-40-073_nju.internalch"/>
          <p:cNvPicPr>
            <a:picLocks noChangeAspect="1"/>
          </p:cNvPicPr>
          <p:nvPr/>
        </p:nvPicPr>
        <p:blipFill rotWithShape="1">
          <a:blip r:embed="rId2"/>
          <a:srcRect t="4179" b="37004"/>
          <a:stretch>
            <a:fillRect/>
          </a:stretch>
        </p:blipFill>
        <p:spPr>
          <a:xfrm>
            <a:off x="5257936" y="1141286"/>
            <a:ext cx="1985718" cy="2067950"/>
          </a:xfrm>
          <a:prstGeom prst="rect">
            <a:avLst/>
          </a:prstGeom>
        </p:spPr>
      </p:pic>
      <p:pic>
        <p:nvPicPr>
          <p:cNvPr id="18" name="图片 17" descr="Screenshot_2017-07-13-22-41-29-168_nju.internalch"/>
          <p:cNvPicPr>
            <a:picLocks noChangeAspect="1"/>
          </p:cNvPicPr>
          <p:nvPr/>
        </p:nvPicPr>
        <p:blipFill>
          <a:blip r:embed="rId3"/>
          <a:srcRect t="3121"/>
          <a:stretch>
            <a:fillRect/>
          </a:stretch>
        </p:blipFill>
        <p:spPr>
          <a:xfrm>
            <a:off x="2938215" y="1141286"/>
            <a:ext cx="1778424" cy="3063042"/>
          </a:xfrm>
          <a:prstGeom prst="rect">
            <a:avLst/>
          </a:prstGeom>
        </p:spPr>
      </p:pic>
      <p:pic>
        <p:nvPicPr>
          <p:cNvPr id="19" name="图片 18" descr="Screenshot_2017-07-13-22-41-46-041_nju.internalch"/>
          <p:cNvPicPr>
            <a:picLocks noChangeAspect="1"/>
          </p:cNvPicPr>
          <p:nvPr/>
        </p:nvPicPr>
        <p:blipFill rotWithShape="1">
          <a:blip r:embed="rId4"/>
          <a:srcRect t="3820" b="56368"/>
          <a:stretch>
            <a:fillRect/>
          </a:stretch>
        </p:blipFill>
        <p:spPr>
          <a:xfrm>
            <a:off x="8296821" y="4432640"/>
            <a:ext cx="3236620" cy="2291718"/>
          </a:xfrm>
          <a:prstGeom prst="rect">
            <a:avLst/>
          </a:prstGeom>
        </p:spPr>
      </p:pic>
      <p:pic>
        <p:nvPicPr>
          <p:cNvPr id="20" name="图片 19" descr="Screenshot_2017-07-13-22-41-08-617_nju.internalc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7823" y="1141286"/>
            <a:ext cx="1795309" cy="3191269"/>
          </a:xfrm>
          <a:prstGeom prst="rect">
            <a:avLst/>
          </a:prstGeom>
        </p:spPr>
      </p:pic>
      <p:pic>
        <p:nvPicPr>
          <p:cNvPr id="22" name="图片 21" descr="Screenshot_2017-07-13-23-40-00-356_nju.internalch"/>
          <p:cNvPicPr>
            <a:picLocks noChangeAspect="1"/>
          </p:cNvPicPr>
          <p:nvPr/>
        </p:nvPicPr>
        <p:blipFill rotWithShape="1">
          <a:blip r:embed="rId6"/>
          <a:srcRect t="3837" b="53633"/>
          <a:stretch>
            <a:fillRect/>
          </a:stretch>
        </p:blipFill>
        <p:spPr>
          <a:xfrm>
            <a:off x="678293" y="4405709"/>
            <a:ext cx="3149134" cy="2381249"/>
          </a:xfrm>
          <a:prstGeom prst="rect">
            <a:avLst/>
          </a:prstGeom>
        </p:spPr>
      </p:pic>
      <p:pic>
        <p:nvPicPr>
          <p:cNvPr id="23" name="图片 22" descr="Screenshot_2017-07-13-22-42-29-287_nju.internalch"/>
          <p:cNvPicPr>
            <a:picLocks noChangeAspect="1"/>
          </p:cNvPicPr>
          <p:nvPr/>
        </p:nvPicPr>
        <p:blipFill>
          <a:blip r:embed="rId7"/>
          <a:srcRect t="3818" b="55730"/>
          <a:stretch>
            <a:fillRect/>
          </a:stretch>
        </p:blipFill>
        <p:spPr>
          <a:xfrm>
            <a:off x="4443814" y="4432639"/>
            <a:ext cx="3236620" cy="23273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5" r="2349" b="10769"/>
          <a:stretch>
            <a:fillRect/>
          </a:stretch>
        </p:blipFill>
        <p:spPr>
          <a:xfrm>
            <a:off x="7784951" y="1141286"/>
            <a:ext cx="1997891" cy="3191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24825" y="3516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后台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3213" y="360913"/>
            <a:ext cx="7403388" cy="37874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7" y="1092884"/>
            <a:ext cx="4257448" cy="47592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39" y="3762962"/>
            <a:ext cx="5341969" cy="30950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123" y="3762962"/>
            <a:ext cx="1892523" cy="2944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06396" y="1954698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12734" y="3411367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06396" y="4895040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09597" y="3040464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81318" y="5068335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07798" y="3575817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81318" y="2209134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10258" y="1798158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32509" y="433548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784255" y="1670525"/>
            <a:ext cx="52202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廖祥森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小组组长，担任移动端开发与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706917" y="3204563"/>
            <a:ext cx="3708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焦点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担任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端开发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11205" y="4688236"/>
            <a:ext cx="36995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陈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潢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担任后端开发与服务器部署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圆角矩形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43" name="矩形 42"/>
          <p:cNvSpPr/>
          <p:nvPr/>
        </p:nvSpPr>
        <p:spPr>
          <a:xfrm>
            <a:off x="1269993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团队分工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33" grpId="0"/>
      <p:bldP spid="35" grpId="0"/>
      <p:bldP spid="37" grpId="0"/>
      <p:bldP spid="38" grpId="0"/>
      <p:bldP spid="39" grpId="0"/>
      <p:bldP spid="41" grpId="0" animBg="1"/>
      <p:bldP spid="41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13521</Words>
  <Application>Kingsoft Office WPP</Application>
  <PresentationFormat>宽屏</PresentationFormat>
  <Paragraphs>561</Paragraphs>
  <Slides>31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lxs</cp:lastModifiedBy>
  <cp:revision>162</cp:revision>
  <dcterms:created xsi:type="dcterms:W3CDTF">2017-07-21T03:16:48Z</dcterms:created>
  <dcterms:modified xsi:type="dcterms:W3CDTF">2017-07-21T03:16:48Z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