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5"/>
  </p:notesMasterIdLst>
  <p:sldIdLst>
    <p:sldId id="258" r:id="rId3"/>
    <p:sldId id="256" r:id="rId4"/>
    <p:sldId id="259" r:id="rId5"/>
    <p:sldId id="276" r:id="rId6"/>
    <p:sldId id="321" r:id="rId7"/>
    <p:sldId id="326" r:id="rId8"/>
    <p:sldId id="322" r:id="rId9"/>
    <p:sldId id="278" r:id="rId10"/>
    <p:sldId id="316" r:id="rId11"/>
    <p:sldId id="286" r:id="rId12"/>
    <p:sldId id="315" r:id="rId13"/>
    <p:sldId id="317" r:id="rId14"/>
    <p:sldId id="318" r:id="rId15"/>
    <p:sldId id="319" r:id="rId16"/>
    <p:sldId id="320" r:id="rId17"/>
    <p:sldId id="323" r:id="rId18"/>
    <p:sldId id="285" r:id="rId19"/>
    <p:sldId id="324" r:id="rId20"/>
    <p:sldId id="327" r:id="rId21"/>
    <p:sldId id="328" r:id="rId22"/>
    <p:sldId id="325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5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9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5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BB0E1-7F69-4134-8E88-6081C868F3BA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824D4-8AB1-4098-9EF6-0DCB69238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2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1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9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9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1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7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6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9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0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6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0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55AE-27AD-4EE9-8728-F9A7F2ABE9FE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5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0"/>
          <a:stretch/>
        </p:blipFill>
        <p:spPr>
          <a:xfrm>
            <a:off x="0" y="5513832"/>
            <a:ext cx="12192000" cy="1344168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36757" y="-1009933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5175913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261284" y="5770417"/>
            <a:ext cx="304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93449" y="1962792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328420" y="6082423"/>
            <a:ext cx="345792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个人汇报</a:t>
            </a:r>
            <a:r>
              <a:rPr lang="en-US" altLang="zh-CN" sz="24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陈潢</a:t>
            </a:r>
            <a:endParaRPr lang="en-US" altLang="zh-CN" sz="1200" dirty="0">
              <a:solidFill>
                <a:schemeClr val="bg1"/>
              </a:solidFill>
              <a:ea typeface="Microsoft JhengHei Light" panose="020B0304030504040204" pitchFamily="34" charset="-120"/>
              <a:cs typeface="Helvetica" panose="020B0604020202020204" pitchFamily="34" charset="0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989745" y="187058"/>
            <a:ext cx="2247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3B</a:t>
            </a:r>
            <a:r>
              <a:rPr lang="zh-CN" altLang="en-US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组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97236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1" grpId="0"/>
      <p:bldP spid="11" grpId="1"/>
      <p:bldP spid="12" grpId="0"/>
      <p:bldP spid="12" grpId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</a:t>
            </a: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ocker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容器技术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服务环境打包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Dockerfile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文件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单一镜像构建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docker-compose.yml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文件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多镜像，多容器编排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为什么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便捷、高效、轻耦合、快速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可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持续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err="1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Docker</a:t>
              </a:r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/Multi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 smtClean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  <a:endParaRPr lang="en-US" altLang="zh-CN" sz="1200" dirty="0">
                <a:solidFill>
                  <a:srgbClr val="262425"/>
                </a:solidFill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46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后端基本语言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Spring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企业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级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Maven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管理依赖项，便于冲突时切换版本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为什么（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why not Node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？）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选用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作为后台语言、基于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Spring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框架核心原因是其与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Activiti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的集成良好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Maven/Spring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92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Tomcat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容器，初期直接访问的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服务器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Nginx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反向代理，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端服务端一键部署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Tomcat+Nginx+https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Nginx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接手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https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访问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为什么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Nginx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可以实现不同域名从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80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端口访问的跳转与转发控制，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https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配置比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简单且自动化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Tomcat/</a:t>
              </a:r>
              <a:r>
                <a:rPr lang="en-US" altLang="zh-CN" sz="2400" dirty="0" err="1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Nginx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127" y="3965320"/>
            <a:ext cx="2548600" cy="3440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629" y="4397168"/>
            <a:ext cx="4940098" cy="31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2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ORM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开源框架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Spring Data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统一的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理论上对任意数据库都使用一套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操作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对象化的数据操纵方式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Model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类结合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49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为什么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易于理解、扩展性、脱离繁杂的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SQL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语句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Data/ORM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33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Activiti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基于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bpmn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规范的流程引擎，支持任务流程系统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JiGuang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第三方服务，支持聊天与推送功能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调用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集成的两部分均调用提供的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，不直接调用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接口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为什么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本质上也是对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接口的封装，省时省力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err="1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Activiti</a:t>
              </a:r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/</a:t>
              </a:r>
              <a:r>
                <a:rPr lang="en-US" altLang="zh-CN" sz="2400" dirty="0" err="1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JiGuang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87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MySQL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Activiti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引擎的数据源，不使用内存型数据库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h2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h2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持久化设置较麻烦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MongoDB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基础数据的非关系型数据库，文档型，改变数据结构较容易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Redis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Session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数据库，</a:t>
            </a:r>
            <a:r>
              <a:rPr lang="zh-CN" altLang="en-US" sz="2000" b="1" dirty="0" smtClean="0">
                <a:solidFill>
                  <a:srgbClr val="C00000"/>
                </a:solidFill>
                <a:ea typeface="Open Sans" pitchFamily="34" charset="0"/>
                <a:cs typeface="Open Sans" pitchFamily="34" charset="0"/>
              </a:rPr>
              <a:t>可扩展性强（负载均衡，共享</a:t>
            </a:r>
            <a:r>
              <a:rPr lang="en-US" altLang="zh-CN" sz="2000" b="1" dirty="0" smtClean="0">
                <a:solidFill>
                  <a:srgbClr val="C00000"/>
                </a:solidFill>
                <a:ea typeface="Open Sans" pitchFamily="34" charset="0"/>
                <a:cs typeface="Open Sans" pitchFamily="34" charset="0"/>
              </a:rPr>
              <a:t>session</a:t>
            </a:r>
            <a:r>
              <a:rPr lang="zh-CN" altLang="en-US" sz="2000" b="1" dirty="0" smtClean="0">
                <a:solidFill>
                  <a:srgbClr val="C00000"/>
                </a:solidFill>
                <a:ea typeface="Open Sans" pitchFamily="34" charset="0"/>
                <a:cs typeface="Open Sans" pitchFamily="34" charset="0"/>
              </a:rPr>
              <a:t>等）</a:t>
            </a:r>
            <a:endParaRPr lang="en-US" sz="2000" b="1" dirty="0">
              <a:solidFill>
                <a:srgbClr val="C00000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Swagger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便捷的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文档实时编写，利于前后端沟通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err="1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MultiDB</a:t>
              </a:r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/Swagger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486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04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67951" y="3478989"/>
            <a:ext cx="842654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开发过程中学习的技术和工具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4007259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_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3977364" y="2236972"/>
            <a:ext cx="4081138" cy="3597754"/>
          </a:xfrm>
          <a:custGeom>
            <a:avLst/>
            <a:gdLst>
              <a:gd name="T0" fmla="*/ 243 w 1370"/>
              <a:gd name="T1" fmla="*/ 0 h 1207"/>
              <a:gd name="T2" fmla="*/ 0 w 1370"/>
              <a:gd name="T3" fmla="*/ 523 h 1207"/>
              <a:gd name="T4" fmla="*/ 685 w 1370"/>
              <a:gd name="T5" fmla="*/ 1207 h 1207"/>
              <a:gd name="T6" fmla="*/ 1370 w 1370"/>
              <a:gd name="T7" fmla="*/ 523 h 1207"/>
              <a:gd name="T8" fmla="*/ 1127 w 1370"/>
              <a:gd name="T9" fmla="*/ 0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0" h="1207">
                <a:moveTo>
                  <a:pt x="243" y="0"/>
                </a:moveTo>
                <a:cubicBezTo>
                  <a:pt x="94" y="125"/>
                  <a:pt x="0" y="313"/>
                  <a:pt x="0" y="523"/>
                </a:cubicBezTo>
                <a:cubicBezTo>
                  <a:pt x="0" y="901"/>
                  <a:pt x="307" y="1207"/>
                  <a:pt x="685" y="1207"/>
                </a:cubicBezTo>
                <a:cubicBezTo>
                  <a:pt x="1063" y="1207"/>
                  <a:pt x="1370" y="901"/>
                  <a:pt x="1370" y="523"/>
                </a:cubicBezTo>
                <a:cubicBezTo>
                  <a:pt x="1370" y="313"/>
                  <a:pt x="1276" y="125"/>
                  <a:pt x="1127" y="0"/>
                </a:cubicBezTo>
              </a:path>
            </a:pathLst>
          </a:custGeom>
          <a:noFill/>
          <a:ln w="6350" cap="flat">
            <a:solidFill>
              <a:srgbClr val="5B545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zh-CN" altLang="en-US" sz="2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原创设计师QQ598969553      _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4246679" y="2085051"/>
            <a:ext cx="628398" cy="628399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01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8" name="原创设计师QQ598969553      _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662015" y="3346452"/>
            <a:ext cx="628398" cy="63070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02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1" name="原创设计师QQ598969553      _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4087852" y="4633173"/>
            <a:ext cx="630700" cy="62839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03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2" name="原创设计师QQ598969553      _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121658" y="2085051"/>
            <a:ext cx="633003" cy="6283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04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3" name="原创设计师QQ598969553      _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743151" y="3346452"/>
            <a:ext cx="633003" cy="6307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05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4" name="原创设计师QQ598969553      _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319615" y="4633173"/>
            <a:ext cx="630700" cy="62839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06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33" name="椭圆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584664" y="2336199"/>
            <a:ext cx="2891476" cy="2891476"/>
          </a:xfrm>
          <a:prstGeom prst="ellipse">
            <a:avLst/>
          </a:prstGeom>
          <a:blipFill dpi="0" rotWithShape="1">
            <a:blip r:embed="rId3"/>
            <a:stretch>
              <a:fillRect/>
            </a:stretch>
          </a:blipFill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04842" y="1818257"/>
            <a:ext cx="3035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Spring data/ORM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概念陌生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3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04842" y="4661470"/>
            <a:ext cx="3035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Multi database/swagger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未同时使用过复数个数据库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3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17639" y="1818257"/>
            <a:ext cx="3035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Docker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/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Docker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 compose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  <a:p>
            <a:pPr algn="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从未接触过的概念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17639" y="4661470"/>
            <a:ext cx="3035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Tomcat/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Nginx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  <a:p>
            <a:pPr algn="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接触过，较陌生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37626" y="3238609"/>
            <a:ext cx="3177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Maven/Spring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  <a:p>
            <a:pPr algn="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未使用过类似框架和管理工具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20977" y="3238609"/>
            <a:ext cx="3035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Activiti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/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JiGuang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陌生的引擎与第三方服务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19" name="圆角矩形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0" name="组合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3" name="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26258" y="1033920"/>
            <a:ext cx="842654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solidFill>
                  <a:srgbClr val="C00000"/>
                </a:solidFill>
                <a:ea typeface="Microsoft YaHei UI" panose="020B0503020204020204" pitchFamily="34" charset="-122"/>
              </a:rPr>
              <a:t>都是新的！</a:t>
            </a:r>
            <a:endParaRPr lang="zh-CN" altLang="en-US" sz="4800" dirty="0">
              <a:solidFill>
                <a:srgbClr val="C00000"/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75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0.07292 L -2.29167E-6 3.33333E-6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568 0.00301 L -1.875E-6 3.7037E-6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-16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9167E-6 0.08194 L 2.29167E-6 3.7037E-6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0.07292 L -2.29167E-6 3.33333E-6 " pathEditMode="relative" rAng="0" ptsTypes="AA">
                                      <p:cBhvr>
                                        <p:cTn id="4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581 0.00115 L 2.29167E-6 3.7037E-6 " pathEditMode="relative" rAng="0" ptsTypes="AA">
                                      <p:cBhvr>
                                        <p:cTn id="4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6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875E-6 0.08194 L -1.875E-6 3.7037E-6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375E-6 0.04676 L 4.375E-6 -2.22222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19" grpId="0" animBg="1"/>
      <p:bldP spid="19" grpId="1" animBg="1"/>
      <p:bldP spid="23" grpId="0"/>
      <p:bldP spid="2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05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67951" y="3478989"/>
            <a:ext cx="842654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个人相关工作量统计数据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35789725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个人相关工作量</a:t>
              </a:r>
              <a:endParaRPr lang="zh-CN" altLang="en-US" sz="2400" dirty="0">
                <a:solidFill>
                  <a:schemeClr val="tx1"/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6" name="文本框 25"/>
          <p:cNvSpPr txBox="1"/>
          <p:nvPr/>
        </p:nvSpPr>
        <p:spPr>
          <a:xfrm>
            <a:off x="163527" y="2015750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服务端</a:t>
            </a:r>
            <a:endParaRPr lang="zh-CN" altLang="en-US" sz="2400" dirty="0"/>
          </a:p>
        </p:txBody>
      </p:sp>
      <p:sp>
        <p:nvSpPr>
          <p:cNvPr id="27" name="左大括号 26"/>
          <p:cNvSpPr/>
          <p:nvPr/>
        </p:nvSpPr>
        <p:spPr>
          <a:xfrm>
            <a:off x="1556229" y="1412737"/>
            <a:ext cx="582060" cy="1730000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546252" y="1326855"/>
            <a:ext cx="431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Java                4371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HTML             544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脚本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数据    </a:t>
            </a:r>
            <a:r>
              <a:rPr lang="en-US" altLang="zh-CN" sz="2800" dirty="0" smtClean="0"/>
              <a:t>1324</a:t>
            </a:r>
            <a:r>
              <a:rPr lang="zh-CN" altLang="en-US" sz="2800" dirty="0" smtClean="0"/>
              <a:t>行</a:t>
            </a:r>
            <a:r>
              <a:rPr lang="en-US" altLang="zh-CN" sz="2800" dirty="0" smtClean="0"/>
              <a:t>	    </a:t>
            </a:r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 6239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pic>
        <p:nvPicPr>
          <p:cNvPr id="37" name="图片 36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/>
          <a:stretch>
            <a:fillRect/>
          </a:stretch>
        </p:blipFill>
        <p:spPr>
          <a:xfrm>
            <a:off x="142546" y="3972050"/>
            <a:ext cx="5787250" cy="268196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169" y="4000185"/>
            <a:ext cx="5887775" cy="26819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840" y="153588"/>
            <a:ext cx="5451885" cy="356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2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6"/>
          <a:stretch/>
        </p:blipFill>
        <p:spPr>
          <a:xfrm>
            <a:off x="0" y="0"/>
            <a:ext cx="1626919" cy="6858000"/>
          </a:xfrm>
          <a:prstGeom prst="rect">
            <a:avLst/>
          </a:prstGeom>
        </p:spPr>
      </p:pic>
      <p:sp>
        <p:nvSpPr>
          <p:cNvPr id="9" name="圆角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-688768" y="1318160"/>
            <a:ext cx="5997038" cy="2006931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24666" y="1767627"/>
            <a:ext cx="381596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dist"/>
            <a:r>
              <a:rPr lang="zh-CN" altLang="en-US" sz="66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7128533" y="310701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个人任务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0429" y="1480760"/>
            <a:ext cx="403745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软件工程理论、方法、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技术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69236" y="255558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项目技术及辅助工具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69236" y="3756789"/>
            <a:ext cx="461949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开发过程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中学习的技术和工具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7091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7" name="圆角矩形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146518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58" name="圆角矩形 5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64169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59" name="圆角矩形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379197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2" name="圆角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490738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23" name="圆角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595279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06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7169236" y="4872195"/>
            <a:ext cx="4028646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个人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相关工作量统计数据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9236" y="591760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管理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活动参与及结果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98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wind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个人相关工作量</a:t>
              </a:r>
              <a:endParaRPr lang="zh-CN" altLang="en-US" sz="2400" dirty="0">
                <a:solidFill>
                  <a:schemeClr val="tx1"/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08" y="1177803"/>
            <a:ext cx="11545102" cy="529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87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06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67951" y="3478989"/>
            <a:ext cx="842654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管理活动参与及结果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20145646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023761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023761" y="4517871"/>
            <a:ext cx="2269165" cy="457200"/>
          </a:xfrm>
          <a:prstGeom prst="rect">
            <a:avLst/>
          </a:pr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1553048" y="45607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项目管理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1" name="Freeform 4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796720" y="2512445"/>
            <a:ext cx="723246" cy="716984"/>
          </a:xfrm>
          <a:custGeom>
            <a:avLst/>
            <a:gdLst/>
            <a:ahLst/>
            <a:cxnLst/>
            <a:rect l="l" t="t" r="r" b="b"/>
            <a:pathLst>
              <a:path w="206276" h="204490">
                <a:moveTo>
                  <a:pt x="97334" y="133052"/>
                </a:moveTo>
                <a:lnTo>
                  <a:pt x="119212" y="133052"/>
                </a:lnTo>
                <a:cubicBezTo>
                  <a:pt x="121593" y="133052"/>
                  <a:pt x="122783" y="134094"/>
                  <a:pt x="122783" y="136178"/>
                </a:cubicBezTo>
                <a:cubicBezTo>
                  <a:pt x="122783" y="138559"/>
                  <a:pt x="121593" y="139750"/>
                  <a:pt x="119212" y="139750"/>
                </a:cubicBezTo>
                <a:lnTo>
                  <a:pt x="97334" y="139750"/>
                </a:lnTo>
                <a:cubicBezTo>
                  <a:pt x="95250" y="139750"/>
                  <a:pt x="94208" y="138559"/>
                  <a:pt x="94208" y="136178"/>
                </a:cubicBezTo>
                <a:cubicBezTo>
                  <a:pt x="94208" y="134094"/>
                  <a:pt x="95250" y="133052"/>
                  <a:pt x="97334" y="133052"/>
                </a:cubicBezTo>
                <a:close/>
                <a:moveTo>
                  <a:pt x="71884" y="133052"/>
                </a:moveTo>
                <a:lnTo>
                  <a:pt x="84386" y="133052"/>
                </a:lnTo>
                <a:cubicBezTo>
                  <a:pt x="86469" y="133052"/>
                  <a:pt x="87511" y="134094"/>
                  <a:pt x="87511" y="136178"/>
                </a:cubicBezTo>
                <a:cubicBezTo>
                  <a:pt x="87511" y="138559"/>
                  <a:pt x="86469" y="139750"/>
                  <a:pt x="84386" y="139750"/>
                </a:cubicBezTo>
                <a:lnTo>
                  <a:pt x="71884" y="139750"/>
                </a:lnTo>
                <a:cubicBezTo>
                  <a:pt x="69801" y="139750"/>
                  <a:pt x="68759" y="138559"/>
                  <a:pt x="68759" y="136178"/>
                </a:cubicBezTo>
                <a:cubicBezTo>
                  <a:pt x="68759" y="134094"/>
                  <a:pt x="69801" y="133052"/>
                  <a:pt x="71884" y="133052"/>
                </a:cubicBezTo>
                <a:close/>
                <a:moveTo>
                  <a:pt x="160735" y="117426"/>
                </a:moveTo>
                <a:lnTo>
                  <a:pt x="166985" y="117426"/>
                </a:lnTo>
                <a:cubicBezTo>
                  <a:pt x="169069" y="117426"/>
                  <a:pt x="170111" y="118467"/>
                  <a:pt x="170111" y="120551"/>
                </a:cubicBezTo>
                <a:cubicBezTo>
                  <a:pt x="170111" y="122634"/>
                  <a:pt x="169069" y="123676"/>
                  <a:pt x="166985" y="123676"/>
                </a:cubicBezTo>
                <a:lnTo>
                  <a:pt x="160735" y="123676"/>
                </a:lnTo>
                <a:cubicBezTo>
                  <a:pt x="158651" y="123676"/>
                  <a:pt x="157609" y="122634"/>
                  <a:pt x="157609" y="120551"/>
                </a:cubicBezTo>
                <a:cubicBezTo>
                  <a:pt x="157609" y="118467"/>
                  <a:pt x="158651" y="117426"/>
                  <a:pt x="160735" y="117426"/>
                </a:cubicBezTo>
                <a:close/>
                <a:moveTo>
                  <a:pt x="116086" y="117426"/>
                </a:moveTo>
                <a:lnTo>
                  <a:pt x="147787" y="117426"/>
                </a:lnTo>
                <a:cubicBezTo>
                  <a:pt x="150168" y="117426"/>
                  <a:pt x="151358" y="118467"/>
                  <a:pt x="151358" y="120551"/>
                </a:cubicBezTo>
                <a:cubicBezTo>
                  <a:pt x="151358" y="122634"/>
                  <a:pt x="150168" y="123676"/>
                  <a:pt x="147787" y="123676"/>
                </a:cubicBezTo>
                <a:lnTo>
                  <a:pt x="116086" y="123676"/>
                </a:lnTo>
                <a:cubicBezTo>
                  <a:pt x="114003" y="123676"/>
                  <a:pt x="112961" y="122634"/>
                  <a:pt x="112961" y="120551"/>
                </a:cubicBezTo>
                <a:cubicBezTo>
                  <a:pt x="112961" y="118467"/>
                  <a:pt x="114003" y="117426"/>
                  <a:pt x="116086" y="117426"/>
                </a:cubicBezTo>
                <a:close/>
                <a:moveTo>
                  <a:pt x="71884" y="117426"/>
                </a:moveTo>
                <a:lnTo>
                  <a:pt x="103585" y="117426"/>
                </a:lnTo>
                <a:cubicBezTo>
                  <a:pt x="105668" y="117426"/>
                  <a:pt x="106710" y="118467"/>
                  <a:pt x="106710" y="120551"/>
                </a:cubicBezTo>
                <a:cubicBezTo>
                  <a:pt x="106710" y="122634"/>
                  <a:pt x="105668" y="123676"/>
                  <a:pt x="103585" y="123676"/>
                </a:cubicBezTo>
                <a:lnTo>
                  <a:pt x="71884" y="123676"/>
                </a:lnTo>
                <a:cubicBezTo>
                  <a:pt x="69801" y="123676"/>
                  <a:pt x="68759" y="122634"/>
                  <a:pt x="68759" y="120551"/>
                </a:cubicBezTo>
                <a:cubicBezTo>
                  <a:pt x="68759" y="118467"/>
                  <a:pt x="69801" y="117426"/>
                  <a:pt x="71884" y="117426"/>
                </a:cubicBezTo>
                <a:close/>
                <a:moveTo>
                  <a:pt x="135285" y="98227"/>
                </a:moveTo>
                <a:lnTo>
                  <a:pt x="166985" y="98227"/>
                </a:lnTo>
                <a:cubicBezTo>
                  <a:pt x="169069" y="98227"/>
                  <a:pt x="170111" y="99268"/>
                  <a:pt x="170111" y="101352"/>
                </a:cubicBezTo>
                <a:cubicBezTo>
                  <a:pt x="170111" y="103436"/>
                  <a:pt x="169069" y="104477"/>
                  <a:pt x="166985" y="104477"/>
                </a:cubicBezTo>
                <a:lnTo>
                  <a:pt x="135285" y="104477"/>
                </a:lnTo>
                <a:cubicBezTo>
                  <a:pt x="133201" y="104477"/>
                  <a:pt x="132160" y="103436"/>
                  <a:pt x="132160" y="101352"/>
                </a:cubicBezTo>
                <a:cubicBezTo>
                  <a:pt x="132160" y="99268"/>
                  <a:pt x="133201" y="98227"/>
                  <a:pt x="135285" y="98227"/>
                </a:cubicBezTo>
                <a:close/>
                <a:moveTo>
                  <a:pt x="97334" y="98227"/>
                </a:moveTo>
                <a:lnTo>
                  <a:pt x="122783" y="98227"/>
                </a:lnTo>
                <a:cubicBezTo>
                  <a:pt x="124867" y="98227"/>
                  <a:pt x="125909" y="99268"/>
                  <a:pt x="125909" y="101352"/>
                </a:cubicBezTo>
                <a:cubicBezTo>
                  <a:pt x="125909" y="103436"/>
                  <a:pt x="124867" y="104477"/>
                  <a:pt x="122783" y="104477"/>
                </a:cubicBezTo>
                <a:lnTo>
                  <a:pt x="97334" y="104477"/>
                </a:lnTo>
                <a:cubicBezTo>
                  <a:pt x="95250" y="104477"/>
                  <a:pt x="94208" y="103436"/>
                  <a:pt x="94208" y="101352"/>
                </a:cubicBezTo>
                <a:cubicBezTo>
                  <a:pt x="94208" y="99268"/>
                  <a:pt x="95250" y="98227"/>
                  <a:pt x="97334" y="98227"/>
                </a:cubicBezTo>
                <a:close/>
                <a:moveTo>
                  <a:pt x="71884" y="98227"/>
                </a:moveTo>
                <a:lnTo>
                  <a:pt x="84386" y="98227"/>
                </a:lnTo>
                <a:cubicBezTo>
                  <a:pt x="86469" y="98227"/>
                  <a:pt x="87511" y="99268"/>
                  <a:pt x="87511" y="101352"/>
                </a:cubicBezTo>
                <a:cubicBezTo>
                  <a:pt x="87511" y="103436"/>
                  <a:pt x="86469" y="104477"/>
                  <a:pt x="84386" y="104477"/>
                </a:cubicBezTo>
                <a:lnTo>
                  <a:pt x="71884" y="104477"/>
                </a:lnTo>
                <a:cubicBezTo>
                  <a:pt x="69801" y="104477"/>
                  <a:pt x="68759" y="103436"/>
                  <a:pt x="68759" y="101352"/>
                </a:cubicBezTo>
                <a:cubicBezTo>
                  <a:pt x="68759" y="99268"/>
                  <a:pt x="69801" y="98227"/>
                  <a:pt x="71884" y="98227"/>
                </a:cubicBezTo>
                <a:close/>
                <a:moveTo>
                  <a:pt x="154484" y="82600"/>
                </a:moveTo>
                <a:lnTo>
                  <a:pt x="166985" y="82600"/>
                </a:lnTo>
                <a:cubicBezTo>
                  <a:pt x="169069" y="82600"/>
                  <a:pt x="170111" y="83642"/>
                  <a:pt x="170111" y="85725"/>
                </a:cubicBezTo>
                <a:cubicBezTo>
                  <a:pt x="170111" y="87809"/>
                  <a:pt x="169069" y="88851"/>
                  <a:pt x="166985" y="88851"/>
                </a:cubicBezTo>
                <a:lnTo>
                  <a:pt x="154484" y="88851"/>
                </a:lnTo>
                <a:cubicBezTo>
                  <a:pt x="152400" y="88851"/>
                  <a:pt x="151358" y="87809"/>
                  <a:pt x="151358" y="85725"/>
                </a:cubicBezTo>
                <a:cubicBezTo>
                  <a:pt x="151358" y="83642"/>
                  <a:pt x="152400" y="82600"/>
                  <a:pt x="154484" y="82600"/>
                </a:cubicBezTo>
                <a:close/>
                <a:moveTo>
                  <a:pt x="109835" y="82600"/>
                </a:moveTo>
                <a:lnTo>
                  <a:pt x="141536" y="82600"/>
                </a:lnTo>
                <a:cubicBezTo>
                  <a:pt x="143619" y="82600"/>
                  <a:pt x="144661" y="83642"/>
                  <a:pt x="144661" y="85725"/>
                </a:cubicBezTo>
                <a:cubicBezTo>
                  <a:pt x="144661" y="87809"/>
                  <a:pt x="143619" y="88851"/>
                  <a:pt x="141536" y="88851"/>
                </a:cubicBezTo>
                <a:lnTo>
                  <a:pt x="109835" y="88851"/>
                </a:lnTo>
                <a:cubicBezTo>
                  <a:pt x="107752" y="88851"/>
                  <a:pt x="106710" y="87809"/>
                  <a:pt x="106710" y="85725"/>
                </a:cubicBezTo>
                <a:cubicBezTo>
                  <a:pt x="106710" y="83642"/>
                  <a:pt x="107752" y="82600"/>
                  <a:pt x="109835" y="82600"/>
                </a:cubicBezTo>
                <a:close/>
                <a:moveTo>
                  <a:pt x="71884" y="82600"/>
                </a:moveTo>
                <a:lnTo>
                  <a:pt x="97334" y="82600"/>
                </a:lnTo>
                <a:cubicBezTo>
                  <a:pt x="99417" y="82600"/>
                  <a:pt x="100459" y="83642"/>
                  <a:pt x="100459" y="85725"/>
                </a:cubicBezTo>
                <a:cubicBezTo>
                  <a:pt x="100459" y="87809"/>
                  <a:pt x="99417" y="88851"/>
                  <a:pt x="97334" y="88851"/>
                </a:cubicBezTo>
                <a:lnTo>
                  <a:pt x="71884" y="88851"/>
                </a:lnTo>
                <a:cubicBezTo>
                  <a:pt x="69801" y="88851"/>
                  <a:pt x="68759" y="87809"/>
                  <a:pt x="68759" y="85725"/>
                </a:cubicBezTo>
                <a:cubicBezTo>
                  <a:pt x="68759" y="83642"/>
                  <a:pt x="69801" y="82600"/>
                  <a:pt x="71884" y="82600"/>
                </a:cubicBezTo>
                <a:close/>
                <a:moveTo>
                  <a:pt x="55811" y="60276"/>
                </a:moveTo>
                <a:cubicBezTo>
                  <a:pt x="50453" y="60276"/>
                  <a:pt x="47774" y="63252"/>
                  <a:pt x="47774" y="69205"/>
                </a:cubicBezTo>
                <a:lnTo>
                  <a:pt x="47774" y="152251"/>
                </a:lnTo>
                <a:cubicBezTo>
                  <a:pt x="47774" y="158502"/>
                  <a:pt x="50453" y="161627"/>
                  <a:pt x="55811" y="161627"/>
                </a:cubicBezTo>
                <a:lnTo>
                  <a:pt x="78135" y="161627"/>
                </a:lnTo>
                <a:cubicBezTo>
                  <a:pt x="79623" y="161627"/>
                  <a:pt x="81112" y="162372"/>
                  <a:pt x="82600" y="163860"/>
                </a:cubicBezTo>
                <a:cubicBezTo>
                  <a:pt x="83790" y="164753"/>
                  <a:pt x="84386" y="166241"/>
                  <a:pt x="84386" y="168325"/>
                </a:cubicBezTo>
                <a:lnTo>
                  <a:pt x="83939" y="185738"/>
                </a:lnTo>
                <a:lnTo>
                  <a:pt x="115640" y="162967"/>
                </a:lnTo>
                <a:cubicBezTo>
                  <a:pt x="116830" y="162074"/>
                  <a:pt x="118021" y="161627"/>
                  <a:pt x="119212" y="161627"/>
                </a:cubicBezTo>
                <a:lnTo>
                  <a:pt x="183059" y="161627"/>
                </a:lnTo>
                <a:cubicBezTo>
                  <a:pt x="185738" y="161627"/>
                  <a:pt x="188193" y="160734"/>
                  <a:pt x="190426" y="158949"/>
                </a:cubicBezTo>
                <a:cubicBezTo>
                  <a:pt x="192658" y="157163"/>
                  <a:pt x="193774" y="154930"/>
                  <a:pt x="193774" y="152251"/>
                </a:cubicBezTo>
                <a:lnTo>
                  <a:pt x="193774" y="69205"/>
                </a:lnTo>
                <a:cubicBezTo>
                  <a:pt x="193774" y="66824"/>
                  <a:pt x="192658" y="64740"/>
                  <a:pt x="190426" y="62954"/>
                </a:cubicBezTo>
                <a:cubicBezTo>
                  <a:pt x="188193" y="61168"/>
                  <a:pt x="185738" y="60276"/>
                  <a:pt x="183059" y="60276"/>
                </a:cubicBezTo>
                <a:close/>
                <a:moveTo>
                  <a:pt x="55811" y="47327"/>
                </a:moveTo>
                <a:lnTo>
                  <a:pt x="183059" y="47327"/>
                </a:lnTo>
                <a:cubicBezTo>
                  <a:pt x="189310" y="47327"/>
                  <a:pt x="194742" y="49485"/>
                  <a:pt x="199355" y="53801"/>
                </a:cubicBezTo>
                <a:cubicBezTo>
                  <a:pt x="203969" y="58117"/>
                  <a:pt x="206276" y="63252"/>
                  <a:pt x="206276" y="69205"/>
                </a:cubicBezTo>
                <a:lnTo>
                  <a:pt x="206276" y="152251"/>
                </a:lnTo>
                <a:cubicBezTo>
                  <a:pt x="206276" y="158204"/>
                  <a:pt x="203895" y="163413"/>
                  <a:pt x="199132" y="167878"/>
                </a:cubicBezTo>
                <a:cubicBezTo>
                  <a:pt x="194370" y="172343"/>
                  <a:pt x="189012" y="174576"/>
                  <a:pt x="183059" y="174576"/>
                </a:cubicBezTo>
                <a:lnTo>
                  <a:pt x="121444" y="174576"/>
                </a:lnTo>
                <a:lnTo>
                  <a:pt x="80814" y="203597"/>
                </a:lnTo>
                <a:cubicBezTo>
                  <a:pt x="79623" y="204192"/>
                  <a:pt x="78433" y="204490"/>
                  <a:pt x="77242" y="204490"/>
                </a:cubicBezTo>
                <a:cubicBezTo>
                  <a:pt x="76051" y="204490"/>
                  <a:pt x="75158" y="204341"/>
                  <a:pt x="74563" y="204044"/>
                </a:cubicBezTo>
                <a:cubicBezTo>
                  <a:pt x="72182" y="202555"/>
                  <a:pt x="70991" y="200620"/>
                  <a:pt x="70991" y="198239"/>
                </a:cubicBezTo>
                <a:lnTo>
                  <a:pt x="71438" y="174576"/>
                </a:lnTo>
                <a:lnTo>
                  <a:pt x="55811" y="174576"/>
                </a:lnTo>
                <a:cubicBezTo>
                  <a:pt x="49858" y="174576"/>
                  <a:pt x="44872" y="172418"/>
                  <a:pt x="40854" y="168102"/>
                </a:cubicBezTo>
                <a:cubicBezTo>
                  <a:pt x="36835" y="163785"/>
                  <a:pt x="34826" y="158502"/>
                  <a:pt x="34826" y="152251"/>
                </a:cubicBezTo>
                <a:lnTo>
                  <a:pt x="34826" y="69205"/>
                </a:lnTo>
                <a:cubicBezTo>
                  <a:pt x="34826" y="63252"/>
                  <a:pt x="36835" y="58117"/>
                  <a:pt x="40854" y="53801"/>
                </a:cubicBezTo>
                <a:cubicBezTo>
                  <a:pt x="44872" y="49485"/>
                  <a:pt x="49858" y="47327"/>
                  <a:pt x="55811" y="47327"/>
                </a:cubicBezTo>
                <a:close/>
                <a:moveTo>
                  <a:pt x="20538" y="0"/>
                </a:moveTo>
                <a:lnTo>
                  <a:pt x="148233" y="0"/>
                </a:lnTo>
                <a:cubicBezTo>
                  <a:pt x="154484" y="0"/>
                  <a:pt x="159916" y="2084"/>
                  <a:pt x="164530" y="6251"/>
                </a:cubicBezTo>
                <a:cubicBezTo>
                  <a:pt x="169143" y="10418"/>
                  <a:pt x="171450" y="15478"/>
                  <a:pt x="171450" y="21431"/>
                </a:cubicBezTo>
                <a:lnTo>
                  <a:pt x="171450" y="25450"/>
                </a:lnTo>
                <a:cubicBezTo>
                  <a:pt x="171450" y="26938"/>
                  <a:pt x="170855" y="28352"/>
                  <a:pt x="169664" y="29691"/>
                </a:cubicBezTo>
                <a:cubicBezTo>
                  <a:pt x="168474" y="31031"/>
                  <a:pt x="166985" y="31701"/>
                  <a:pt x="165199" y="31701"/>
                </a:cubicBezTo>
                <a:cubicBezTo>
                  <a:pt x="163413" y="31701"/>
                  <a:pt x="161851" y="31031"/>
                  <a:pt x="160511" y="29691"/>
                </a:cubicBezTo>
                <a:cubicBezTo>
                  <a:pt x="159172" y="28352"/>
                  <a:pt x="158502" y="26938"/>
                  <a:pt x="158502" y="25450"/>
                </a:cubicBezTo>
                <a:lnTo>
                  <a:pt x="158502" y="21431"/>
                </a:lnTo>
                <a:cubicBezTo>
                  <a:pt x="158502" y="19050"/>
                  <a:pt x="157460" y="16967"/>
                  <a:pt x="155377" y="15181"/>
                </a:cubicBezTo>
                <a:cubicBezTo>
                  <a:pt x="153293" y="13395"/>
                  <a:pt x="150912" y="12502"/>
                  <a:pt x="148233" y="12502"/>
                </a:cubicBezTo>
                <a:lnTo>
                  <a:pt x="20538" y="12502"/>
                </a:lnTo>
                <a:cubicBezTo>
                  <a:pt x="15181" y="12502"/>
                  <a:pt x="12502" y="15478"/>
                  <a:pt x="12502" y="21431"/>
                </a:cubicBezTo>
                <a:lnTo>
                  <a:pt x="12502" y="104477"/>
                </a:lnTo>
                <a:cubicBezTo>
                  <a:pt x="12502" y="107156"/>
                  <a:pt x="13246" y="109240"/>
                  <a:pt x="14734" y="110728"/>
                </a:cubicBezTo>
                <a:cubicBezTo>
                  <a:pt x="17711" y="113407"/>
                  <a:pt x="17860" y="116384"/>
                  <a:pt x="15181" y="119658"/>
                </a:cubicBezTo>
                <a:cubicBezTo>
                  <a:pt x="13692" y="121146"/>
                  <a:pt x="12055" y="121890"/>
                  <a:pt x="10269" y="121890"/>
                </a:cubicBezTo>
                <a:cubicBezTo>
                  <a:pt x="8781" y="121890"/>
                  <a:pt x="7442" y="121295"/>
                  <a:pt x="6251" y="120104"/>
                </a:cubicBezTo>
                <a:cubicBezTo>
                  <a:pt x="2084" y="116235"/>
                  <a:pt x="0" y="111026"/>
                  <a:pt x="0" y="104477"/>
                </a:cubicBezTo>
                <a:lnTo>
                  <a:pt x="0" y="21431"/>
                </a:lnTo>
                <a:cubicBezTo>
                  <a:pt x="0" y="15478"/>
                  <a:pt x="1935" y="10418"/>
                  <a:pt x="5804" y="6251"/>
                </a:cubicBezTo>
                <a:cubicBezTo>
                  <a:pt x="9674" y="2084"/>
                  <a:pt x="14585" y="0"/>
                  <a:pt x="20538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ounded Rectangle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620512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620512" y="4517871"/>
            <a:ext cx="2269165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reeform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95589" y="2510419"/>
            <a:ext cx="719010" cy="719010"/>
          </a:xfrm>
          <a:custGeom>
            <a:avLst/>
            <a:gdLst/>
            <a:ahLst/>
            <a:cxnLst/>
            <a:rect l="l" t="t" r="r" b="b"/>
            <a:pathLst>
              <a:path w="203597" h="203597">
                <a:moveTo>
                  <a:pt x="30249" y="120104"/>
                </a:moveTo>
                <a:cubicBezTo>
                  <a:pt x="30919" y="120402"/>
                  <a:pt x="31402" y="121146"/>
                  <a:pt x="31700" y="122336"/>
                </a:cubicBezTo>
                <a:cubicBezTo>
                  <a:pt x="36165" y="136029"/>
                  <a:pt x="44202" y="147339"/>
                  <a:pt x="55810" y="156269"/>
                </a:cubicBezTo>
                <a:cubicBezTo>
                  <a:pt x="57596" y="157460"/>
                  <a:pt x="57894" y="158948"/>
                  <a:pt x="56703" y="160734"/>
                </a:cubicBezTo>
                <a:cubicBezTo>
                  <a:pt x="55810" y="161627"/>
                  <a:pt x="54917" y="162073"/>
                  <a:pt x="54024" y="162073"/>
                </a:cubicBezTo>
                <a:cubicBezTo>
                  <a:pt x="53429" y="162073"/>
                  <a:pt x="52834" y="161776"/>
                  <a:pt x="52238" y="161180"/>
                </a:cubicBezTo>
                <a:cubicBezTo>
                  <a:pt x="39141" y="151358"/>
                  <a:pt x="30361" y="139005"/>
                  <a:pt x="25896" y="124122"/>
                </a:cubicBezTo>
                <a:cubicBezTo>
                  <a:pt x="24705" y="122336"/>
                  <a:pt x="25300" y="121146"/>
                  <a:pt x="27682" y="120550"/>
                </a:cubicBezTo>
                <a:cubicBezTo>
                  <a:pt x="28724" y="119955"/>
                  <a:pt x="29579" y="119806"/>
                  <a:pt x="30249" y="120104"/>
                </a:cubicBezTo>
                <a:close/>
                <a:moveTo>
                  <a:pt x="25449" y="98673"/>
                </a:moveTo>
                <a:cubicBezTo>
                  <a:pt x="27533" y="98673"/>
                  <a:pt x="28575" y="99714"/>
                  <a:pt x="28575" y="101798"/>
                </a:cubicBezTo>
                <a:cubicBezTo>
                  <a:pt x="28575" y="104179"/>
                  <a:pt x="28724" y="106114"/>
                  <a:pt x="29021" y="107602"/>
                </a:cubicBezTo>
                <a:cubicBezTo>
                  <a:pt x="29021" y="109686"/>
                  <a:pt x="27979" y="110728"/>
                  <a:pt x="25896" y="110728"/>
                </a:cubicBezTo>
                <a:lnTo>
                  <a:pt x="25449" y="110728"/>
                </a:lnTo>
                <a:cubicBezTo>
                  <a:pt x="23961" y="110728"/>
                  <a:pt x="22919" y="109835"/>
                  <a:pt x="22324" y="108049"/>
                </a:cubicBezTo>
                <a:lnTo>
                  <a:pt x="22324" y="101798"/>
                </a:lnTo>
                <a:cubicBezTo>
                  <a:pt x="22324" y="99714"/>
                  <a:pt x="23366" y="98673"/>
                  <a:pt x="25449" y="98673"/>
                </a:cubicBezTo>
                <a:close/>
                <a:moveTo>
                  <a:pt x="36611" y="41076"/>
                </a:moveTo>
                <a:cubicBezTo>
                  <a:pt x="20538" y="58043"/>
                  <a:pt x="12501" y="78283"/>
                  <a:pt x="12501" y="101798"/>
                </a:cubicBezTo>
                <a:cubicBezTo>
                  <a:pt x="12501" y="126206"/>
                  <a:pt x="21282" y="147191"/>
                  <a:pt x="38844" y="164752"/>
                </a:cubicBezTo>
                <a:cubicBezTo>
                  <a:pt x="56406" y="182314"/>
                  <a:pt x="77390" y="191095"/>
                  <a:pt x="101798" y="191095"/>
                </a:cubicBezTo>
                <a:cubicBezTo>
                  <a:pt x="125313" y="191095"/>
                  <a:pt x="145628" y="183058"/>
                  <a:pt x="162743" y="166985"/>
                </a:cubicBezTo>
                <a:cubicBezTo>
                  <a:pt x="179858" y="150911"/>
                  <a:pt x="189160" y="131117"/>
                  <a:pt x="190649" y="107602"/>
                </a:cubicBezTo>
                <a:cubicBezTo>
                  <a:pt x="190946" y="106709"/>
                  <a:pt x="191095" y="104923"/>
                  <a:pt x="191095" y="102245"/>
                </a:cubicBezTo>
                <a:lnTo>
                  <a:pt x="101798" y="104923"/>
                </a:lnTo>
                <a:lnTo>
                  <a:pt x="100459" y="104923"/>
                </a:lnTo>
                <a:lnTo>
                  <a:pt x="100459" y="104477"/>
                </a:lnTo>
                <a:cubicBezTo>
                  <a:pt x="100161" y="104477"/>
                  <a:pt x="99863" y="104328"/>
                  <a:pt x="99566" y="104030"/>
                </a:cubicBezTo>
                <a:close/>
                <a:moveTo>
                  <a:pt x="165199" y="39290"/>
                </a:moveTo>
                <a:lnTo>
                  <a:pt x="109388" y="98226"/>
                </a:lnTo>
                <a:lnTo>
                  <a:pt x="190649" y="95994"/>
                </a:lnTo>
                <a:cubicBezTo>
                  <a:pt x="189160" y="73670"/>
                  <a:pt x="180677" y="54768"/>
                  <a:pt x="165199" y="39290"/>
                </a:cubicBezTo>
                <a:close/>
                <a:moveTo>
                  <a:pt x="101798" y="12501"/>
                </a:moveTo>
                <a:cubicBezTo>
                  <a:pt x="78283" y="12501"/>
                  <a:pt x="58043" y="20538"/>
                  <a:pt x="41076" y="36611"/>
                </a:cubicBezTo>
                <a:lnTo>
                  <a:pt x="101798" y="97333"/>
                </a:lnTo>
                <a:lnTo>
                  <a:pt x="160734" y="34825"/>
                </a:lnTo>
                <a:cubicBezTo>
                  <a:pt x="156567" y="31551"/>
                  <a:pt x="153590" y="29319"/>
                  <a:pt x="151804" y="28128"/>
                </a:cubicBezTo>
                <a:cubicBezTo>
                  <a:pt x="136922" y="17710"/>
                  <a:pt x="120253" y="12501"/>
                  <a:pt x="101798" y="12501"/>
                </a:cubicBezTo>
                <a:close/>
                <a:moveTo>
                  <a:pt x="101798" y="0"/>
                </a:moveTo>
                <a:cubicBezTo>
                  <a:pt x="122932" y="0"/>
                  <a:pt x="141982" y="5804"/>
                  <a:pt x="158948" y="17412"/>
                </a:cubicBezTo>
                <a:cubicBezTo>
                  <a:pt x="172938" y="26937"/>
                  <a:pt x="183877" y="39141"/>
                  <a:pt x="191765" y="54024"/>
                </a:cubicBezTo>
                <a:cubicBezTo>
                  <a:pt x="199653" y="68907"/>
                  <a:pt x="203597" y="84832"/>
                  <a:pt x="203597" y="101798"/>
                </a:cubicBezTo>
                <a:lnTo>
                  <a:pt x="203597" y="108942"/>
                </a:lnTo>
                <a:cubicBezTo>
                  <a:pt x="201811" y="135433"/>
                  <a:pt x="191095" y="157832"/>
                  <a:pt x="171450" y="176138"/>
                </a:cubicBezTo>
                <a:cubicBezTo>
                  <a:pt x="151804" y="194444"/>
                  <a:pt x="128587" y="203597"/>
                  <a:pt x="101798" y="203597"/>
                </a:cubicBezTo>
                <a:cubicBezTo>
                  <a:pt x="73818" y="203597"/>
                  <a:pt x="49857" y="193625"/>
                  <a:pt x="29914" y="173682"/>
                </a:cubicBezTo>
                <a:cubicBezTo>
                  <a:pt x="9971" y="153739"/>
                  <a:pt x="0" y="129778"/>
                  <a:pt x="0" y="101798"/>
                </a:cubicBezTo>
                <a:cubicBezTo>
                  <a:pt x="0" y="73818"/>
                  <a:pt x="9971" y="49857"/>
                  <a:pt x="29914" y="29914"/>
                </a:cubicBezTo>
                <a:cubicBezTo>
                  <a:pt x="49857" y="9971"/>
                  <a:pt x="73818" y="0"/>
                  <a:pt x="10179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ounded Rectangle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17263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17263" y="4517871"/>
            <a:ext cx="2269165" cy="457200"/>
          </a:xfrm>
          <a:prstGeom prst="rect">
            <a:avLst/>
          </a:pr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Freeform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93695" y="2502560"/>
            <a:ext cx="716300" cy="719010"/>
          </a:xfrm>
          <a:custGeom>
            <a:avLst/>
            <a:gdLst/>
            <a:ahLst/>
            <a:cxnLst/>
            <a:rect l="l" t="t" r="r" b="b"/>
            <a:pathLst>
              <a:path w="204608" h="205382">
                <a:moveTo>
                  <a:pt x="46881" y="32147"/>
                </a:moveTo>
                <a:cubicBezTo>
                  <a:pt x="48667" y="31254"/>
                  <a:pt x="50155" y="31551"/>
                  <a:pt x="51346" y="33039"/>
                </a:cubicBezTo>
                <a:cubicBezTo>
                  <a:pt x="52536" y="34825"/>
                  <a:pt x="52239" y="36314"/>
                  <a:pt x="50453" y="37504"/>
                </a:cubicBezTo>
                <a:cubicBezTo>
                  <a:pt x="37356" y="45541"/>
                  <a:pt x="30807" y="57298"/>
                  <a:pt x="30807" y="72777"/>
                </a:cubicBezTo>
                <a:cubicBezTo>
                  <a:pt x="30807" y="74860"/>
                  <a:pt x="29766" y="75902"/>
                  <a:pt x="27682" y="75902"/>
                </a:cubicBezTo>
                <a:cubicBezTo>
                  <a:pt x="25599" y="75902"/>
                  <a:pt x="24557" y="74860"/>
                  <a:pt x="24557" y="72777"/>
                </a:cubicBezTo>
                <a:cubicBezTo>
                  <a:pt x="24557" y="54917"/>
                  <a:pt x="31998" y="41374"/>
                  <a:pt x="46881" y="32147"/>
                </a:cubicBezTo>
                <a:close/>
                <a:moveTo>
                  <a:pt x="61168" y="25896"/>
                </a:moveTo>
                <a:cubicBezTo>
                  <a:pt x="63252" y="25300"/>
                  <a:pt x="64591" y="26045"/>
                  <a:pt x="65187" y="28128"/>
                </a:cubicBezTo>
                <a:cubicBezTo>
                  <a:pt x="65782" y="30212"/>
                  <a:pt x="65038" y="31551"/>
                  <a:pt x="62954" y="32147"/>
                </a:cubicBezTo>
                <a:cubicBezTo>
                  <a:pt x="62657" y="32147"/>
                  <a:pt x="62136" y="32221"/>
                  <a:pt x="61392" y="32370"/>
                </a:cubicBezTo>
                <a:cubicBezTo>
                  <a:pt x="60648" y="32519"/>
                  <a:pt x="60127" y="32742"/>
                  <a:pt x="59829" y="33039"/>
                </a:cubicBezTo>
                <a:lnTo>
                  <a:pt x="58936" y="33039"/>
                </a:lnTo>
                <a:cubicBezTo>
                  <a:pt x="57448" y="33039"/>
                  <a:pt x="56406" y="32295"/>
                  <a:pt x="55811" y="30807"/>
                </a:cubicBezTo>
                <a:cubicBezTo>
                  <a:pt x="55215" y="29319"/>
                  <a:pt x="55811" y="27979"/>
                  <a:pt x="57597" y="26789"/>
                </a:cubicBezTo>
                <a:cubicBezTo>
                  <a:pt x="58787" y="26789"/>
                  <a:pt x="59978" y="26491"/>
                  <a:pt x="61168" y="25896"/>
                </a:cubicBezTo>
                <a:close/>
                <a:moveTo>
                  <a:pt x="72331" y="12948"/>
                </a:moveTo>
                <a:cubicBezTo>
                  <a:pt x="55959" y="12948"/>
                  <a:pt x="41895" y="18752"/>
                  <a:pt x="30138" y="30361"/>
                </a:cubicBezTo>
                <a:cubicBezTo>
                  <a:pt x="18380" y="41969"/>
                  <a:pt x="12502" y="55959"/>
                  <a:pt x="12502" y="72330"/>
                </a:cubicBezTo>
                <a:cubicBezTo>
                  <a:pt x="12502" y="88999"/>
                  <a:pt x="18380" y="103138"/>
                  <a:pt x="30138" y="114746"/>
                </a:cubicBezTo>
                <a:cubicBezTo>
                  <a:pt x="41895" y="126355"/>
                  <a:pt x="55959" y="132159"/>
                  <a:pt x="72331" y="132159"/>
                </a:cubicBezTo>
                <a:cubicBezTo>
                  <a:pt x="82451" y="132159"/>
                  <a:pt x="91678" y="129778"/>
                  <a:pt x="100013" y="125015"/>
                </a:cubicBezTo>
                <a:cubicBezTo>
                  <a:pt x="102691" y="123527"/>
                  <a:pt x="105222" y="123973"/>
                  <a:pt x="107603" y="126355"/>
                </a:cubicBezTo>
                <a:lnTo>
                  <a:pt x="132606" y="151358"/>
                </a:lnTo>
                <a:lnTo>
                  <a:pt x="134838" y="149572"/>
                </a:lnTo>
                <a:cubicBezTo>
                  <a:pt x="137517" y="148084"/>
                  <a:pt x="140047" y="148232"/>
                  <a:pt x="142429" y="150018"/>
                </a:cubicBezTo>
                <a:lnTo>
                  <a:pt x="150912" y="157162"/>
                </a:lnTo>
                <a:cubicBezTo>
                  <a:pt x="153293" y="159543"/>
                  <a:pt x="153740" y="161925"/>
                  <a:pt x="152251" y="164306"/>
                </a:cubicBezTo>
                <a:lnTo>
                  <a:pt x="150465" y="169217"/>
                </a:lnTo>
                <a:lnTo>
                  <a:pt x="157609" y="176361"/>
                </a:lnTo>
                <a:lnTo>
                  <a:pt x="167878" y="177254"/>
                </a:lnTo>
                <a:cubicBezTo>
                  <a:pt x="170259" y="177254"/>
                  <a:pt x="172045" y="178593"/>
                  <a:pt x="173236" y="181272"/>
                </a:cubicBezTo>
                <a:lnTo>
                  <a:pt x="176808" y="191541"/>
                </a:lnTo>
                <a:lnTo>
                  <a:pt x="191542" y="187970"/>
                </a:lnTo>
                <a:lnTo>
                  <a:pt x="189309" y="169217"/>
                </a:lnTo>
                <a:lnTo>
                  <a:pt x="126802" y="106263"/>
                </a:lnTo>
                <a:cubicBezTo>
                  <a:pt x="124420" y="103882"/>
                  <a:pt x="123974" y="101500"/>
                  <a:pt x="125462" y="99119"/>
                </a:cubicBezTo>
                <a:cubicBezTo>
                  <a:pt x="129629" y="91082"/>
                  <a:pt x="131713" y="82153"/>
                  <a:pt x="131713" y="72330"/>
                </a:cubicBezTo>
                <a:cubicBezTo>
                  <a:pt x="131713" y="55959"/>
                  <a:pt x="125909" y="41969"/>
                  <a:pt x="114300" y="30361"/>
                </a:cubicBezTo>
                <a:cubicBezTo>
                  <a:pt x="102691" y="18752"/>
                  <a:pt x="88702" y="12948"/>
                  <a:pt x="72331" y="12948"/>
                </a:cubicBezTo>
                <a:close/>
                <a:moveTo>
                  <a:pt x="72331" y="0"/>
                </a:moveTo>
                <a:cubicBezTo>
                  <a:pt x="92274" y="0"/>
                  <a:pt x="109314" y="7069"/>
                  <a:pt x="123453" y="21208"/>
                </a:cubicBezTo>
                <a:cubicBezTo>
                  <a:pt x="137592" y="35346"/>
                  <a:pt x="144661" y="52387"/>
                  <a:pt x="144661" y="72330"/>
                </a:cubicBezTo>
                <a:cubicBezTo>
                  <a:pt x="144661" y="81260"/>
                  <a:pt x="142726" y="90636"/>
                  <a:pt x="138857" y="100459"/>
                </a:cubicBezTo>
                <a:lnTo>
                  <a:pt x="200025" y="161627"/>
                </a:lnTo>
                <a:cubicBezTo>
                  <a:pt x="201216" y="162818"/>
                  <a:pt x="201811" y="164157"/>
                  <a:pt x="201811" y="165645"/>
                </a:cubicBezTo>
                <a:lnTo>
                  <a:pt x="204490" y="192434"/>
                </a:lnTo>
                <a:cubicBezTo>
                  <a:pt x="205085" y="196304"/>
                  <a:pt x="203448" y="198536"/>
                  <a:pt x="199579" y="199132"/>
                </a:cubicBezTo>
                <a:lnTo>
                  <a:pt x="174129" y="204936"/>
                </a:lnTo>
                <a:cubicBezTo>
                  <a:pt x="173831" y="205234"/>
                  <a:pt x="173385" y="205382"/>
                  <a:pt x="172790" y="205382"/>
                </a:cubicBezTo>
                <a:cubicBezTo>
                  <a:pt x="169515" y="205382"/>
                  <a:pt x="167432" y="203894"/>
                  <a:pt x="166539" y="200918"/>
                </a:cubicBezTo>
                <a:lnTo>
                  <a:pt x="162967" y="189309"/>
                </a:lnTo>
                <a:lnTo>
                  <a:pt x="154484" y="188863"/>
                </a:lnTo>
                <a:cubicBezTo>
                  <a:pt x="152698" y="188863"/>
                  <a:pt x="151358" y="188267"/>
                  <a:pt x="150465" y="187077"/>
                </a:cubicBezTo>
                <a:lnTo>
                  <a:pt x="138410" y="175022"/>
                </a:lnTo>
                <a:cubicBezTo>
                  <a:pt x="136624" y="173236"/>
                  <a:pt x="136178" y="170854"/>
                  <a:pt x="137071" y="167878"/>
                </a:cubicBezTo>
                <a:lnTo>
                  <a:pt x="138857" y="163859"/>
                </a:lnTo>
                <a:lnTo>
                  <a:pt x="137964" y="162966"/>
                </a:lnTo>
                <a:lnTo>
                  <a:pt x="135731" y="164752"/>
                </a:lnTo>
                <a:cubicBezTo>
                  <a:pt x="132755" y="166538"/>
                  <a:pt x="129927" y="166390"/>
                  <a:pt x="127248" y="164306"/>
                </a:cubicBezTo>
                <a:lnTo>
                  <a:pt x="101799" y="138410"/>
                </a:lnTo>
                <a:cubicBezTo>
                  <a:pt x="91976" y="142577"/>
                  <a:pt x="82153" y="144661"/>
                  <a:pt x="72331" y="144661"/>
                </a:cubicBezTo>
                <a:cubicBezTo>
                  <a:pt x="52388" y="144661"/>
                  <a:pt x="35347" y="137666"/>
                  <a:pt x="21208" y="123676"/>
                </a:cubicBezTo>
                <a:cubicBezTo>
                  <a:pt x="7069" y="109686"/>
                  <a:pt x="0" y="92571"/>
                  <a:pt x="0" y="72330"/>
                </a:cubicBezTo>
                <a:cubicBezTo>
                  <a:pt x="0" y="52387"/>
                  <a:pt x="7069" y="35346"/>
                  <a:pt x="21208" y="21208"/>
                </a:cubicBezTo>
                <a:cubicBezTo>
                  <a:pt x="35347" y="7069"/>
                  <a:pt x="52388" y="0"/>
                  <a:pt x="72331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ounded Rectangle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814014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3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814014" y="4517871"/>
            <a:ext cx="2269165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Freeform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588168" y="2502560"/>
            <a:ext cx="714360" cy="705079"/>
          </a:xfrm>
          <a:custGeom>
            <a:avLst/>
            <a:gdLst/>
            <a:ahLst/>
            <a:cxnLst/>
            <a:rect l="l" t="t" r="r" b="b"/>
            <a:pathLst>
              <a:path w="206276" h="203596">
                <a:moveTo>
                  <a:pt x="95548" y="108049"/>
                </a:moveTo>
                <a:cubicBezTo>
                  <a:pt x="93762" y="108049"/>
                  <a:pt x="92199" y="108719"/>
                  <a:pt x="90860" y="110058"/>
                </a:cubicBezTo>
                <a:cubicBezTo>
                  <a:pt x="89520" y="111397"/>
                  <a:pt x="88850" y="112960"/>
                  <a:pt x="88850" y="114746"/>
                </a:cubicBezTo>
                <a:lnTo>
                  <a:pt x="88850" y="129927"/>
                </a:lnTo>
                <a:cubicBezTo>
                  <a:pt x="88850" y="134391"/>
                  <a:pt x="91083" y="136624"/>
                  <a:pt x="95548" y="136624"/>
                </a:cubicBezTo>
                <a:lnTo>
                  <a:pt x="110728" y="136624"/>
                </a:lnTo>
                <a:cubicBezTo>
                  <a:pt x="115193" y="136624"/>
                  <a:pt x="117426" y="134391"/>
                  <a:pt x="117426" y="129927"/>
                </a:cubicBezTo>
                <a:lnTo>
                  <a:pt x="117426" y="114746"/>
                </a:lnTo>
                <a:cubicBezTo>
                  <a:pt x="117426" y="112960"/>
                  <a:pt x="116756" y="111397"/>
                  <a:pt x="115416" y="110058"/>
                </a:cubicBezTo>
                <a:cubicBezTo>
                  <a:pt x="114077" y="108719"/>
                  <a:pt x="112514" y="108049"/>
                  <a:pt x="110728" y="108049"/>
                </a:cubicBezTo>
                <a:close/>
                <a:moveTo>
                  <a:pt x="21878" y="54024"/>
                </a:moveTo>
                <a:cubicBezTo>
                  <a:pt x="19497" y="54024"/>
                  <a:pt x="17339" y="54992"/>
                  <a:pt x="15404" y="56926"/>
                </a:cubicBezTo>
                <a:cubicBezTo>
                  <a:pt x="13469" y="58861"/>
                  <a:pt x="12502" y="61019"/>
                  <a:pt x="12502" y="63400"/>
                </a:cubicBezTo>
                <a:lnTo>
                  <a:pt x="12502" y="117871"/>
                </a:lnTo>
                <a:lnTo>
                  <a:pt x="22771" y="117871"/>
                </a:lnTo>
                <a:cubicBezTo>
                  <a:pt x="24854" y="117871"/>
                  <a:pt x="25896" y="118913"/>
                  <a:pt x="25896" y="120997"/>
                </a:cubicBezTo>
                <a:cubicBezTo>
                  <a:pt x="25896" y="123080"/>
                  <a:pt x="24854" y="124122"/>
                  <a:pt x="22771" y="124122"/>
                </a:cubicBezTo>
                <a:lnTo>
                  <a:pt x="12502" y="124122"/>
                </a:lnTo>
                <a:lnTo>
                  <a:pt x="12502" y="181272"/>
                </a:lnTo>
                <a:cubicBezTo>
                  <a:pt x="12502" y="183951"/>
                  <a:pt x="13469" y="186184"/>
                  <a:pt x="15404" y="187970"/>
                </a:cubicBezTo>
                <a:cubicBezTo>
                  <a:pt x="17339" y="189755"/>
                  <a:pt x="19497" y="190648"/>
                  <a:pt x="21878" y="190648"/>
                </a:cubicBezTo>
                <a:lnTo>
                  <a:pt x="184398" y="190648"/>
                </a:lnTo>
                <a:cubicBezTo>
                  <a:pt x="186779" y="190648"/>
                  <a:pt x="188937" y="189755"/>
                  <a:pt x="190872" y="187970"/>
                </a:cubicBezTo>
                <a:cubicBezTo>
                  <a:pt x="192807" y="186184"/>
                  <a:pt x="193774" y="183951"/>
                  <a:pt x="193774" y="181272"/>
                </a:cubicBezTo>
                <a:lnTo>
                  <a:pt x="193774" y="124122"/>
                </a:lnTo>
                <a:lnTo>
                  <a:pt x="123676" y="124122"/>
                </a:lnTo>
                <a:lnTo>
                  <a:pt x="123676" y="130373"/>
                </a:lnTo>
                <a:cubicBezTo>
                  <a:pt x="123676" y="133647"/>
                  <a:pt x="122411" y="136549"/>
                  <a:pt x="119881" y="139079"/>
                </a:cubicBezTo>
                <a:cubicBezTo>
                  <a:pt x="117351" y="141610"/>
                  <a:pt x="114300" y="142875"/>
                  <a:pt x="110728" y="142875"/>
                </a:cubicBezTo>
                <a:lnTo>
                  <a:pt x="95548" y="142875"/>
                </a:lnTo>
                <a:cubicBezTo>
                  <a:pt x="91976" y="142875"/>
                  <a:pt x="88925" y="141610"/>
                  <a:pt x="86395" y="139079"/>
                </a:cubicBezTo>
                <a:cubicBezTo>
                  <a:pt x="83865" y="136549"/>
                  <a:pt x="82600" y="133647"/>
                  <a:pt x="82600" y="130373"/>
                </a:cubicBezTo>
                <a:lnTo>
                  <a:pt x="82600" y="124122"/>
                </a:lnTo>
                <a:lnTo>
                  <a:pt x="41523" y="124122"/>
                </a:lnTo>
                <a:cubicBezTo>
                  <a:pt x="39440" y="124122"/>
                  <a:pt x="38398" y="123080"/>
                  <a:pt x="38398" y="120997"/>
                </a:cubicBezTo>
                <a:cubicBezTo>
                  <a:pt x="38398" y="118913"/>
                  <a:pt x="39440" y="117871"/>
                  <a:pt x="41523" y="117871"/>
                </a:cubicBezTo>
                <a:lnTo>
                  <a:pt x="82600" y="117871"/>
                </a:lnTo>
                <a:lnTo>
                  <a:pt x="82600" y="114746"/>
                </a:lnTo>
                <a:cubicBezTo>
                  <a:pt x="82600" y="111174"/>
                  <a:pt x="83865" y="108123"/>
                  <a:pt x="86395" y="105593"/>
                </a:cubicBezTo>
                <a:cubicBezTo>
                  <a:pt x="88925" y="103063"/>
                  <a:pt x="91976" y="101798"/>
                  <a:pt x="95548" y="101798"/>
                </a:cubicBezTo>
                <a:lnTo>
                  <a:pt x="110728" y="101798"/>
                </a:lnTo>
                <a:cubicBezTo>
                  <a:pt x="114300" y="101798"/>
                  <a:pt x="117351" y="103063"/>
                  <a:pt x="119881" y="105593"/>
                </a:cubicBezTo>
                <a:cubicBezTo>
                  <a:pt x="122411" y="108123"/>
                  <a:pt x="123676" y="111174"/>
                  <a:pt x="123676" y="114746"/>
                </a:cubicBezTo>
                <a:lnTo>
                  <a:pt x="123676" y="117871"/>
                </a:lnTo>
                <a:lnTo>
                  <a:pt x="193774" y="117871"/>
                </a:lnTo>
                <a:lnTo>
                  <a:pt x="193774" y="63400"/>
                </a:lnTo>
                <a:cubicBezTo>
                  <a:pt x="193774" y="61019"/>
                  <a:pt x="192807" y="58861"/>
                  <a:pt x="190872" y="56926"/>
                </a:cubicBezTo>
                <a:cubicBezTo>
                  <a:pt x="188937" y="54992"/>
                  <a:pt x="186779" y="54024"/>
                  <a:pt x="184398" y="54024"/>
                </a:cubicBezTo>
                <a:close/>
                <a:moveTo>
                  <a:pt x="89743" y="12948"/>
                </a:moveTo>
                <a:cubicBezTo>
                  <a:pt x="84981" y="12948"/>
                  <a:pt x="82600" y="15329"/>
                  <a:pt x="82600" y="20091"/>
                </a:cubicBezTo>
                <a:lnTo>
                  <a:pt x="82600" y="41523"/>
                </a:lnTo>
                <a:lnTo>
                  <a:pt x="123676" y="41523"/>
                </a:lnTo>
                <a:lnTo>
                  <a:pt x="123676" y="20091"/>
                </a:lnTo>
                <a:cubicBezTo>
                  <a:pt x="123676" y="15329"/>
                  <a:pt x="119807" y="12948"/>
                  <a:pt x="112068" y="12948"/>
                </a:cubicBezTo>
                <a:close/>
                <a:moveTo>
                  <a:pt x="89743" y="0"/>
                </a:moveTo>
                <a:lnTo>
                  <a:pt x="115193" y="0"/>
                </a:lnTo>
                <a:cubicBezTo>
                  <a:pt x="121742" y="0"/>
                  <a:pt x="126950" y="1860"/>
                  <a:pt x="130820" y="5581"/>
                </a:cubicBezTo>
                <a:cubicBezTo>
                  <a:pt x="134690" y="9301"/>
                  <a:pt x="136624" y="14138"/>
                  <a:pt x="136624" y="20091"/>
                </a:cubicBezTo>
                <a:lnTo>
                  <a:pt x="136624" y="41523"/>
                </a:lnTo>
                <a:lnTo>
                  <a:pt x="184398" y="41523"/>
                </a:lnTo>
                <a:cubicBezTo>
                  <a:pt x="190351" y="41523"/>
                  <a:pt x="195486" y="43681"/>
                  <a:pt x="199802" y="47997"/>
                </a:cubicBezTo>
                <a:cubicBezTo>
                  <a:pt x="204118" y="52313"/>
                  <a:pt x="206276" y="57447"/>
                  <a:pt x="206276" y="63400"/>
                </a:cubicBezTo>
                <a:lnTo>
                  <a:pt x="206276" y="181272"/>
                </a:lnTo>
                <a:cubicBezTo>
                  <a:pt x="206276" y="187225"/>
                  <a:pt x="204118" y="192434"/>
                  <a:pt x="199802" y="196899"/>
                </a:cubicBezTo>
                <a:cubicBezTo>
                  <a:pt x="195486" y="201364"/>
                  <a:pt x="190351" y="203596"/>
                  <a:pt x="184398" y="203596"/>
                </a:cubicBezTo>
                <a:lnTo>
                  <a:pt x="21878" y="203596"/>
                </a:lnTo>
                <a:cubicBezTo>
                  <a:pt x="15925" y="203596"/>
                  <a:pt x="10790" y="201364"/>
                  <a:pt x="6474" y="196899"/>
                </a:cubicBezTo>
                <a:cubicBezTo>
                  <a:pt x="2158" y="192434"/>
                  <a:pt x="0" y="187225"/>
                  <a:pt x="0" y="181272"/>
                </a:cubicBezTo>
                <a:lnTo>
                  <a:pt x="0" y="63400"/>
                </a:lnTo>
                <a:cubicBezTo>
                  <a:pt x="0" y="57447"/>
                  <a:pt x="2158" y="52313"/>
                  <a:pt x="6474" y="47997"/>
                </a:cubicBezTo>
                <a:cubicBezTo>
                  <a:pt x="10790" y="43681"/>
                  <a:pt x="15925" y="41523"/>
                  <a:pt x="21878" y="41523"/>
                </a:cubicBezTo>
                <a:lnTo>
                  <a:pt x="69652" y="41523"/>
                </a:lnTo>
                <a:lnTo>
                  <a:pt x="69652" y="20091"/>
                </a:lnTo>
                <a:cubicBezTo>
                  <a:pt x="69652" y="14138"/>
                  <a:pt x="71363" y="9301"/>
                  <a:pt x="74786" y="5581"/>
                </a:cubicBezTo>
                <a:cubicBezTo>
                  <a:pt x="78209" y="1860"/>
                  <a:pt x="83195" y="0"/>
                  <a:pt x="897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管理活动</a:t>
              </a:r>
              <a:r>
                <a:rPr lang="zh-CN" altLang="en-US" sz="2400" dirty="0">
                  <a:solidFill>
                    <a:schemeClr val="tx1"/>
                  </a:solidFill>
                  <a:ea typeface="Microsoft YaHei UI" panose="020B0503020204020204" pitchFamily="34" charset="-122"/>
                </a:rPr>
                <a:t>参与及结果</a:t>
              </a:r>
              <a:endParaRPr lang="zh-CN" altLang="en-US" sz="2400" dirty="0">
                <a:solidFill>
                  <a:schemeClr val="tx1"/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32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149799" y="45464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过程管理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3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786095" y="45464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配置管理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4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9340054" y="45464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质量管理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31909" y="3299769"/>
            <a:ext cx="20528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建立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github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 organization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，邀请成员，创建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github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目录结构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8" name="矩形 3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8660" y="3327905"/>
            <a:ext cx="20528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积极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参与整体架构设计，配合队友，共同制定项目的核心设计并全程参与实现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9" name="矩形 3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954309" y="3324146"/>
            <a:ext cx="20528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指出队友在设计实现上的缺漏之处，同时接受队友的意见修复多处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bug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40" name="矩形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325412" y="3331111"/>
            <a:ext cx="20528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无特殊配置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6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8" grpId="0" animBg="1"/>
      <p:bldP spid="28" grpId="1" animBg="1"/>
      <p:bldP spid="32" grpId="0"/>
      <p:bldP spid="33" grpId="0"/>
      <p:bldP spid="34" grpId="0"/>
      <p:bldP spid="35" grpId="0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01</a:t>
            </a: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个人任务</a:t>
            </a:r>
            <a:endParaRPr lang="zh-CN" altLang="en-US" sz="44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443481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307388" y="2130425"/>
            <a:ext cx="2990850" cy="3425825"/>
            <a:chOff x="8307388" y="2130425"/>
            <a:chExt cx="2990850" cy="3425825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8307388" y="2130425"/>
              <a:ext cx="2990850" cy="3425825"/>
            </a:xfrm>
            <a:custGeom>
              <a:avLst/>
              <a:gdLst>
                <a:gd name="T0" fmla="*/ 1884 w 1884"/>
                <a:gd name="T1" fmla="*/ 299 h 2158"/>
                <a:gd name="T2" fmla="*/ 386 w 1884"/>
                <a:gd name="T3" fmla="*/ 0 h 2158"/>
                <a:gd name="T4" fmla="*/ 0 w 1884"/>
                <a:gd name="T5" fmla="*/ 1939 h 2158"/>
                <a:gd name="T6" fmla="*/ 1096 w 1884"/>
                <a:gd name="T7" fmla="*/ 2158 h 2158"/>
                <a:gd name="T8" fmla="*/ 1577 w 1884"/>
                <a:gd name="T9" fmla="*/ 1837 h 2158"/>
                <a:gd name="T10" fmla="*/ 1884 w 1884"/>
                <a:gd name="T11" fmla="*/ 299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4" h="2158">
                  <a:moveTo>
                    <a:pt x="1884" y="299"/>
                  </a:moveTo>
                  <a:lnTo>
                    <a:pt x="386" y="0"/>
                  </a:lnTo>
                  <a:lnTo>
                    <a:pt x="0" y="1939"/>
                  </a:lnTo>
                  <a:lnTo>
                    <a:pt x="1096" y="2158"/>
                  </a:lnTo>
                  <a:lnTo>
                    <a:pt x="1577" y="1837"/>
                  </a:lnTo>
                  <a:lnTo>
                    <a:pt x="1884" y="29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0047288" y="4918075"/>
              <a:ext cx="763588" cy="638175"/>
            </a:xfrm>
            <a:custGeom>
              <a:avLst/>
              <a:gdLst>
                <a:gd name="T0" fmla="*/ 0 w 481"/>
                <a:gd name="T1" fmla="*/ 402 h 402"/>
                <a:gd name="T2" fmla="*/ 481 w 481"/>
                <a:gd name="T3" fmla="*/ 81 h 402"/>
                <a:gd name="T4" fmla="*/ 81 w 481"/>
                <a:gd name="T5" fmla="*/ 0 h 402"/>
                <a:gd name="T6" fmla="*/ 0 w 481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402">
                  <a:moveTo>
                    <a:pt x="0" y="402"/>
                  </a:moveTo>
                  <a:lnTo>
                    <a:pt x="481" y="81"/>
                  </a:lnTo>
                  <a:lnTo>
                    <a:pt x="81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" name="Rectangle 89"/>
            <p:cNvSpPr/>
            <p:nvPr/>
          </p:nvSpPr>
          <p:spPr>
            <a:xfrm rot="468569">
              <a:off x="8929229" y="3270157"/>
              <a:ext cx="1878401" cy="1135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部分文档编写</a:t>
              </a:r>
              <a:endPara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4" name="矩形 23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724843">
              <a:off x="9711101" y="2582741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04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56026" y="1917700"/>
            <a:ext cx="2744788" cy="3309938"/>
            <a:chOff x="3756026" y="1917700"/>
            <a:chExt cx="2744788" cy="330993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756026" y="1917700"/>
              <a:ext cx="2744788" cy="3309938"/>
            </a:xfrm>
            <a:custGeom>
              <a:avLst/>
              <a:gdLst>
                <a:gd name="T0" fmla="*/ 1729 w 1729"/>
                <a:gd name="T1" fmla="*/ 163 h 2085"/>
                <a:gd name="T2" fmla="*/ 213 w 1729"/>
                <a:gd name="T3" fmla="*/ 0 h 2085"/>
                <a:gd name="T4" fmla="*/ 0 w 1729"/>
                <a:gd name="T5" fmla="*/ 1965 h 2085"/>
                <a:gd name="T6" fmla="*/ 1113 w 1729"/>
                <a:gd name="T7" fmla="*/ 2085 h 2085"/>
                <a:gd name="T8" fmla="*/ 1561 w 1729"/>
                <a:gd name="T9" fmla="*/ 1722 h 2085"/>
                <a:gd name="T10" fmla="*/ 1729 w 1729"/>
                <a:gd name="T11" fmla="*/ 163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9" h="2085">
                  <a:moveTo>
                    <a:pt x="1729" y="163"/>
                  </a:moveTo>
                  <a:lnTo>
                    <a:pt x="213" y="0"/>
                  </a:lnTo>
                  <a:lnTo>
                    <a:pt x="0" y="1965"/>
                  </a:lnTo>
                  <a:lnTo>
                    <a:pt x="1113" y="2085"/>
                  </a:lnTo>
                  <a:lnTo>
                    <a:pt x="1561" y="1722"/>
                  </a:lnTo>
                  <a:lnTo>
                    <a:pt x="1729" y="16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522913" y="4583113"/>
              <a:ext cx="711200" cy="644525"/>
            </a:xfrm>
            <a:custGeom>
              <a:avLst/>
              <a:gdLst>
                <a:gd name="T0" fmla="*/ 0 w 448"/>
                <a:gd name="T1" fmla="*/ 406 h 406"/>
                <a:gd name="T2" fmla="*/ 448 w 448"/>
                <a:gd name="T3" fmla="*/ 43 h 406"/>
                <a:gd name="T4" fmla="*/ 43 w 448"/>
                <a:gd name="T5" fmla="*/ 0 h 406"/>
                <a:gd name="T6" fmla="*/ 0 w 448"/>
                <a:gd name="T7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406">
                  <a:moveTo>
                    <a:pt x="0" y="406"/>
                  </a:moveTo>
                  <a:lnTo>
                    <a:pt x="448" y="43"/>
                  </a:lnTo>
                  <a:lnTo>
                    <a:pt x="43" y="0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8" name="Rectangle 89"/>
            <p:cNvSpPr/>
            <p:nvPr/>
          </p:nvSpPr>
          <p:spPr>
            <a:xfrm rot="468569">
              <a:off x="4094470" y="3162149"/>
              <a:ext cx="187840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后端代码编写</a:t>
              </a:r>
              <a:endPara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2" name="矩形 21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410810">
              <a:off x="4750143" y="2515045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02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43013" y="2162175"/>
            <a:ext cx="2892425" cy="3579813"/>
            <a:chOff x="1243013" y="2162175"/>
            <a:chExt cx="2892425" cy="3579813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243013" y="2162175"/>
              <a:ext cx="2892425" cy="3579813"/>
            </a:xfrm>
            <a:custGeom>
              <a:avLst/>
              <a:gdLst>
                <a:gd name="T0" fmla="*/ 1494 w 1822"/>
                <a:gd name="T1" fmla="*/ 0 h 2255"/>
                <a:gd name="T2" fmla="*/ 0 w 1822"/>
                <a:gd name="T3" fmla="*/ 322 h 2255"/>
                <a:gd name="T4" fmla="*/ 415 w 1822"/>
                <a:gd name="T5" fmla="*/ 2255 h 2255"/>
                <a:gd name="T6" fmla="*/ 1508 w 1822"/>
                <a:gd name="T7" fmla="*/ 2019 h 2255"/>
                <a:gd name="T8" fmla="*/ 1822 w 1822"/>
                <a:gd name="T9" fmla="*/ 1534 h 2255"/>
                <a:gd name="T10" fmla="*/ 1494 w 1822"/>
                <a:gd name="T11" fmla="*/ 0 h 2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2" h="2255">
                  <a:moveTo>
                    <a:pt x="1494" y="0"/>
                  </a:moveTo>
                  <a:lnTo>
                    <a:pt x="0" y="322"/>
                  </a:lnTo>
                  <a:lnTo>
                    <a:pt x="415" y="2255"/>
                  </a:lnTo>
                  <a:lnTo>
                    <a:pt x="1508" y="2019"/>
                  </a:lnTo>
                  <a:lnTo>
                    <a:pt x="1822" y="1534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500438" y="4597400"/>
              <a:ext cx="635000" cy="769938"/>
            </a:xfrm>
            <a:custGeom>
              <a:avLst/>
              <a:gdLst>
                <a:gd name="T0" fmla="*/ 86 w 400"/>
                <a:gd name="T1" fmla="*/ 485 h 485"/>
                <a:gd name="T2" fmla="*/ 400 w 400"/>
                <a:gd name="T3" fmla="*/ 0 h 485"/>
                <a:gd name="T4" fmla="*/ 0 w 400"/>
                <a:gd name="T5" fmla="*/ 86 h 485"/>
                <a:gd name="T6" fmla="*/ 86 w 400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485">
                  <a:moveTo>
                    <a:pt x="86" y="485"/>
                  </a:moveTo>
                  <a:lnTo>
                    <a:pt x="400" y="0"/>
                  </a:lnTo>
                  <a:lnTo>
                    <a:pt x="0" y="86"/>
                  </a:lnTo>
                  <a:lnTo>
                    <a:pt x="86" y="4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7" name="Rectangle 89"/>
            <p:cNvSpPr/>
            <p:nvPr/>
          </p:nvSpPr>
          <p:spPr>
            <a:xfrm rot="20771291">
              <a:off x="1766226" y="3432522"/>
              <a:ext cx="187840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整体功能结构设计</a:t>
              </a:r>
              <a:endPara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1" name="矩形 20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20700000">
              <a:off x="2222429" y="2890652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01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862638" y="1701800"/>
            <a:ext cx="3019426" cy="3690938"/>
            <a:chOff x="5862638" y="1701800"/>
            <a:chExt cx="3019426" cy="369093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862638" y="1701800"/>
              <a:ext cx="3019425" cy="3690938"/>
            </a:xfrm>
            <a:custGeom>
              <a:avLst/>
              <a:gdLst>
                <a:gd name="T0" fmla="*/ 1467 w 1902"/>
                <a:gd name="T1" fmla="*/ 0 h 2325"/>
                <a:gd name="T2" fmla="*/ 0 w 1902"/>
                <a:gd name="T3" fmla="*/ 426 h 2325"/>
                <a:gd name="T4" fmla="*/ 550 w 1902"/>
                <a:gd name="T5" fmla="*/ 2325 h 2325"/>
                <a:gd name="T6" fmla="*/ 1624 w 1902"/>
                <a:gd name="T7" fmla="*/ 2014 h 2325"/>
                <a:gd name="T8" fmla="*/ 1902 w 1902"/>
                <a:gd name="T9" fmla="*/ 1508 h 2325"/>
                <a:gd name="T10" fmla="*/ 1467 w 1902"/>
                <a:gd name="T11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2" h="2325">
                  <a:moveTo>
                    <a:pt x="1467" y="0"/>
                  </a:moveTo>
                  <a:lnTo>
                    <a:pt x="0" y="426"/>
                  </a:lnTo>
                  <a:lnTo>
                    <a:pt x="550" y="2325"/>
                  </a:lnTo>
                  <a:lnTo>
                    <a:pt x="1624" y="2014"/>
                  </a:lnTo>
                  <a:lnTo>
                    <a:pt x="1902" y="1508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8261351" y="4095750"/>
              <a:ext cx="620713" cy="803275"/>
            </a:xfrm>
            <a:custGeom>
              <a:avLst/>
              <a:gdLst>
                <a:gd name="T0" fmla="*/ 113 w 391"/>
                <a:gd name="T1" fmla="*/ 506 h 506"/>
                <a:gd name="T2" fmla="*/ 391 w 391"/>
                <a:gd name="T3" fmla="*/ 0 h 506"/>
                <a:gd name="T4" fmla="*/ 0 w 391"/>
                <a:gd name="T5" fmla="*/ 112 h 506"/>
                <a:gd name="T6" fmla="*/ 113 w 391"/>
                <a:gd name="T7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506">
                  <a:moveTo>
                    <a:pt x="113" y="506"/>
                  </a:moveTo>
                  <a:lnTo>
                    <a:pt x="391" y="0"/>
                  </a:lnTo>
                  <a:lnTo>
                    <a:pt x="0" y="112"/>
                  </a:lnTo>
                  <a:lnTo>
                    <a:pt x="113" y="5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9" name="Rectangle 89"/>
            <p:cNvSpPr/>
            <p:nvPr/>
          </p:nvSpPr>
          <p:spPr>
            <a:xfrm rot="20771291">
              <a:off x="6546898" y="3235902"/>
              <a:ext cx="1878401" cy="581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服务端部署</a:t>
              </a:r>
              <a:endPara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3" name="矩形 22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20700000">
              <a:off x="6916816" y="2386156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03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grpSp>
        <p:nvGrpSpPr>
          <p:cNvPr id="27" name="组合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8" name="矩形 2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个人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任务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 smtClean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Personal Task</a:t>
              </a:r>
              <a:endParaRPr lang="en-US" altLang="zh-CN" sz="1200" dirty="0">
                <a:solidFill>
                  <a:srgbClr val="262425"/>
                </a:solidFill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326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02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461846" y="3478989"/>
            <a:ext cx="759655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软件工程理论、方法、技术</a:t>
            </a:r>
            <a:endParaRPr lang="zh-CN" altLang="en-US" sz="48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35936759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485375" y="1492083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485375" y="2786344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480057" y="4139664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1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480057" y="5492984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599911" y="2955883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679106" y="5602373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676356" y="4271438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661554" y="1661285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36734" y="1392993"/>
            <a:ext cx="4321012" cy="4805861"/>
            <a:chOff x="936734" y="1575877"/>
            <a:chExt cx="4342552" cy="4805861"/>
          </a:xfrm>
        </p:grpSpPr>
        <p:grpSp>
          <p:nvGrpSpPr>
            <p:cNvPr id="25" name="组合 24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GrpSpPr/>
            <p:nvPr/>
          </p:nvGrpSpPr>
          <p:grpSpPr>
            <a:xfrm>
              <a:off x="936734" y="3522706"/>
              <a:ext cx="1064263" cy="1079581"/>
              <a:chOff x="1149385" y="3565236"/>
              <a:chExt cx="1064263" cy="107958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" name="任意多边形 25"/>
              <p:cNvSpPr/>
              <p:nvPr/>
            </p:nvSpPr>
            <p:spPr>
              <a:xfrm>
                <a:off x="1149385" y="3565236"/>
                <a:ext cx="659198" cy="1079581"/>
              </a:xfrm>
              <a:custGeom>
                <a:avLst/>
                <a:gdLst>
                  <a:gd name="connsiteX0" fmla="*/ 499568 w 659198"/>
                  <a:gd name="connsiteY0" fmla="*/ 828193 h 1079581"/>
                  <a:gd name="connsiteX1" fmla="*/ 405928 w 659198"/>
                  <a:gd name="connsiteY1" fmla="*/ 921833 h 1079581"/>
                  <a:gd name="connsiteX2" fmla="*/ 499568 w 659198"/>
                  <a:gd name="connsiteY2" fmla="*/ 1015473 h 1079581"/>
                  <a:gd name="connsiteX3" fmla="*/ 593208 w 659198"/>
                  <a:gd name="connsiteY3" fmla="*/ 921833 h 1079581"/>
                  <a:gd name="connsiteX4" fmla="*/ 499568 w 659198"/>
                  <a:gd name="connsiteY4" fmla="*/ 828193 h 1079581"/>
                  <a:gd name="connsiteX5" fmla="*/ 228794 w 659198"/>
                  <a:gd name="connsiteY5" fmla="*/ 692728 h 1079581"/>
                  <a:gd name="connsiteX6" fmla="*/ 177572 w 659198"/>
                  <a:gd name="connsiteY6" fmla="*/ 743950 h 1079581"/>
                  <a:gd name="connsiteX7" fmla="*/ 177572 w 659198"/>
                  <a:gd name="connsiteY7" fmla="*/ 961700 h 1079581"/>
                  <a:gd name="connsiteX8" fmla="*/ 228794 w 659198"/>
                  <a:gd name="connsiteY8" fmla="*/ 1012922 h 1079581"/>
                  <a:gd name="connsiteX9" fmla="*/ 298762 w 659198"/>
                  <a:gd name="connsiteY9" fmla="*/ 1012922 h 1079581"/>
                  <a:gd name="connsiteX10" fmla="*/ 349984 w 659198"/>
                  <a:gd name="connsiteY10" fmla="*/ 961700 h 1079581"/>
                  <a:gd name="connsiteX11" fmla="*/ 349984 w 659198"/>
                  <a:gd name="connsiteY11" fmla="*/ 743950 h 1079581"/>
                  <a:gd name="connsiteX12" fmla="*/ 298762 w 659198"/>
                  <a:gd name="connsiteY12" fmla="*/ 692728 h 1079581"/>
                  <a:gd name="connsiteX13" fmla="*/ 129852 w 659198"/>
                  <a:gd name="connsiteY13" fmla="*/ 0 h 1079581"/>
                  <a:gd name="connsiteX14" fmla="*/ 456200 w 659198"/>
                  <a:gd name="connsiteY14" fmla="*/ 0 h 1079581"/>
                  <a:gd name="connsiteX15" fmla="*/ 537790 w 659198"/>
                  <a:gd name="connsiteY15" fmla="*/ 81590 h 1079581"/>
                  <a:gd name="connsiteX16" fmla="*/ 537790 w 659198"/>
                  <a:gd name="connsiteY16" fmla="*/ 183832 h 1079581"/>
                  <a:gd name="connsiteX17" fmla="*/ 642469 w 659198"/>
                  <a:gd name="connsiteY17" fmla="*/ 183832 h 1079581"/>
                  <a:gd name="connsiteX18" fmla="*/ 642469 w 659198"/>
                  <a:gd name="connsiteY18" fmla="*/ 692728 h 1079581"/>
                  <a:gd name="connsiteX19" fmla="*/ 535614 w 659198"/>
                  <a:gd name="connsiteY19" fmla="*/ 692728 h 1079581"/>
                  <a:gd name="connsiteX20" fmla="*/ 531378 w 659198"/>
                  <a:gd name="connsiteY20" fmla="*/ 713709 h 1079581"/>
                  <a:gd name="connsiteX21" fmla="*/ 513893 w 659198"/>
                  <a:gd name="connsiteY21" fmla="*/ 739643 h 1079581"/>
                  <a:gd name="connsiteX22" fmla="*/ 494688 w 659198"/>
                  <a:gd name="connsiteY22" fmla="*/ 752591 h 1079581"/>
                  <a:gd name="connsiteX23" fmla="*/ 494688 w 659198"/>
                  <a:gd name="connsiteY23" fmla="*/ 763540 h 1079581"/>
                  <a:gd name="connsiteX24" fmla="*/ 501225 w 659198"/>
                  <a:gd name="connsiteY24" fmla="*/ 763540 h 1079581"/>
                  <a:gd name="connsiteX25" fmla="*/ 659198 w 659198"/>
                  <a:gd name="connsiteY25" fmla="*/ 921513 h 1079581"/>
                  <a:gd name="connsiteX26" fmla="*/ 501225 w 659198"/>
                  <a:gd name="connsiteY26" fmla="*/ 1079486 h 1079581"/>
                  <a:gd name="connsiteX27" fmla="*/ 451813 w 659198"/>
                  <a:gd name="connsiteY27" fmla="*/ 1079486 h 1079581"/>
                  <a:gd name="connsiteX28" fmla="*/ 451584 w 659198"/>
                  <a:gd name="connsiteY28" fmla="*/ 1079581 h 1079581"/>
                  <a:gd name="connsiteX29" fmla="*/ 139087 w 659198"/>
                  <a:gd name="connsiteY29" fmla="*/ 1079581 h 1079581"/>
                  <a:gd name="connsiteX30" fmla="*/ 95983 w 659198"/>
                  <a:gd name="connsiteY30" fmla="*/ 1036477 h 1079581"/>
                  <a:gd name="connsiteX31" fmla="*/ 95983 w 659198"/>
                  <a:gd name="connsiteY31" fmla="*/ 755705 h 1079581"/>
                  <a:gd name="connsiteX32" fmla="*/ 72160 w 659198"/>
                  <a:gd name="connsiteY32" fmla="*/ 739643 h 1079581"/>
                  <a:gd name="connsiteX33" fmla="*/ 48262 w 659198"/>
                  <a:gd name="connsiteY33" fmla="*/ 681950 h 1079581"/>
                  <a:gd name="connsiteX34" fmla="*/ 48262 w 659198"/>
                  <a:gd name="connsiteY34" fmla="*/ 618374 h 1079581"/>
                  <a:gd name="connsiteX35" fmla="*/ 38990 w 659198"/>
                  <a:gd name="connsiteY35" fmla="*/ 605940 h 1079581"/>
                  <a:gd name="connsiteX36" fmla="*/ 0 w 659198"/>
                  <a:gd name="connsiteY36" fmla="*/ 418716 h 1079581"/>
                  <a:gd name="connsiteX37" fmla="*/ 38990 w 659198"/>
                  <a:gd name="connsiteY37" fmla="*/ 231492 h 1079581"/>
                  <a:gd name="connsiteX38" fmla="*/ 48262 w 659198"/>
                  <a:gd name="connsiteY38" fmla="*/ 219058 h 1079581"/>
                  <a:gd name="connsiteX39" fmla="*/ 48262 w 659198"/>
                  <a:gd name="connsiteY39" fmla="*/ 81590 h 1079581"/>
                  <a:gd name="connsiteX40" fmla="*/ 129852 w 659198"/>
                  <a:gd name="connsiteY40" fmla="*/ 0 h 107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59198" h="1079581">
                    <a:moveTo>
                      <a:pt x="499568" y="828193"/>
                    </a:moveTo>
                    <a:cubicBezTo>
                      <a:pt x="447852" y="828193"/>
                      <a:pt x="405928" y="870117"/>
                      <a:pt x="405928" y="921833"/>
                    </a:cubicBezTo>
                    <a:cubicBezTo>
                      <a:pt x="405928" y="973549"/>
                      <a:pt x="447852" y="1015473"/>
                      <a:pt x="499568" y="1015473"/>
                    </a:cubicBezTo>
                    <a:cubicBezTo>
                      <a:pt x="551284" y="1015473"/>
                      <a:pt x="593208" y="973549"/>
                      <a:pt x="593208" y="921833"/>
                    </a:cubicBezTo>
                    <a:cubicBezTo>
                      <a:pt x="593208" y="870117"/>
                      <a:pt x="551284" y="828193"/>
                      <a:pt x="499568" y="828193"/>
                    </a:cubicBezTo>
                    <a:close/>
                    <a:moveTo>
                      <a:pt x="228794" y="692728"/>
                    </a:moveTo>
                    <a:cubicBezTo>
                      <a:pt x="200505" y="692728"/>
                      <a:pt x="177572" y="715661"/>
                      <a:pt x="177572" y="743950"/>
                    </a:cubicBezTo>
                    <a:lnTo>
                      <a:pt x="177572" y="961700"/>
                    </a:lnTo>
                    <a:cubicBezTo>
                      <a:pt x="177572" y="989989"/>
                      <a:pt x="200505" y="1012922"/>
                      <a:pt x="228794" y="1012922"/>
                    </a:cubicBezTo>
                    <a:lnTo>
                      <a:pt x="298762" y="1012922"/>
                    </a:lnTo>
                    <a:cubicBezTo>
                      <a:pt x="327051" y="1012922"/>
                      <a:pt x="349984" y="989989"/>
                      <a:pt x="349984" y="961700"/>
                    </a:cubicBezTo>
                    <a:lnTo>
                      <a:pt x="349984" y="743950"/>
                    </a:lnTo>
                    <a:cubicBezTo>
                      <a:pt x="349984" y="715661"/>
                      <a:pt x="327051" y="692728"/>
                      <a:pt x="298762" y="692728"/>
                    </a:cubicBezTo>
                    <a:close/>
                    <a:moveTo>
                      <a:pt x="129852" y="0"/>
                    </a:moveTo>
                    <a:lnTo>
                      <a:pt x="456200" y="0"/>
                    </a:lnTo>
                    <a:cubicBezTo>
                      <a:pt x="501261" y="0"/>
                      <a:pt x="537790" y="36529"/>
                      <a:pt x="537790" y="81590"/>
                    </a:cubicBezTo>
                    <a:lnTo>
                      <a:pt x="537790" y="183832"/>
                    </a:lnTo>
                    <a:lnTo>
                      <a:pt x="642469" y="183832"/>
                    </a:lnTo>
                    <a:lnTo>
                      <a:pt x="642469" y="692728"/>
                    </a:lnTo>
                    <a:lnTo>
                      <a:pt x="535614" y="692728"/>
                    </a:lnTo>
                    <a:lnTo>
                      <a:pt x="531378" y="713709"/>
                    </a:lnTo>
                    <a:cubicBezTo>
                      <a:pt x="527250" y="723470"/>
                      <a:pt x="521276" y="732261"/>
                      <a:pt x="513893" y="739643"/>
                    </a:cubicBezTo>
                    <a:lnTo>
                      <a:pt x="494688" y="752591"/>
                    </a:lnTo>
                    <a:lnTo>
                      <a:pt x="494688" y="763540"/>
                    </a:lnTo>
                    <a:lnTo>
                      <a:pt x="501225" y="763540"/>
                    </a:lnTo>
                    <a:cubicBezTo>
                      <a:pt x="588471" y="763540"/>
                      <a:pt x="659198" y="834267"/>
                      <a:pt x="659198" y="921513"/>
                    </a:cubicBezTo>
                    <a:cubicBezTo>
                      <a:pt x="659198" y="1008759"/>
                      <a:pt x="588471" y="1079486"/>
                      <a:pt x="501225" y="1079486"/>
                    </a:cubicBezTo>
                    <a:lnTo>
                      <a:pt x="451813" y="1079486"/>
                    </a:lnTo>
                    <a:lnTo>
                      <a:pt x="451584" y="1079581"/>
                    </a:lnTo>
                    <a:lnTo>
                      <a:pt x="139087" y="1079581"/>
                    </a:lnTo>
                    <a:cubicBezTo>
                      <a:pt x="115281" y="1079581"/>
                      <a:pt x="95983" y="1060283"/>
                      <a:pt x="95983" y="1036477"/>
                    </a:cubicBezTo>
                    <a:lnTo>
                      <a:pt x="95983" y="755705"/>
                    </a:lnTo>
                    <a:lnTo>
                      <a:pt x="72160" y="739643"/>
                    </a:lnTo>
                    <a:cubicBezTo>
                      <a:pt x="57395" y="724878"/>
                      <a:pt x="48262" y="704480"/>
                      <a:pt x="48262" y="681950"/>
                    </a:cubicBezTo>
                    <a:lnTo>
                      <a:pt x="48262" y="618374"/>
                    </a:lnTo>
                    <a:lnTo>
                      <a:pt x="38990" y="605940"/>
                    </a:lnTo>
                    <a:cubicBezTo>
                      <a:pt x="14900" y="558025"/>
                      <a:pt x="0" y="491832"/>
                      <a:pt x="0" y="418716"/>
                    </a:cubicBezTo>
                    <a:cubicBezTo>
                      <a:pt x="0" y="345601"/>
                      <a:pt x="14900" y="279407"/>
                      <a:pt x="38990" y="231492"/>
                    </a:cubicBezTo>
                    <a:lnTo>
                      <a:pt x="48262" y="219058"/>
                    </a:lnTo>
                    <a:lnTo>
                      <a:pt x="48262" y="81590"/>
                    </a:lnTo>
                    <a:cubicBezTo>
                      <a:pt x="48262" y="36529"/>
                      <a:pt x="84791" y="0"/>
                      <a:pt x="12985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836150" y="3749068"/>
                <a:ext cx="202008" cy="50889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2075103" y="3731491"/>
                <a:ext cx="138545" cy="551103"/>
              </a:xfrm>
              <a:custGeom>
                <a:avLst/>
                <a:gdLst>
                  <a:gd name="connsiteX0" fmla="*/ 138545 w 138545"/>
                  <a:gd name="connsiteY0" fmla="*/ 551103 h 551103"/>
                  <a:gd name="connsiteX1" fmla="*/ 138545 w 138545"/>
                  <a:gd name="connsiteY1" fmla="*/ 0 h 551103"/>
                  <a:gd name="connsiteX2" fmla="*/ 61576 w 138545"/>
                  <a:gd name="connsiteY2" fmla="*/ 0 h 551103"/>
                  <a:gd name="connsiteX3" fmla="*/ 0 w 138545"/>
                  <a:gd name="connsiteY3" fmla="*/ 36945 h 551103"/>
                  <a:gd name="connsiteX4" fmla="*/ 0 w 138545"/>
                  <a:gd name="connsiteY4" fmla="*/ 498764 h 551103"/>
                  <a:gd name="connsiteX5" fmla="*/ 46182 w 138545"/>
                  <a:gd name="connsiteY5" fmla="*/ 551103 h 551103"/>
                  <a:gd name="connsiteX6" fmla="*/ 138545 w 138545"/>
                  <a:gd name="connsiteY6" fmla="*/ 551103 h 551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545" h="551103">
                    <a:moveTo>
                      <a:pt x="138545" y="551103"/>
                    </a:moveTo>
                    <a:lnTo>
                      <a:pt x="138545" y="0"/>
                    </a:lnTo>
                    <a:lnTo>
                      <a:pt x="61576" y="0"/>
                    </a:lnTo>
                    <a:lnTo>
                      <a:pt x="0" y="36945"/>
                    </a:lnTo>
                    <a:lnTo>
                      <a:pt x="0" y="498764"/>
                    </a:lnTo>
                    <a:lnTo>
                      <a:pt x="46182" y="551103"/>
                    </a:lnTo>
                    <a:lnTo>
                      <a:pt x="138545" y="55110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</p:grpSp>
        <p:sp>
          <p:nvSpPr>
            <p:cNvPr id="29" name="任意多边形 2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69303" y="1575877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-1" fmla="*/ 0 w 3196354"/>
                <a:gd name="connsiteY0-2" fmla="*/ 2379058 h 2379058"/>
                <a:gd name="connsiteX1-3" fmla="*/ 1836892 w 3196354"/>
                <a:gd name="connsiteY1-4" fmla="*/ 0 h 2379058"/>
                <a:gd name="connsiteX2-5" fmla="*/ 2994053 w 3196354"/>
                <a:gd name="connsiteY2-6" fmla="*/ 0 h 2379058"/>
                <a:gd name="connsiteX3-7" fmla="*/ 3196354 w 3196354"/>
                <a:gd name="connsiteY3-8" fmla="*/ 161841 h 2379058"/>
                <a:gd name="connsiteX4-9" fmla="*/ 3196354 w 3196354"/>
                <a:gd name="connsiteY4-10" fmla="*/ 809204 h 2379058"/>
                <a:gd name="connsiteX5-11" fmla="*/ 3050697 w 3196354"/>
                <a:gd name="connsiteY5-12" fmla="*/ 1035781 h 2379058"/>
                <a:gd name="connsiteX6-13" fmla="*/ 1820708 w 3196354"/>
                <a:gd name="connsiteY6-14" fmla="*/ 1035781 h 2379058"/>
                <a:gd name="connsiteX7-15" fmla="*/ 0 w 3196354"/>
                <a:gd name="connsiteY7-16" fmla="*/ 2379058 h 2379058"/>
                <a:gd name="connsiteX0-17" fmla="*/ 0 w 3196354"/>
                <a:gd name="connsiteY0-18" fmla="*/ 2379058 h 2379058"/>
                <a:gd name="connsiteX1-19" fmla="*/ 1836892 w 3196354"/>
                <a:gd name="connsiteY1-20" fmla="*/ 0 h 2379058"/>
                <a:gd name="connsiteX2-21" fmla="*/ 2994053 w 3196354"/>
                <a:gd name="connsiteY2-22" fmla="*/ 0 h 2379058"/>
                <a:gd name="connsiteX3-23" fmla="*/ 3196354 w 3196354"/>
                <a:gd name="connsiteY3-24" fmla="*/ 161841 h 2379058"/>
                <a:gd name="connsiteX4-25" fmla="*/ 3196354 w 3196354"/>
                <a:gd name="connsiteY4-26" fmla="*/ 809204 h 2379058"/>
                <a:gd name="connsiteX5-27" fmla="*/ 3050697 w 3196354"/>
                <a:gd name="connsiteY5-28" fmla="*/ 1035781 h 2379058"/>
                <a:gd name="connsiteX6-29" fmla="*/ 1820708 w 3196354"/>
                <a:gd name="connsiteY6-30" fmla="*/ 1035781 h 2379058"/>
                <a:gd name="connsiteX7-31" fmla="*/ 0 w 3196354"/>
                <a:gd name="connsiteY7-32" fmla="*/ 2379058 h 2379058"/>
                <a:gd name="connsiteX0-33" fmla="*/ 0 w 3196795"/>
                <a:gd name="connsiteY0-34" fmla="*/ 2379058 h 2379058"/>
                <a:gd name="connsiteX1-35" fmla="*/ 1836892 w 3196795"/>
                <a:gd name="connsiteY1-36" fmla="*/ 0 h 2379058"/>
                <a:gd name="connsiteX2-37" fmla="*/ 2994053 w 3196795"/>
                <a:gd name="connsiteY2-38" fmla="*/ 0 h 2379058"/>
                <a:gd name="connsiteX3-39" fmla="*/ 3196354 w 3196795"/>
                <a:gd name="connsiteY3-40" fmla="*/ 161841 h 2379058"/>
                <a:gd name="connsiteX4-41" fmla="*/ 3196354 w 3196795"/>
                <a:gd name="connsiteY4-42" fmla="*/ 809204 h 2379058"/>
                <a:gd name="connsiteX5-43" fmla="*/ 3050697 w 3196795"/>
                <a:gd name="connsiteY5-44" fmla="*/ 1035781 h 2379058"/>
                <a:gd name="connsiteX6-45" fmla="*/ 1820708 w 3196795"/>
                <a:gd name="connsiteY6-46" fmla="*/ 1035781 h 2379058"/>
                <a:gd name="connsiteX7-47" fmla="*/ 0 w 3196795"/>
                <a:gd name="connsiteY7-48" fmla="*/ 2379058 h 2379058"/>
                <a:gd name="connsiteX0-49" fmla="*/ 0 w 3197351"/>
                <a:gd name="connsiteY0-50" fmla="*/ 2379058 h 2379058"/>
                <a:gd name="connsiteX1-51" fmla="*/ 1836892 w 3197351"/>
                <a:gd name="connsiteY1-52" fmla="*/ 0 h 2379058"/>
                <a:gd name="connsiteX2-53" fmla="*/ 2994053 w 3197351"/>
                <a:gd name="connsiteY2-54" fmla="*/ 0 h 2379058"/>
                <a:gd name="connsiteX3-55" fmla="*/ 3196354 w 3197351"/>
                <a:gd name="connsiteY3-56" fmla="*/ 161841 h 2379058"/>
                <a:gd name="connsiteX4-57" fmla="*/ 3196354 w 3197351"/>
                <a:gd name="connsiteY4-58" fmla="*/ 809204 h 2379058"/>
                <a:gd name="connsiteX5-59" fmla="*/ 3050697 w 3197351"/>
                <a:gd name="connsiteY5-60" fmla="*/ 1035781 h 2379058"/>
                <a:gd name="connsiteX6-61" fmla="*/ 1820708 w 3197351"/>
                <a:gd name="connsiteY6-62" fmla="*/ 1035781 h 2379058"/>
                <a:gd name="connsiteX7-63" fmla="*/ 0 w 3197351"/>
                <a:gd name="connsiteY7-64" fmla="*/ 2379058 h 2379058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0" name="任意多边形 2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69303" y="4002680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-1" fmla="*/ 0 w 3196354"/>
                <a:gd name="connsiteY0-2" fmla="*/ 2379058 h 2379058"/>
                <a:gd name="connsiteX1-3" fmla="*/ 1836892 w 3196354"/>
                <a:gd name="connsiteY1-4" fmla="*/ 0 h 2379058"/>
                <a:gd name="connsiteX2-5" fmla="*/ 2994053 w 3196354"/>
                <a:gd name="connsiteY2-6" fmla="*/ 0 h 2379058"/>
                <a:gd name="connsiteX3-7" fmla="*/ 3196354 w 3196354"/>
                <a:gd name="connsiteY3-8" fmla="*/ 161841 h 2379058"/>
                <a:gd name="connsiteX4-9" fmla="*/ 3196354 w 3196354"/>
                <a:gd name="connsiteY4-10" fmla="*/ 809204 h 2379058"/>
                <a:gd name="connsiteX5-11" fmla="*/ 3050697 w 3196354"/>
                <a:gd name="connsiteY5-12" fmla="*/ 1035781 h 2379058"/>
                <a:gd name="connsiteX6-13" fmla="*/ 1820708 w 3196354"/>
                <a:gd name="connsiteY6-14" fmla="*/ 1035781 h 2379058"/>
                <a:gd name="connsiteX7-15" fmla="*/ 0 w 3196354"/>
                <a:gd name="connsiteY7-16" fmla="*/ 2379058 h 2379058"/>
                <a:gd name="connsiteX0-17" fmla="*/ 0 w 3196354"/>
                <a:gd name="connsiteY0-18" fmla="*/ 2379058 h 2379058"/>
                <a:gd name="connsiteX1-19" fmla="*/ 1836892 w 3196354"/>
                <a:gd name="connsiteY1-20" fmla="*/ 0 h 2379058"/>
                <a:gd name="connsiteX2-21" fmla="*/ 2994053 w 3196354"/>
                <a:gd name="connsiteY2-22" fmla="*/ 0 h 2379058"/>
                <a:gd name="connsiteX3-23" fmla="*/ 3196354 w 3196354"/>
                <a:gd name="connsiteY3-24" fmla="*/ 161841 h 2379058"/>
                <a:gd name="connsiteX4-25" fmla="*/ 3196354 w 3196354"/>
                <a:gd name="connsiteY4-26" fmla="*/ 809204 h 2379058"/>
                <a:gd name="connsiteX5-27" fmla="*/ 3050697 w 3196354"/>
                <a:gd name="connsiteY5-28" fmla="*/ 1035781 h 2379058"/>
                <a:gd name="connsiteX6-29" fmla="*/ 1820708 w 3196354"/>
                <a:gd name="connsiteY6-30" fmla="*/ 1035781 h 2379058"/>
                <a:gd name="connsiteX7-31" fmla="*/ 0 w 3196354"/>
                <a:gd name="connsiteY7-32" fmla="*/ 2379058 h 2379058"/>
                <a:gd name="connsiteX0-33" fmla="*/ 0 w 3196795"/>
                <a:gd name="connsiteY0-34" fmla="*/ 2379058 h 2379058"/>
                <a:gd name="connsiteX1-35" fmla="*/ 1836892 w 3196795"/>
                <a:gd name="connsiteY1-36" fmla="*/ 0 h 2379058"/>
                <a:gd name="connsiteX2-37" fmla="*/ 2994053 w 3196795"/>
                <a:gd name="connsiteY2-38" fmla="*/ 0 h 2379058"/>
                <a:gd name="connsiteX3-39" fmla="*/ 3196354 w 3196795"/>
                <a:gd name="connsiteY3-40" fmla="*/ 161841 h 2379058"/>
                <a:gd name="connsiteX4-41" fmla="*/ 3196354 w 3196795"/>
                <a:gd name="connsiteY4-42" fmla="*/ 809204 h 2379058"/>
                <a:gd name="connsiteX5-43" fmla="*/ 3050697 w 3196795"/>
                <a:gd name="connsiteY5-44" fmla="*/ 1035781 h 2379058"/>
                <a:gd name="connsiteX6-45" fmla="*/ 1820708 w 3196795"/>
                <a:gd name="connsiteY6-46" fmla="*/ 1035781 h 2379058"/>
                <a:gd name="connsiteX7-47" fmla="*/ 0 w 3196795"/>
                <a:gd name="connsiteY7-48" fmla="*/ 2379058 h 2379058"/>
                <a:gd name="connsiteX0-49" fmla="*/ 0 w 3197351"/>
                <a:gd name="connsiteY0-50" fmla="*/ 2379058 h 2379058"/>
                <a:gd name="connsiteX1-51" fmla="*/ 1836892 w 3197351"/>
                <a:gd name="connsiteY1-52" fmla="*/ 0 h 2379058"/>
                <a:gd name="connsiteX2-53" fmla="*/ 2994053 w 3197351"/>
                <a:gd name="connsiteY2-54" fmla="*/ 0 h 2379058"/>
                <a:gd name="connsiteX3-55" fmla="*/ 3196354 w 3197351"/>
                <a:gd name="connsiteY3-56" fmla="*/ 161841 h 2379058"/>
                <a:gd name="connsiteX4-57" fmla="*/ 3196354 w 3197351"/>
                <a:gd name="connsiteY4-58" fmla="*/ 809204 h 2379058"/>
                <a:gd name="connsiteX5-59" fmla="*/ 3050697 w 3197351"/>
                <a:gd name="connsiteY5-60" fmla="*/ 1035781 h 2379058"/>
                <a:gd name="connsiteX6-61" fmla="*/ 1820708 w 3197351"/>
                <a:gd name="connsiteY6-62" fmla="*/ 1035781 h 2379058"/>
                <a:gd name="connsiteX7-63" fmla="*/ 0 w 3197351"/>
                <a:gd name="connsiteY7-64" fmla="*/ 2379058 h 2379058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1" name="任意多边形 3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53119" y="2781590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-1" fmla="*/ 0 w 3204446"/>
                <a:gd name="connsiteY0-2" fmla="*/ 1213806 h 1213806"/>
                <a:gd name="connsiteX1-3" fmla="*/ 1828800 w 3204446"/>
                <a:gd name="connsiteY1-4" fmla="*/ 0 h 1213806"/>
                <a:gd name="connsiteX2-5" fmla="*/ 3026421 w 3204446"/>
                <a:gd name="connsiteY2-6" fmla="*/ 0 h 1213806"/>
                <a:gd name="connsiteX3-7" fmla="*/ 3204446 w 3204446"/>
                <a:gd name="connsiteY3-8" fmla="*/ 129473 h 1213806"/>
                <a:gd name="connsiteX4-9" fmla="*/ 3204446 w 3204446"/>
                <a:gd name="connsiteY4-10" fmla="*/ 833480 h 1213806"/>
                <a:gd name="connsiteX5-11" fmla="*/ 2977869 w 3204446"/>
                <a:gd name="connsiteY5-12" fmla="*/ 1019597 h 1213806"/>
                <a:gd name="connsiteX6-13" fmla="*/ 1820708 w 3204446"/>
                <a:gd name="connsiteY6-14" fmla="*/ 1019597 h 1213806"/>
                <a:gd name="connsiteX7-15" fmla="*/ 0 w 3204446"/>
                <a:gd name="connsiteY7-16" fmla="*/ 1213806 h 1213806"/>
                <a:gd name="connsiteX0-17" fmla="*/ 0 w 3204446"/>
                <a:gd name="connsiteY0-18" fmla="*/ 1213806 h 1213806"/>
                <a:gd name="connsiteX1-19" fmla="*/ 1828800 w 3204446"/>
                <a:gd name="connsiteY1-20" fmla="*/ 0 h 1213806"/>
                <a:gd name="connsiteX2-21" fmla="*/ 3026421 w 3204446"/>
                <a:gd name="connsiteY2-22" fmla="*/ 0 h 1213806"/>
                <a:gd name="connsiteX3-23" fmla="*/ 3204446 w 3204446"/>
                <a:gd name="connsiteY3-24" fmla="*/ 129473 h 1213806"/>
                <a:gd name="connsiteX4-25" fmla="*/ 3204446 w 3204446"/>
                <a:gd name="connsiteY4-26" fmla="*/ 833480 h 1213806"/>
                <a:gd name="connsiteX5-27" fmla="*/ 2977869 w 3204446"/>
                <a:gd name="connsiteY5-28" fmla="*/ 1019597 h 1213806"/>
                <a:gd name="connsiteX6-29" fmla="*/ 1820708 w 3204446"/>
                <a:gd name="connsiteY6-30" fmla="*/ 1019597 h 1213806"/>
                <a:gd name="connsiteX7-31" fmla="*/ 0 w 3204446"/>
                <a:gd name="connsiteY7-32" fmla="*/ 1213806 h 1213806"/>
                <a:gd name="connsiteX0-33" fmla="*/ 0 w 3204581"/>
                <a:gd name="connsiteY0-34" fmla="*/ 1213806 h 1213806"/>
                <a:gd name="connsiteX1-35" fmla="*/ 1828800 w 3204581"/>
                <a:gd name="connsiteY1-36" fmla="*/ 0 h 1213806"/>
                <a:gd name="connsiteX2-37" fmla="*/ 3026421 w 3204581"/>
                <a:gd name="connsiteY2-38" fmla="*/ 0 h 1213806"/>
                <a:gd name="connsiteX3-39" fmla="*/ 3204446 w 3204581"/>
                <a:gd name="connsiteY3-40" fmla="*/ 129473 h 1213806"/>
                <a:gd name="connsiteX4-41" fmla="*/ 3204446 w 3204581"/>
                <a:gd name="connsiteY4-42" fmla="*/ 833480 h 1213806"/>
                <a:gd name="connsiteX5-43" fmla="*/ 2977869 w 3204581"/>
                <a:gd name="connsiteY5-44" fmla="*/ 1019597 h 1213806"/>
                <a:gd name="connsiteX6-45" fmla="*/ 1820708 w 3204581"/>
                <a:gd name="connsiteY6-46" fmla="*/ 1019597 h 1213806"/>
                <a:gd name="connsiteX7-47" fmla="*/ 0 w 3204581"/>
                <a:gd name="connsiteY7-48" fmla="*/ 1213806 h 1213806"/>
                <a:gd name="connsiteX0-49" fmla="*/ 0 w 3204627"/>
                <a:gd name="connsiteY0-50" fmla="*/ 1213806 h 1213806"/>
                <a:gd name="connsiteX1-51" fmla="*/ 1828800 w 3204627"/>
                <a:gd name="connsiteY1-52" fmla="*/ 0 h 1213806"/>
                <a:gd name="connsiteX2-53" fmla="*/ 3026421 w 3204627"/>
                <a:gd name="connsiteY2-54" fmla="*/ 0 h 1213806"/>
                <a:gd name="connsiteX3-55" fmla="*/ 3204446 w 3204627"/>
                <a:gd name="connsiteY3-56" fmla="*/ 129473 h 1213806"/>
                <a:gd name="connsiteX4-57" fmla="*/ 3204446 w 3204627"/>
                <a:gd name="connsiteY4-58" fmla="*/ 833480 h 1213806"/>
                <a:gd name="connsiteX5-59" fmla="*/ 2977869 w 3204627"/>
                <a:gd name="connsiteY5-60" fmla="*/ 1019597 h 1213806"/>
                <a:gd name="connsiteX6-61" fmla="*/ 1820708 w 3204627"/>
                <a:gd name="connsiteY6-62" fmla="*/ 1019597 h 1213806"/>
                <a:gd name="connsiteX7-63" fmla="*/ 0 w 3204627"/>
                <a:gd name="connsiteY7-64" fmla="*/ 1213806 h 1213806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" name="任意多边形 3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74659" y="3978403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-1" fmla="*/ 0 w 3204446"/>
                <a:gd name="connsiteY0-2" fmla="*/ 1213806 h 1213806"/>
                <a:gd name="connsiteX1-3" fmla="*/ 1828800 w 3204446"/>
                <a:gd name="connsiteY1-4" fmla="*/ 0 h 1213806"/>
                <a:gd name="connsiteX2-5" fmla="*/ 3026421 w 3204446"/>
                <a:gd name="connsiteY2-6" fmla="*/ 0 h 1213806"/>
                <a:gd name="connsiteX3-7" fmla="*/ 3204446 w 3204446"/>
                <a:gd name="connsiteY3-8" fmla="*/ 129473 h 1213806"/>
                <a:gd name="connsiteX4-9" fmla="*/ 3204446 w 3204446"/>
                <a:gd name="connsiteY4-10" fmla="*/ 833480 h 1213806"/>
                <a:gd name="connsiteX5-11" fmla="*/ 2977869 w 3204446"/>
                <a:gd name="connsiteY5-12" fmla="*/ 1019597 h 1213806"/>
                <a:gd name="connsiteX6-13" fmla="*/ 1820708 w 3204446"/>
                <a:gd name="connsiteY6-14" fmla="*/ 1019597 h 1213806"/>
                <a:gd name="connsiteX7-15" fmla="*/ 0 w 3204446"/>
                <a:gd name="connsiteY7-16" fmla="*/ 1213806 h 1213806"/>
                <a:gd name="connsiteX0-17" fmla="*/ 0 w 3204446"/>
                <a:gd name="connsiteY0-18" fmla="*/ 1213806 h 1213806"/>
                <a:gd name="connsiteX1-19" fmla="*/ 1828800 w 3204446"/>
                <a:gd name="connsiteY1-20" fmla="*/ 0 h 1213806"/>
                <a:gd name="connsiteX2-21" fmla="*/ 3026421 w 3204446"/>
                <a:gd name="connsiteY2-22" fmla="*/ 0 h 1213806"/>
                <a:gd name="connsiteX3-23" fmla="*/ 3204446 w 3204446"/>
                <a:gd name="connsiteY3-24" fmla="*/ 129473 h 1213806"/>
                <a:gd name="connsiteX4-25" fmla="*/ 3204446 w 3204446"/>
                <a:gd name="connsiteY4-26" fmla="*/ 833480 h 1213806"/>
                <a:gd name="connsiteX5-27" fmla="*/ 2977869 w 3204446"/>
                <a:gd name="connsiteY5-28" fmla="*/ 1019597 h 1213806"/>
                <a:gd name="connsiteX6-29" fmla="*/ 1820708 w 3204446"/>
                <a:gd name="connsiteY6-30" fmla="*/ 1019597 h 1213806"/>
                <a:gd name="connsiteX7-31" fmla="*/ 0 w 3204446"/>
                <a:gd name="connsiteY7-32" fmla="*/ 1213806 h 1213806"/>
                <a:gd name="connsiteX0-33" fmla="*/ 0 w 3204581"/>
                <a:gd name="connsiteY0-34" fmla="*/ 1213806 h 1213806"/>
                <a:gd name="connsiteX1-35" fmla="*/ 1828800 w 3204581"/>
                <a:gd name="connsiteY1-36" fmla="*/ 0 h 1213806"/>
                <a:gd name="connsiteX2-37" fmla="*/ 3026421 w 3204581"/>
                <a:gd name="connsiteY2-38" fmla="*/ 0 h 1213806"/>
                <a:gd name="connsiteX3-39" fmla="*/ 3204446 w 3204581"/>
                <a:gd name="connsiteY3-40" fmla="*/ 129473 h 1213806"/>
                <a:gd name="connsiteX4-41" fmla="*/ 3204446 w 3204581"/>
                <a:gd name="connsiteY4-42" fmla="*/ 833480 h 1213806"/>
                <a:gd name="connsiteX5-43" fmla="*/ 2977869 w 3204581"/>
                <a:gd name="connsiteY5-44" fmla="*/ 1019597 h 1213806"/>
                <a:gd name="connsiteX6-45" fmla="*/ 1820708 w 3204581"/>
                <a:gd name="connsiteY6-46" fmla="*/ 1019597 h 1213806"/>
                <a:gd name="connsiteX7-47" fmla="*/ 0 w 3204581"/>
                <a:gd name="connsiteY7-48" fmla="*/ 1213806 h 1213806"/>
                <a:gd name="connsiteX0-49" fmla="*/ 0 w 3204627"/>
                <a:gd name="connsiteY0-50" fmla="*/ 1213806 h 1213806"/>
                <a:gd name="connsiteX1-51" fmla="*/ 1828800 w 3204627"/>
                <a:gd name="connsiteY1-52" fmla="*/ 0 h 1213806"/>
                <a:gd name="connsiteX2-53" fmla="*/ 3026421 w 3204627"/>
                <a:gd name="connsiteY2-54" fmla="*/ 0 h 1213806"/>
                <a:gd name="connsiteX3-55" fmla="*/ 3204446 w 3204627"/>
                <a:gd name="connsiteY3-56" fmla="*/ 129473 h 1213806"/>
                <a:gd name="connsiteX4-57" fmla="*/ 3204446 w 3204627"/>
                <a:gd name="connsiteY4-58" fmla="*/ 833480 h 1213806"/>
                <a:gd name="connsiteX5-59" fmla="*/ 2977869 w 3204627"/>
                <a:gd name="connsiteY5-60" fmla="*/ 1019597 h 1213806"/>
                <a:gd name="connsiteX6-61" fmla="*/ 1820708 w 3204627"/>
                <a:gd name="connsiteY6-62" fmla="*/ 1019597 h 1213806"/>
                <a:gd name="connsiteX7-63" fmla="*/ 0 w 3204627"/>
                <a:gd name="connsiteY7-64" fmla="*/ 1213806 h 1213806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199890" y="1576705"/>
            <a:ext cx="1083310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402087" y="2786344"/>
            <a:ext cx="65689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2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86876" y="4163194"/>
            <a:ext cx="65689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436406" y="5396126"/>
            <a:ext cx="65689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4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324090" y="1236345"/>
            <a:ext cx="4890135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需求分析，先明确需求，将需求细化，确认每个页面要完成哪些需求</a:t>
            </a:r>
            <a:endParaRPr lang="x-none" sz="2400" b="1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536488" y="2586460"/>
            <a:ext cx="4268846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原型设计，开发前事先设计好产品原型，交由客户确认</a:t>
            </a: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586018" y="3910812"/>
            <a:ext cx="4475172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RESET API，前后端松耦合，便于前后端独自推进开发进度</a:t>
            </a:r>
            <a:endParaRPr lang="x-none" sz="2400" b="1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667298" y="5238263"/>
            <a:ext cx="4268846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Git版本控制，蒲公英上发布新版本</a:t>
            </a:r>
            <a:r>
              <a:rPr lang="x-none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，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测试生产环境分离</a:t>
            </a:r>
            <a:endParaRPr lang="x-none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3.7037E-7 L -0.02838 3.7037E-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75E-6 -3.33333E-6 L -0.02838 -3.33333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75E-6 4.44444E-6 L -0.02838 4.44444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6" grpId="0" bldLvl="0" animBg="1"/>
      <p:bldP spid="6" grpId="1" bldLvl="0" animBg="1"/>
      <p:bldP spid="8" grpId="0" bldLvl="0" animBg="1"/>
      <p:bldP spid="8" grpId="1" bldLvl="0" animBg="1"/>
      <p:bldP spid="11" grpId="0" bldLvl="0" animBg="1"/>
      <p:bldP spid="11" grpId="1" bldLvl="0" animBg="1"/>
      <p:bldP spid="33" grpId="0"/>
      <p:bldP spid="34" grpId="0"/>
      <p:bldP spid="35" grpId="0"/>
      <p:bldP spid="36" grpId="0"/>
      <p:bldP spid="37" grpId="0"/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03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项目技术及辅助工具</a:t>
            </a:r>
            <a:endParaRPr lang="zh-CN" altLang="en-US" sz="48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23090080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644023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6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628775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8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08272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1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093024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2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72521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3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57273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4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9036769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5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9021521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7" name="矩形 16"/>
          <p:cNvSpPr/>
          <p:nvPr/>
        </p:nvSpPr>
        <p:spPr>
          <a:xfrm>
            <a:off x="1644023" y="4495733"/>
            <a:ext cx="1500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Docker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grpSp>
        <p:nvGrpSpPr>
          <p:cNvPr id="28" name="组合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589720" y="3556755"/>
            <a:ext cx="444836" cy="443230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9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2153453" y="3549358"/>
            <a:ext cx="446872" cy="450627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33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07315" y="3510553"/>
            <a:ext cx="514468" cy="489432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7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070950" y="3554550"/>
            <a:ext cx="453115" cy="445435"/>
            <a:chOff x="3722" y="2043"/>
            <a:chExt cx="236" cy="232"/>
          </a:xfrm>
          <a:solidFill>
            <a:schemeClr val="bg1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矩形 4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01799" y="2113685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DA0000"/>
                </a:solidFill>
                <a:ea typeface="Dotum" panose="020B0600000101010101" pitchFamily="34" charset="-127"/>
              </a:rPr>
              <a:t>01</a:t>
            </a:r>
            <a:endParaRPr lang="zh-CN" altLang="en-US" sz="4000" dirty="0">
              <a:solidFill>
                <a:srgbClr val="DA0000"/>
              </a:solidFill>
              <a:ea typeface="Dotum" panose="020B0600000101010101" pitchFamily="34" charset="-127"/>
            </a:endParaRPr>
          </a:p>
        </p:txBody>
      </p:sp>
      <p:sp>
        <p:nvSpPr>
          <p:cNvPr id="46" name="矩形 4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73692" y="2138564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</a:rPr>
              <a:t>02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37869" y="2086769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DA0000"/>
                </a:solidFill>
                <a:ea typeface="Dotum" panose="020B0600000101010101" pitchFamily="34" charset="-127"/>
              </a:rPr>
              <a:t>03</a:t>
            </a:r>
            <a:endParaRPr lang="zh-CN" altLang="en-US" sz="4000" dirty="0">
              <a:solidFill>
                <a:srgbClr val="DA0000"/>
              </a:solidFill>
              <a:ea typeface="Dotum" panose="020B0600000101010101" pitchFamily="34" charset="-127"/>
            </a:endParaRPr>
          </a:p>
        </p:txBody>
      </p:sp>
      <p:sp>
        <p:nvSpPr>
          <p:cNvPr id="48" name="矩形 4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267728" y="2113685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</a:rPr>
              <a:t>04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</a:endParaRPr>
          </a:p>
        </p:txBody>
      </p:sp>
      <p:sp>
        <p:nvSpPr>
          <p:cNvPr id="49" name="圆角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50" name="组合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1" name="矩形 5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工具</a:t>
              </a:r>
              <a:r>
                <a:rPr lang="zh-CN" altLang="en-US" sz="2400" dirty="0" smtClean="0">
                  <a:solidFill>
                    <a:schemeClr val="tx1"/>
                  </a:solidFill>
                  <a:ea typeface="Microsoft YaHei UI" panose="020B0503020204020204" pitchFamily="34" charset="-122"/>
                </a:rPr>
                <a:t>与</a:t>
              </a:r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技术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53" name="矩形 52"/>
          <p:cNvSpPr/>
          <p:nvPr/>
        </p:nvSpPr>
        <p:spPr>
          <a:xfrm>
            <a:off x="4233728" y="5114241"/>
            <a:ext cx="1356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Spring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72520" y="4495733"/>
            <a:ext cx="1515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Tomcat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572519" y="5114241"/>
            <a:ext cx="1515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Nginx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199588" y="4496547"/>
            <a:ext cx="1356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Maven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44022" y="5114241"/>
            <a:ext cx="1500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Multi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035482" y="4495733"/>
            <a:ext cx="1500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Data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035481" y="5114241"/>
            <a:ext cx="1500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ORM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45" grpId="0"/>
      <p:bldP spid="46" grpId="0"/>
      <p:bldP spid="47" grpId="0"/>
      <p:bldP spid="48" grpId="0"/>
      <p:bldP spid="49" grpId="0" animBg="1"/>
      <p:bldP spid="4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08272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1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093024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2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72521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3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57273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grpSp>
        <p:nvGrpSpPr>
          <p:cNvPr id="36" name="组合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07315" y="3510553"/>
            <a:ext cx="514468" cy="489432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7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070950" y="3554550"/>
            <a:ext cx="453115" cy="445435"/>
            <a:chOff x="3722" y="2043"/>
            <a:chExt cx="236" cy="232"/>
          </a:xfrm>
          <a:solidFill>
            <a:schemeClr val="bg1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矩形 4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73692" y="2138564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</a:rPr>
              <a:t>04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37869" y="2086769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DA0000"/>
                </a:solidFill>
                <a:ea typeface="Dotum" panose="020B0600000101010101" pitchFamily="34" charset="-127"/>
              </a:rPr>
              <a:t>05</a:t>
            </a:r>
            <a:endParaRPr lang="zh-CN" altLang="en-US" sz="4000" dirty="0">
              <a:solidFill>
                <a:srgbClr val="DA0000"/>
              </a:solidFill>
              <a:ea typeface="Dotum" panose="020B0600000101010101" pitchFamily="34" charset="-127"/>
            </a:endParaRPr>
          </a:p>
        </p:txBody>
      </p:sp>
      <p:sp>
        <p:nvSpPr>
          <p:cNvPr id="49" name="圆角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50" name="组合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1" name="矩形 5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工具</a:t>
              </a:r>
              <a:r>
                <a:rPr lang="zh-CN" altLang="en-US" sz="2400" dirty="0" smtClean="0">
                  <a:solidFill>
                    <a:schemeClr val="tx1"/>
                  </a:solidFill>
                  <a:ea typeface="Microsoft YaHei UI" panose="020B0503020204020204" pitchFamily="34" charset="-122"/>
                </a:rPr>
                <a:t>与</a:t>
              </a:r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技术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53" name="矩形 52"/>
          <p:cNvSpPr/>
          <p:nvPr/>
        </p:nvSpPr>
        <p:spPr>
          <a:xfrm>
            <a:off x="4037429" y="5015767"/>
            <a:ext cx="1654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JiGuang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01001" y="4495733"/>
            <a:ext cx="15993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MultiDB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488803" y="5114241"/>
            <a:ext cx="1726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Swagger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199588" y="4496547"/>
            <a:ext cx="1356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Activiti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7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46" grpId="0"/>
      <p:bldP spid="47" grpId="0"/>
      <p:bldP spid="49" grpId="0" animBg="1"/>
      <p:bldP spid="49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e7d195523061f1c0205959036996ad55c215b892a7aac5c0B9ADEF7896FB48F2EF97163A2DE1401E1875DEDC438B7864AD24CA23553DBBBD975DAF4CAD4A2592689FFB6CEE59FFA55B2702D0E5EE29CDFC0DD98BC7D6A39AC4E055256EE11BBEDCDB7C9722D66262996B68DE860BD3C77EBCAECB599909EC0E07B61811075331ABCDE6990254B8C8</_7b1dac89e7d195523061f1c0316ecb71>
</e7d195523061f1c0>
</file>

<file path=customXml/itemProps1.xml><?xml version="1.0" encoding="utf-8"?>
<ds:datastoreItem xmlns:ds="http://schemas.openxmlformats.org/officeDocument/2006/customXml" ds:itemID="{90BABEED-828B-45F4-952B-A7DE97B95DF1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886</Words>
  <Application>Microsoft Office PowerPoint</Application>
  <PresentationFormat>宽屏</PresentationFormat>
  <Paragraphs>252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Dotum</vt:lpstr>
      <vt:lpstr>Meiryo UI</vt:lpstr>
      <vt:lpstr>Microsoft JhengHei Light</vt:lpstr>
      <vt:lpstr>Microsoft YaHei UI</vt:lpstr>
      <vt:lpstr>Open Sans</vt:lpstr>
      <vt:lpstr>Open Sans Light</vt:lpstr>
      <vt:lpstr>宋体</vt:lpstr>
      <vt:lpstr>Arial</vt:lpstr>
      <vt:lpstr>Calibri</vt:lpstr>
      <vt:lpstr>Calibri Light</vt:lpstr>
      <vt:lpstr>Helvetica</vt:lpstr>
      <vt:lpstr>Roboto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夏嘉伦</cp:lastModifiedBy>
  <cp:revision>187</cp:revision>
  <dcterms:created xsi:type="dcterms:W3CDTF">2016-10-21T10:43:41Z</dcterms:created>
  <dcterms:modified xsi:type="dcterms:W3CDTF">2017-07-17T12:33:13Z</dcterms:modified>
</cp:coreProperties>
</file>