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8"/>
  </p:notesMasterIdLst>
  <p:sldIdLst>
    <p:sldId id="258" r:id="rId3"/>
    <p:sldId id="256" r:id="rId4"/>
    <p:sldId id="259" r:id="rId5"/>
    <p:sldId id="263" r:id="rId6"/>
    <p:sldId id="291" r:id="rId7"/>
    <p:sldId id="304" r:id="rId8"/>
    <p:sldId id="305" r:id="rId9"/>
    <p:sldId id="313" r:id="rId10"/>
    <p:sldId id="290" r:id="rId11"/>
    <p:sldId id="271" r:id="rId12"/>
    <p:sldId id="292" r:id="rId13"/>
    <p:sldId id="267" r:id="rId14"/>
    <p:sldId id="294" r:id="rId15"/>
    <p:sldId id="270" r:id="rId16"/>
    <p:sldId id="268" r:id="rId17"/>
    <p:sldId id="297" r:id="rId18"/>
    <p:sldId id="303" r:id="rId19"/>
    <p:sldId id="307" r:id="rId20"/>
    <p:sldId id="308" r:id="rId21"/>
    <p:sldId id="298" r:id="rId22"/>
    <p:sldId id="272" r:id="rId23"/>
    <p:sldId id="309" r:id="rId24"/>
    <p:sldId id="310" r:id="rId25"/>
    <p:sldId id="311" r:id="rId26"/>
    <p:sldId id="301" r:id="rId27"/>
    <p:sldId id="273" r:id="rId28"/>
    <p:sldId id="274" r:id="rId29"/>
    <p:sldId id="302" r:id="rId30"/>
    <p:sldId id="312" r:id="rId31"/>
    <p:sldId id="306" r:id="rId32"/>
    <p:sldId id="275" r:id="rId33"/>
    <p:sldId id="276" r:id="rId34"/>
    <p:sldId id="288" r:id="rId35"/>
    <p:sldId id="265" r:id="rId36"/>
    <p:sldId id="277" r:id="rId37"/>
    <p:sldId id="278" r:id="rId38"/>
    <p:sldId id="279" r:id="rId39"/>
    <p:sldId id="280" r:id="rId40"/>
    <p:sldId id="281" r:id="rId41"/>
    <p:sldId id="266" r:id="rId42"/>
    <p:sldId id="282" r:id="rId43"/>
    <p:sldId id="284" r:id="rId44"/>
    <p:sldId id="283" r:id="rId45"/>
    <p:sldId id="285" r:id="rId46"/>
    <p:sldId id="28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8C-4332-8A8F-5226F9DCC41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8C-4332-8A8F-5226F9DCC416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8C-4332-8A8F-5226F9DCC416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8C-4332-8A8F-5226F9DCC41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78C-4332-8A8F-5226F9DC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34-4735-862D-5D3C2F470F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34-4735-862D-5D3C2F470F1B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34-4735-862D-5D3C2F470F1B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34-4735-862D-5D3C2F470F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34-4735-862D-5D3C2F47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DC-449B-8B52-827BBBBA1A3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DC-449B-8B52-827BBBBA1A33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DC-449B-8B52-827BBBBA1A33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DC-449B-8B52-827BBBBA1A3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DC-449B-8B52-827BBBBA1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78-411C-85C4-B718820193B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78-411C-85C4-B718820193BE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78-411C-85C4-B718820193BE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78-411C-85C4-B718820193B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78-411C-85C4-B7188201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80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81233" y="416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>
              <a:spLocks/>
            </p:cNvSpPr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>
              <a:spLocks/>
            </p:cNvSpPr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>
              <a:spLocks/>
            </p:cNvSpPr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3823038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840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/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608" t="5332" r="3199" b="7423"/>
          <a:stretch/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</a:t>
            </a:r>
            <a:r>
              <a:rPr lang="en-US" altLang="zh-CN" sz="2800" dirty="0" smtClean="0"/>
              <a:t>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25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572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极光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2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5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30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58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0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/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85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98669" y="1698495"/>
            <a:ext cx="2161687" cy="2192919"/>
            <a:chOff x="4622469" y="1869945"/>
            <a:chExt cx="2161687" cy="2192919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rot="19397468">
              <a:off x="4622469" y="1869945"/>
              <a:ext cx="2161687" cy="2192919"/>
            </a:xfrm>
            <a:custGeom>
              <a:avLst/>
              <a:gdLst>
                <a:gd name="T0" fmla="*/ 1538378 w 10688"/>
                <a:gd name="T1" fmla="*/ 3048257 h 10844"/>
                <a:gd name="T2" fmla="*/ 1538378 w 10688"/>
                <a:gd name="T3" fmla="*/ 3048257 h 10844"/>
                <a:gd name="T4" fmla="*/ 1970143 w 10688"/>
                <a:gd name="T5" fmla="*/ 4639722 h 10844"/>
                <a:gd name="T6" fmla="*/ 3426917 w 10688"/>
                <a:gd name="T7" fmla="*/ 4235273 h 10844"/>
                <a:gd name="T8" fmla="*/ 3912652 w 10688"/>
                <a:gd name="T9" fmla="*/ 1200829 h 10844"/>
                <a:gd name="T10" fmla="*/ 877346 w 10688"/>
                <a:gd name="T11" fmla="*/ 701850 h 10844"/>
                <a:gd name="T12" fmla="*/ 0 w 10688"/>
                <a:gd name="T13" fmla="*/ 2118068 h 10844"/>
                <a:gd name="T14" fmla="*/ 1538378 w 10688"/>
                <a:gd name="T15" fmla="*/ 304825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979403" y="2378285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S</a:t>
              </a:r>
              <a:endParaRPr lang="ru-RU" altLang="zh-CN" sz="4000" b="0" dirty="0"/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709241" y="3737486"/>
            <a:ext cx="2161687" cy="2192175"/>
            <a:chOff x="5633041" y="3908936"/>
            <a:chExt cx="2161687" cy="2192175"/>
          </a:xfrm>
        </p:grpSpPr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 rot="8579122">
              <a:off x="5633041" y="3908936"/>
              <a:ext cx="2161687" cy="2192175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6014515" y="464110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T</a:t>
              </a:r>
              <a:endParaRPr lang="ru-RU" altLang="zh-CN" sz="4000" b="0" dirty="0"/>
            </a:p>
          </p:txBody>
        </p:sp>
      </p:grpSp>
      <p:grpSp>
        <p:nvGrpSpPr>
          <p:cNvPr id="14" name="组合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08206" y="2224974"/>
            <a:ext cx="2192919" cy="2161687"/>
            <a:chOff x="6132006" y="2396424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 rot="3202081">
              <a:off x="6147622" y="2380808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6682280" y="296425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W</a:t>
              </a:r>
              <a:endParaRPr lang="ru-RU" altLang="zh-CN" sz="4000" b="0" dirty="0"/>
            </a:p>
          </p:txBody>
        </p:sp>
      </p:grpSp>
      <p:sp>
        <p:nvSpPr>
          <p:cNvPr id="17" name="TextBox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616053" y="2166212"/>
            <a:ext cx="2470528" cy="9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Weakness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sp>
        <p:nvSpPr>
          <p:cNvPr id="18" name="TextBox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103337" y="2166212"/>
            <a:ext cx="2807124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Strenghts</a:t>
            </a: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sLorem ipsum dolor sit amet,consectetur adipisicing elit, sed do eiusmod tempor</a:t>
            </a:r>
          </a:p>
        </p:txBody>
      </p:sp>
      <p:sp>
        <p:nvSpPr>
          <p:cNvPr id="19" name="TextBox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573666" y="4587421"/>
            <a:ext cx="2518118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Threats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69215" y="3252649"/>
            <a:ext cx="2192919" cy="2161687"/>
            <a:chOff x="4093015" y="3424099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13978264">
              <a:off x="4108631" y="3408483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519106" y="3992673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O</a:t>
              </a:r>
              <a:endParaRPr lang="ru-RU" altLang="zh-CN" sz="4000" b="0" dirty="0"/>
            </a:p>
          </p:txBody>
        </p:sp>
      </p:grpSp>
      <p:sp>
        <p:nvSpPr>
          <p:cNvPr id="23" name="TextBox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207774" y="4587421"/>
            <a:ext cx="2702686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Opportunities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emit, sed do eiusmod tempor.</a:t>
            </a:r>
          </a:p>
        </p:txBody>
      </p:sp>
      <p:sp>
        <p:nvSpPr>
          <p:cNvPr id="24" name="圆角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6" name="矩形 2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49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2.59259E-6 L -0.05599 -0.085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3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4.44444E-6 L 0.0539 -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4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7037E-7 L 0.04414 0.10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53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44444E-6 L -0.06133 0.091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 animBg="1"/>
      <p:bldP spid="2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140750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77538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47911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490626" y="2843566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Microsoft YaHei UI" panose="020B0503020204020204" pitchFamily="34" charset="-122"/>
              </a:rPr>
              <a:t>INSERT TEXT HERE</a:t>
            </a:r>
            <a:endParaRPr lang="zh-CN" altLang="en-US" sz="60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6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4505568"/>
            <a:ext cx="4202964" cy="1121231"/>
            <a:chOff x="1029275" y="4505568"/>
            <a:chExt cx="4202964" cy="1121231"/>
          </a:xfrm>
        </p:grpSpPr>
        <p:sp>
          <p:nvSpPr>
            <p:cNvPr id="55" name="矩形 54"/>
            <p:cNvSpPr/>
            <p:nvPr/>
          </p:nvSpPr>
          <p:spPr>
            <a:xfrm>
              <a:off x="1301507" y="4656699"/>
              <a:ext cx="3930732" cy="8653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029275" y="4505568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334586" y="4687284"/>
              <a:ext cx="2486420" cy="625120"/>
              <a:chOff x="8548025" y="1557233"/>
              <a:chExt cx="2486420" cy="62512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48025" y="1557233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300196" y="4762543"/>
              <a:ext cx="568668" cy="566615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2728560"/>
            <a:ext cx="4202964" cy="1121231"/>
            <a:chOff x="1029275" y="2728560"/>
            <a:chExt cx="4202964" cy="1121231"/>
          </a:xfrm>
        </p:grpSpPr>
        <p:sp>
          <p:nvSpPr>
            <p:cNvPr id="53" name="矩形 52"/>
            <p:cNvSpPr/>
            <p:nvPr/>
          </p:nvSpPr>
          <p:spPr>
            <a:xfrm>
              <a:off x="1301507" y="2833335"/>
              <a:ext cx="3930732" cy="911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29275" y="2728560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552" y="2887572"/>
              <a:ext cx="2486420" cy="607773"/>
              <a:chOff x="8548025" y="1574580"/>
              <a:chExt cx="2486420" cy="60777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48025" y="1574580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2535" y="3009226"/>
              <a:ext cx="571270" cy="576071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134735" y="1816885"/>
            <a:ext cx="4933067" cy="1121231"/>
            <a:chOff x="6134735" y="1816885"/>
            <a:chExt cx="4933067" cy="1121231"/>
          </a:xfrm>
        </p:grpSpPr>
        <p:sp>
          <p:nvSpPr>
            <p:cNvPr id="57" name="矩形 56"/>
            <p:cNvSpPr/>
            <p:nvPr/>
          </p:nvSpPr>
          <p:spPr>
            <a:xfrm>
              <a:off x="6134735" y="1921660"/>
              <a:ext cx="4504288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946571" y="1816885"/>
              <a:ext cx="1121231" cy="1121231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1935" y="2003601"/>
              <a:ext cx="2486420" cy="603729"/>
              <a:chOff x="8548025" y="1578624"/>
              <a:chExt cx="2486420" cy="60372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678237" y="1578624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186806" y="2071840"/>
              <a:ext cx="657682" cy="625677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8291" y="3640243"/>
            <a:ext cx="4359511" cy="1121231"/>
            <a:chOff x="6708291" y="3640243"/>
            <a:chExt cx="4359511" cy="1121231"/>
          </a:xfrm>
        </p:grpSpPr>
        <p:sp>
          <p:nvSpPr>
            <p:cNvPr id="51" name="矩形 50"/>
            <p:cNvSpPr/>
            <p:nvPr/>
          </p:nvSpPr>
          <p:spPr>
            <a:xfrm>
              <a:off x="6708291" y="3745018"/>
              <a:ext cx="3930732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81935" y="3640243"/>
              <a:ext cx="3585867" cy="1121231"/>
              <a:chOff x="7481935" y="3640243"/>
              <a:chExt cx="3585867" cy="112123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946571" y="3640243"/>
                <a:ext cx="1121231" cy="1121231"/>
              </a:xfrm>
              <a:prstGeom prst="ellipse">
                <a:avLst/>
              </a:prstGeom>
              <a:solidFill>
                <a:srgbClr val="EE534F"/>
              </a:solidFill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481935" y="3848392"/>
                <a:ext cx="2486420" cy="598690"/>
                <a:chOff x="8548025" y="1583663"/>
                <a:chExt cx="2486420" cy="59869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8548025" y="1766855"/>
                  <a:ext cx="248642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If you were a teardrop 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in my eye,  for fear of losing you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  would never cry</a:t>
                  </a:r>
                  <a:endPara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9678237" y="1583663"/>
                  <a:ext cx="135620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100" b="1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Your title here</a:t>
                  </a:r>
                  <a:endParaRPr lang="zh-CN" altLang="en-US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88" name="Group 4"/>
              <p:cNvGrpSpPr>
                <a:grpSpLocks noChangeAspect="1"/>
              </p:cNvGrpSpPr>
              <p:nvPr/>
            </p:nvGrpSpPr>
            <p:grpSpPr bwMode="auto">
              <a:xfrm>
                <a:off x="10227459" y="3941287"/>
                <a:ext cx="579251" cy="569433"/>
                <a:chOff x="3722" y="2043"/>
                <a:chExt cx="236" cy="232"/>
              </a:xfrm>
              <a:solidFill>
                <a:schemeClr val="bg1"/>
              </a:solidFill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3810" y="2089"/>
                  <a:ext cx="14" cy="32"/>
                </a:xfrm>
                <a:custGeom>
                  <a:avLst/>
                  <a:gdLst>
                    <a:gd name="T0" fmla="*/ 4 w 6"/>
                    <a:gd name="T1" fmla="*/ 0 h 13"/>
                    <a:gd name="T2" fmla="*/ 2 w 6"/>
                    <a:gd name="T3" fmla="*/ 0 h 13"/>
                    <a:gd name="T4" fmla="*/ 0 w 6"/>
                    <a:gd name="T5" fmla="*/ 2 h 13"/>
                    <a:gd name="T6" fmla="*/ 0 w 6"/>
                    <a:gd name="T7" fmla="*/ 13 h 13"/>
                    <a:gd name="T8" fmla="*/ 6 w 6"/>
                    <a:gd name="T9" fmla="*/ 13 h 13"/>
                    <a:gd name="T10" fmla="*/ 6 w 6"/>
                    <a:gd name="T11" fmla="*/ 2 h 13"/>
                    <a:gd name="T12" fmla="*/ 4 w 6"/>
                    <a:gd name="T13" fmla="*/ 0 h 13"/>
                    <a:gd name="T14" fmla="*/ 4 w 6"/>
                    <a:gd name="T15" fmla="*/ 0 h 13"/>
                    <a:gd name="T16" fmla="*/ 4 w 6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 noEditPoints="1"/>
                </p:cNvSpPr>
                <p:nvPr/>
              </p:nvSpPr>
              <p:spPr bwMode="auto">
                <a:xfrm>
                  <a:off x="3853" y="2089"/>
                  <a:ext cx="17" cy="32"/>
                </a:xfrm>
                <a:custGeom>
                  <a:avLst/>
                  <a:gdLst>
                    <a:gd name="T0" fmla="*/ 4 w 7"/>
                    <a:gd name="T1" fmla="*/ 0 h 13"/>
                    <a:gd name="T2" fmla="*/ 3 w 7"/>
                    <a:gd name="T3" fmla="*/ 0 h 13"/>
                    <a:gd name="T4" fmla="*/ 0 w 7"/>
                    <a:gd name="T5" fmla="*/ 2 h 13"/>
                    <a:gd name="T6" fmla="*/ 0 w 7"/>
                    <a:gd name="T7" fmla="*/ 13 h 13"/>
                    <a:gd name="T8" fmla="*/ 7 w 7"/>
                    <a:gd name="T9" fmla="*/ 13 h 13"/>
                    <a:gd name="T10" fmla="*/ 7 w 7"/>
                    <a:gd name="T11" fmla="*/ 2 h 13"/>
                    <a:gd name="T12" fmla="*/ 4 w 7"/>
                    <a:gd name="T13" fmla="*/ 0 h 13"/>
                    <a:gd name="T14" fmla="*/ 4 w 7"/>
                    <a:gd name="T15" fmla="*/ 0 h 13"/>
                    <a:gd name="T16" fmla="*/ 4 w 7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3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7"/>
                <p:cNvSpPr>
                  <a:spLocks noEditPoints="1"/>
                </p:cNvSpPr>
                <p:nvPr/>
              </p:nvSpPr>
              <p:spPr bwMode="auto">
                <a:xfrm>
                  <a:off x="3722" y="2043"/>
                  <a:ext cx="236" cy="232"/>
                </a:xfrm>
                <a:custGeom>
                  <a:avLst/>
                  <a:gdLst>
                    <a:gd name="T0" fmla="*/ 48 w 97"/>
                    <a:gd name="T1" fmla="*/ 0 h 95"/>
                    <a:gd name="T2" fmla="*/ 0 w 97"/>
                    <a:gd name="T3" fmla="*/ 49 h 95"/>
                    <a:gd name="T4" fmla="*/ 14 w 97"/>
                    <a:gd name="T5" fmla="*/ 83 h 95"/>
                    <a:gd name="T6" fmla="*/ 33 w 97"/>
                    <a:gd name="T7" fmla="*/ 95 h 95"/>
                    <a:gd name="T8" fmla="*/ 35 w 97"/>
                    <a:gd name="T9" fmla="*/ 95 h 95"/>
                    <a:gd name="T10" fmla="*/ 39 w 97"/>
                    <a:gd name="T11" fmla="*/ 92 h 95"/>
                    <a:gd name="T12" fmla="*/ 36 w 97"/>
                    <a:gd name="T13" fmla="*/ 86 h 95"/>
                    <a:gd name="T14" fmla="*/ 20 w 97"/>
                    <a:gd name="T15" fmla="*/ 76 h 95"/>
                    <a:gd name="T16" fmla="*/ 9 w 97"/>
                    <a:gd name="T17" fmla="*/ 49 h 95"/>
                    <a:gd name="T18" fmla="*/ 48 w 97"/>
                    <a:gd name="T19" fmla="*/ 9 h 95"/>
                    <a:gd name="T20" fmla="*/ 87 w 97"/>
                    <a:gd name="T21" fmla="*/ 49 h 95"/>
                    <a:gd name="T22" fmla="*/ 76 w 97"/>
                    <a:gd name="T23" fmla="*/ 76 h 95"/>
                    <a:gd name="T24" fmla="*/ 62 w 97"/>
                    <a:gd name="T25" fmla="*/ 84 h 95"/>
                    <a:gd name="T26" fmla="*/ 57 w 97"/>
                    <a:gd name="T27" fmla="*/ 82 h 95"/>
                    <a:gd name="T28" fmla="*/ 53 w 97"/>
                    <a:gd name="T29" fmla="*/ 65 h 95"/>
                    <a:gd name="T30" fmla="*/ 67 w 97"/>
                    <a:gd name="T31" fmla="*/ 50 h 95"/>
                    <a:gd name="T32" fmla="*/ 67 w 97"/>
                    <a:gd name="T33" fmla="*/ 35 h 95"/>
                    <a:gd name="T34" fmla="*/ 29 w 97"/>
                    <a:gd name="T35" fmla="*/ 35 h 95"/>
                    <a:gd name="T36" fmla="*/ 29 w 97"/>
                    <a:gd name="T37" fmla="*/ 50 h 95"/>
                    <a:gd name="T38" fmla="*/ 43 w 97"/>
                    <a:gd name="T39" fmla="*/ 65 h 95"/>
                    <a:gd name="T40" fmla="*/ 50 w 97"/>
                    <a:gd name="T41" fmla="*/ 88 h 95"/>
                    <a:gd name="T42" fmla="*/ 62 w 97"/>
                    <a:gd name="T43" fmla="*/ 93 h 95"/>
                    <a:gd name="T44" fmla="*/ 82 w 97"/>
                    <a:gd name="T45" fmla="*/ 83 h 95"/>
                    <a:gd name="T46" fmla="*/ 83 w 97"/>
                    <a:gd name="T47" fmla="*/ 83 h 95"/>
                    <a:gd name="T48" fmla="*/ 97 w 97"/>
                    <a:gd name="T49" fmla="*/ 49 h 95"/>
                    <a:gd name="T50" fmla="*/ 48 w 97"/>
                    <a:gd name="T51" fmla="*/ 0 h 95"/>
                    <a:gd name="T52" fmla="*/ 48 w 97"/>
                    <a:gd name="T53" fmla="*/ 0 h 95"/>
                    <a:gd name="T54" fmla="*/ 48 w 97"/>
                    <a:gd name="T55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95">
                      <a:moveTo>
                        <a:pt x="48" y="0"/>
                      </a:moveTo>
                      <a:cubicBezTo>
                        <a:pt x="21" y="0"/>
                        <a:pt x="0" y="22"/>
                        <a:pt x="0" y="49"/>
                      </a:cubicBezTo>
                      <a:cubicBezTo>
                        <a:pt x="0" y="61"/>
                        <a:pt x="5" y="74"/>
                        <a:pt x="14" y="83"/>
                      </a:cubicBezTo>
                      <a:cubicBezTo>
                        <a:pt x="19" y="88"/>
                        <a:pt x="26" y="92"/>
                        <a:pt x="33" y="95"/>
                      </a:cubicBezTo>
                      <a:cubicBezTo>
                        <a:pt x="34" y="95"/>
                        <a:pt x="34" y="95"/>
                        <a:pt x="35" y="95"/>
                      </a:cubicBezTo>
                      <a:cubicBezTo>
                        <a:pt x="37" y="95"/>
                        <a:pt x="38" y="94"/>
                        <a:pt x="39" y="92"/>
                      </a:cubicBezTo>
                      <a:cubicBezTo>
                        <a:pt x="40" y="89"/>
                        <a:pt x="39" y="87"/>
                        <a:pt x="36" y="86"/>
                      </a:cubicBezTo>
                      <a:cubicBezTo>
                        <a:pt x="30" y="84"/>
                        <a:pt x="25" y="81"/>
                        <a:pt x="20" y="76"/>
                      </a:cubicBezTo>
                      <a:cubicBezTo>
                        <a:pt x="13" y="69"/>
                        <a:pt x="9" y="59"/>
                        <a:pt x="9" y="49"/>
                      </a:cubicBezTo>
                      <a:cubicBezTo>
                        <a:pt x="9" y="27"/>
                        <a:pt x="27" y="9"/>
                        <a:pt x="48" y="9"/>
                      </a:cubicBezTo>
                      <a:cubicBezTo>
                        <a:pt x="70" y="9"/>
                        <a:pt x="87" y="27"/>
                        <a:pt x="87" y="49"/>
                      </a:cubicBezTo>
                      <a:cubicBezTo>
                        <a:pt x="87" y="59"/>
                        <a:pt x="83" y="69"/>
                        <a:pt x="76" y="76"/>
                      </a:cubicBezTo>
                      <a:cubicBezTo>
                        <a:pt x="73" y="79"/>
                        <a:pt x="66" y="84"/>
                        <a:pt x="62" y="84"/>
                      </a:cubicBezTo>
                      <a:cubicBezTo>
                        <a:pt x="60" y="84"/>
                        <a:pt x="58" y="83"/>
                        <a:pt x="57" y="82"/>
                      </a:cubicBezTo>
                      <a:cubicBezTo>
                        <a:pt x="53" y="78"/>
                        <a:pt x="53" y="70"/>
                        <a:pt x="53" y="65"/>
                      </a:cubicBezTo>
                      <a:cubicBezTo>
                        <a:pt x="61" y="65"/>
                        <a:pt x="67" y="58"/>
                        <a:pt x="67" y="50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8"/>
                        <a:pt x="35" y="65"/>
                        <a:pt x="43" y="65"/>
                      </a:cubicBezTo>
                      <a:cubicBezTo>
                        <a:pt x="43" y="71"/>
                        <a:pt x="44" y="82"/>
                        <a:pt x="50" y="88"/>
                      </a:cubicBezTo>
                      <a:cubicBezTo>
                        <a:pt x="53" y="91"/>
                        <a:pt x="57" y="93"/>
                        <a:pt x="62" y="93"/>
                      </a:cubicBezTo>
                      <a:cubicBezTo>
                        <a:pt x="71" y="93"/>
                        <a:pt x="81" y="84"/>
                        <a:pt x="82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cubicBezTo>
                        <a:pt x="92" y="74"/>
                        <a:pt x="97" y="62"/>
                        <a:pt x="97" y="49"/>
                      </a:cubicBezTo>
                      <a:cubicBezTo>
                        <a:pt x="97" y="22"/>
                        <a:pt x="75" y="0"/>
                        <a:pt x="48" y="0"/>
                      </a:cubicBezTo>
                      <a:close/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023231" y="1674422"/>
            <a:ext cx="2388827" cy="1158917"/>
            <a:chOff x="5023231" y="1674422"/>
            <a:chExt cx="2388827" cy="1158917"/>
          </a:xfrm>
        </p:grpSpPr>
        <p:sp>
          <p:nvSpPr>
            <p:cNvPr id="59" name="任意多边形 58"/>
            <p:cNvSpPr/>
            <p:nvPr/>
          </p:nvSpPr>
          <p:spPr>
            <a:xfrm>
              <a:off x="5023231" y="1674422"/>
              <a:ext cx="2388827" cy="1158917"/>
            </a:xfrm>
            <a:custGeom>
              <a:avLst/>
              <a:gdLst>
                <a:gd name="connsiteX0" fmla="*/ 885833 w 1835858"/>
                <a:gd name="connsiteY0" fmla="*/ 0 h 890649"/>
                <a:gd name="connsiteX1" fmla="*/ 1396471 w 1835858"/>
                <a:gd name="connsiteY1" fmla="*/ 513414 h 890649"/>
                <a:gd name="connsiteX2" fmla="*/ 1396471 w 1835858"/>
                <a:gd name="connsiteY2" fmla="*/ 356259 h 890649"/>
                <a:gd name="connsiteX3" fmla="*/ 1835858 w 1835858"/>
                <a:gd name="connsiteY3" fmla="*/ 356259 h 890649"/>
                <a:gd name="connsiteX4" fmla="*/ 1835858 w 1835858"/>
                <a:gd name="connsiteY4" fmla="*/ 890649 h 890649"/>
                <a:gd name="connsiteX5" fmla="*/ 0 w 1835858"/>
                <a:gd name="connsiteY5" fmla="*/ 890649 h 890649"/>
                <a:gd name="connsiteX6" fmla="*/ 885833 w 1835858"/>
                <a:gd name="connsiteY6" fmla="*/ 0 h 89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58" h="890649">
                  <a:moveTo>
                    <a:pt x="885833" y="0"/>
                  </a:moveTo>
                  <a:lnTo>
                    <a:pt x="1396471" y="513414"/>
                  </a:lnTo>
                  <a:lnTo>
                    <a:pt x="1396471" y="356259"/>
                  </a:lnTo>
                  <a:lnTo>
                    <a:pt x="1835858" y="356259"/>
                  </a:lnTo>
                  <a:lnTo>
                    <a:pt x="1835858" y="890649"/>
                  </a:lnTo>
                  <a:lnTo>
                    <a:pt x="0" y="890649"/>
                  </a:lnTo>
                  <a:lnTo>
                    <a:pt x="885833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759371" y="2164181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20735" y="2833339"/>
            <a:ext cx="4110293" cy="911683"/>
            <a:chOff x="4120735" y="2833339"/>
            <a:chExt cx="4110293" cy="911683"/>
          </a:xfrm>
        </p:grpSpPr>
        <p:sp>
          <p:nvSpPr>
            <p:cNvPr id="60" name="任意多边形 59"/>
            <p:cNvSpPr/>
            <p:nvPr/>
          </p:nvSpPr>
          <p:spPr>
            <a:xfrm>
              <a:off x="4120735" y="2833339"/>
              <a:ext cx="4110293" cy="911683"/>
            </a:xfrm>
            <a:custGeom>
              <a:avLst/>
              <a:gdLst>
                <a:gd name="connsiteX0" fmla="*/ 693585 w 3158836"/>
                <a:gd name="connsiteY0" fmla="*/ 0 h 700645"/>
                <a:gd name="connsiteX1" fmla="*/ 2529443 w 3158836"/>
                <a:gd name="connsiteY1" fmla="*/ 0 h 700645"/>
                <a:gd name="connsiteX2" fmla="*/ 2529443 w 3158836"/>
                <a:gd name="connsiteY2" fmla="*/ 64541 h 700645"/>
                <a:gd name="connsiteX3" fmla="*/ 3158836 w 3158836"/>
                <a:gd name="connsiteY3" fmla="*/ 697355 h 700645"/>
                <a:gd name="connsiteX4" fmla="*/ 2620665 w 3158836"/>
                <a:gd name="connsiteY4" fmla="*/ 697355 h 700645"/>
                <a:gd name="connsiteX5" fmla="*/ 2620665 w 3158836"/>
                <a:gd name="connsiteY5" fmla="*/ 700645 h 700645"/>
                <a:gd name="connsiteX6" fmla="*/ 538171 w 3158836"/>
                <a:gd name="connsiteY6" fmla="*/ 700645 h 700645"/>
                <a:gd name="connsiteX7" fmla="*/ 538171 w 3158836"/>
                <a:gd name="connsiteY7" fmla="*/ 697355 h 700645"/>
                <a:gd name="connsiteX8" fmla="*/ 0 w 3158836"/>
                <a:gd name="connsiteY8" fmla="*/ 697355 h 700645"/>
                <a:gd name="connsiteX9" fmla="*/ 693585 w 3158836"/>
                <a:gd name="connsiteY9" fmla="*/ 0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700645">
                  <a:moveTo>
                    <a:pt x="693585" y="0"/>
                  </a:moveTo>
                  <a:lnTo>
                    <a:pt x="2529443" y="0"/>
                  </a:lnTo>
                  <a:lnTo>
                    <a:pt x="2529443" y="64541"/>
                  </a:lnTo>
                  <a:lnTo>
                    <a:pt x="3158836" y="697355"/>
                  </a:lnTo>
                  <a:lnTo>
                    <a:pt x="2620665" y="697355"/>
                  </a:lnTo>
                  <a:lnTo>
                    <a:pt x="2620665" y="700645"/>
                  </a:lnTo>
                  <a:lnTo>
                    <a:pt x="538171" y="700645"/>
                  </a:lnTo>
                  <a:lnTo>
                    <a:pt x="538171" y="697355"/>
                  </a:lnTo>
                  <a:lnTo>
                    <a:pt x="0" y="697355"/>
                  </a:lnTo>
                  <a:lnTo>
                    <a:pt x="6935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59371" y="3044076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3745020"/>
            <a:ext cx="2709751" cy="911681"/>
            <a:chOff x="4821006" y="3745020"/>
            <a:chExt cx="2709751" cy="911681"/>
          </a:xfrm>
        </p:grpSpPr>
        <p:sp>
          <p:nvSpPr>
            <p:cNvPr id="61" name="任意多边形 60"/>
            <p:cNvSpPr/>
            <p:nvPr/>
          </p:nvSpPr>
          <p:spPr>
            <a:xfrm>
              <a:off x="4821006" y="3745020"/>
              <a:ext cx="2709751" cy="911681"/>
            </a:xfrm>
            <a:custGeom>
              <a:avLst/>
              <a:gdLst>
                <a:gd name="connsiteX0" fmla="*/ 0 w 2082494"/>
                <a:gd name="connsiteY0" fmla="*/ 0 h 700644"/>
                <a:gd name="connsiteX1" fmla="*/ 2082494 w 2082494"/>
                <a:gd name="connsiteY1" fmla="*/ 0 h 700644"/>
                <a:gd name="connsiteX2" fmla="*/ 2082494 w 2082494"/>
                <a:gd name="connsiteY2" fmla="*/ 700644 h 700644"/>
                <a:gd name="connsiteX3" fmla="*/ 0 w 2082494"/>
                <a:gd name="connsiteY3" fmla="*/ 700644 h 700644"/>
                <a:gd name="connsiteX4" fmla="*/ 0 w 2082494"/>
                <a:gd name="connsiteY4" fmla="*/ 0 h 70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700644">
                  <a:moveTo>
                    <a:pt x="0" y="0"/>
                  </a:moveTo>
                  <a:lnTo>
                    <a:pt x="2082494" y="0"/>
                  </a:lnTo>
                  <a:lnTo>
                    <a:pt x="2082494" y="700644"/>
                  </a:lnTo>
                  <a:lnTo>
                    <a:pt x="0" y="700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59371" y="3945779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4656701"/>
            <a:ext cx="2709751" cy="865325"/>
            <a:chOff x="4821006" y="4656701"/>
            <a:chExt cx="2709751" cy="865325"/>
          </a:xfrm>
        </p:grpSpPr>
        <p:sp>
          <p:nvSpPr>
            <p:cNvPr id="62" name="任意多边形 61"/>
            <p:cNvSpPr/>
            <p:nvPr/>
          </p:nvSpPr>
          <p:spPr>
            <a:xfrm>
              <a:off x="4821006" y="4656701"/>
              <a:ext cx="2709751" cy="865325"/>
            </a:xfrm>
            <a:custGeom>
              <a:avLst/>
              <a:gdLst>
                <a:gd name="connsiteX0" fmla="*/ 0 w 2082494"/>
                <a:gd name="connsiteY0" fmla="*/ 0 h 665018"/>
                <a:gd name="connsiteX1" fmla="*/ 2082494 w 2082494"/>
                <a:gd name="connsiteY1" fmla="*/ 0 h 665018"/>
                <a:gd name="connsiteX2" fmla="*/ 2082494 w 2082494"/>
                <a:gd name="connsiteY2" fmla="*/ 665018 h 665018"/>
                <a:gd name="connsiteX3" fmla="*/ 0 w 2082494"/>
                <a:gd name="connsiteY3" fmla="*/ 665018 h 665018"/>
                <a:gd name="connsiteX4" fmla="*/ 0 w 2082494"/>
                <a:gd name="connsiteY4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665018">
                  <a:moveTo>
                    <a:pt x="0" y="0"/>
                  </a:moveTo>
                  <a:lnTo>
                    <a:pt x="2082494" y="0"/>
                  </a:lnTo>
                  <a:lnTo>
                    <a:pt x="2082494" y="665018"/>
                  </a:lnTo>
                  <a:lnTo>
                    <a:pt x="0" y="66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59371" y="4739117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sp>
        <p:nvSpPr>
          <p:cNvPr id="50" name="圆角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96" name="组合 9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97" name="矩形 96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6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619935" y="1866328"/>
            <a:ext cx="5681445" cy="3429571"/>
            <a:chOff x="5429435" y="1866328"/>
            <a:chExt cx="5681445" cy="3429571"/>
          </a:xfrm>
        </p:grpSpPr>
        <p:grpSp>
          <p:nvGrpSpPr>
            <p:cNvPr id="5" name="Group 56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GrpSpPr/>
            <p:nvPr/>
          </p:nvGrpSpPr>
          <p:grpSpPr>
            <a:xfrm>
              <a:off x="5429435" y="1866328"/>
              <a:ext cx="5681445" cy="3429571"/>
              <a:chOff x="8440747" y="4796156"/>
              <a:chExt cx="2786063" cy="1603375"/>
            </a:xfrm>
          </p:grpSpPr>
          <p:sp>
            <p:nvSpPr>
              <p:cNvPr id="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8723322" y="6269357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886" y="2093830"/>
              <a:ext cx="4200525" cy="2800350"/>
            </a:xfrm>
            <a:prstGeom prst="rect">
              <a:avLst/>
            </a:prstGeom>
          </p:spPr>
        </p:pic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2022526"/>
            <a:ext cx="794145" cy="794145"/>
            <a:chOff x="872920" y="2022526"/>
            <a:chExt cx="794145" cy="794145"/>
          </a:xfrm>
        </p:grpSpPr>
        <p:sp>
          <p:nvSpPr>
            <p:cNvPr id="22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23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6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68735" y="229157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3226748"/>
            <a:ext cx="794145" cy="794145"/>
            <a:chOff x="872920" y="3226748"/>
            <a:chExt cx="794145" cy="794145"/>
          </a:xfrm>
        </p:grpSpPr>
        <p:sp>
          <p:nvSpPr>
            <p:cNvPr id="24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3226748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7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85126" y="3460555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4430970"/>
            <a:ext cx="794145" cy="792747"/>
            <a:chOff x="872920" y="4430970"/>
            <a:chExt cx="794145" cy="792747"/>
          </a:xfrm>
        </p:grpSpPr>
        <p:sp>
          <p:nvSpPr>
            <p:cNvPr id="25" name="Oval 9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4430970"/>
              <a:ext cx="794145" cy="792747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8" name="Freeform 50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95987" y="4656395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1963153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3190311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740" y="4417469"/>
            <a:ext cx="31907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30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692290" y="4187956"/>
            <a:ext cx="1416020" cy="1323440"/>
            <a:chOff x="8548025" y="1459078"/>
            <a:chExt cx="1416020" cy="1323440"/>
          </a:xfrm>
        </p:grpSpPr>
        <p:sp>
          <p:nvSpPr>
            <p:cNvPr id="17" name="矩形 16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47108" y="4187956"/>
            <a:ext cx="1416020" cy="1323440"/>
            <a:chOff x="8548025" y="1459078"/>
            <a:chExt cx="1416020" cy="1323440"/>
          </a:xfrm>
        </p:grpSpPr>
        <p:sp>
          <p:nvSpPr>
            <p:cNvPr id="20" name="矩形 19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19404" y="4187956"/>
            <a:ext cx="1416020" cy="1323440"/>
            <a:chOff x="8548025" y="1459078"/>
            <a:chExt cx="1416020" cy="1323440"/>
          </a:xfrm>
        </p:grpSpPr>
        <p:sp>
          <p:nvSpPr>
            <p:cNvPr id="23" name="矩形 22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74222" y="4187956"/>
            <a:ext cx="1416020" cy="1323440"/>
            <a:chOff x="8548025" y="1459078"/>
            <a:chExt cx="1416020" cy="1323440"/>
          </a:xfrm>
        </p:grpSpPr>
        <p:sp>
          <p:nvSpPr>
            <p:cNvPr id="26" name="矩形 25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9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1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68074" y="2021343"/>
            <a:ext cx="1858169" cy="2275168"/>
          </a:xfrm>
          <a:custGeom>
            <a:avLst/>
            <a:gdLst>
              <a:gd name="T0" fmla="*/ 415 w 685"/>
              <a:gd name="T1" fmla="*/ 102 h 839"/>
              <a:gd name="T2" fmla="*/ 285 w 685"/>
              <a:gd name="T3" fmla="*/ 10 h 839"/>
              <a:gd name="T4" fmla="*/ 193 w 685"/>
              <a:gd name="T5" fmla="*/ 140 h 839"/>
              <a:gd name="T6" fmla="*/ 101 w 685"/>
              <a:gd name="T7" fmla="*/ 155 h 839"/>
              <a:gd name="T8" fmla="*/ 10 w 685"/>
              <a:gd name="T9" fmla="*/ 283 h 839"/>
              <a:gd name="T10" fmla="*/ 91 w 685"/>
              <a:gd name="T11" fmla="*/ 767 h 839"/>
              <a:gd name="T12" fmla="*/ 277 w 685"/>
              <a:gd name="T13" fmla="*/ 736 h 839"/>
              <a:gd name="T14" fmla="*/ 407 w 685"/>
              <a:gd name="T15" fmla="*/ 828 h 839"/>
              <a:gd name="T16" fmla="*/ 499 w 685"/>
              <a:gd name="T17" fmla="*/ 699 h 839"/>
              <a:gd name="T18" fmla="*/ 685 w 685"/>
              <a:gd name="T19" fmla="*/ 667 h 839"/>
              <a:gd name="T20" fmla="*/ 585 w 685"/>
              <a:gd name="T21" fmla="*/ 74 h 839"/>
              <a:gd name="T22" fmla="*/ 415 w 685"/>
              <a:gd name="T23" fmla="*/ 10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9">
                <a:moveTo>
                  <a:pt x="415" y="102"/>
                </a:moveTo>
                <a:cubicBezTo>
                  <a:pt x="405" y="41"/>
                  <a:pt x="347" y="0"/>
                  <a:pt x="285" y="10"/>
                </a:cubicBezTo>
                <a:cubicBezTo>
                  <a:pt x="224" y="20"/>
                  <a:pt x="183" y="78"/>
                  <a:pt x="193" y="140"/>
                </a:cubicBezTo>
                <a:cubicBezTo>
                  <a:pt x="101" y="155"/>
                  <a:pt x="101" y="155"/>
                  <a:pt x="101" y="155"/>
                </a:cubicBezTo>
                <a:cubicBezTo>
                  <a:pt x="40" y="166"/>
                  <a:pt x="0" y="223"/>
                  <a:pt x="10" y="283"/>
                </a:cubicBezTo>
                <a:cubicBezTo>
                  <a:pt x="91" y="767"/>
                  <a:pt x="91" y="767"/>
                  <a:pt x="91" y="767"/>
                </a:cubicBezTo>
                <a:cubicBezTo>
                  <a:pt x="277" y="736"/>
                  <a:pt x="277" y="736"/>
                  <a:pt x="277" y="736"/>
                </a:cubicBezTo>
                <a:cubicBezTo>
                  <a:pt x="287" y="797"/>
                  <a:pt x="345" y="839"/>
                  <a:pt x="407" y="828"/>
                </a:cubicBezTo>
                <a:cubicBezTo>
                  <a:pt x="468" y="818"/>
                  <a:pt x="510" y="760"/>
                  <a:pt x="499" y="699"/>
                </a:cubicBezTo>
                <a:cubicBezTo>
                  <a:pt x="685" y="667"/>
                  <a:pt x="685" y="667"/>
                  <a:pt x="685" y="667"/>
                </a:cubicBezTo>
                <a:cubicBezTo>
                  <a:pt x="585" y="74"/>
                  <a:pt x="585" y="74"/>
                  <a:pt x="585" y="74"/>
                </a:cubicBezTo>
                <a:lnTo>
                  <a:pt x="415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59982" y="1972082"/>
            <a:ext cx="2270586" cy="1858169"/>
          </a:xfrm>
          <a:custGeom>
            <a:avLst/>
            <a:gdLst>
              <a:gd name="T0" fmla="*/ 826 w 837"/>
              <a:gd name="T1" fmla="*/ 270 h 685"/>
              <a:gd name="T2" fmla="*/ 697 w 837"/>
              <a:gd name="T3" fmla="*/ 178 h 685"/>
              <a:gd name="T4" fmla="*/ 684 w 837"/>
              <a:gd name="T5" fmla="*/ 101 h 685"/>
              <a:gd name="T6" fmla="*/ 556 w 837"/>
              <a:gd name="T7" fmla="*/ 10 h 685"/>
              <a:gd name="T8" fmla="*/ 72 w 837"/>
              <a:gd name="T9" fmla="*/ 92 h 685"/>
              <a:gd name="T10" fmla="*/ 103 w 837"/>
              <a:gd name="T11" fmla="*/ 277 h 685"/>
              <a:gd name="T12" fmla="*/ 11 w 837"/>
              <a:gd name="T13" fmla="*/ 407 h 685"/>
              <a:gd name="T14" fmla="*/ 141 w 837"/>
              <a:gd name="T15" fmla="*/ 500 h 685"/>
              <a:gd name="T16" fmla="*/ 172 w 837"/>
              <a:gd name="T17" fmla="*/ 685 h 685"/>
              <a:gd name="T18" fmla="*/ 765 w 837"/>
              <a:gd name="T19" fmla="*/ 586 h 685"/>
              <a:gd name="T20" fmla="*/ 734 w 837"/>
              <a:gd name="T21" fmla="*/ 400 h 685"/>
              <a:gd name="T22" fmla="*/ 826 w 837"/>
              <a:gd name="T23" fmla="*/ 27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7" h="685">
                <a:moveTo>
                  <a:pt x="826" y="270"/>
                </a:moveTo>
                <a:cubicBezTo>
                  <a:pt x="816" y="209"/>
                  <a:pt x="758" y="167"/>
                  <a:pt x="697" y="178"/>
                </a:cubicBezTo>
                <a:cubicBezTo>
                  <a:pt x="684" y="101"/>
                  <a:pt x="684" y="101"/>
                  <a:pt x="684" y="101"/>
                </a:cubicBezTo>
                <a:cubicBezTo>
                  <a:pt x="674" y="41"/>
                  <a:pt x="617" y="0"/>
                  <a:pt x="556" y="10"/>
                </a:cubicBezTo>
                <a:cubicBezTo>
                  <a:pt x="72" y="92"/>
                  <a:pt x="72" y="92"/>
                  <a:pt x="72" y="92"/>
                </a:cubicBezTo>
                <a:cubicBezTo>
                  <a:pt x="103" y="277"/>
                  <a:pt x="103" y="277"/>
                  <a:pt x="103" y="277"/>
                </a:cubicBezTo>
                <a:cubicBezTo>
                  <a:pt x="42" y="288"/>
                  <a:pt x="0" y="346"/>
                  <a:pt x="11" y="407"/>
                </a:cubicBezTo>
                <a:cubicBezTo>
                  <a:pt x="21" y="469"/>
                  <a:pt x="79" y="510"/>
                  <a:pt x="141" y="500"/>
                </a:cubicBezTo>
                <a:cubicBezTo>
                  <a:pt x="172" y="685"/>
                  <a:pt x="172" y="685"/>
                  <a:pt x="172" y="685"/>
                </a:cubicBezTo>
                <a:cubicBezTo>
                  <a:pt x="765" y="586"/>
                  <a:pt x="765" y="586"/>
                  <a:pt x="765" y="586"/>
                </a:cubicBezTo>
                <a:cubicBezTo>
                  <a:pt x="734" y="400"/>
                  <a:pt x="734" y="400"/>
                  <a:pt x="734" y="400"/>
                </a:cubicBezTo>
                <a:cubicBezTo>
                  <a:pt x="795" y="390"/>
                  <a:pt x="837" y="331"/>
                  <a:pt x="826" y="2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8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026242" y="3372009"/>
            <a:ext cx="1858169" cy="2262567"/>
          </a:xfrm>
          <a:custGeom>
            <a:avLst/>
            <a:gdLst>
              <a:gd name="T0" fmla="*/ 399 w 685"/>
              <a:gd name="T1" fmla="*/ 102 h 834"/>
              <a:gd name="T2" fmla="*/ 269 w 685"/>
              <a:gd name="T3" fmla="*/ 10 h 834"/>
              <a:gd name="T4" fmla="*/ 176 w 685"/>
              <a:gd name="T5" fmla="*/ 140 h 834"/>
              <a:gd name="T6" fmla="*/ 0 w 685"/>
              <a:gd name="T7" fmla="*/ 169 h 834"/>
              <a:gd name="T8" fmla="*/ 100 w 685"/>
              <a:gd name="T9" fmla="*/ 763 h 834"/>
              <a:gd name="T10" fmla="*/ 285 w 685"/>
              <a:gd name="T11" fmla="*/ 732 h 834"/>
              <a:gd name="T12" fmla="*/ 415 w 685"/>
              <a:gd name="T13" fmla="*/ 824 h 834"/>
              <a:gd name="T14" fmla="*/ 507 w 685"/>
              <a:gd name="T15" fmla="*/ 694 h 834"/>
              <a:gd name="T16" fmla="*/ 584 w 685"/>
              <a:gd name="T17" fmla="*/ 681 h 834"/>
              <a:gd name="T18" fmla="*/ 675 w 685"/>
              <a:gd name="T19" fmla="*/ 554 h 834"/>
              <a:gd name="T20" fmla="*/ 593 w 685"/>
              <a:gd name="T21" fmla="*/ 70 h 834"/>
              <a:gd name="T22" fmla="*/ 399 w 685"/>
              <a:gd name="T23" fmla="*/ 102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4">
                <a:moveTo>
                  <a:pt x="399" y="102"/>
                </a:moveTo>
                <a:cubicBezTo>
                  <a:pt x="388" y="41"/>
                  <a:pt x="330" y="0"/>
                  <a:pt x="269" y="10"/>
                </a:cubicBezTo>
                <a:cubicBezTo>
                  <a:pt x="207" y="20"/>
                  <a:pt x="166" y="78"/>
                  <a:pt x="176" y="140"/>
                </a:cubicBezTo>
                <a:cubicBezTo>
                  <a:pt x="0" y="169"/>
                  <a:pt x="0" y="169"/>
                  <a:pt x="0" y="169"/>
                </a:cubicBezTo>
                <a:cubicBezTo>
                  <a:pt x="100" y="763"/>
                  <a:pt x="100" y="763"/>
                  <a:pt x="100" y="763"/>
                </a:cubicBezTo>
                <a:cubicBezTo>
                  <a:pt x="285" y="732"/>
                  <a:pt x="285" y="732"/>
                  <a:pt x="285" y="732"/>
                </a:cubicBezTo>
                <a:cubicBezTo>
                  <a:pt x="296" y="793"/>
                  <a:pt x="354" y="834"/>
                  <a:pt x="415" y="824"/>
                </a:cubicBezTo>
                <a:cubicBezTo>
                  <a:pt x="476" y="814"/>
                  <a:pt x="518" y="756"/>
                  <a:pt x="507" y="694"/>
                </a:cubicBezTo>
                <a:cubicBezTo>
                  <a:pt x="584" y="681"/>
                  <a:pt x="584" y="681"/>
                  <a:pt x="584" y="681"/>
                </a:cubicBezTo>
                <a:cubicBezTo>
                  <a:pt x="644" y="671"/>
                  <a:pt x="685" y="614"/>
                  <a:pt x="675" y="554"/>
                </a:cubicBezTo>
                <a:cubicBezTo>
                  <a:pt x="593" y="70"/>
                  <a:pt x="593" y="70"/>
                  <a:pt x="593" y="70"/>
                </a:cubicBezTo>
                <a:lnTo>
                  <a:pt x="399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1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221918" y="3830251"/>
            <a:ext cx="2268294" cy="1858169"/>
          </a:xfrm>
          <a:custGeom>
            <a:avLst/>
            <a:gdLst>
              <a:gd name="T0" fmla="*/ 696 w 836"/>
              <a:gd name="T1" fmla="*/ 186 h 685"/>
              <a:gd name="T2" fmla="*/ 665 w 836"/>
              <a:gd name="T3" fmla="*/ 0 h 685"/>
              <a:gd name="T4" fmla="*/ 71 w 836"/>
              <a:gd name="T5" fmla="*/ 100 h 685"/>
              <a:gd name="T6" fmla="*/ 103 w 836"/>
              <a:gd name="T7" fmla="*/ 286 h 685"/>
              <a:gd name="T8" fmla="*/ 11 w 836"/>
              <a:gd name="T9" fmla="*/ 416 h 685"/>
              <a:gd name="T10" fmla="*/ 140 w 836"/>
              <a:gd name="T11" fmla="*/ 508 h 685"/>
              <a:gd name="T12" fmla="*/ 153 w 836"/>
              <a:gd name="T13" fmla="*/ 585 h 685"/>
              <a:gd name="T14" fmla="*/ 280 w 836"/>
              <a:gd name="T15" fmla="*/ 675 h 685"/>
              <a:gd name="T16" fmla="*/ 765 w 836"/>
              <a:gd name="T17" fmla="*/ 594 h 685"/>
              <a:gd name="T18" fmla="*/ 733 w 836"/>
              <a:gd name="T19" fmla="*/ 408 h 685"/>
              <a:gd name="T20" fmla="*/ 826 w 836"/>
              <a:gd name="T21" fmla="*/ 278 h 685"/>
              <a:gd name="T22" fmla="*/ 696 w 836"/>
              <a:gd name="T23" fmla="*/ 18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6" h="685">
                <a:moveTo>
                  <a:pt x="696" y="186"/>
                </a:moveTo>
                <a:cubicBezTo>
                  <a:pt x="665" y="0"/>
                  <a:pt x="665" y="0"/>
                  <a:pt x="665" y="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103" y="286"/>
                  <a:pt x="103" y="286"/>
                  <a:pt x="103" y="286"/>
                </a:cubicBezTo>
                <a:cubicBezTo>
                  <a:pt x="42" y="296"/>
                  <a:pt x="0" y="354"/>
                  <a:pt x="11" y="416"/>
                </a:cubicBezTo>
                <a:cubicBezTo>
                  <a:pt x="21" y="477"/>
                  <a:pt x="79" y="518"/>
                  <a:pt x="140" y="508"/>
                </a:cubicBezTo>
                <a:cubicBezTo>
                  <a:pt x="153" y="585"/>
                  <a:pt x="153" y="585"/>
                  <a:pt x="153" y="585"/>
                </a:cubicBezTo>
                <a:cubicBezTo>
                  <a:pt x="163" y="645"/>
                  <a:pt x="220" y="685"/>
                  <a:pt x="280" y="675"/>
                </a:cubicBezTo>
                <a:cubicBezTo>
                  <a:pt x="765" y="594"/>
                  <a:pt x="765" y="594"/>
                  <a:pt x="765" y="594"/>
                </a:cubicBezTo>
                <a:cubicBezTo>
                  <a:pt x="733" y="408"/>
                  <a:pt x="733" y="408"/>
                  <a:pt x="733" y="408"/>
                </a:cubicBezTo>
                <a:cubicBezTo>
                  <a:pt x="795" y="398"/>
                  <a:pt x="836" y="340"/>
                  <a:pt x="826" y="278"/>
                </a:cubicBezTo>
                <a:cubicBezTo>
                  <a:pt x="816" y="217"/>
                  <a:pt x="757" y="176"/>
                  <a:pt x="696" y="18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5142175" y="4540770"/>
            <a:ext cx="442783" cy="440915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844969" y="4179265"/>
            <a:ext cx="440915" cy="388603"/>
            <a:chOff x="0" y="0"/>
            <a:chExt cx="236" cy="208"/>
          </a:xfrm>
        </p:grpSpPr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485359" y="2610720"/>
            <a:ext cx="446519" cy="442783"/>
            <a:chOff x="0" y="0"/>
            <a:chExt cx="239" cy="237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726640" y="2966484"/>
            <a:ext cx="440915" cy="442784"/>
            <a:chOff x="0" y="0"/>
            <a:chExt cx="236" cy="237"/>
          </a:xfrm>
        </p:grpSpPr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6934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3.33333E-6 L 0.09323 -0.036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0.01537 0.1650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824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-0.08528 0.0324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04167E-6 3.33333E-6 L -0.01172 -0.1657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/>
      <p:bldP spid="13" grpId="0"/>
      <p:bldP spid="14" grpId="0"/>
      <p:bldP spid="15" grpId="0"/>
      <p:bldP spid="16" grpId="0" animBg="1"/>
      <p:bldP spid="28" grpId="0" animBg="1"/>
      <p:bldP spid="2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74748" y="2405981"/>
            <a:ext cx="1897103" cy="2202422"/>
            <a:chOff x="1274748" y="2405981"/>
            <a:chExt cx="1897103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432" y="2607196"/>
              <a:ext cx="1871735" cy="2001207"/>
            </a:xfrm>
            <a:custGeom>
              <a:avLst/>
              <a:gdLst>
                <a:gd name="T0" fmla="*/ 0 w 2066"/>
                <a:gd name="T1" fmla="*/ 0 h 2377"/>
                <a:gd name="T2" fmla="*/ 2066 w 2066"/>
                <a:gd name="T3" fmla="*/ 0 h 2377"/>
                <a:gd name="T4" fmla="*/ 1033 w 2066"/>
                <a:gd name="T5" fmla="*/ 2377 h 2377"/>
                <a:gd name="T6" fmla="*/ 0 w 2066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6" h="2377">
                  <a:moveTo>
                    <a:pt x="0" y="0"/>
                  </a:moveTo>
                  <a:lnTo>
                    <a:pt x="2066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4748" y="2405981"/>
              <a:ext cx="1897103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30451" y="3556022"/>
              <a:ext cx="984790" cy="1052381"/>
            </a:xfrm>
            <a:custGeom>
              <a:avLst/>
              <a:gdLst>
                <a:gd name="T0" fmla="*/ 1087 w 1087"/>
                <a:gd name="T1" fmla="*/ 0 h 1250"/>
                <a:gd name="T2" fmla="*/ 0 w 1087"/>
                <a:gd name="T3" fmla="*/ 0 h 1250"/>
                <a:gd name="T4" fmla="*/ 544 w 1087"/>
                <a:gd name="T5" fmla="*/ 1250 h 1250"/>
                <a:gd name="T6" fmla="*/ 1087 w 1087"/>
                <a:gd name="T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7" h="1250">
                  <a:moveTo>
                    <a:pt x="1087" y="0"/>
                  </a:moveTo>
                  <a:lnTo>
                    <a:pt x="0" y="0"/>
                  </a:lnTo>
                  <a:lnTo>
                    <a:pt x="544" y="125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9277" y="2405981"/>
            <a:ext cx="1895291" cy="2202422"/>
            <a:chOff x="3919277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931960" y="2607196"/>
              <a:ext cx="1869924" cy="2001207"/>
            </a:xfrm>
            <a:custGeom>
              <a:avLst/>
              <a:gdLst>
                <a:gd name="T0" fmla="*/ 0 w 2064"/>
                <a:gd name="T1" fmla="*/ 0 h 2377"/>
                <a:gd name="T2" fmla="*/ 2064 w 2064"/>
                <a:gd name="T3" fmla="*/ 0 h 2377"/>
                <a:gd name="T4" fmla="*/ 1031 w 2064"/>
                <a:gd name="T5" fmla="*/ 2377 h 2377"/>
                <a:gd name="T6" fmla="*/ 0 w 2064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4" h="2377">
                  <a:moveTo>
                    <a:pt x="0" y="0"/>
                  </a:moveTo>
                  <a:lnTo>
                    <a:pt x="2064" y="0"/>
                  </a:lnTo>
                  <a:lnTo>
                    <a:pt x="1031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919277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259922" y="3309344"/>
              <a:ext cx="1214001" cy="1299059"/>
            </a:xfrm>
            <a:custGeom>
              <a:avLst/>
              <a:gdLst>
                <a:gd name="T0" fmla="*/ 1340 w 1340"/>
                <a:gd name="T1" fmla="*/ 0 h 1543"/>
                <a:gd name="T2" fmla="*/ 0 w 1340"/>
                <a:gd name="T3" fmla="*/ 0 h 1543"/>
                <a:gd name="T4" fmla="*/ 669 w 1340"/>
                <a:gd name="T5" fmla="*/ 1543 h 1543"/>
                <a:gd name="T6" fmla="*/ 1340 w 1340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43">
                  <a:moveTo>
                    <a:pt x="1340" y="0"/>
                  </a:moveTo>
                  <a:lnTo>
                    <a:pt x="0" y="0"/>
                  </a:lnTo>
                  <a:lnTo>
                    <a:pt x="669" y="1543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93275" y="2405981"/>
            <a:ext cx="1895291" cy="2202422"/>
            <a:chOff x="9093275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105959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3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093275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308896" y="3041619"/>
              <a:ext cx="1464955" cy="1566784"/>
            </a:xfrm>
            <a:custGeom>
              <a:avLst/>
              <a:gdLst>
                <a:gd name="T0" fmla="*/ 1617 w 1617"/>
                <a:gd name="T1" fmla="*/ 0 h 1861"/>
                <a:gd name="T2" fmla="*/ 0 w 1617"/>
                <a:gd name="T3" fmla="*/ 0 h 1861"/>
                <a:gd name="T4" fmla="*/ 809 w 1617"/>
                <a:gd name="T5" fmla="*/ 1861 h 1861"/>
                <a:gd name="T6" fmla="*/ 1617 w 1617"/>
                <a:gd name="T7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7" h="1861">
                  <a:moveTo>
                    <a:pt x="1617" y="0"/>
                  </a:moveTo>
                  <a:lnTo>
                    <a:pt x="0" y="0"/>
                  </a:lnTo>
                  <a:lnTo>
                    <a:pt x="809" y="1861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24848" y="2405981"/>
            <a:ext cx="1895291" cy="2202422"/>
            <a:chOff x="6524848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538438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0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0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524848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169899" y="3959295"/>
              <a:ext cx="606094" cy="649108"/>
            </a:xfrm>
            <a:custGeom>
              <a:avLst/>
              <a:gdLst>
                <a:gd name="T0" fmla="*/ 669 w 669"/>
                <a:gd name="T1" fmla="*/ 0 h 771"/>
                <a:gd name="T2" fmla="*/ 0 w 669"/>
                <a:gd name="T3" fmla="*/ 0 h 771"/>
                <a:gd name="T4" fmla="*/ 333 w 669"/>
                <a:gd name="T5" fmla="*/ 771 h 771"/>
                <a:gd name="T6" fmla="*/ 669 w 669"/>
                <a:gd name="T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71">
                  <a:moveTo>
                    <a:pt x="669" y="0"/>
                  </a:moveTo>
                  <a:lnTo>
                    <a:pt x="0" y="0"/>
                  </a:lnTo>
                  <a:lnTo>
                    <a:pt x="333" y="77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8099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903038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97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33291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9135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01%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7014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48934" y="175974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03%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627725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534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/>
          <a:srcRect l="62099"/>
          <a:stretch/>
        </p:blipFill>
        <p:spPr>
          <a:xfrm>
            <a:off x="6114197" y="1530113"/>
            <a:ext cx="2388358" cy="4201104"/>
          </a:xfrm>
          <a:prstGeom prst="rect">
            <a:avLst/>
          </a:prstGeom>
        </p:spPr>
      </p:pic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/>
          <a:srcRect l="26074" r="38719"/>
          <a:stretch/>
        </p:blipFill>
        <p:spPr>
          <a:xfrm>
            <a:off x="8789159" y="1530113"/>
            <a:ext cx="2388358" cy="4201104"/>
          </a:xfrm>
          <a:prstGeom prst="rect">
            <a:avLst/>
          </a:prstGeom>
        </p:spPr>
      </p:pic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1932861"/>
            <a:ext cx="618634" cy="618634"/>
            <a:chOff x="1095115" y="1845105"/>
            <a:chExt cx="794145" cy="794145"/>
          </a:xfrm>
        </p:grpSpPr>
        <p:sp>
          <p:nvSpPr>
            <p:cNvPr id="8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11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3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290930" y="2114151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3137083"/>
            <a:ext cx="618634" cy="618634"/>
            <a:chOff x="1095115" y="3049327"/>
            <a:chExt cx="794145" cy="794145"/>
          </a:xfrm>
        </p:grpSpPr>
        <p:sp>
          <p:nvSpPr>
            <p:cNvPr id="12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3049327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4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307321" y="3283134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1785732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3012890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5490" y="4346222"/>
            <a:ext cx="4201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Rapidiously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actualize e-business materials before viral vortals. Compellingly deliver prospective catalysts for change before economically sound meta-services.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Intrinsicly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enable optimal results for error-free architectures. Conveniently drive professional communities for extensive functionalities. </a:t>
            </a:r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0" name="矩形 1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6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07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55152" y="1714500"/>
            <a:ext cx="1438213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grpSp>
        <p:nvGrpSpPr>
          <p:cNvPr id="6" name="组合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917363" y="2659541"/>
            <a:ext cx="2486420" cy="738664"/>
            <a:chOff x="8548025" y="1459078"/>
            <a:chExt cx="2486420" cy="738664"/>
          </a:xfrm>
        </p:grpSpPr>
        <p:sp>
          <p:nvSpPr>
            <p:cNvPr id="8" name="矩形 7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09925" y="4718196"/>
            <a:ext cx="2486420" cy="738664"/>
            <a:chOff x="8548025" y="1459078"/>
            <a:chExt cx="2486420" cy="738664"/>
          </a:xfrm>
        </p:grpSpPr>
        <p:sp>
          <p:nvSpPr>
            <p:cNvPr id="13" name="矩形 12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841402" y="1705433"/>
            <a:ext cx="2486420" cy="738664"/>
            <a:chOff x="8548025" y="1459078"/>
            <a:chExt cx="2486420" cy="738664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330543" y="3801447"/>
            <a:ext cx="2486420" cy="738664"/>
            <a:chOff x="8548025" y="1459078"/>
            <a:chExt cx="2486420" cy="738664"/>
          </a:xfrm>
        </p:grpSpPr>
        <p:sp>
          <p:nvSpPr>
            <p:cNvPr id="19" name="矩形 18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80308" y="2680425"/>
            <a:ext cx="2187903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59560" y="3636825"/>
            <a:ext cx="3029401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31162" y="4593225"/>
            <a:ext cx="3886201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8" y="3914699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03%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25686" y="4872084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04%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6" name="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10" y="2040541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01%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9" y="2913182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02%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81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490531" y="4631055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3817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1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6367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21211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093535" y="4624724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6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692201" y="462783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7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295205" y="4621501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359407" y="2350147"/>
            <a:ext cx="3205663" cy="3205660"/>
            <a:chOff x="4359407" y="2350147"/>
            <a:chExt cx="3205663" cy="3205660"/>
          </a:xfrm>
        </p:grpSpPr>
        <p:sp>
          <p:nvSpPr>
            <p:cNvPr id="11" name="Block Arc 176"/>
            <p:cNvSpPr/>
            <p:nvPr/>
          </p:nvSpPr>
          <p:spPr>
            <a:xfrm>
              <a:off x="4359407" y="2350147"/>
              <a:ext cx="3205663" cy="320566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359407" y="2350147"/>
              <a:ext cx="3205663" cy="3205660"/>
              <a:chOff x="4359407" y="2350147"/>
              <a:chExt cx="3205663" cy="3205660"/>
            </a:xfrm>
          </p:grpSpPr>
          <p:sp>
            <p:nvSpPr>
              <p:cNvPr id="5" name="Block Arc 173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Block Arc 174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Block Arc 175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Freeform 17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1870706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3" name="Freeform 17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11232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4" name="Freeform 18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5001970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5" name="Freeform 18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79964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7358275" y="3744636"/>
            <a:ext cx="338347" cy="336919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8487" y="2273995"/>
            <a:ext cx="336920" cy="296946"/>
            <a:chOff x="0" y="0"/>
            <a:chExt cx="236" cy="208"/>
          </a:xfrm>
          <a:solidFill>
            <a:schemeClr val="bg1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3411" y="5357628"/>
            <a:ext cx="341201" cy="338346"/>
            <a:chOff x="0" y="0"/>
            <a:chExt cx="239" cy="237"/>
          </a:xfrm>
          <a:solidFill>
            <a:schemeClr val="bg1"/>
          </a:solidFill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191377" y="3792070"/>
            <a:ext cx="336919" cy="338347"/>
            <a:chOff x="0" y="0"/>
            <a:chExt cx="236" cy="237"/>
          </a:xfrm>
          <a:solidFill>
            <a:schemeClr val="bg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4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085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4349 0.00417 L 3.125E-6 1.1111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232 -0.00093 L 2.08333E-6 1.1111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0.07477 L -2.29167E-6 3.7037E-7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0" grpId="0" animBg="1"/>
      <p:bldP spid="32" grpId="0" animBg="1"/>
      <p:bldP spid="3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4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30299"/>
              </p:ext>
            </p:extLst>
          </p:nvPr>
        </p:nvGraphicFramePr>
        <p:xfrm>
          <a:off x="936254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619140" y="2827040"/>
            <a:ext cx="996124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 dirty="0">
                <a:solidFill>
                  <a:srgbClr val="EE534F"/>
                </a:solidFill>
                <a:latin typeface="+mn-lt"/>
              </a:rPr>
              <a:t>50%</a:t>
            </a:r>
          </a:p>
        </p:txBody>
      </p:sp>
      <p:graphicFrame>
        <p:nvGraphicFramePr>
          <p:cNvPr id="8" name="Chart 1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227"/>
              </p:ext>
            </p:extLst>
          </p:nvPr>
        </p:nvGraphicFramePr>
        <p:xfrm>
          <a:off x="3584390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4404737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70%</a:t>
            </a:r>
          </a:p>
        </p:txBody>
      </p:sp>
      <p:graphicFrame>
        <p:nvGraphicFramePr>
          <p:cNvPr id="12" name="Chart 1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0072"/>
              </p:ext>
            </p:extLst>
          </p:nvPr>
        </p:nvGraphicFramePr>
        <p:xfrm>
          <a:off x="6231727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7052074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rgbClr val="EE534F"/>
                </a:solidFill>
                <a:latin typeface="+mn-lt"/>
              </a:rPr>
              <a:t>25%</a:t>
            </a:r>
          </a:p>
        </p:txBody>
      </p:sp>
      <p:graphicFrame>
        <p:nvGraphicFramePr>
          <p:cNvPr id="14" name="Chart 2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83096"/>
              </p:ext>
            </p:extLst>
          </p:nvPr>
        </p:nvGraphicFramePr>
        <p:xfrm>
          <a:off x="8879864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30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9700210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81%</a:t>
            </a:r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39576" y="4760914"/>
            <a:ext cx="2039974" cy="1212314"/>
            <a:chOff x="7938313" y="1649616"/>
            <a:chExt cx="3011921" cy="121231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64241" y="4760914"/>
            <a:ext cx="2039974" cy="1212314"/>
            <a:chOff x="7938313" y="1649616"/>
            <a:chExt cx="3011921" cy="1212314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07125" y="4760914"/>
            <a:ext cx="2039974" cy="1212314"/>
            <a:chOff x="7938313" y="1649616"/>
            <a:chExt cx="3011921" cy="1212314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231790" y="4760914"/>
            <a:ext cx="2039974" cy="1212314"/>
            <a:chOff x="7938313" y="1649616"/>
            <a:chExt cx="3011921" cy="1212314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7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749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/>
      <p:bldGraphic spid="8" grpId="0">
        <p:bldAsOne/>
      </p:bldGraphic>
      <p:bldGraphic spid="8" grpId="1">
        <p:bldAsOne/>
      </p:bldGraphic>
      <p:bldP spid="11" grpId="0"/>
      <p:bldGraphic spid="12" grpId="0">
        <p:bldAsOne/>
      </p:bldGraphic>
      <p:bldGraphic spid="12" grpId="1">
        <p:bldAsOne/>
      </p:bldGraphic>
      <p:bldP spid="13" grpId="0"/>
      <p:bldGraphic spid="14" grpId="0">
        <p:bldAsOne/>
      </p:bldGraphic>
      <p:bldGraphic spid="14" grpId="1">
        <p:bldAsOne/>
      </p:bldGraphic>
      <p:bldP spid="15" grpId="0"/>
      <p:bldP spid="28" grpId="0" animBg="1"/>
      <p:bldP spid="2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9132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1372603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2599761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3826919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5054078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圆角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16" name="矩形 1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671581913"/>
              </p:ext>
            </p:extLst>
          </p:nvPr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14643" t="8501" r="1052" b="12153"/>
          <a:stretch/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/>
          <a:srcRect l="14830" t="10057"/>
          <a:stretch/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2"/>
          <a:srcRect t="4401"/>
          <a:stretch/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3"/>
          <a:srcRect t="4179" b="37004"/>
          <a:stretch/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5"/>
          <a:srcRect t="3820" b="56368"/>
          <a:stretch/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7"/>
          <a:srcRect t="3837" b="53633"/>
          <a:stretch/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/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80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3138</Words>
  <Application>Microsoft Office PowerPoint</Application>
  <PresentationFormat>宽屏</PresentationFormat>
  <Paragraphs>523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Dotum</vt:lpstr>
      <vt:lpstr>맑은 고딕</vt:lpstr>
      <vt:lpstr>Malgun Gothic Semilight</vt:lpstr>
      <vt:lpstr>Meiryo UI</vt:lpstr>
      <vt:lpstr>Microsoft JhengHei</vt:lpstr>
      <vt:lpstr>Microsoft JhengHei Light</vt:lpstr>
      <vt:lpstr>Microsoft YaHei UI</vt:lpstr>
      <vt:lpstr>MS PGothic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Roboto</vt:lpstr>
      <vt:lpstr>Segoe UI Semilight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156</cp:revision>
  <dcterms:created xsi:type="dcterms:W3CDTF">2016-10-21T10:43:41Z</dcterms:created>
  <dcterms:modified xsi:type="dcterms:W3CDTF">2017-07-16T20:33:25Z</dcterms:modified>
</cp:coreProperties>
</file>