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259" r:id="rId4"/>
    <p:sldId id="263" r:id="rId5"/>
    <p:sldId id="291" r:id="rId6"/>
    <p:sldId id="304" r:id="rId7"/>
    <p:sldId id="305" r:id="rId8"/>
    <p:sldId id="313" r:id="rId9"/>
    <p:sldId id="290" r:id="rId10"/>
    <p:sldId id="271" r:id="rId11"/>
    <p:sldId id="292" r:id="rId12"/>
    <p:sldId id="267" r:id="rId13"/>
    <p:sldId id="351" r:id="rId14"/>
    <p:sldId id="294" r:id="rId15"/>
    <p:sldId id="270" r:id="rId16"/>
    <p:sldId id="268" r:id="rId17"/>
    <p:sldId id="297" r:id="rId18"/>
    <p:sldId id="303" r:id="rId19"/>
    <p:sldId id="307" r:id="rId20"/>
    <p:sldId id="308" r:id="rId21"/>
    <p:sldId id="298" r:id="rId22"/>
    <p:sldId id="272" r:id="rId23"/>
    <p:sldId id="309" r:id="rId24"/>
    <p:sldId id="310" r:id="rId25"/>
    <p:sldId id="311" r:id="rId26"/>
    <p:sldId id="352" r:id="rId27"/>
    <p:sldId id="301" r:id="rId28"/>
    <p:sldId id="273" r:id="rId29"/>
    <p:sldId id="274" r:id="rId30"/>
    <p:sldId id="302" r:id="rId31"/>
    <p:sldId id="312" r:id="rId32"/>
    <p:sldId id="30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ä¸­åº¦æ ·å¼ 3 - 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9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5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1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8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9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97108" y="162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8945" y="346710"/>
            <a:ext cx="116268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           </a:t>
            </a:r>
            <a:r>
              <a:rPr lang="x-none" altLang="zh-CN" sz="2400" dirty="0" smtClean="0">
                <a:solidFill>
                  <a:schemeClr val="tx2"/>
                </a:solidFill>
                <a:ea typeface="Microsoft YaHei UI" panose="020B0503020204020204" pitchFamily="34" charset="-122"/>
              </a:rPr>
              <a:t>蒲公英快速发布新版本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979805"/>
            <a:ext cx="9806305" cy="579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/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/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/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/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/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/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/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/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/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/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/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/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/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/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/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/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/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/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/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/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/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/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/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855" y="3823335"/>
            <a:ext cx="512635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608" t="5332" r="3199" b="7423"/>
          <a:stretch>
            <a:fillRect/>
          </a:stretch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之非功能需求变更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后期技术负责人追加了域名及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加密访问的需求，购买的域名因未备案被封锁，证书被无效化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购买暂时无需备案的新域名，增加一个生成证书并能够自动更新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证书的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代理到服务器的访问，对已有证书的域名设置强制跳转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访问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正常访问，一键部署的服务端访问中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管理界面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正常访问而数据获取后台正常强制跳转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>
            <a:fillRect/>
          </a:stretch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>
            <a:fillRect/>
          </a:stretch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/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14643" t="8501" r="1052" b="12153"/>
          <a:stretch>
            <a:fillRect/>
          </a:stretch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/>
          <a:srcRect l="14830" t="10057"/>
          <a:stretch>
            <a:fillRect/>
          </a:stretch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2"/>
          <a:srcRect t="4401"/>
          <a:stretch>
            <a:fillRect/>
          </a:stretch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3"/>
          <a:srcRect t="4179" b="37004"/>
          <a:stretch>
            <a:fillRect/>
          </a:stretch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5"/>
          <a:srcRect t="3820" b="56368"/>
          <a:stretch>
            <a:fillRect/>
          </a:stretch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7"/>
          <a:srcRect t="3837" b="53633"/>
          <a:stretch>
            <a:fillRect/>
          </a:stretch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>
            <a:fillRect/>
          </a:stretch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1893</Words>
  <Application>Microsoft Office PowerPoint</Application>
  <PresentationFormat>宽屏</PresentationFormat>
  <Paragraphs>324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Dotum</vt:lpstr>
      <vt:lpstr>Malgun Gothic Semilight</vt:lpstr>
      <vt:lpstr>Meiryo UI</vt:lpstr>
      <vt:lpstr>Microsoft JhengHei Light</vt:lpstr>
      <vt:lpstr>Microsoft YaHei UI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Roboto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161</cp:revision>
  <dcterms:created xsi:type="dcterms:W3CDTF">2017-07-17T09:26:46Z</dcterms:created>
  <dcterms:modified xsi:type="dcterms:W3CDTF">2017-07-18T03:48:29Z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