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8"/>
  </p:notesMasterIdLst>
  <p:sldIdLst>
    <p:sldId id="258" r:id="rId3"/>
    <p:sldId id="256" r:id="rId4"/>
    <p:sldId id="259" r:id="rId5"/>
    <p:sldId id="276" r:id="rId6"/>
    <p:sldId id="321" r:id="rId7"/>
    <p:sldId id="322" r:id="rId8"/>
    <p:sldId id="278" r:id="rId9"/>
    <p:sldId id="316" r:id="rId10"/>
    <p:sldId id="286" r:id="rId11"/>
    <p:sldId id="315" r:id="rId12"/>
    <p:sldId id="317" r:id="rId13"/>
    <p:sldId id="318" r:id="rId14"/>
    <p:sldId id="319" r:id="rId15"/>
    <p:sldId id="320" r:id="rId16"/>
    <p:sldId id="323" r:id="rId17"/>
    <p:sldId id="324" r:id="rId18"/>
    <p:sldId id="325" r:id="rId19"/>
    <p:sldId id="282" r:id="rId20"/>
    <p:sldId id="263" r:id="rId21"/>
    <p:sldId id="291" r:id="rId22"/>
    <p:sldId id="304" r:id="rId23"/>
    <p:sldId id="305" r:id="rId24"/>
    <p:sldId id="313" r:id="rId25"/>
    <p:sldId id="290" r:id="rId26"/>
    <p:sldId id="271" r:id="rId27"/>
    <p:sldId id="292" r:id="rId28"/>
    <p:sldId id="267" r:id="rId29"/>
    <p:sldId id="294" r:id="rId30"/>
    <p:sldId id="270" r:id="rId31"/>
    <p:sldId id="268" r:id="rId32"/>
    <p:sldId id="297" r:id="rId33"/>
    <p:sldId id="303" r:id="rId34"/>
    <p:sldId id="307" r:id="rId35"/>
    <p:sldId id="308" r:id="rId36"/>
    <p:sldId id="298" r:id="rId37"/>
    <p:sldId id="272" r:id="rId38"/>
    <p:sldId id="309" r:id="rId39"/>
    <p:sldId id="310" r:id="rId40"/>
    <p:sldId id="311" r:id="rId41"/>
    <p:sldId id="301" r:id="rId42"/>
    <p:sldId id="273" r:id="rId43"/>
    <p:sldId id="274" r:id="rId44"/>
    <p:sldId id="302" r:id="rId45"/>
    <p:sldId id="312" r:id="rId46"/>
    <p:sldId id="306" r:id="rId47"/>
    <p:sldId id="275" r:id="rId48"/>
    <p:sldId id="288" r:id="rId49"/>
    <p:sldId id="265" r:id="rId50"/>
    <p:sldId id="277" r:id="rId51"/>
    <p:sldId id="280" r:id="rId52"/>
    <p:sldId id="281" r:id="rId53"/>
    <p:sldId id="266" r:id="rId54"/>
    <p:sldId id="284" r:id="rId55"/>
    <p:sldId id="283" r:id="rId56"/>
    <p:sldId id="285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5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rgbClr val="EE534F"/>
              </a:solidFill>
              <a:ln w="25385">
                <a:noFill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78C-4332-8A8F-5226F9DCC41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78C-4332-8A8F-5226F9DCC416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78C-4332-8A8F-5226F9DCC416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78C-4332-8A8F-5226F9DCC41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78C-4332-8A8F-5226F9DCC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134-4735-862D-5D3C2F470F1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134-4735-862D-5D3C2F470F1B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134-4735-862D-5D3C2F470F1B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134-4735-862D-5D3C2F470F1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134-4735-862D-5D3C2F470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rgbClr val="EE534F"/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0DC-449B-8B52-827BBBBA1A3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0DC-449B-8B52-827BBBBA1A33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0DC-449B-8B52-827BBBBA1A33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0DC-449B-8B52-827BBBBA1A3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0DC-449B-8B52-827BBBBA1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3B5F0"/>
            </a:solidFill>
            <a:ln w="25385">
              <a:noFill/>
            </a:ln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E78-411C-85C4-B718820193B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25385"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E78-411C-85C4-B718820193BE}"/>
              </c:ext>
            </c:extLst>
          </c:dPt>
          <c:dPt>
            <c:idx val="2"/>
            <c:bubble3D val="0"/>
            <c:spPr>
              <a:solidFill>
                <a:srgbClr val="43B5F0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E78-411C-85C4-B718820193BE}"/>
              </c:ext>
            </c:extLst>
          </c:dPt>
          <c:dPt>
            <c:idx val="3"/>
            <c:bubble3D val="0"/>
            <c:spPr>
              <a:solidFill>
                <a:srgbClr val="B4B4BA"/>
              </a:solidFill>
              <a:ln w="12693">
                <a:solidFill>
                  <a:srgbClr val="FFFFFF"/>
                </a:solidFill>
                <a:prstDash val="solid"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E78-411C-85C4-B718820193BE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E78-411C-85C4-B71882019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 w="253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99" b="0" i="0" u="none" strike="noStrike" baseline="0">
          <a:solidFill>
            <a:srgbClr val="CCFFFF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BB0E1-7F69-4134-8E88-6081C868F3BA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824D4-8AB1-4098-9EF6-0DCB69238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2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1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4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77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7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3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9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9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6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9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0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6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0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5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tm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0"/>
          <a:stretch/>
        </p:blipFill>
        <p:spPr>
          <a:xfrm>
            <a:off x="0" y="5513832"/>
            <a:ext cx="12192000" cy="1344168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36757" y="-1009933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5175913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61284" y="5770417"/>
            <a:ext cx="304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93449" y="1962792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328420" y="6082423"/>
            <a:ext cx="34579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个人汇报</a:t>
            </a:r>
            <a:r>
              <a:rPr lang="en-US" altLang="zh-CN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陈潢</a:t>
            </a:r>
            <a:endParaRPr lang="en-US" altLang="zh-CN" sz="1200" dirty="0">
              <a:solidFill>
                <a:schemeClr val="bg1"/>
              </a:solidFill>
              <a:ea typeface="Microsoft JhengHei Light" panose="020B0304030504040204" pitchFamily="34" charset="-120"/>
              <a:cs typeface="Helvetica" panose="020B0604020202020204" pitchFamily="34" charset="0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989745" y="187058"/>
            <a:ext cx="2247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3B</a:t>
            </a:r>
            <a:r>
              <a:rPr lang="zh-CN" altLang="en-US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组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97236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1" grpId="0"/>
      <p:bldP spid="11" grpId="1"/>
      <p:bldP spid="12" grpId="0"/>
      <p:bldP spid="12" grpId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服务环境打包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Dockerfile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单一镜像构建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docker-compose.yml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多镜像，多容器编排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为什么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便捷、高效、轻耦合、快速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Java/Spring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92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服务环境打包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Dockerfile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单一镜像构建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docker-compose.yml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多镜像，多容器编排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为什么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便捷、高效、轻耦合、快速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Tomcat/</a:t>
              </a:r>
              <a:r>
                <a:rPr lang="en-US" altLang="zh-CN" sz="2400" dirty="0" err="1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Nginx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72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MySQL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服务环境打包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MongoDB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单一镜像构建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Redis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扩展性强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复合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便捷、高效、轻耦合、快速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Database/Multi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33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请假流程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服务环境打包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任务系统规则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单一镜像构建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自定义流程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扩展性强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稳定性与强大的支持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便捷、高效、轻耦合、快速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Activiti</a:t>
              </a:r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/Special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87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请假流程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服务环境打包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任务系统规则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单一镜像构建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自定义流程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扩展性强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稳定性与强大的支持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便捷、高效、轻耦合、快速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Third Party Service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86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04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开发过程中学习的技术和工具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4007259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05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个人相关工作量统计数据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3578972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06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管理活动参与及结果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20145646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023761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023761" y="4517871"/>
            <a:ext cx="2269165" cy="457200"/>
          </a:xfrm>
          <a:prstGeom prst="rect">
            <a:avLst/>
          </a:pr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1553048" y="45607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项目管理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1" name="Freeform 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796720" y="2512445"/>
            <a:ext cx="723246" cy="716984"/>
          </a:xfrm>
          <a:custGeom>
            <a:avLst/>
            <a:gdLst/>
            <a:ahLst/>
            <a:cxnLst/>
            <a:rect l="l" t="t" r="r" b="b"/>
            <a:pathLst>
              <a:path w="206276" h="204490">
                <a:moveTo>
                  <a:pt x="97334" y="133052"/>
                </a:moveTo>
                <a:lnTo>
                  <a:pt x="119212" y="133052"/>
                </a:lnTo>
                <a:cubicBezTo>
                  <a:pt x="121593" y="133052"/>
                  <a:pt x="122783" y="134094"/>
                  <a:pt x="122783" y="136178"/>
                </a:cubicBezTo>
                <a:cubicBezTo>
                  <a:pt x="122783" y="138559"/>
                  <a:pt x="121593" y="139750"/>
                  <a:pt x="119212" y="139750"/>
                </a:cubicBezTo>
                <a:lnTo>
                  <a:pt x="97334" y="139750"/>
                </a:lnTo>
                <a:cubicBezTo>
                  <a:pt x="95250" y="139750"/>
                  <a:pt x="94208" y="138559"/>
                  <a:pt x="94208" y="136178"/>
                </a:cubicBezTo>
                <a:cubicBezTo>
                  <a:pt x="94208" y="134094"/>
                  <a:pt x="95250" y="133052"/>
                  <a:pt x="97334" y="133052"/>
                </a:cubicBezTo>
                <a:close/>
                <a:moveTo>
                  <a:pt x="71884" y="133052"/>
                </a:moveTo>
                <a:lnTo>
                  <a:pt x="84386" y="133052"/>
                </a:lnTo>
                <a:cubicBezTo>
                  <a:pt x="86469" y="133052"/>
                  <a:pt x="87511" y="134094"/>
                  <a:pt x="87511" y="136178"/>
                </a:cubicBezTo>
                <a:cubicBezTo>
                  <a:pt x="87511" y="138559"/>
                  <a:pt x="86469" y="139750"/>
                  <a:pt x="84386" y="139750"/>
                </a:cubicBezTo>
                <a:lnTo>
                  <a:pt x="71884" y="139750"/>
                </a:lnTo>
                <a:cubicBezTo>
                  <a:pt x="69801" y="139750"/>
                  <a:pt x="68759" y="138559"/>
                  <a:pt x="68759" y="136178"/>
                </a:cubicBezTo>
                <a:cubicBezTo>
                  <a:pt x="68759" y="134094"/>
                  <a:pt x="69801" y="133052"/>
                  <a:pt x="71884" y="133052"/>
                </a:cubicBezTo>
                <a:close/>
                <a:moveTo>
                  <a:pt x="160735" y="117426"/>
                </a:moveTo>
                <a:lnTo>
                  <a:pt x="166985" y="117426"/>
                </a:lnTo>
                <a:cubicBezTo>
                  <a:pt x="169069" y="117426"/>
                  <a:pt x="170111" y="118467"/>
                  <a:pt x="170111" y="120551"/>
                </a:cubicBezTo>
                <a:cubicBezTo>
                  <a:pt x="170111" y="122634"/>
                  <a:pt x="169069" y="123676"/>
                  <a:pt x="166985" y="123676"/>
                </a:cubicBezTo>
                <a:lnTo>
                  <a:pt x="160735" y="123676"/>
                </a:lnTo>
                <a:cubicBezTo>
                  <a:pt x="158651" y="123676"/>
                  <a:pt x="157609" y="122634"/>
                  <a:pt x="157609" y="120551"/>
                </a:cubicBezTo>
                <a:cubicBezTo>
                  <a:pt x="157609" y="118467"/>
                  <a:pt x="158651" y="117426"/>
                  <a:pt x="160735" y="117426"/>
                </a:cubicBezTo>
                <a:close/>
                <a:moveTo>
                  <a:pt x="116086" y="117426"/>
                </a:moveTo>
                <a:lnTo>
                  <a:pt x="147787" y="117426"/>
                </a:lnTo>
                <a:cubicBezTo>
                  <a:pt x="150168" y="117426"/>
                  <a:pt x="151358" y="118467"/>
                  <a:pt x="151358" y="120551"/>
                </a:cubicBezTo>
                <a:cubicBezTo>
                  <a:pt x="151358" y="122634"/>
                  <a:pt x="150168" y="123676"/>
                  <a:pt x="147787" y="123676"/>
                </a:cubicBezTo>
                <a:lnTo>
                  <a:pt x="116086" y="123676"/>
                </a:lnTo>
                <a:cubicBezTo>
                  <a:pt x="114003" y="123676"/>
                  <a:pt x="112961" y="122634"/>
                  <a:pt x="112961" y="120551"/>
                </a:cubicBezTo>
                <a:cubicBezTo>
                  <a:pt x="112961" y="118467"/>
                  <a:pt x="114003" y="117426"/>
                  <a:pt x="116086" y="117426"/>
                </a:cubicBezTo>
                <a:close/>
                <a:moveTo>
                  <a:pt x="71884" y="117426"/>
                </a:moveTo>
                <a:lnTo>
                  <a:pt x="103585" y="117426"/>
                </a:lnTo>
                <a:cubicBezTo>
                  <a:pt x="105668" y="117426"/>
                  <a:pt x="106710" y="118467"/>
                  <a:pt x="106710" y="120551"/>
                </a:cubicBezTo>
                <a:cubicBezTo>
                  <a:pt x="106710" y="122634"/>
                  <a:pt x="105668" y="123676"/>
                  <a:pt x="103585" y="123676"/>
                </a:cubicBezTo>
                <a:lnTo>
                  <a:pt x="71884" y="123676"/>
                </a:lnTo>
                <a:cubicBezTo>
                  <a:pt x="69801" y="123676"/>
                  <a:pt x="68759" y="122634"/>
                  <a:pt x="68759" y="120551"/>
                </a:cubicBezTo>
                <a:cubicBezTo>
                  <a:pt x="68759" y="118467"/>
                  <a:pt x="69801" y="117426"/>
                  <a:pt x="71884" y="117426"/>
                </a:cubicBezTo>
                <a:close/>
                <a:moveTo>
                  <a:pt x="135285" y="98227"/>
                </a:moveTo>
                <a:lnTo>
                  <a:pt x="166985" y="98227"/>
                </a:lnTo>
                <a:cubicBezTo>
                  <a:pt x="169069" y="98227"/>
                  <a:pt x="170111" y="99268"/>
                  <a:pt x="170111" y="101352"/>
                </a:cubicBezTo>
                <a:cubicBezTo>
                  <a:pt x="170111" y="103436"/>
                  <a:pt x="169069" y="104477"/>
                  <a:pt x="166985" y="104477"/>
                </a:cubicBezTo>
                <a:lnTo>
                  <a:pt x="135285" y="104477"/>
                </a:lnTo>
                <a:cubicBezTo>
                  <a:pt x="133201" y="104477"/>
                  <a:pt x="132160" y="103436"/>
                  <a:pt x="132160" y="101352"/>
                </a:cubicBezTo>
                <a:cubicBezTo>
                  <a:pt x="132160" y="99268"/>
                  <a:pt x="133201" y="98227"/>
                  <a:pt x="135285" y="98227"/>
                </a:cubicBezTo>
                <a:close/>
                <a:moveTo>
                  <a:pt x="97334" y="98227"/>
                </a:moveTo>
                <a:lnTo>
                  <a:pt x="122783" y="98227"/>
                </a:lnTo>
                <a:cubicBezTo>
                  <a:pt x="124867" y="98227"/>
                  <a:pt x="125909" y="99268"/>
                  <a:pt x="125909" y="101352"/>
                </a:cubicBezTo>
                <a:cubicBezTo>
                  <a:pt x="125909" y="103436"/>
                  <a:pt x="124867" y="104477"/>
                  <a:pt x="122783" y="104477"/>
                </a:cubicBezTo>
                <a:lnTo>
                  <a:pt x="97334" y="104477"/>
                </a:lnTo>
                <a:cubicBezTo>
                  <a:pt x="95250" y="104477"/>
                  <a:pt x="94208" y="103436"/>
                  <a:pt x="94208" y="101352"/>
                </a:cubicBezTo>
                <a:cubicBezTo>
                  <a:pt x="94208" y="99268"/>
                  <a:pt x="95250" y="98227"/>
                  <a:pt x="97334" y="98227"/>
                </a:cubicBezTo>
                <a:close/>
                <a:moveTo>
                  <a:pt x="71884" y="98227"/>
                </a:moveTo>
                <a:lnTo>
                  <a:pt x="84386" y="98227"/>
                </a:lnTo>
                <a:cubicBezTo>
                  <a:pt x="86469" y="98227"/>
                  <a:pt x="87511" y="99268"/>
                  <a:pt x="87511" y="101352"/>
                </a:cubicBezTo>
                <a:cubicBezTo>
                  <a:pt x="87511" y="103436"/>
                  <a:pt x="86469" y="104477"/>
                  <a:pt x="84386" y="104477"/>
                </a:cubicBezTo>
                <a:lnTo>
                  <a:pt x="71884" y="104477"/>
                </a:lnTo>
                <a:cubicBezTo>
                  <a:pt x="69801" y="104477"/>
                  <a:pt x="68759" y="103436"/>
                  <a:pt x="68759" y="101352"/>
                </a:cubicBezTo>
                <a:cubicBezTo>
                  <a:pt x="68759" y="99268"/>
                  <a:pt x="69801" y="98227"/>
                  <a:pt x="71884" y="98227"/>
                </a:cubicBezTo>
                <a:close/>
                <a:moveTo>
                  <a:pt x="154484" y="82600"/>
                </a:moveTo>
                <a:lnTo>
                  <a:pt x="166985" y="82600"/>
                </a:lnTo>
                <a:cubicBezTo>
                  <a:pt x="169069" y="82600"/>
                  <a:pt x="170111" y="83642"/>
                  <a:pt x="170111" y="85725"/>
                </a:cubicBezTo>
                <a:cubicBezTo>
                  <a:pt x="170111" y="87809"/>
                  <a:pt x="169069" y="88851"/>
                  <a:pt x="166985" y="88851"/>
                </a:cubicBezTo>
                <a:lnTo>
                  <a:pt x="154484" y="88851"/>
                </a:lnTo>
                <a:cubicBezTo>
                  <a:pt x="152400" y="88851"/>
                  <a:pt x="151358" y="87809"/>
                  <a:pt x="151358" y="85725"/>
                </a:cubicBezTo>
                <a:cubicBezTo>
                  <a:pt x="151358" y="83642"/>
                  <a:pt x="152400" y="82600"/>
                  <a:pt x="154484" y="82600"/>
                </a:cubicBezTo>
                <a:close/>
                <a:moveTo>
                  <a:pt x="109835" y="82600"/>
                </a:moveTo>
                <a:lnTo>
                  <a:pt x="141536" y="82600"/>
                </a:lnTo>
                <a:cubicBezTo>
                  <a:pt x="143619" y="82600"/>
                  <a:pt x="144661" y="83642"/>
                  <a:pt x="144661" y="85725"/>
                </a:cubicBezTo>
                <a:cubicBezTo>
                  <a:pt x="144661" y="87809"/>
                  <a:pt x="143619" y="88851"/>
                  <a:pt x="141536" y="88851"/>
                </a:cubicBezTo>
                <a:lnTo>
                  <a:pt x="109835" y="88851"/>
                </a:lnTo>
                <a:cubicBezTo>
                  <a:pt x="107752" y="88851"/>
                  <a:pt x="106710" y="87809"/>
                  <a:pt x="106710" y="85725"/>
                </a:cubicBezTo>
                <a:cubicBezTo>
                  <a:pt x="106710" y="83642"/>
                  <a:pt x="107752" y="82600"/>
                  <a:pt x="109835" y="82600"/>
                </a:cubicBezTo>
                <a:close/>
                <a:moveTo>
                  <a:pt x="71884" y="82600"/>
                </a:moveTo>
                <a:lnTo>
                  <a:pt x="97334" y="82600"/>
                </a:lnTo>
                <a:cubicBezTo>
                  <a:pt x="99417" y="82600"/>
                  <a:pt x="100459" y="83642"/>
                  <a:pt x="100459" y="85725"/>
                </a:cubicBezTo>
                <a:cubicBezTo>
                  <a:pt x="100459" y="87809"/>
                  <a:pt x="99417" y="88851"/>
                  <a:pt x="97334" y="88851"/>
                </a:cubicBezTo>
                <a:lnTo>
                  <a:pt x="71884" y="88851"/>
                </a:lnTo>
                <a:cubicBezTo>
                  <a:pt x="69801" y="88851"/>
                  <a:pt x="68759" y="87809"/>
                  <a:pt x="68759" y="85725"/>
                </a:cubicBezTo>
                <a:cubicBezTo>
                  <a:pt x="68759" y="83642"/>
                  <a:pt x="69801" y="82600"/>
                  <a:pt x="71884" y="82600"/>
                </a:cubicBezTo>
                <a:close/>
                <a:moveTo>
                  <a:pt x="55811" y="60276"/>
                </a:moveTo>
                <a:cubicBezTo>
                  <a:pt x="50453" y="60276"/>
                  <a:pt x="47774" y="63252"/>
                  <a:pt x="47774" y="69205"/>
                </a:cubicBezTo>
                <a:lnTo>
                  <a:pt x="47774" y="152251"/>
                </a:lnTo>
                <a:cubicBezTo>
                  <a:pt x="47774" y="158502"/>
                  <a:pt x="50453" y="161627"/>
                  <a:pt x="55811" y="161627"/>
                </a:cubicBezTo>
                <a:lnTo>
                  <a:pt x="78135" y="161627"/>
                </a:lnTo>
                <a:cubicBezTo>
                  <a:pt x="79623" y="161627"/>
                  <a:pt x="81112" y="162372"/>
                  <a:pt x="82600" y="163860"/>
                </a:cubicBezTo>
                <a:cubicBezTo>
                  <a:pt x="83790" y="164753"/>
                  <a:pt x="84386" y="166241"/>
                  <a:pt x="84386" y="168325"/>
                </a:cubicBezTo>
                <a:lnTo>
                  <a:pt x="83939" y="185738"/>
                </a:lnTo>
                <a:lnTo>
                  <a:pt x="115640" y="162967"/>
                </a:lnTo>
                <a:cubicBezTo>
                  <a:pt x="116830" y="162074"/>
                  <a:pt x="118021" y="161627"/>
                  <a:pt x="119212" y="161627"/>
                </a:cubicBezTo>
                <a:lnTo>
                  <a:pt x="183059" y="161627"/>
                </a:lnTo>
                <a:cubicBezTo>
                  <a:pt x="185738" y="161627"/>
                  <a:pt x="188193" y="160734"/>
                  <a:pt x="190426" y="158949"/>
                </a:cubicBezTo>
                <a:cubicBezTo>
                  <a:pt x="192658" y="157163"/>
                  <a:pt x="193774" y="154930"/>
                  <a:pt x="193774" y="152251"/>
                </a:cubicBezTo>
                <a:lnTo>
                  <a:pt x="193774" y="69205"/>
                </a:lnTo>
                <a:cubicBezTo>
                  <a:pt x="193774" y="66824"/>
                  <a:pt x="192658" y="64740"/>
                  <a:pt x="190426" y="62954"/>
                </a:cubicBezTo>
                <a:cubicBezTo>
                  <a:pt x="188193" y="61168"/>
                  <a:pt x="185738" y="60276"/>
                  <a:pt x="183059" y="60276"/>
                </a:cubicBezTo>
                <a:close/>
                <a:moveTo>
                  <a:pt x="55811" y="47327"/>
                </a:moveTo>
                <a:lnTo>
                  <a:pt x="183059" y="47327"/>
                </a:lnTo>
                <a:cubicBezTo>
                  <a:pt x="189310" y="47327"/>
                  <a:pt x="194742" y="49485"/>
                  <a:pt x="199355" y="53801"/>
                </a:cubicBezTo>
                <a:cubicBezTo>
                  <a:pt x="203969" y="58117"/>
                  <a:pt x="206276" y="63252"/>
                  <a:pt x="206276" y="69205"/>
                </a:cubicBezTo>
                <a:lnTo>
                  <a:pt x="206276" y="152251"/>
                </a:lnTo>
                <a:cubicBezTo>
                  <a:pt x="206276" y="158204"/>
                  <a:pt x="203895" y="163413"/>
                  <a:pt x="199132" y="167878"/>
                </a:cubicBezTo>
                <a:cubicBezTo>
                  <a:pt x="194370" y="172343"/>
                  <a:pt x="189012" y="174576"/>
                  <a:pt x="183059" y="174576"/>
                </a:cubicBezTo>
                <a:lnTo>
                  <a:pt x="121444" y="174576"/>
                </a:lnTo>
                <a:lnTo>
                  <a:pt x="80814" y="203597"/>
                </a:lnTo>
                <a:cubicBezTo>
                  <a:pt x="79623" y="204192"/>
                  <a:pt x="78433" y="204490"/>
                  <a:pt x="77242" y="204490"/>
                </a:cubicBezTo>
                <a:cubicBezTo>
                  <a:pt x="76051" y="204490"/>
                  <a:pt x="75158" y="204341"/>
                  <a:pt x="74563" y="204044"/>
                </a:cubicBezTo>
                <a:cubicBezTo>
                  <a:pt x="72182" y="202555"/>
                  <a:pt x="70991" y="200620"/>
                  <a:pt x="70991" y="198239"/>
                </a:cubicBezTo>
                <a:lnTo>
                  <a:pt x="71438" y="174576"/>
                </a:lnTo>
                <a:lnTo>
                  <a:pt x="55811" y="174576"/>
                </a:lnTo>
                <a:cubicBezTo>
                  <a:pt x="49858" y="174576"/>
                  <a:pt x="44872" y="172418"/>
                  <a:pt x="40854" y="168102"/>
                </a:cubicBezTo>
                <a:cubicBezTo>
                  <a:pt x="36835" y="163785"/>
                  <a:pt x="34826" y="158502"/>
                  <a:pt x="34826" y="152251"/>
                </a:cubicBezTo>
                <a:lnTo>
                  <a:pt x="34826" y="69205"/>
                </a:lnTo>
                <a:cubicBezTo>
                  <a:pt x="34826" y="63252"/>
                  <a:pt x="36835" y="58117"/>
                  <a:pt x="40854" y="53801"/>
                </a:cubicBezTo>
                <a:cubicBezTo>
                  <a:pt x="44872" y="49485"/>
                  <a:pt x="49858" y="47327"/>
                  <a:pt x="55811" y="47327"/>
                </a:cubicBezTo>
                <a:close/>
                <a:moveTo>
                  <a:pt x="20538" y="0"/>
                </a:moveTo>
                <a:lnTo>
                  <a:pt x="148233" y="0"/>
                </a:lnTo>
                <a:cubicBezTo>
                  <a:pt x="154484" y="0"/>
                  <a:pt x="159916" y="2084"/>
                  <a:pt x="164530" y="6251"/>
                </a:cubicBezTo>
                <a:cubicBezTo>
                  <a:pt x="169143" y="10418"/>
                  <a:pt x="171450" y="15478"/>
                  <a:pt x="171450" y="21431"/>
                </a:cubicBezTo>
                <a:lnTo>
                  <a:pt x="171450" y="25450"/>
                </a:lnTo>
                <a:cubicBezTo>
                  <a:pt x="171450" y="26938"/>
                  <a:pt x="170855" y="28352"/>
                  <a:pt x="169664" y="29691"/>
                </a:cubicBezTo>
                <a:cubicBezTo>
                  <a:pt x="168474" y="31031"/>
                  <a:pt x="166985" y="31701"/>
                  <a:pt x="165199" y="31701"/>
                </a:cubicBezTo>
                <a:cubicBezTo>
                  <a:pt x="163413" y="31701"/>
                  <a:pt x="161851" y="31031"/>
                  <a:pt x="160511" y="29691"/>
                </a:cubicBezTo>
                <a:cubicBezTo>
                  <a:pt x="159172" y="28352"/>
                  <a:pt x="158502" y="26938"/>
                  <a:pt x="158502" y="25450"/>
                </a:cubicBezTo>
                <a:lnTo>
                  <a:pt x="158502" y="21431"/>
                </a:lnTo>
                <a:cubicBezTo>
                  <a:pt x="158502" y="19050"/>
                  <a:pt x="157460" y="16967"/>
                  <a:pt x="155377" y="15181"/>
                </a:cubicBezTo>
                <a:cubicBezTo>
                  <a:pt x="153293" y="13395"/>
                  <a:pt x="150912" y="12502"/>
                  <a:pt x="148233" y="12502"/>
                </a:cubicBezTo>
                <a:lnTo>
                  <a:pt x="20538" y="12502"/>
                </a:lnTo>
                <a:cubicBezTo>
                  <a:pt x="15181" y="12502"/>
                  <a:pt x="12502" y="15478"/>
                  <a:pt x="12502" y="21431"/>
                </a:cubicBezTo>
                <a:lnTo>
                  <a:pt x="12502" y="104477"/>
                </a:lnTo>
                <a:cubicBezTo>
                  <a:pt x="12502" y="107156"/>
                  <a:pt x="13246" y="109240"/>
                  <a:pt x="14734" y="110728"/>
                </a:cubicBezTo>
                <a:cubicBezTo>
                  <a:pt x="17711" y="113407"/>
                  <a:pt x="17860" y="116384"/>
                  <a:pt x="15181" y="119658"/>
                </a:cubicBezTo>
                <a:cubicBezTo>
                  <a:pt x="13692" y="121146"/>
                  <a:pt x="12055" y="121890"/>
                  <a:pt x="10269" y="121890"/>
                </a:cubicBezTo>
                <a:cubicBezTo>
                  <a:pt x="8781" y="121890"/>
                  <a:pt x="7442" y="121295"/>
                  <a:pt x="6251" y="120104"/>
                </a:cubicBezTo>
                <a:cubicBezTo>
                  <a:pt x="2084" y="116235"/>
                  <a:pt x="0" y="111026"/>
                  <a:pt x="0" y="104477"/>
                </a:cubicBezTo>
                <a:lnTo>
                  <a:pt x="0" y="21431"/>
                </a:lnTo>
                <a:cubicBezTo>
                  <a:pt x="0" y="15478"/>
                  <a:pt x="1935" y="10418"/>
                  <a:pt x="5804" y="6251"/>
                </a:cubicBezTo>
                <a:cubicBezTo>
                  <a:pt x="9674" y="2084"/>
                  <a:pt x="14585" y="0"/>
                  <a:pt x="20538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ounded Rectangle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620512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620512" y="4517871"/>
            <a:ext cx="2269165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reeform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95589" y="2510419"/>
            <a:ext cx="719010" cy="719010"/>
          </a:xfrm>
          <a:custGeom>
            <a:avLst/>
            <a:gdLst/>
            <a:ahLst/>
            <a:cxnLst/>
            <a:rect l="l" t="t" r="r" b="b"/>
            <a:pathLst>
              <a:path w="203597" h="203597">
                <a:moveTo>
                  <a:pt x="30249" y="120104"/>
                </a:moveTo>
                <a:cubicBezTo>
                  <a:pt x="30919" y="120402"/>
                  <a:pt x="31402" y="121146"/>
                  <a:pt x="31700" y="122336"/>
                </a:cubicBezTo>
                <a:cubicBezTo>
                  <a:pt x="36165" y="136029"/>
                  <a:pt x="44202" y="147339"/>
                  <a:pt x="55810" y="156269"/>
                </a:cubicBezTo>
                <a:cubicBezTo>
                  <a:pt x="57596" y="157460"/>
                  <a:pt x="57894" y="158948"/>
                  <a:pt x="56703" y="160734"/>
                </a:cubicBezTo>
                <a:cubicBezTo>
                  <a:pt x="55810" y="161627"/>
                  <a:pt x="54917" y="162073"/>
                  <a:pt x="54024" y="162073"/>
                </a:cubicBezTo>
                <a:cubicBezTo>
                  <a:pt x="53429" y="162073"/>
                  <a:pt x="52834" y="161776"/>
                  <a:pt x="52238" y="161180"/>
                </a:cubicBezTo>
                <a:cubicBezTo>
                  <a:pt x="39141" y="151358"/>
                  <a:pt x="30361" y="139005"/>
                  <a:pt x="25896" y="124122"/>
                </a:cubicBezTo>
                <a:cubicBezTo>
                  <a:pt x="24705" y="122336"/>
                  <a:pt x="25300" y="121146"/>
                  <a:pt x="27682" y="120550"/>
                </a:cubicBezTo>
                <a:cubicBezTo>
                  <a:pt x="28724" y="119955"/>
                  <a:pt x="29579" y="119806"/>
                  <a:pt x="30249" y="120104"/>
                </a:cubicBezTo>
                <a:close/>
                <a:moveTo>
                  <a:pt x="25449" y="98673"/>
                </a:moveTo>
                <a:cubicBezTo>
                  <a:pt x="27533" y="98673"/>
                  <a:pt x="28575" y="99714"/>
                  <a:pt x="28575" y="101798"/>
                </a:cubicBezTo>
                <a:cubicBezTo>
                  <a:pt x="28575" y="104179"/>
                  <a:pt x="28724" y="106114"/>
                  <a:pt x="29021" y="107602"/>
                </a:cubicBezTo>
                <a:cubicBezTo>
                  <a:pt x="29021" y="109686"/>
                  <a:pt x="27979" y="110728"/>
                  <a:pt x="25896" y="110728"/>
                </a:cubicBezTo>
                <a:lnTo>
                  <a:pt x="25449" y="110728"/>
                </a:lnTo>
                <a:cubicBezTo>
                  <a:pt x="23961" y="110728"/>
                  <a:pt x="22919" y="109835"/>
                  <a:pt x="22324" y="108049"/>
                </a:cubicBezTo>
                <a:lnTo>
                  <a:pt x="22324" y="101798"/>
                </a:lnTo>
                <a:cubicBezTo>
                  <a:pt x="22324" y="99714"/>
                  <a:pt x="23366" y="98673"/>
                  <a:pt x="25449" y="98673"/>
                </a:cubicBezTo>
                <a:close/>
                <a:moveTo>
                  <a:pt x="36611" y="41076"/>
                </a:moveTo>
                <a:cubicBezTo>
                  <a:pt x="20538" y="58043"/>
                  <a:pt x="12501" y="78283"/>
                  <a:pt x="12501" y="101798"/>
                </a:cubicBezTo>
                <a:cubicBezTo>
                  <a:pt x="12501" y="126206"/>
                  <a:pt x="21282" y="147191"/>
                  <a:pt x="38844" y="164752"/>
                </a:cubicBezTo>
                <a:cubicBezTo>
                  <a:pt x="56406" y="182314"/>
                  <a:pt x="77390" y="191095"/>
                  <a:pt x="101798" y="191095"/>
                </a:cubicBezTo>
                <a:cubicBezTo>
                  <a:pt x="125313" y="191095"/>
                  <a:pt x="145628" y="183058"/>
                  <a:pt x="162743" y="166985"/>
                </a:cubicBezTo>
                <a:cubicBezTo>
                  <a:pt x="179858" y="150911"/>
                  <a:pt x="189160" y="131117"/>
                  <a:pt x="190649" y="107602"/>
                </a:cubicBezTo>
                <a:cubicBezTo>
                  <a:pt x="190946" y="106709"/>
                  <a:pt x="191095" y="104923"/>
                  <a:pt x="191095" y="102245"/>
                </a:cubicBezTo>
                <a:lnTo>
                  <a:pt x="101798" y="104923"/>
                </a:lnTo>
                <a:lnTo>
                  <a:pt x="100459" y="104923"/>
                </a:lnTo>
                <a:lnTo>
                  <a:pt x="100459" y="104477"/>
                </a:lnTo>
                <a:cubicBezTo>
                  <a:pt x="100161" y="104477"/>
                  <a:pt x="99863" y="104328"/>
                  <a:pt x="99566" y="104030"/>
                </a:cubicBezTo>
                <a:close/>
                <a:moveTo>
                  <a:pt x="165199" y="39290"/>
                </a:moveTo>
                <a:lnTo>
                  <a:pt x="109388" y="98226"/>
                </a:lnTo>
                <a:lnTo>
                  <a:pt x="190649" y="95994"/>
                </a:lnTo>
                <a:cubicBezTo>
                  <a:pt x="189160" y="73670"/>
                  <a:pt x="180677" y="54768"/>
                  <a:pt x="165199" y="39290"/>
                </a:cubicBezTo>
                <a:close/>
                <a:moveTo>
                  <a:pt x="101798" y="12501"/>
                </a:moveTo>
                <a:cubicBezTo>
                  <a:pt x="78283" y="12501"/>
                  <a:pt x="58043" y="20538"/>
                  <a:pt x="41076" y="36611"/>
                </a:cubicBezTo>
                <a:lnTo>
                  <a:pt x="101798" y="97333"/>
                </a:lnTo>
                <a:lnTo>
                  <a:pt x="160734" y="34825"/>
                </a:lnTo>
                <a:cubicBezTo>
                  <a:pt x="156567" y="31551"/>
                  <a:pt x="153590" y="29319"/>
                  <a:pt x="151804" y="28128"/>
                </a:cubicBezTo>
                <a:cubicBezTo>
                  <a:pt x="136922" y="17710"/>
                  <a:pt x="120253" y="12501"/>
                  <a:pt x="101798" y="12501"/>
                </a:cubicBezTo>
                <a:close/>
                <a:moveTo>
                  <a:pt x="101798" y="0"/>
                </a:moveTo>
                <a:cubicBezTo>
                  <a:pt x="122932" y="0"/>
                  <a:pt x="141982" y="5804"/>
                  <a:pt x="158948" y="17412"/>
                </a:cubicBezTo>
                <a:cubicBezTo>
                  <a:pt x="172938" y="26937"/>
                  <a:pt x="183877" y="39141"/>
                  <a:pt x="191765" y="54024"/>
                </a:cubicBezTo>
                <a:cubicBezTo>
                  <a:pt x="199653" y="68907"/>
                  <a:pt x="203597" y="84832"/>
                  <a:pt x="203597" y="101798"/>
                </a:cubicBezTo>
                <a:lnTo>
                  <a:pt x="203597" y="108942"/>
                </a:lnTo>
                <a:cubicBezTo>
                  <a:pt x="201811" y="135433"/>
                  <a:pt x="191095" y="157832"/>
                  <a:pt x="171450" y="176138"/>
                </a:cubicBezTo>
                <a:cubicBezTo>
                  <a:pt x="151804" y="194444"/>
                  <a:pt x="128587" y="203597"/>
                  <a:pt x="101798" y="203597"/>
                </a:cubicBezTo>
                <a:cubicBezTo>
                  <a:pt x="73818" y="203597"/>
                  <a:pt x="49857" y="193625"/>
                  <a:pt x="29914" y="173682"/>
                </a:cubicBezTo>
                <a:cubicBezTo>
                  <a:pt x="9971" y="153739"/>
                  <a:pt x="0" y="129778"/>
                  <a:pt x="0" y="101798"/>
                </a:cubicBezTo>
                <a:cubicBezTo>
                  <a:pt x="0" y="73818"/>
                  <a:pt x="9971" y="49857"/>
                  <a:pt x="29914" y="29914"/>
                </a:cubicBezTo>
                <a:cubicBezTo>
                  <a:pt x="49857" y="9971"/>
                  <a:pt x="73818" y="0"/>
                  <a:pt x="10179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ounded Rectangle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17263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17263" y="4517871"/>
            <a:ext cx="2269165" cy="457200"/>
          </a:xfrm>
          <a:prstGeom prst="rect">
            <a:avLst/>
          </a:pr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reeform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93695" y="2502560"/>
            <a:ext cx="716300" cy="719010"/>
          </a:xfrm>
          <a:custGeom>
            <a:avLst/>
            <a:gdLst/>
            <a:ahLst/>
            <a:cxnLst/>
            <a:rect l="l" t="t" r="r" b="b"/>
            <a:pathLst>
              <a:path w="204608" h="205382">
                <a:moveTo>
                  <a:pt x="46881" y="32147"/>
                </a:moveTo>
                <a:cubicBezTo>
                  <a:pt x="48667" y="31254"/>
                  <a:pt x="50155" y="31551"/>
                  <a:pt x="51346" y="33039"/>
                </a:cubicBezTo>
                <a:cubicBezTo>
                  <a:pt x="52536" y="34825"/>
                  <a:pt x="52239" y="36314"/>
                  <a:pt x="50453" y="37504"/>
                </a:cubicBezTo>
                <a:cubicBezTo>
                  <a:pt x="37356" y="45541"/>
                  <a:pt x="30807" y="57298"/>
                  <a:pt x="30807" y="72777"/>
                </a:cubicBezTo>
                <a:cubicBezTo>
                  <a:pt x="30807" y="74860"/>
                  <a:pt x="29766" y="75902"/>
                  <a:pt x="27682" y="75902"/>
                </a:cubicBezTo>
                <a:cubicBezTo>
                  <a:pt x="25599" y="75902"/>
                  <a:pt x="24557" y="74860"/>
                  <a:pt x="24557" y="72777"/>
                </a:cubicBezTo>
                <a:cubicBezTo>
                  <a:pt x="24557" y="54917"/>
                  <a:pt x="31998" y="41374"/>
                  <a:pt x="46881" y="32147"/>
                </a:cubicBezTo>
                <a:close/>
                <a:moveTo>
                  <a:pt x="61168" y="25896"/>
                </a:moveTo>
                <a:cubicBezTo>
                  <a:pt x="63252" y="25300"/>
                  <a:pt x="64591" y="26045"/>
                  <a:pt x="65187" y="28128"/>
                </a:cubicBezTo>
                <a:cubicBezTo>
                  <a:pt x="65782" y="30212"/>
                  <a:pt x="65038" y="31551"/>
                  <a:pt x="62954" y="32147"/>
                </a:cubicBezTo>
                <a:cubicBezTo>
                  <a:pt x="62657" y="32147"/>
                  <a:pt x="62136" y="32221"/>
                  <a:pt x="61392" y="32370"/>
                </a:cubicBezTo>
                <a:cubicBezTo>
                  <a:pt x="60648" y="32519"/>
                  <a:pt x="60127" y="32742"/>
                  <a:pt x="59829" y="33039"/>
                </a:cubicBezTo>
                <a:lnTo>
                  <a:pt x="58936" y="33039"/>
                </a:lnTo>
                <a:cubicBezTo>
                  <a:pt x="57448" y="33039"/>
                  <a:pt x="56406" y="32295"/>
                  <a:pt x="55811" y="30807"/>
                </a:cubicBezTo>
                <a:cubicBezTo>
                  <a:pt x="55215" y="29319"/>
                  <a:pt x="55811" y="27979"/>
                  <a:pt x="57597" y="26789"/>
                </a:cubicBezTo>
                <a:cubicBezTo>
                  <a:pt x="58787" y="26789"/>
                  <a:pt x="59978" y="26491"/>
                  <a:pt x="61168" y="25896"/>
                </a:cubicBezTo>
                <a:close/>
                <a:moveTo>
                  <a:pt x="72331" y="12948"/>
                </a:moveTo>
                <a:cubicBezTo>
                  <a:pt x="55959" y="12948"/>
                  <a:pt x="41895" y="18752"/>
                  <a:pt x="30138" y="30361"/>
                </a:cubicBezTo>
                <a:cubicBezTo>
                  <a:pt x="18380" y="41969"/>
                  <a:pt x="12502" y="55959"/>
                  <a:pt x="12502" y="72330"/>
                </a:cubicBezTo>
                <a:cubicBezTo>
                  <a:pt x="12502" y="88999"/>
                  <a:pt x="18380" y="103138"/>
                  <a:pt x="30138" y="114746"/>
                </a:cubicBezTo>
                <a:cubicBezTo>
                  <a:pt x="41895" y="126355"/>
                  <a:pt x="55959" y="132159"/>
                  <a:pt x="72331" y="132159"/>
                </a:cubicBezTo>
                <a:cubicBezTo>
                  <a:pt x="82451" y="132159"/>
                  <a:pt x="91678" y="129778"/>
                  <a:pt x="100013" y="125015"/>
                </a:cubicBezTo>
                <a:cubicBezTo>
                  <a:pt x="102691" y="123527"/>
                  <a:pt x="105222" y="123973"/>
                  <a:pt x="107603" y="126355"/>
                </a:cubicBezTo>
                <a:lnTo>
                  <a:pt x="132606" y="151358"/>
                </a:lnTo>
                <a:lnTo>
                  <a:pt x="134838" y="149572"/>
                </a:lnTo>
                <a:cubicBezTo>
                  <a:pt x="137517" y="148084"/>
                  <a:pt x="140047" y="148232"/>
                  <a:pt x="142429" y="150018"/>
                </a:cubicBezTo>
                <a:lnTo>
                  <a:pt x="150912" y="157162"/>
                </a:lnTo>
                <a:cubicBezTo>
                  <a:pt x="153293" y="159543"/>
                  <a:pt x="153740" y="161925"/>
                  <a:pt x="152251" y="164306"/>
                </a:cubicBezTo>
                <a:lnTo>
                  <a:pt x="150465" y="169217"/>
                </a:lnTo>
                <a:lnTo>
                  <a:pt x="157609" y="176361"/>
                </a:lnTo>
                <a:lnTo>
                  <a:pt x="167878" y="177254"/>
                </a:lnTo>
                <a:cubicBezTo>
                  <a:pt x="170259" y="177254"/>
                  <a:pt x="172045" y="178593"/>
                  <a:pt x="173236" y="181272"/>
                </a:cubicBezTo>
                <a:lnTo>
                  <a:pt x="176808" y="191541"/>
                </a:lnTo>
                <a:lnTo>
                  <a:pt x="191542" y="187970"/>
                </a:lnTo>
                <a:lnTo>
                  <a:pt x="189309" y="169217"/>
                </a:lnTo>
                <a:lnTo>
                  <a:pt x="126802" y="106263"/>
                </a:lnTo>
                <a:cubicBezTo>
                  <a:pt x="124420" y="103882"/>
                  <a:pt x="123974" y="101500"/>
                  <a:pt x="125462" y="99119"/>
                </a:cubicBezTo>
                <a:cubicBezTo>
                  <a:pt x="129629" y="91082"/>
                  <a:pt x="131713" y="82153"/>
                  <a:pt x="131713" y="72330"/>
                </a:cubicBezTo>
                <a:cubicBezTo>
                  <a:pt x="131713" y="55959"/>
                  <a:pt x="125909" y="41969"/>
                  <a:pt x="114300" y="30361"/>
                </a:cubicBezTo>
                <a:cubicBezTo>
                  <a:pt x="102691" y="18752"/>
                  <a:pt x="88702" y="12948"/>
                  <a:pt x="72331" y="12948"/>
                </a:cubicBezTo>
                <a:close/>
                <a:moveTo>
                  <a:pt x="72331" y="0"/>
                </a:moveTo>
                <a:cubicBezTo>
                  <a:pt x="92274" y="0"/>
                  <a:pt x="109314" y="7069"/>
                  <a:pt x="123453" y="21208"/>
                </a:cubicBezTo>
                <a:cubicBezTo>
                  <a:pt x="137592" y="35346"/>
                  <a:pt x="144661" y="52387"/>
                  <a:pt x="144661" y="72330"/>
                </a:cubicBezTo>
                <a:cubicBezTo>
                  <a:pt x="144661" y="81260"/>
                  <a:pt x="142726" y="90636"/>
                  <a:pt x="138857" y="100459"/>
                </a:cubicBezTo>
                <a:lnTo>
                  <a:pt x="200025" y="161627"/>
                </a:lnTo>
                <a:cubicBezTo>
                  <a:pt x="201216" y="162818"/>
                  <a:pt x="201811" y="164157"/>
                  <a:pt x="201811" y="165645"/>
                </a:cubicBezTo>
                <a:lnTo>
                  <a:pt x="204490" y="192434"/>
                </a:lnTo>
                <a:cubicBezTo>
                  <a:pt x="205085" y="196304"/>
                  <a:pt x="203448" y="198536"/>
                  <a:pt x="199579" y="199132"/>
                </a:cubicBezTo>
                <a:lnTo>
                  <a:pt x="174129" y="204936"/>
                </a:lnTo>
                <a:cubicBezTo>
                  <a:pt x="173831" y="205234"/>
                  <a:pt x="173385" y="205382"/>
                  <a:pt x="172790" y="205382"/>
                </a:cubicBezTo>
                <a:cubicBezTo>
                  <a:pt x="169515" y="205382"/>
                  <a:pt x="167432" y="203894"/>
                  <a:pt x="166539" y="200918"/>
                </a:cubicBezTo>
                <a:lnTo>
                  <a:pt x="162967" y="189309"/>
                </a:lnTo>
                <a:lnTo>
                  <a:pt x="154484" y="188863"/>
                </a:lnTo>
                <a:cubicBezTo>
                  <a:pt x="152698" y="188863"/>
                  <a:pt x="151358" y="188267"/>
                  <a:pt x="150465" y="187077"/>
                </a:cubicBezTo>
                <a:lnTo>
                  <a:pt x="138410" y="175022"/>
                </a:lnTo>
                <a:cubicBezTo>
                  <a:pt x="136624" y="173236"/>
                  <a:pt x="136178" y="170854"/>
                  <a:pt x="137071" y="167878"/>
                </a:cubicBezTo>
                <a:lnTo>
                  <a:pt x="138857" y="163859"/>
                </a:lnTo>
                <a:lnTo>
                  <a:pt x="137964" y="162966"/>
                </a:lnTo>
                <a:lnTo>
                  <a:pt x="135731" y="164752"/>
                </a:lnTo>
                <a:cubicBezTo>
                  <a:pt x="132755" y="166538"/>
                  <a:pt x="129927" y="166390"/>
                  <a:pt x="127248" y="164306"/>
                </a:cubicBezTo>
                <a:lnTo>
                  <a:pt x="101799" y="138410"/>
                </a:lnTo>
                <a:cubicBezTo>
                  <a:pt x="91976" y="142577"/>
                  <a:pt x="82153" y="144661"/>
                  <a:pt x="72331" y="144661"/>
                </a:cubicBezTo>
                <a:cubicBezTo>
                  <a:pt x="52388" y="144661"/>
                  <a:pt x="35347" y="137666"/>
                  <a:pt x="21208" y="123676"/>
                </a:cubicBezTo>
                <a:cubicBezTo>
                  <a:pt x="7069" y="109686"/>
                  <a:pt x="0" y="92571"/>
                  <a:pt x="0" y="72330"/>
                </a:cubicBezTo>
                <a:cubicBezTo>
                  <a:pt x="0" y="52387"/>
                  <a:pt x="7069" y="35346"/>
                  <a:pt x="21208" y="21208"/>
                </a:cubicBezTo>
                <a:cubicBezTo>
                  <a:pt x="35347" y="7069"/>
                  <a:pt x="52388" y="0"/>
                  <a:pt x="72331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ounded Rectangle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814014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814014" y="4517871"/>
            <a:ext cx="2269165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Freeform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588168" y="2502560"/>
            <a:ext cx="714360" cy="705079"/>
          </a:xfrm>
          <a:custGeom>
            <a:avLst/>
            <a:gdLst/>
            <a:ahLst/>
            <a:cxnLst/>
            <a:rect l="l" t="t" r="r" b="b"/>
            <a:pathLst>
              <a:path w="206276" h="203596">
                <a:moveTo>
                  <a:pt x="95548" y="108049"/>
                </a:moveTo>
                <a:cubicBezTo>
                  <a:pt x="93762" y="108049"/>
                  <a:pt x="92199" y="108719"/>
                  <a:pt x="90860" y="110058"/>
                </a:cubicBezTo>
                <a:cubicBezTo>
                  <a:pt x="89520" y="111397"/>
                  <a:pt x="88850" y="112960"/>
                  <a:pt x="88850" y="114746"/>
                </a:cubicBezTo>
                <a:lnTo>
                  <a:pt x="88850" y="129927"/>
                </a:lnTo>
                <a:cubicBezTo>
                  <a:pt x="88850" y="134391"/>
                  <a:pt x="91083" y="136624"/>
                  <a:pt x="95548" y="136624"/>
                </a:cubicBezTo>
                <a:lnTo>
                  <a:pt x="110728" y="136624"/>
                </a:lnTo>
                <a:cubicBezTo>
                  <a:pt x="115193" y="136624"/>
                  <a:pt x="117426" y="134391"/>
                  <a:pt x="117426" y="129927"/>
                </a:cubicBezTo>
                <a:lnTo>
                  <a:pt x="117426" y="114746"/>
                </a:lnTo>
                <a:cubicBezTo>
                  <a:pt x="117426" y="112960"/>
                  <a:pt x="116756" y="111397"/>
                  <a:pt x="115416" y="110058"/>
                </a:cubicBezTo>
                <a:cubicBezTo>
                  <a:pt x="114077" y="108719"/>
                  <a:pt x="112514" y="108049"/>
                  <a:pt x="110728" y="108049"/>
                </a:cubicBezTo>
                <a:close/>
                <a:moveTo>
                  <a:pt x="21878" y="54024"/>
                </a:moveTo>
                <a:cubicBezTo>
                  <a:pt x="19497" y="54024"/>
                  <a:pt x="17339" y="54992"/>
                  <a:pt x="15404" y="56926"/>
                </a:cubicBezTo>
                <a:cubicBezTo>
                  <a:pt x="13469" y="58861"/>
                  <a:pt x="12502" y="61019"/>
                  <a:pt x="12502" y="63400"/>
                </a:cubicBezTo>
                <a:lnTo>
                  <a:pt x="12502" y="117871"/>
                </a:lnTo>
                <a:lnTo>
                  <a:pt x="22771" y="117871"/>
                </a:lnTo>
                <a:cubicBezTo>
                  <a:pt x="24854" y="117871"/>
                  <a:pt x="25896" y="118913"/>
                  <a:pt x="25896" y="120997"/>
                </a:cubicBezTo>
                <a:cubicBezTo>
                  <a:pt x="25896" y="123080"/>
                  <a:pt x="24854" y="124122"/>
                  <a:pt x="22771" y="124122"/>
                </a:cubicBezTo>
                <a:lnTo>
                  <a:pt x="12502" y="124122"/>
                </a:lnTo>
                <a:lnTo>
                  <a:pt x="12502" y="181272"/>
                </a:lnTo>
                <a:cubicBezTo>
                  <a:pt x="12502" y="183951"/>
                  <a:pt x="13469" y="186184"/>
                  <a:pt x="15404" y="187970"/>
                </a:cubicBezTo>
                <a:cubicBezTo>
                  <a:pt x="17339" y="189755"/>
                  <a:pt x="19497" y="190648"/>
                  <a:pt x="21878" y="190648"/>
                </a:cubicBezTo>
                <a:lnTo>
                  <a:pt x="184398" y="190648"/>
                </a:lnTo>
                <a:cubicBezTo>
                  <a:pt x="186779" y="190648"/>
                  <a:pt x="188937" y="189755"/>
                  <a:pt x="190872" y="187970"/>
                </a:cubicBezTo>
                <a:cubicBezTo>
                  <a:pt x="192807" y="186184"/>
                  <a:pt x="193774" y="183951"/>
                  <a:pt x="193774" y="181272"/>
                </a:cubicBezTo>
                <a:lnTo>
                  <a:pt x="193774" y="124122"/>
                </a:lnTo>
                <a:lnTo>
                  <a:pt x="123676" y="124122"/>
                </a:lnTo>
                <a:lnTo>
                  <a:pt x="123676" y="130373"/>
                </a:lnTo>
                <a:cubicBezTo>
                  <a:pt x="123676" y="133647"/>
                  <a:pt x="122411" y="136549"/>
                  <a:pt x="119881" y="139079"/>
                </a:cubicBezTo>
                <a:cubicBezTo>
                  <a:pt x="117351" y="141610"/>
                  <a:pt x="114300" y="142875"/>
                  <a:pt x="110728" y="142875"/>
                </a:cubicBezTo>
                <a:lnTo>
                  <a:pt x="95548" y="142875"/>
                </a:lnTo>
                <a:cubicBezTo>
                  <a:pt x="91976" y="142875"/>
                  <a:pt x="88925" y="141610"/>
                  <a:pt x="86395" y="139079"/>
                </a:cubicBezTo>
                <a:cubicBezTo>
                  <a:pt x="83865" y="136549"/>
                  <a:pt x="82600" y="133647"/>
                  <a:pt x="82600" y="130373"/>
                </a:cubicBezTo>
                <a:lnTo>
                  <a:pt x="82600" y="124122"/>
                </a:lnTo>
                <a:lnTo>
                  <a:pt x="41523" y="124122"/>
                </a:lnTo>
                <a:cubicBezTo>
                  <a:pt x="39440" y="124122"/>
                  <a:pt x="38398" y="123080"/>
                  <a:pt x="38398" y="120997"/>
                </a:cubicBezTo>
                <a:cubicBezTo>
                  <a:pt x="38398" y="118913"/>
                  <a:pt x="39440" y="117871"/>
                  <a:pt x="41523" y="117871"/>
                </a:cubicBezTo>
                <a:lnTo>
                  <a:pt x="82600" y="117871"/>
                </a:lnTo>
                <a:lnTo>
                  <a:pt x="82600" y="114746"/>
                </a:lnTo>
                <a:cubicBezTo>
                  <a:pt x="82600" y="111174"/>
                  <a:pt x="83865" y="108123"/>
                  <a:pt x="86395" y="105593"/>
                </a:cubicBezTo>
                <a:cubicBezTo>
                  <a:pt x="88925" y="103063"/>
                  <a:pt x="91976" y="101798"/>
                  <a:pt x="95548" y="101798"/>
                </a:cubicBezTo>
                <a:lnTo>
                  <a:pt x="110728" y="101798"/>
                </a:lnTo>
                <a:cubicBezTo>
                  <a:pt x="114300" y="101798"/>
                  <a:pt x="117351" y="103063"/>
                  <a:pt x="119881" y="105593"/>
                </a:cubicBezTo>
                <a:cubicBezTo>
                  <a:pt x="122411" y="108123"/>
                  <a:pt x="123676" y="111174"/>
                  <a:pt x="123676" y="114746"/>
                </a:cubicBezTo>
                <a:lnTo>
                  <a:pt x="123676" y="117871"/>
                </a:lnTo>
                <a:lnTo>
                  <a:pt x="193774" y="117871"/>
                </a:lnTo>
                <a:lnTo>
                  <a:pt x="193774" y="63400"/>
                </a:lnTo>
                <a:cubicBezTo>
                  <a:pt x="193774" y="61019"/>
                  <a:pt x="192807" y="58861"/>
                  <a:pt x="190872" y="56926"/>
                </a:cubicBezTo>
                <a:cubicBezTo>
                  <a:pt x="188937" y="54992"/>
                  <a:pt x="186779" y="54024"/>
                  <a:pt x="184398" y="54024"/>
                </a:cubicBezTo>
                <a:close/>
                <a:moveTo>
                  <a:pt x="89743" y="12948"/>
                </a:moveTo>
                <a:cubicBezTo>
                  <a:pt x="84981" y="12948"/>
                  <a:pt x="82600" y="15329"/>
                  <a:pt x="82600" y="20091"/>
                </a:cubicBezTo>
                <a:lnTo>
                  <a:pt x="82600" y="41523"/>
                </a:lnTo>
                <a:lnTo>
                  <a:pt x="123676" y="41523"/>
                </a:lnTo>
                <a:lnTo>
                  <a:pt x="123676" y="20091"/>
                </a:lnTo>
                <a:cubicBezTo>
                  <a:pt x="123676" y="15329"/>
                  <a:pt x="119807" y="12948"/>
                  <a:pt x="112068" y="12948"/>
                </a:cubicBezTo>
                <a:close/>
                <a:moveTo>
                  <a:pt x="89743" y="0"/>
                </a:moveTo>
                <a:lnTo>
                  <a:pt x="115193" y="0"/>
                </a:lnTo>
                <a:cubicBezTo>
                  <a:pt x="121742" y="0"/>
                  <a:pt x="126950" y="1860"/>
                  <a:pt x="130820" y="5581"/>
                </a:cubicBezTo>
                <a:cubicBezTo>
                  <a:pt x="134690" y="9301"/>
                  <a:pt x="136624" y="14138"/>
                  <a:pt x="136624" y="20091"/>
                </a:cubicBezTo>
                <a:lnTo>
                  <a:pt x="136624" y="41523"/>
                </a:lnTo>
                <a:lnTo>
                  <a:pt x="184398" y="41523"/>
                </a:lnTo>
                <a:cubicBezTo>
                  <a:pt x="190351" y="41523"/>
                  <a:pt x="195486" y="43681"/>
                  <a:pt x="199802" y="47997"/>
                </a:cubicBezTo>
                <a:cubicBezTo>
                  <a:pt x="204118" y="52313"/>
                  <a:pt x="206276" y="57447"/>
                  <a:pt x="206276" y="63400"/>
                </a:cubicBezTo>
                <a:lnTo>
                  <a:pt x="206276" y="181272"/>
                </a:lnTo>
                <a:cubicBezTo>
                  <a:pt x="206276" y="187225"/>
                  <a:pt x="204118" y="192434"/>
                  <a:pt x="199802" y="196899"/>
                </a:cubicBezTo>
                <a:cubicBezTo>
                  <a:pt x="195486" y="201364"/>
                  <a:pt x="190351" y="203596"/>
                  <a:pt x="184398" y="203596"/>
                </a:cubicBezTo>
                <a:lnTo>
                  <a:pt x="21878" y="203596"/>
                </a:lnTo>
                <a:cubicBezTo>
                  <a:pt x="15925" y="203596"/>
                  <a:pt x="10790" y="201364"/>
                  <a:pt x="6474" y="196899"/>
                </a:cubicBezTo>
                <a:cubicBezTo>
                  <a:pt x="2158" y="192434"/>
                  <a:pt x="0" y="187225"/>
                  <a:pt x="0" y="181272"/>
                </a:cubicBezTo>
                <a:lnTo>
                  <a:pt x="0" y="63400"/>
                </a:lnTo>
                <a:cubicBezTo>
                  <a:pt x="0" y="57447"/>
                  <a:pt x="2158" y="52313"/>
                  <a:pt x="6474" y="47997"/>
                </a:cubicBezTo>
                <a:cubicBezTo>
                  <a:pt x="10790" y="43681"/>
                  <a:pt x="15925" y="41523"/>
                  <a:pt x="21878" y="41523"/>
                </a:cubicBezTo>
                <a:lnTo>
                  <a:pt x="69652" y="41523"/>
                </a:lnTo>
                <a:lnTo>
                  <a:pt x="69652" y="20091"/>
                </a:lnTo>
                <a:cubicBezTo>
                  <a:pt x="69652" y="14138"/>
                  <a:pt x="71363" y="9301"/>
                  <a:pt x="74786" y="5581"/>
                </a:cubicBezTo>
                <a:cubicBezTo>
                  <a:pt x="78209" y="1860"/>
                  <a:pt x="83195" y="0"/>
                  <a:pt x="897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管理活动</a:t>
              </a:r>
              <a:r>
                <a:rPr lang="zh-CN" altLang="en-US" sz="2400" dirty="0">
                  <a:solidFill>
                    <a:schemeClr val="tx1"/>
                  </a:solidFill>
                  <a:ea typeface="Microsoft YaHei UI" panose="020B0503020204020204" pitchFamily="34" charset="-122"/>
                </a:rPr>
                <a:t>参与及结果</a:t>
              </a:r>
              <a:endParaRPr lang="zh-CN" altLang="en-US" sz="2400" dirty="0">
                <a:solidFill>
                  <a:schemeClr val="tx1"/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32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149799" y="45464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过程管理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3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786095" y="45464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配置管理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4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9340054" y="45464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质量管理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31909" y="3299769"/>
            <a:ext cx="20528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建立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github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 organization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，邀请成员，创建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github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目录结构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8" name="矩形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8660" y="3327905"/>
            <a:ext cx="20528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积极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参与整体架构设计，配合队友，共同制定项目的核心设计并全程参与实现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9" name="矩形 3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954309" y="3324146"/>
            <a:ext cx="20528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指出队友在设计实现上的缺漏之处，同时接受队友的意见修复多处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bug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8" grpId="0" animBg="1"/>
      <p:bldP spid="28" grpId="1" animBg="1"/>
      <p:bldP spid="32" grpId="0"/>
      <p:bldP spid="33" grpId="0"/>
      <p:bldP spid="34" grpId="0"/>
      <p:bldP spid="35" grpId="0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项目内容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2052625"/>
            <a:ext cx="50286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移动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应用（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）方兴未艾，特别是聊天沟通类的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满足了人们即时沟通交流的需求。不过这些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也将生活与工作混在一起，很多职场人士是无法处理得当。使用这类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进行工作交流的话，可能前一秒还在交流工作的事情，后一秒就和朋友闲聊，刷朋友圈去了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此外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许多企业内部信息泄露或被骗的新闻不断传出，也让企业内部沟通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的市场需求越来越大。使用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企业内部</a:t>
            </a:r>
            <a:r>
              <a:rPr lang="zh-CN" altLang="zh-CN" sz="2000" dirty="0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沟通</a:t>
            </a:r>
            <a:r>
              <a:rPr lang="en-US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可开展企业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内部管理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，加强企业成员间更好更快地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交流和互动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，有效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提高企业管理效率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88526" y="2118828"/>
            <a:ext cx="44556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本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产品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基于</a:t>
            </a:r>
            <a:r>
              <a:rPr lang="zh-CN" altLang="en-US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项目背景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描述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，希望构建专用于企业内部沟通交流的软件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关于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软件分别有网页版和移动设备版，使用范围广泛。</a:t>
            </a: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为了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更好的开发产品，针对企业内部将用户分为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管理员、部长、部员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三个等级，从而使权限以及功能简单分明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48262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项目背景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17690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项目目标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6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2" grpId="0"/>
      <p:bldP spid="53" grpId="0"/>
      <p:bldP spid="54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6"/>
          <a:stretch/>
        </p:blipFill>
        <p:spPr>
          <a:xfrm>
            <a:off x="0" y="0"/>
            <a:ext cx="1626919" cy="6858000"/>
          </a:xfrm>
          <a:prstGeom prst="rect">
            <a:avLst/>
          </a:prstGeom>
        </p:spPr>
      </p:pic>
      <p:sp>
        <p:nvSpPr>
          <p:cNvPr id="9" name="圆角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-688768" y="1318160"/>
            <a:ext cx="5997038" cy="2006931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24666" y="1767627"/>
            <a:ext cx="381596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dist"/>
            <a:r>
              <a:rPr lang="zh-CN" altLang="en-US" sz="66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7128533" y="310701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个人任务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0429" y="1480760"/>
            <a:ext cx="403745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软件工程理论、方法、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技术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69236" y="255558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项目技术及辅助工具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69236" y="3756789"/>
            <a:ext cx="461949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开发过程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中学习的技术和工具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7091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7" name="圆角矩形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146518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58" name="圆角矩形 5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64169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59" name="圆角矩形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379197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490738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23" name="圆角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595279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06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7169236" y="4872195"/>
            <a:ext cx="4028646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个人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相关工作量统计数据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9236" y="591760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管理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活动参与及结果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98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wind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产品功能实现设计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graphicFrame>
        <p:nvGraphicFramePr>
          <p:cNvPr id="10" name="表格 9"/>
          <p:cNvGraphicFramePr/>
          <p:nvPr>
            <p:extLst>
              <p:ext uri="{D42A27DB-BD31-4B8C-83A1-F6EECF244321}">
                <p14:modId xmlns:p14="http://schemas.microsoft.com/office/powerpoint/2010/main" val="3671581913"/>
              </p:ext>
            </p:extLst>
          </p:nvPr>
        </p:nvGraphicFramePr>
        <p:xfrm>
          <a:off x="1955410" y="965804"/>
          <a:ext cx="8384344" cy="56867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03618"/>
                <a:gridCol w="2053470"/>
                <a:gridCol w="3966093"/>
                <a:gridCol w="1561163"/>
              </a:tblGrid>
              <a:tr h="44329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组织结构管理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定义企业树形结构，添加、删除及修改部门信息，修改部门部长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 smtClean="0">
                          <a:latin typeface="+mn-ea"/>
                          <a:ea typeface="+mn-ea"/>
                        </a:rPr>
                        <a:t>管理员</a:t>
                      </a: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用户管理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添加、删除、修改人员信息；禁用或激活人员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dirty="0" smtClean="0">
                          <a:latin typeface="+mn-ea"/>
                          <a:ea typeface="+mn-ea"/>
                          <a:sym typeface="+mn-ea"/>
                        </a:rPr>
                        <a:t>管理员</a:t>
                      </a: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</a:tr>
              <a:tr h="10086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任务管理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添加符合格式要求的Activiti流程定义文件并部署相应流程，修改流程名，删除已部署流程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dirty="0" smtClean="0">
                          <a:latin typeface="+mn-ea"/>
                          <a:ea typeface="+mn-ea"/>
                          <a:sym typeface="+mn-ea"/>
                        </a:rPr>
                        <a:t>管理员</a:t>
                      </a: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发布通知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发布MarkDown格式的通知，</a:t>
                      </a:r>
                      <a:r>
                        <a:rPr lang="x-none" dirty="0" smtClean="0">
                          <a:latin typeface="+mn-ea"/>
                          <a:ea typeface="+mn-ea"/>
                        </a:rPr>
                        <a:t>查看已经发布的通知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，接收的通知</a:t>
                      </a: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部长</a:t>
                      </a:r>
                      <a:endParaRPr lang="x-none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聊天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和企业内任意成员进行私聊，部长可开启子部门所组成的群聊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>
                          <a:latin typeface="+mn-ea"/>
                          <a:ea typeface="+mn-ea"/>
                          <a:sym typeface="+mn-ea"/>
                        </a:rPr>
                        <a:t>任务处理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开启已部署的任务，处理任务，查看已经结束的任务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  <a:tr h="71846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查看通知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查看已读或者未读通知，未读通知通知栏会推送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3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99777" y="343319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/>
          <a:srcRect l="14643" t="8501" r="1052" b="12153"/>
          <a:stretch/>
        </p:blipFill>
        <p:spPr>
          <a:xfrm>
            <a:off x="-1947" y="1209939"/>
            <a:ext cx="6072782" cy="267420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3"/>
          <a:srcRect l="14830" t="10057"/>
          <a:stretch/>
        </p:blipFill>
        <p:spPr>
          <a:xfrm>
            <a:off x="6071233" y="1209939"/>
            <a:ext cx="6120767" cy="265660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rcRect l="14769" t="9568" b="3000"/>
          <a:stretch>
            <a:fillRect/>
          </a:stretch>
        </p:blipFill>
        <p:spPr>
          <a:xfrm>
            <a:off x="-41412" y="3866546"/>
            <a:ext cx="6151711" cy="271713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834" y="3866546"/>
            <a:ext cx="6103985" cy="28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5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24825" y="3516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APP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16" name="图片 15" descr="Screenshot_2017-07-13-22-41-52-530_nju.internalch"/>
          <p:cNvPicPr>
            <a:picLocks noChangeAspect="1"/>
          </p:cNvPicPr>
          <p:nvPr/>
        </p:nvPicPr>
        <p:blipFill rotWithShape="1">
          <a:blip r:embed="rId2"/>
          <a:srcRect t="4401"/>
          <a:stretch/>
        </p:blipFill>
        <p:spPr>
          <a:xfrm>
            <a:off x="559854" y="1181686"/>
            <a:ext cx="1738234" cy="2954372"/>
          </a:xfrm>
          <a:prstGeom prst="rect">
            <a:avLst/>
          </a:prstGeom>
        </p:spPr>
      </p:pic>
      <p:pic>
        <p:nvPicPr>
          <p:cNvPr id="17" name="图片 16" descr="Screenshot_2017-07-13-23-13-40-073_nju.internalch"/>
          <p:cNvPicPr>
            <a:picLocks noChangeAspect="1"/>
          </p:cNvPicPr>
          <p:nvPr/>
        </p:nvPicPr>
        <p:blipFill rotWithShape="1">
          <a:blip r:embed="rId3"/>
          <a:srcRect t="4179" b="37004"/>
          <a:stretch/>
        </p:blipFill>
        <p:spPr>
          <a:xfrm>
            <a:off x="5257936" y="1141286"/>
            <a:ext cx="1985718" cy="2067950"/>
          </a:xfrm>
          <a:prstGeom prst="rect">
            <a:avLst/>
          </a:prstGeom>
        </p:spPr>
      </p:pic>
      <p:pic>
        <p:nvPicPr>
          <p:cNvPr id="18" name="图片 17" descr="Screenshot_2017-07-13-22-41-29-168_nju.internalch"/>
          <p:cNvPicPr>
            <a:picLocks noChangeAspect="1"/>
          </p:cNvPicPr>
          <p:nvPr/>
        </p:nvPicPr>
        <p:blipFill>
          <a:blip r:embed="rId4"/>
          <a:srcRect t="3121"/>
          <a:stretch>
            <a:fillRect/>
          </a:stretch>
        </p:blipFill>
        <p:spPr>
          <a:xfrm>
            <a:off x="2938215" y="1141286"/>
            <a:ext cx="1778424" cy="3063042"/>
          </a:xfrm>
          <a:prstGeom prst="rect">
            <a:avLst/>
          </a:prstGeom>
        </p:spPr>
      </p:pic>
      <p:pic>
        <p:nvPicPr>
          <p:cNvPr id="19" name="图片 18" descr="Screenshot_2017-07-13-22-41-46-041_nju.internalch"/>
          <p:cNvPicPr>
            <a:picLocks noChangeAspect="1"/>
          </p:cNvPicPr>
          <p:nvPr/>
        </p:nvPicPr>
        <p:blipFill rotWithShape="1">
          <a:blip r:embed="rId5"/>
          <a:srcRect t="3820" b="56368"/>
          <a:stretch/>
        </p:blipFill>
        <p:spPr>
          <a:xfrm>
            <a:off x="8296821" y="4432640"/>
            <a:ext cx="3236620" cy="2291718"/>
          </a:xfrm>
          <a:prstGeom prst="rect">
            <a:avLst/>
          </a:prstGeom>
        </p:spPr>
      </p:pic>
      <p:pic>
        <p:nvPicPr>
          <p:cNvPr id="20" name="图片 19" descr="Screenshot_2017-07-13-22-41-08-617_nju.internal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823" y="1141286"/>
            <a:ext cx="1795309" cy="3191269"/>
          </a:xfrm>
          <a:prstGeom prst="rect">
            <a:avLst/>
          </a:prstGeom>
        </p:spPr>
      </p:pic>
      <p:pic>
        <p:nvPicPr>
          <p:cNvPr id="22" name="图片 21" descr="Screenshot_2017-07-13-23-40-00-356_nju.internalch"/>
          <p:cNvPicPr>
            <a:picLocks noChangeAspect="1"/>
          </p:cNvPicPr>
          <p:nvPr/>
        </p:nvPicPr>
        <p:blipFill rotWithShape="1">
          <a:blip r:embed="rId7"/>
          <a:srcRect t="3837" b="53633"/>
          <a:stretch/>
        </p:blipFill>
        <p:spPr>
          <a:xfrm>
            <a:off x="678293" y="4405709"/>
            <a:ext cx="3149134" cy="2381249"/>
          </a:xfrm>
          <a:prstGeom prst="rect">
            <a:avLst/>
          </a:prstGeom>
        </p:spPr>
      </p:pic>
      <p:pic>
        <p:nvPicPr>
          <p:cNvPr id="23" name="图片 22" descr="Screenshot_2017-07-13-22-42-29-287_nju.internalch"/>
          <p:cNvPicPr>
            <a:picLocks noChangeAspect="1"/>
          </p:cNvPicPr>
          <p:nvPr/>
        </p:nvPicPr>
        <p:blipFill>
          <a:blip r:embed="rId8"/>
          <a:srcRect t="3818" b="55730"/>
          <a:stretch>
            <a:fillRect/>
          </a:stretch>
        </p:blipFill>
        <p:spPr>
          <a:xfrm>
            <a:off x="4443814" y="4432639"/>
            <a:ext cx="3236620" cy="23273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5" r="2349" b="10769"/>
          <a:stretch/>
        </p:blipFill>
        <p:spPr>
          <a:xfrm>
            <a:off x="7784951" y="1141286"/>
            <a:ext cx="1997891" cy="31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6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24825" y="3516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后台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213" y="360913"/>
            <a:ext cx="7403388" cy="37874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7" y="1092884"/>
            <a:ext cx="4257448" cy="47592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139" y="3762962"/>
            <a:ext cx="5341969" cy="30950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123" y="3762962"/>
            <a:ext cx="1892523" cy="29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1954698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12734" y="341136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4895040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09597" y="3040464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5068335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07798" y="3575817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2209134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10258" y="1798158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32509" y="43354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84255" y="1670525"/>
            <a:ext cx="52202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廖祥森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小组组长，担任移动端开发与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06917" y="3204563"/>
            <a:ext cx="3708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焦点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11205" y="4688236"/>
            <a:ext cx="36995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陈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潢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担任后端开发与服务器部署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8801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33" grpId="0"/>
      <p:bldP spid="35" grpId="0"/>
      <p:bldP spid="37" grpId="0"/>
      <p:bldP spid="38" grpId="0"/>
      <p:bldP spid="39" grpId="0"/>
      <p:bldP spid="41" grpId="0" animBg="1"/>
      <p:bldP spid="4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1622893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2827758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584685" y="4121334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1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50847" y="539821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16116" y="2997297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849896" y="5507606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80984" y="4253108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59979" y="1856865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36734" y="1392993"/>
            <a:ext cx="4321012" cy="4805861"/>
            <a:chOff x="936734" y="1575877"/>
            <a:chExt cx="4342552" cy="4805861"/>
          </a:xfrm>
        </p:grpSpPr>
        <p:grpSp>
          <p:nvGrpSpPr>
            <p:cNvPr id="25" name="组合 24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GrpSpPr/>
            <p:nvPr/>
          </p:nvGrpSpPr>
          <p:grpSpPr>
            <a:xfrm>
              <a:off x="936734" y="3522706"/>
              <a:ext cx="1064263" cy="1079581"/>
              <a:chOff x="1149385" y="3565236"/>
              <a:chExt cx="1064263" cy="107958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" name="任意多边形 25"/>
              <p:cNvSpPr/>
              <p:nvPr/>
            </p:nvSpPr>
            <p:spPr>
              <a:xfrm>
                <a:off x="1149385" y="3565236"/>
                <a:ext cx="659198" cy="1079581"/>
              </a:xfrm>
              <a:custGeom>
                <a:avLst/>
                <a:gdLst>
                  <a:gd name="connsiteX0" fmla="*/ 499568 w 659198"/>
                  <a:gd name="connsiteY0" fmla="*/ 828193 h 1079581"/>
                  <a:gd name="connsiteX1" fmla="*/ 405928 w 659198"/>
                  <a:gd name="connsiteY1" fmla="*/ 921833 h 1079581"/>
                  <a:gd name="connsiteX2" fmla="*/ 499568 w 659198"/>
                  <a:gd name="connsiteY2" fmla="*/ 1015473 h 1079581"/>
                  <a:gd name="connsiteX3" fmla="*/ 593208 w 659198"/>
                  <a:gd name="connsiteY3" fmla="*/ 921833 h 1079581"/>
                  <a:gd name="connsiteX4" fmla="*/ 499568 w 659198"/>
                  <a:gd name="connsiteY4" fmla="*/ 828193 h 1079581"/>
                  <a:gd name="connsiteX5" fmla="*/ 228794 w 659198"/>
                  <a:gd name="connsiteY5" fmla="*/ 692728 h 1079581"/>
                  <a:gd name="connsiteX6" fmla="*/ 177572 w 659198"/>
                  <a:gd name="connsiteY6" fmla="*/ 743950 h 1079581"/>
                  <a:gd name="connsiteX7" fmla="*/ 177572 w 659198"/>
                  <a:gd name="connsiteY7" fmla="*/ 961700 h 1079581"/>
                  <a:gd name="connsiteX8" fmla="*/ 228794 w 659198"/>
                  <a:gd name="connsiteY8" fmla="*/ 1012922 h 1079581"/>
                  <a:gd name="connsiteX9" fmla="*/ 298762 w 659198"/>
                  <a:gd name="connsiteY9" fmla="*/ 1012922 h 1079581"/>
                  <a:gd name="connsiteX10" fmla="*/ 349984 w 659198"/>
                  <a:gd name="connsiteY10" fmla="*/ 961700 h 1079581"/>
                  <a:gd name="connsiteX11" fmla="*/ 349984 w 659198"/>
                  <a:gd name="connsiteY11" fmla="*/ 743950 h 1079581"/>
                  <a:gd name="connsiteX12" fmla="*/ 298762 w 659198"/>
                  <a:gd name="connsiteY12" fmla="*/ 692728 h 1079581"/>
                  <a:gd name="connsiteX13" fmla="*/ 129852 w 659198"/>
                  <a:gd name="connsiteY13" fmla="*/ 0 h 1079581"/>
                  <a:gd name="connsiteX14" fmla="*/ 456200 w 659198"/>
                  <a:gd name="connsiteY14" fmla="*/ 0 h 1079581"/>
                  <a:gd name="connsiteX15" fmla="*/ 537790 w 659198"/>
                  <a:gd name="connsiteY15" fmla="*/ 81590 h 1079581"/>
                  <a:gd name="connsiteX16" fmla="*/ 537790 w 659198"/>
                  <a:gd name="connsiteY16" fmla="*/ 183832 h 1079581"/>
                  <a:gd name="connsiteX17" fmla="*/ 642469 w 659198"/>
                  <a:gd name="connsiteY17" fmla="*/ 183832 h 1079581"/>
                  <a:gd name="connsiteX18" fmla="*/ 642469 w 659198"/>
                  <a:gd name="connsiteY18" fmla="*/ 692728 h 1079581"/>
                  <a:gd name="connsiteX19" fmla="*/ 535614 w 659198"/>
                  <a:gd name="connsiteY19" fmla="*/ 692728 h 1079581"/>
                  <a:gd name="connsiteX20" fmla="*/ 531378 w 659198"/>
                  <a:gd name="connsiteY20" fmla="*/ 713709 h 1079581"/>
                  <a:gd name="connsiteX21" fmla="*/ 513893 w 659198"/>
                  <a:gd name="connsiteY21" fmla="*/ 739643 h 1079581"/>
                  <a:gd name="connsiteX22" fmla="*/ 494688 w 659198"/>
                  <a:gd name="connsiteY22" fmla="*/ 752591 h 1079581"/>
                  <a:gd name="connsiteX23" fmla="*/ 494688 w 659198"/>
                  <a:gd name="connsiteY23" fmla="*/ 763540 h 1079581"/>
                  <a:gd name="connsiteX24" fmla="*/ 501225 w 659198"/>
                  <a:gd name="connsiteY24" fmla="*/ 763540 h 1079581"/>
                  <a:gd name="connsiteX25" fmla="*/ 659198 w 659198"/>
                  <a:gd name="connsiteY25" fmla="*/ 921513 h 1079581"/>
                  <a:gd name="connsiteX26" fmla="*/ 501225 w 659198"/>
                  <a:gd name="connsiteY26" fmla="*/ 1079486 h 1079581"/>
                  <a:gd name="connsiteX27" fmla="*/ 451813 w 659198"/>
                  <a:gd name="connsiteY27" fmla="*/ 1079486 h 1079581"/>
                  <a:gd name="connsiteX28" fmla="*/ 451584 w 659198"/>
                  <a:gd name="connsiteY28" fmla="*/ 1079581 h 1079581"/>
                  <a:gd name="connsiteX29" fmla="*/ 139087 w 659198"/>
                  <a:gd name="connsiteY29" fmla="*/ 1079581 h 1079581"/>
                  <a:gd name="connsiteX30" fmla="*/ 95983 w 659198"/>
                  <a:gd name="connsiteY30" fmla="*/ 1036477 h 1079581"/>
                  <a:gd name="connsiteX31" fmla="*/ 95983 w 659198"/>
                  <a:gd name="connsiteY31" fmla="*/ 755705 h 1079581"/>
                  <a:gd name="connsiteX32" fmla="*/ 72160 w 659198"/>
                  <a:gd name="connsiteY32" fmla="*/ 739643 h 1079581"/>
                  <a:gd name="connsiteX33" fmla="*/ 48262 w 659198"/>
                  <a:gd name="connsiteY33" fmla="*/ 681950 h 1079581"/>
                  <a:gd name="connsiteX34" fmla="*/ 48262 w 659198"/>
                  <a:gd name="connsiteY34" fmla="*/ 618374 h 1079581"/>
                  <a:gd name="connsiteX35" fmla="*/ 38990 w 659198"/>
                  <a:gd name="connsiteY35" fmla="*/ 605940 h 1079581"/>
                  <a:gd name="connsiteX36" fmla="*/ 0 w 659198"/>
                  <a:gd name="connsiteY36" fmla="*/ 418716 h 1079581"/>
                  <a:gd name="connsiteX37" fmla="*/ 38990 w 659198"/>
                  <a:gd name="connsiteY37" fmla="*/ 231492 h 1079581"/>
                  <a:gd name="connsiteX38" fmla="*/ 48262 w 659198"/>
                  <a:gd name="connsiteY38" fmla="*/ 219058 h 1079581"/>
                  <a:gd name="connsiteX39" fmla="*/ 48262 w 659198"/>
                  <a:gd name="connsiteY39" fmla="*/ 81590 h 1079581"/>
                  <a:gd name="connsiteX40" fmla="*/ 129852 w 659198"/>
                  <a:gd name="connsiteY40" fmla="*/ 0 h 107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59198" h="1079581">
                    <a:moveTo>
                      <a:pt x="499568" y="828193"/>
                    </a:moveTo>
                    <a:cubicBezTo>
                      <a:pt x="447852" y="828193"/>
                      <a:pt x="405928" y="870117"/>
                      <a:pt x="405928" y="921833"/>
                    </a:cubicBezTo>
                    <a:cubicBezTo>
                      <a:pt x="405928" y="973549"/>
                      <a:pt x="447852" y="1015473"/>
                      <a:pt x="499568" y="1015473"/>
                    </a:cubicBezTo>
                    <a:cubicBezTo>
                      <a:pt x="551284" y="1015473"/>
                      <a:pt x="593208" y="973549"/>
                      <a:pt x="593208" y="921833"/>
                    </a:cubicBezTo>
                    <a:cubicBezTo>
                      <a:pt x="593208" y="870117"/>
                      <a:pt x="551284" y="828193"/>
                      <a:pt x="499568" y="828193"/>
                    </a:cubicBezTo>
                    <a:close/>
                    <a:moveTo>
                      <a:pt x="228794" y="692728"/>
                    </a:moveTo>
                    <a:cubicBezTo>
                      <a:pt x="200505" y="692728"/>
                      <a:pt x="177572" y="715661"/>
                      <a:pt x="177572" y="743950"/>
                    </a:cubicBezTo>
                    <a:lnTo>
                      <a:pt x="177572" y="961700"/>
                    </a:lnTo>
                    <a:cubicBezTo>
                      <a:pt x="177572" y="989989"/>
                      <a:pt x="200505" y="1012922"/>
                      <a:pt x="228794" y="1012922"/>
                    </a:cubicBezTo>
                    <a:lnTo>
                      <a:pt x="298762" y="1012922"/>
                    </a:lnTo>
                    <a:cubicBezTo>
                      <a:pt x="327051" y="1012922"/>
                      <a:pt x="349984" y="989989"/>
                      <a:pt x="349984" y="961700"/>
                    </a:cubicBezTo>
                    <a:lnTo>
                      <a:pt x="349984" y="743950"/>
                    </a:lnTo>
                    <a:cubicBezTo>
                      <a:pt x="349984" y="715661"/>
                      <a:pt x="327051" y="692728"/>
                      <a:pt x="298762" y="692728"/>
                    </a:cubicBezTo>
                    <a:close/>
                    <a:moveTo>
                      <a:pt x="129852" y="0"/>
                    </a:moveTo>
                    <a:lnTo>
                      <a:pt x="456200" y="0"/>
                    </a:lnTo>
                    <a:cubicBezTo>
                      <a:pt x="501261" y="0"/>
                      <a:pt x="537790" y="36529"/>
                      <a:pt x="537790" y="81590"/>
                    </a:cubicBezTo>
                    <a:lnTo>
                      <a:pt x="537790" y="183832"/>
                    </a:lnTo>
                    <a:lnTo>
                      <a:pt x="642469" y="183832"/>
                    </a:lnTo>
                    <a:lnTo>
                      <a:pt x="642469" y="692728"/>
                    </a:lnTo>
                    <a:lnTo>
                      <a:pt x="535614" y="692728"/>
                    </a:lnTo>
                    <a:lnTo>
                      <a:pt x="531378" y="713709"/>
                    </a:lnTo>
                    <a:cubicBezTo>
                      <a:pt x="527250" y="723470"/>
                      <a:pt x="521276" y="732261"/>
                      <a:pt x="513893" y="739643"/>
                    </a:cubicBezTo>
                    <a:lnTo>
                      <a:pt x="494688" y="752591"/>
                    </a:lnTo>
                    <a:lnTo>
                      <a:pt x="494688" y="763540"/>
                    </a:lnTo>
                    <a:lnTo>
                      <a:pt x="501225" y="763540"/>
                    </a:lnTo>
                    <a:cubicBezTo>
                      <a:pt x="588471" y="763540"/>
                      <a:pt x="659198" y="834267"/>
                      <a:pt x="659198" y="921513"/>
                    </a:cubicBezTo>
                    <a:cubicBezTo>
                      <a:pt x="659198" y="1008759"/>
                      <a:pt x="588471" y="1079486"/>
                      <a:pt x="501225" y="1079486"/>
                    </a:cubicBezTo>
                    <a:lnTo>
                      <a:pt x="451813" y="1079486"/>
                    </a:lnTo>
                    <a:lnTo>
                      <a:pt x="451584" y="1079581"/>
                    </a:lnTo>
                    <a:lnTo>
                      <a:pt x="139087" y="1079581"/>
                    </a:lnTo>
                    <a:cubicBezTo>
                      <a:pt x="115281" y="1079581"/>
                      <a:pt x="95983" y="1060283"/>
                      <a:pt x="95983" y="1036477"/>
                    </a:cubicBezTo>
                    <a:lnTo>
                      <a:pt x="95983" y="755705"/>
                    </a:lnTo>
                    <a:lnTo>
                      <a:pt x="72160" y="739643"/>
                    </a:lnTo>
                    <a:cubicBezTo>
                      <a:pt x="57395" y="724878"/>
                      <a:pt x="48262" y="704480"/>
                      <a:pt x="48262" y="681950"/>
                    </a:cubicBezTo>
                    <a:lnTo>
                      <a:pt x="48262" y="618374"/>
                    </a:lnTo>
                    <a:lnTo>
                      <a:pt x="38990" y="605940"/>
                    </a:lnTo>
                    <a:cubicBezTo>
                      <a:pt x="14900" y="558025"/>
                      <a:pt x="0" y="491832"/>
                      <a:pt x="0" y="418716"/>
                    </a:cubicBezTo>
                    <a:cubicBezTo>
                      <a:pt x="0" y="345601"/>
                      <a:pt x="14900" y="279407"/>
                      <a:pt x="38990" y="231492"/>
                    </a:cubicBezTo>
                    <a:lnTo>
                      <a:pt x="48262" y="219058"/>
                    </a:lnTo>
                    <a:lnTo>
                      <a:pt x="48262" y="81590"/>
                    </a:lnTo>
                    <a:cubicBezTo>
                      <a:pt x="48262" y="36529"/>
                      <a:pt x="84791" y="0"/>
                      <a:pt x="12985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36150" y="3749068"/>
                <a:ext cx="202008" cy="50889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2075103" y="3731491"/>
                <a:ext cx="138545" cy="551103"/>
              </a:xfrm>
              <a:custGeom>
                <a:avLst/>
                <a:gdLst>
                  <a:gd name="connsiteX0" fmla="*/ 138545 w 138545"/>
                  <a:gd name="connsiteY0" fmla="*/ 551103 h 551103"/>
                  <a:gd name="connsiteX1" fmla="*/ 138545 w 138545"/>
                  <a:gd name="connsiteY1" fmla="*/ 0 h 551103"/>
                  <a:gd name="connsiteX2" fmla="*/ 61576 w 138545"/>
                  <a:gd name="connsiteY2" fmla="*/ 0 h 551103"/>
                  <a:gd name="connsiteX3" fmla="*/ 0 w 138545"/>
                  <a:gd name="connsiteY3" fmla="*/ 36945 h 551103"/>
                  <a:gd name="connsiteX4" fmla="*/ 0 w 138545"/>
                  <a:gd name="connsiteY4" fmla="*/ 498764 h 551103"/>
                  <a:gd name="connsiteX5" fmla="*/ 46182 w 138545"/>
                  <a:gd name="connsiteY5" fmla="*/ 551103 h 551103"/>
                  <a:gd name="connsiteX6" fmla="*/ 138545 w 138545"/>
                  <a:gd name="connsiteY6" fmla="*/ 551103 h 55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545" h="551103">
                    <a:moveTo>
                      <a:pt x="138545" y="551103"/>
                    </a:moveTo>
                    <a:lnTo>
                      <a:pt x="138545" y="0"/>
                    </a:lnTo>
                    <a:lnTo>
                      <a:pt x="61576" y="0"/>
                    </a:lnTo>
                    <a:lnTo>
                      <a:pt x="0" y="36945"/>
                    </a:lnTo>
                    <a:lnTo>
                      <a:pt x="0" y="498764"/>
                    </a:lnTo>
                    <a:lnTo>
                      <a:pt x="46182" y="551103"/>
                    </a:lnTo>
                    <a:lnTo>
                      <a:pt x="138545" y="55110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29" name="任意多边形 2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69303" y="1575877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795"/>
                <a:gd name="connsiteY0" fmla="*/ 2379058 h 2379058"/>
                <a:gd name="connsiteX1" fmla="*/ 1836892 w 3196795"/>
                <a:gd name="connsiteY1" fmla="*/ 0 h 2379058"/>
                <a:gd name="connsiteX2" fmla="*/ 2994053 w 3196795"/>
                <a:gd name="connsiteY2" fmla="*/ 0 h 2379058"/>
                <a:gd name="connsiteX3" fmla="*/ 3196354 w 3196795"/>
                <a:gd name="connsiteY3" fmla="*/ 161841 h 2379058"/>
                <a:gd name="connsiteX4" fmla="*/ 3196354 w 3196795"/>
                <a:gd name="connsiteY4" fmla="*/ 809204 h 2379058"/>
                <a:gd name="connsiteX5" fmla="*/ 3050697 w 3196795"/>
                <a:gd name="connsiteY5" fmla="*/ 1035781 h 2379058"/>
                <a:gd name="connsiteX6" fmla="*/ 1820708 w 3196795"/>
                <a:gd name="connsiteY6" fmla="*/ 1035781 h 2379058"/>
                <a:gd name="connsiteX7" fmla="*/ 0 w 3196795"/>
                <a:gd name="connsiteY7" fmla="*/ 2379058 h 2379058"/>
                <a:gd name="connsiteX0" fmla="*/ 0 w 3197351"/>
                <a:gd name="connsiteY0" fmla="*/ 2379058 h 2379058"/>
                <a:gd name="connsiteX1" fmla="*/ 1836892 w 3197351"/>
                <a:gd name="connsiteY1" fmla="*/ 0 h 2379058"/>
                <a:gd name="connsiteX2" fmla="*/ 2994053 w 3197351"/>
                <a:gd name="connsiteY2" fmla="*/ 0 h 2379058"/>
                <a:gd name="connsiteX3" fmla="*/ 3196354 w 3197351"/>
                <a:gd name="connsiteY3" fmla="*/ 161841 h 2379058"/>
                <a:gd name="connsiteX4" fmla="*/ 3196354 w 3197351"/>
                <a:gd name="connsiteY4" fmla="*/ 809204 h 2379058"/>
                <a:gd name="connsiteX5" fmla="*/ 3050697 w 3197351"/>
                <a:gd name="connsiteY5" fmla="*/ 1035781 h 2379058"/>
                <a:gd name="connsiteX6" fmla="*/ 1820708 w 3197351"/>
                <a:gd name="connsiteY6" fmla="*/ 1035781 h 2379058"/>
                <a:gd name="connsiteX7" fmla="*/ 0 w 3197351"/>
                <a:gd name="connsiteY7" fmla="*/ 2379058 h 237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0" name="任意多边形 2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69303" y="4002680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" fmla="*/ 0 w 3196795"/>
                <a:gd name="connsiteY0" fmla="*/ 2379058 h 2379058"/>
                <a:gd name="connsiteX1" fmla="*/ 1836892 w 3196795"/>
                <a:gd name="connsiteY1" fmla="*/ 0 h 2379058"/>
                <a:gd name="connsiteX2" fmla="*/ 2994053 w 3196795"/>
                <a:gd name="connsiteY2" fmla="*/ 0 h 2379058"/>
                <a:gd name="connsiteX3" fmla="*/ 3196354 w 3196795"/>
                <a:gd name="connsiteY3" fmla="*/ 161841 h 2379058"/>
                <a:gd name="connsiteX4" fmla="*/ 3196354 w 3196795"/>
                <a:gd name="connsiteY4" fmla="*/ 809204 h 2379058"/>
                <a:gd name="connsiteX5" fmla="*/ 3050697 w 3196795"/>
                <a:gd name="connsiteY5" fmla="*/ 1035781 h 2379058"/>
                <a:gd name="connsiteX6" fmla="*/ 1820708 w 3196795"/>
                <a:gd name="connsiteY6" fmla="*/ 1035781 h 2379058"/>
                <a:gd name="connsiteX7" fmla="*/ 0 w 3196795"/>
                <a:gd name="connsiteY7" fmla="*/ 2379058 h 2379058"/>
                <a:gd name="connsiteX0" fmla="*/ 0 w 3197351"/>
                <a:gd name="connsiteY0" fmla="*/ 2379058 h 2379058"/>
                <a:gd name="connsiteX1" fmla="*/ 1836892 w 3197351"/>
                <a:gd name="connsiteY1" fmla="*/ 0 h 2379058"/>
                <a:gd name="connsiteX2" fmla="*/ 2994053 w 3197351"/>
                <a:gd name="connsiteY2" fmla="*/ 0 h 2379058"/>
                <a:gd name="connsiteX3" fmla="*/ 3196354 w 3197351"/>
                <a:gd name="connsiteY3" fmla="*/ 161841 h 2379058"/>
                <a:gd name="connsiteX4" fmla="*/ 3196354 w 3197351"/>
                <a:gd name="connsiteY4" fmla="*/ 809204 h 2379058"/>
                <a:gd name="connsiteX5" fmla="*/ 3050697 w 3197351"/>
                <a:gd name="connsiteY5" fmla="*/ 1035781 h 2379058"/>
                <a:gd name="connsiteX6" fmla="*/ 1820708 w 3197351"/>
                <a:gd name="connsiteY6" fmla="*/ 1035781 h 2379058"/>
                <a:gd name="connsiteX7" fmla="*/ 0 w 3197351"/>
                <a:gd name="connsiteY7" fmla="*/ 2379058 h 237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任意多边形 3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53119" y="2781590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581"/>
                <a:gd name="connsiteY0" fmla="*/ 1213806 h 1213806"/>
                <a:gd name="connsiteX1" fmla="*/ 1828800 w 3204581"/>
                <a:gd name="connsiteY1" fmla="*/ 0 h 1213806"/>
                <a:gd name="connsiteX2" fmla="*/ 3026421 w 3204581"/>
                <a:gd name="connsiteY2" fmla="*/ 0 h 1213806"/>
                <a:gd name="connsiteX3" fmla="*/ 3204446 w 3204581"/>
                <a:gd name="connsiteY3" fmla="*/ 129473 h 1213806"/>
                <a:gd name="connsiteX4" fmla="*/ 3204446 w 3204581"/>
                <a:gd name="connsiteY4" fmla="*/ 833480 h 1213806"/>
                <a:gd name="connsiteX5" fmla="*/ 2977869 w 3204581"/>
                <a:gd name="connsiteY5" fmla="*/ 1019597 h 1213806"/>
                <a:gd name="connsiteX6" fmla="*/ 1820708 w 3204581"/>
                <a:gd name="connsiteY6" fmla="*/ 1019597 h 1213806"/>
                <a:gd name="connsiteX7" fmla="*/ 0 w 3204581"/>
                <a:gd name="connsiteY7" fmla="*/ 1213806 h 1213806"/>
                <a:gd name="connsiteX0" fmla="*/ 0 w 3204627"/>
                <a:gd name="connsiteY0" fmla="*/ 1213806 h 1213806"/>
                <a:gd name="connsiteX1" fmla="*/ 1828800 w 3204627"/>
                <a:gd name="connsiteY1" fmla="*/ 0 h 1213806"/>
                <a:gd name="connsiteX2" fmla="*/ 3026421 w 3204627"/>
                <a:gd name="connsiteY2" fmla="*/ 0 h 1213806"/>
                <a:gd name="connsiteX3" fmla="*/ 3204446 w 3204627"/>
                <a:gd name="connsiteY3" fmla="*/ 129473 h 1213806"/>
                <a:gd name="connsiteX4" fmla="*/ 3204446 w 3204627"/>
                <a:gd name="connsiteY4" fmla="*/ 833480 h 1213806"/>
                <a:gd name="connsiteX5" fmla="*/ 2977869 w 3204627"/>
                <a:gd name="connsiteY5" fmla="*/ 1019597 h 1213806"/>
                <a:gd name="connsiteX6" fmla="*/ 1820708 w 3204627"/>
                <a:gd name="connsiteY6" fmla="*/ 1019597 h 1213806"/>
                <a:gd name="connsiteX7" fmla="*/ 0 w 3204627"/>
                <a:gd name="connsiteY7" fmla="*/ 1213806 h 121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" name="任意多边形 3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74659" y="3978403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" fmla="*/ 0 w 3204581"/>
                <a:gd name="connsiteY0" fmla="*/ 1213806 h 1213806"/>
                <a:gd name="connsiteX1" fmla="*/ 1828800 w 3204581"/>
                <a:gd name="connsiteY1" fmla="*/ 0 h 1213806"/>
                <a:gd name="connsiteX2" fmla="*/ 3026421 w 3204581"/>
                <a:gd name="connsiteY2" fmla="*/ 0 h 1213806"/>
                <a:gd name="connsiteX3" fmla="*/ 3204446 w 3204581"/>
                <a:gd name="connsiteY3" fmla="*/ 129473 h 1213806"/>
                <a:gd name="connsiteX4" fmla="*/ 3204446 w 3204581"/>
                <a:gd name="connsiteY4" fmla="*/ 833480 h 1213806"/>
                <a:gd name="connsiteX5" fmla="*/ 2977869 w 3204581"/>
                <a:gd name="connsiteY5" fmla="*/ 1019597 h 1213806"/>
                <a:gd name="connsiteX6" fmla="*/ 1820708 w 3204581"/>
                <a:gd name="connsiteY6" fmla="*/ 1019597 h 1213806"/>
                <a:gd name="connsiteX7" fmla="*/ 0 w 3204581"/>
                <a:gd name="connsiteY7" fmla="*/ 1213806 h 1213806"/>
                <a:gd name="connsiteX0" fmla="*/ 0 w 3204627"/>
                <a:gd name="connsiteY0" fmla="*/ 1213806 h 1213806"/>
                <a:gd name="connsiteX1" fmla="*/ 1828800 w 3204627"/>
                <a:gd name="connsiteY1" fmla="*/ 0 h 1213806"/>
                <a:gd name="connsiteX2" fmla="*/ 3026421 w 3204627"/>
                <a:gd name="connsiteY2" fmla="*/ 0 h 1213806"/>
                <a:gd name="connsiteX3" fmla="*/ 3204446 w 3204627"/>
                <a:gd name="connsiteY3" fmla="*/ 129473 h 1213806"/>
                <a:gd name="connsiteX4" fmla="*/ 3204446 w 3204627"/>
                <a:gd name="connsiteY4" fmla="*/ 833480 h 1213806"/>
                <a:gd name="connsiteX5" fmla="*/ 2977869 w 3204627"/>
                <a:gd name="connsiteY5" fmla="*/ 1019597 h 1213806"/>
                <a:gd name="connsiteX6" fmla="*/ 1820708 w 3204627"/>
                <a:gd name="connsiteY6" fmla="*/ 1019597 h 1213806"/>
                <a:gd name="connsiteX7" fmla="*/ 0 w 3204627"/>
                <a:gd name="connsiteY7" fmla="*/ 1213806 h 121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1641255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55402" y="285174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42120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5396126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1303104"/>
            <a:ext cx="4268846" cy="1235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对用户需求进行分析，确定设计原型，使用墨刀制作出原型设计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DEMO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研发过程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2734415"/>
            <a:ext cx="426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完成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静态页面，展现产品功能设计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3959707"/>
            <a:ext cx="447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及网页与服务器交互，前后端搭建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5287793"/>
            <a:ext cx="426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测试，确定产品最终版本，撰写文档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33" grpId="0"/>
      <p:bldP spid="34" grpId="0"/>
      <p:bldP spid="35" grpId="0"/>
      <p:bldP spid="36" grpId="0"/>
      <p:bldP spid="37" grpId="0"/>
      <p:bldP spid="41" grpId="0" animBg="1"/>
      <p:bldP spid="41" grpId="1" animBg="1"/>
      <p:bldP spid="45" grpId="0"/>
      <p:bldP spid="46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02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项目进度及里程碑</a:t>
            </a:r>
            <a:endParaRPr lang="zh-CN" altLang="en-US" sz="54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88090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336611" y="1637731"/>
            <a:ext cx="2052372" cy="1281466"/>
          </a:xfrm>
          <a:custGeom>
            <a:avLst/>
            <a:gdLst>
              <a:gd name="T0" fmla="*/ 0 w 262"/>
              <a:gd name="T1" fmla="*/ 25 h 164"/>
              <a:gd name="T2" fmla="*/ 20 w 262"/>
              <a:gd name="T3" fmla="*/ 15 h 164"/>
              <a:gd name="T4" fmla="*/ 94 w 262"/>
              <a:gd name="T5" fmla="*/ 0 h 164"/>
              <a:gd name="T6" fmla="*/ 230 w 262"/>
              <a:gd name="T7" fmla="*/ 56 h 164"/>
              <a:gd name="T8" fmla="*/ 262 w 262"/>
              <a:gd name="T9" fmla="*/ 100 h 164"/>
              <a:gd name="T10" fmla="*/ 153 w 262"/>
              <a:gd name="T11" fmla="*/ 164 h 164"/>
              <a:gd name="T12" fmla="*/ 140 w 262"/>
              <a:gd name="T13" fmla="*/ 145 h 164"/>
              <a:gd name="T14" fmla="*/ 94 w 262"/>
              <a:gd name="T15" fmla="*/ 126 h 164"/>
              <a:gd name="T16" fmla="*/ 69 w 262"/>
              <a:gd name="T17" fmla="*/ 131 h 164"/>
              <a:gd name="T18" fmla="*/ 63 w 262"/>
              <a:gd name="T19" fmla="*/ 134 h 164"/>
              <a:gd name="T20" fmla="*/ 0 w 262"/>
              <a:gd name="T21" fmla="*/ 2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" h="164">
                <a:moveTo>
                  <a:pt x="0" y="25"/>
                </a:moveTo>
                <a:cubicBezTo>
                  <a:pt x="7" y="21"/>
                  <a:pt x="13" y="18"/>
                  <a:pt x="20" y="15"/>
                </a:cubicBezTo>
                <a:cubicBezTo>
                  <a:pt x="43" y="5"/>
                  <a:pt x="68" y="0"/>
                  <a:pt x="94" y="0"/>
                </a:cubicBezTo>
                <a:cubicBezTo>
                  <a:pt x="147" y="0"/>
                  <a:pt x="195" y="21"/>
                  <a:pt x="230" y="56"/>
                </a:cubicBezTo>
                <a:cubicBezTo>
                  <a:pt x="243" y="69"/>
                  <a:pt x="254" y="84"/>
                  <a:pt x="262" y="100"/>
                </a:cubicBezTo>
                <a:cubicBezTo>
                  <a:pt x="153" y="164"/>
                  <a:pt x="153" y="164"/>
                  <a:pt x="153" y="164"/>
                </a:cubicBezTo>
                <a:cubicBezTo>
                  <a:pt x="150" y="157"/>
                  <a:pt x="146" y="151"/>
                  <a:pt x="140" y="145"/>
                </a:cubicBezTo>
                <a:cubicBezTo>
                  <a:pt x="129" y="133"/>
                  <a:pt x="112" y="126"/>
                  <a:pt x="94" y="126"/>
                </a:cubicBezTo>
                <a:cubicBezTo>
                  <a:pt x="85" y="126"/>
                  <a:pt x="76" y="128"/>
                  <a:pt x="69" y="131"/>
                </a:cubicBezTo>
                <a:cubicBezTo>
                  <a:pt x="67" y="132"/>
                  <a:pt x="65" y="133"/>
                  <a:pt x="63" y="134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3" name="Freeform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417035" y="2365245"/>
            <a:ext cx="1159973" cy="1844097"/>
          </a:xfrm>
          <a:custGeom>
            <a:avLst/>
            <a:gdLst>
              <a:gd name="T0" fmla="*/ 120 w 148"/>
              <a:gd name="T1" fmla="*/ 0 h 236"/>
              <a:gd name="T2" fmla="*/ 148 w 148"/>
              <a:gd name="T3" fmla="*/ 99 h 236"/>
              <a:gd name="T4" fmla="*/ 116 w 148"/>
              <a:gd name="T5" fmla="*/ 204 h 236"/>
              <a:gd name="T6" fmla="*/ 89 w 148"/>
              <a:gd name="T7" fmla="*/ 236 h 236"/>
              <a:gd name="T8" fmla="*/ 0 w 148"/>
              <a:gd name="T9" fmla="*/ 147 h 236"/>
              <a:gd name="T10" fmla="*/ 11 w 148"/>
              <a:gd name="T11" fmla="*/ 135 h 236"/>
              <a:gd name="T12" fmla="*/ 22 w 148"/>
              <a:gd name="T13" fmla="*/ 99 h 236"/>
              <a:gd name="T14" fmla="*/ 12 w 148"/>
              <a:gd name="T15" fmla="*/ 64 h 236"/>
              <a:gd name="T16" fmla="*/ 120 w 148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" h="236">
                <a:moveTo>
                  <a:pt x="120" y="0"/>
                </a:moveTo>
                <a:cubicBezTo>
                  <a:pt x="138" y="29"/>
                  <a:pt x="148" y="63"/>
                  <a:pt x="148" y="99"/>
                </a:cubicBezTo>
                <a:cubicBezTo>
                  <a:pt x="148" y="137"/>
                  <a:pt x="136" y="174"/>
                  <a:pt x="116" y="204"/>
                </a:cubicBezTo>
                <a:cubicBezTo>
                  <a:pt x="108" y="216"/>
                  <a:pt x="99" y="227"/>
                  <a:pt x="89" y="23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4"/>
                  <a:pt x="8" y="139"/>
                  <a:pt x="11" y="135"/>
                </a:cubicBezTo>
                <a:cubicBezTo>
                  <a:pt x="18" y="124"/>
                  <a:pt x="22" y="112"/>
                  <a:pt x="22" y="99"/>
                </a:cubicBezTo>
                <a:cubicBezTo>
                  <a:pt x="22" y="86"/>
                  <a:pt x="18" y="74"/>
                  <a:pt x="12" y="64"/>
                </a:cubicBezTo>
                <a:lnTo>
                  <a:pt x="12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4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561367" y="1832988"/>
            <a:ext cx="1268450" cy="1883148"/>
          </a:xfrm>
          <a:custGeom>
            <a:avLst/>
            <a:gdLst>
              <a:gd name="T0" fmla="*/ 17 w 162"/>
              <a:gd name="T1" fmla="*/ 241 h 241"/>
              <a:gd name="T2" fmla="*/ 3 w 162"/>
              <a:gd name="T3" fmla="*/ 150 h 241"/>
              <a:gd name="T4" fmla="*/ 33 w 162"/>
              <a:gd name="T5" fmla="*/ 62 h 241"/>
              <a:gd name="T6" fmla="*/ 63 w 162"/>
              <a:gd name="T7" fmla="*/ 27 h 241"/>
              <a:gd name="T8" fmla="*/ 100 w 162"/>
              <a:gd name="T9" fmla="*/ 0 h 241"/>
              <a:gd name="T10" fmla="*/ 162 w 162"/>
              <a:gd name="T11" fmla="*/ 109 h 241"/>
              <a:gd name="T12" fmla="*/ 149 w 162"/>
              <a:gd name="T13" fmla="*/ 118 h 241"/>
              <a:gd name="T14" fmla="*/ 139 w 162"/>
              <a:gd name="T15" fmla="*/ 131 h 241"/>
              <a:gd name="T16" fmla="*/ 128 w 162"/>
              <a:gd name="T17" fmla="*/ 162 h 241"/>
              <a:gd name="T18" fmla="*/ 133 w 162"/>
              <a:gd name="T19" fmla="*/ 192 h 241"/>
              <a:gd name="T20" fmla="*/ 17 w 162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241">
                <a:moveTo>
                  <a:pt x="17" y="241"/>
                </a:moveTo>
                <a:cubicBezTo>
                  <a:pt x="4" y="211"/>
                  <a:pt x="0" y="180"/>
                  <a:pt x="3" y="150"/>
                </a:cubicBezTo>
                <a:cubicBezTo>
                  <a:pt x="6" y="119"/>
                  <a:pt x="16" y="88"/>
                  <a:pt x="33" y="62"/>
                </a:cubicBezTo>
                <a:cubicBezTo>
                  <a:pt x="42" y="49"/>
                  <a:pt x="52" y="38"/>
                  <a:pt x="63" y="27"/>
                </a:cubicBezTo>
                <a:cubicBezTo>
                  <a:pt x="74" y="17"/>
                  <a:pt x="86" y="7"/>
                  <a:pt x="100" y="0"/>
                </a:cubicBezTo>
                <a:cubicBezTo>
                  <a:pt x="162" y="109"/>
                  <a:pt x="162" y="109"/>
                  <a:pt x="162" y="109"/>
                </a:cubicBezTo>
                <a:cubicBezTo>
                  <a:pt x="157" y="112"/>
                  <a:pt x="153" y="115"/>
                  <a:pt x="149" y="118"/>
                </a:cubicBezTo>
                <a:cubicBezTo>
                  <a:pt x="145" y="122"/>
                  <a:pt x="142" y="126"/>
                  <a:pt x="139" y="131"/>
                </a:cubicBezTo>
                <a:cubicBezTo>
                  <a:pt x="133" y="140"/>
                  <a:pt x="129" y="151"/>
                  <a:pt x="128" y="162"/>
                </a:cubicBezTo>
                <a:cubicBezTo>
                  <a:pt x="127" y="172"/>
                  <a:pt x="128" y="182"/>
                  <a:pt x="133" y="192"/>
                </a:cubicBezTo>
                <a:lnTo>
                  <a:pt x="17" y="241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5" name="任意多边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579738" y="3521967"/>
            <a:ext cx="1524738" cy="1660468"/>
          </a:xfrm>
          <a:custGeom>
            <a:avLst/>
            <a:gdLst>
              <a:gd name="connsiteX0" fmla="*/ 977372 w 1791158"/>
              <a:gd name="connsiteY0" fmla="*/ 0 h 1950604"/>
              <a:gd name="connsiteX1" fmla="*/ 987132 w 1791158"/>
              <a:gd name="connsiteY1" fmla="*/ 9730 h 1950604"/>
              <a:gd name="connsiteX2" fmla="*/ 1649522 w 1791158"/>
              <a:gd name="connsiteY2" fmla="*/ 670118 h 1950604"/>
              <a:gd name="connsiteX3" fmla="*/ 1791158 w 1791158"/>
              <a:gd name="connsiteY3" fmla="*/ 811326 h 1950604"/>
              <a:gd name="connsiteX4" fmla="*/ 1699835 w 1791158"/>
              <a:gd name="connsiteY4" fmla="*/ 899723 h 1950604"/>
              <a:gd name="connsiteX5" fmla="*/ 1260500 w 1791158"/>
              <a:gd name="connsiteY5" fmla="*/ 1170474 h 1950604"/>
              <a:gd name="connsiteX6" fmla="*/ 1186894 w 1791158"/>
              <a:gd name="connsiteY6" fmla="*/ 1234720 h 1950604"/>
              <a:gd name="connsiteX7" fmla="*/ 1159292 w 1791158"/>
              <a:gd name="connsiteY7" fmla="*/ 1317322 h 1950604"/>
              <a:gd name="connsiteX8" fmla="*/ 1159292 w 1791158"/>
              <a:gd name="connsiteY8" fmla="*/ 1656908 h 1950604"/>
              <a:gd name="connsiteX9" fmla="*/ 579646 w 1791158"/>
              <a:gd name="connsiteY9" fmla="*/ 1950604 h 1950604"/>
              <a:gd name="connsiteX10" fmla="*/ 0 w 1791158"/>
              <a:gd name="connsiteY10" fmla="*/ 1656908 h 1950604"/>
              <a:gd name="connsiteX11" fmla="*/ 0 w 1791158"/>
              <a:gd name="connsiteY11" fmla="*/ 1317322 h 1950604"/>
              <a:gd name="connsiteX12" fmla="*/ 220817 w 1791158"/>
              <a:gd name="connsiteY12" fmla="*/ 592260 h 1950604"/>
              <a:gd name="connsiteX13" fmla="*/ 809664 w 1791158"/>
              <a:gd name="connsiteY13" fmla="*/ 105827 h 1950604"/>
              <a:gd name="connsiteX14" fmla="*/ 960326 w 1791158"/>
              <a:gd name="connsiteY14" fmla="*/ 16342 h 1950604"/>
              <a:gd name="connsiteX15" fmla="*/ 977372 w 1791158"/>
              <a:gd name="connsiteY15" fmla="*/ 0 h 195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91158" h="1950604">
                <a:moveTo>
                  <a:pt x="977372" y="0"/>
                </a:moveTo>
                <a:lnTo>
                  <a:pt x="987132" y="9730"/>
                </a:lnTo>
                <a:cubicBezTo>
                  <a:pt x="1022342" y="44834"/>
                  <a:pt x="1154380" y="176473"/>
                  <a:pt x="1649522" y="670118"/>
                </a:cubicBezTo>
                <a:lnTo>
                  <a:pt x="1791158" y="811326"/>
                </a:lnTo>
                <a:lnTo>
                  <a:pt x="1699835" y="899723"/>
                </a:lnTo>
                <a:cubicBezTo>
                  <a:pt x="1568724" y="1009859"/>
                  <a:pt x="1421513" y="1101639"/>
                  <a:pt x="1260500" y="1170474"/>
                </a:cubicBezTo>
                <a:cubicBezTo>
                  <a:pt x="1232897" y="1179652"/>
                  <a:pt x="1205295" y="1207186"/>
                  <a:pt x="1186894" y="1234720"/>
                </a:cubicBezTo>
                <a:cubicBezTo>
                  <a:pt x="1168493" y="1253076"/>
                  <a:pt x="1159292" y="1289788"/>
                  <a:pt x="1159292" y="1317322"/>
                </a:cubicBezTo>
                <a:cubicBezTo>
                  <a:pt x="1159292" y="1656908"/>
                  <a:pt x="1159292" y="1656908"/>
                  <a:pt x="1159292" y="1656908"/>
                </a:cubicBezTo>
                <a:cubicBezTo>
                  <a:pt x="579646" y="1950604"/>
                  <a:pt x="579646" y="1950604"/>
                  <a:pt x="579646" y="1950604"/>
                </a:cubicBezTo>
                <a:cubicBezTo>
                  <a:pt x="0" y="1656908"/>
                  <a:pt x="0" y="1656908"/>
                  <a:pt x="0" y="1656908"/>
                </a:cubicBezTo>
                <a:cubicBezTo>
                  <a:pt x="0" y="1317322"/>
                  <a:pt x="0" y="1317322"/>
                  <a:pt x="0" y="1317322"/>
                </a:cubicBezTo>
                <a:cubicBezTo>
                  <a:pt x="0" y="1060338"/>
                  <a:pt x="82807" y="803354"/>
                  <a:pt x="220817" y="592260"/>
                </a:cubicBezTo>
                <a:cubicBezTo>
                  <a:pt x="358828" y="381167"/>
                  <a:pt x="561244" y="215963"/>
                  <a:pt x="809664" y="105827"/>
                </a:cubicBezTo>
                <a:cubicBezTo>
                  <a:pt x="864869" y="82882"/>
                  <a:pt x="915473" y="53054"/>
                  <a:pt x="960326" y="16342"/>
                </a:cubicBezTo>
                <a:lnTo>
                  <a:pt x="97737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6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5594057" y="5535256"/>
            <a:ext cx="986411" cy="672553"/>
          </a:xfrm>
          <a:custGeom>
            <a:avLst/>
            <a:gdLst>
              <a:gd name="T0" fmla="*/ 0 w 682"/>
              <a:gd name="T1" fmla="*/ 0 h 465"/>
              <a:gd name="T2" fmla="*/ 682 w 682"/>
              <a:gd name="T3" fmla="*/ 0 h 465"/>
              <a:gd name="T4" fmla="*/ 682 w 682"/>
              <a:gd name="T5" fmla="*/ 422 h 465"/>
              <a:gd name="T6" fmla="*/ 151 w 682"/>
              <a:gd name="T7" fmla="*/ 422 h 465"/>
              <a:gd name="T8" fmla="*/ 108 w 682"/>
              <a:gd name="T9" fmla="*/ 465 h 465"/>
              <a:gd name="T10" fmla="*/ 65 w 682"/>
              <a:gd name="T11" fmla="*/ 422 h 465"/>
              <a:gd name="T12" fmla="*/ 0 w 682"/>
              <a:gd name="T13" fmla="*/ 422 h 465"/>
              <a:gd name="T14" fmla="*/ 0 w 682"/>
              <a:gd name="T15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465">
                <a:moveTo>
                  <a:pt x="0" y="0"/>
                </a:moveTo>
                <a:lnTo>
                  <a:pt x="682" y="0"/>
                </a:lnTo>
                <a:lnTo>
                  <a:pt x="682" y="422"/>
                </a:lnTo>
                <a:lnTo>
                  <a:pt x="151" y="422"/>
                </a:lnTo>
                <a:lnTo>
                  <a:pt x="108" y="465"/>
                </a:lnTo>
                <a:lnTo>
                  <a:pt x="65" y="422"/>
                </a:lnTo>
                <a:lnTo>
                  <a:pt x="0" y="422"/>
                </a:lnTo>
                <a:lnTo>
                  <a:pt x="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25631" y="2494799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8" name="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934558" y="1911623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74066" y="3012196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0" name="矩形 2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627298" y="546159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826755" y="4134780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27579" y="2377730"/>
            <a:ext cx="3281418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需求分析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原型设计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9182" y="34694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进度与里程碑</a:t>
            </a:r>
            <a:endParaRPr lang="zh-CN" altLang="en-US" sz="3200" dirty="0">
              <a:solidFill>
                <a:srgbClr val="FF0000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81233" y="416791"/>
            <a:ext cx="6231575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技术探索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约定接口格式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通信测试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34039" y="2365245"/>
            <a:ext cx="4215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的静态界面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聊天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 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后端与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Activiti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的集成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DaoCloud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持续集成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– 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月中旬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719682" y="4603258"/>
            <a:ext cx="4215799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前后端对接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功能测试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中旬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月中旬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26" grpId="0" animBg="1"/>
      <p:bldP spid="26" grpId="1" animBg="1"/>
      <p:bldP spid="27" grpId="0"/>
      <p:bldP spid="28" grpId="0"/>
      <p:bldP spid="29" grpId="0"/>
      <p:bldP spid="31" grpId="0"/>
      <p:bldP spid="38" grpId="0"/>
      <p:bldP spid="20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03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项目技术及辅助工具</a:t>
            </a:r>
          </a:p>
        </p:txBody>
      </p:sp>
      <p:sp>
        <p:nvSpPr>
          <p:cNvPr id="13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1753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1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022862" y="3185067"/>
            <a:ext cx="1125797" cy="1277819"/>
            <a:chOff x="7069950" y="2154528"/>
            <a:chExt cx="1033686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7" name="Freeform 75"/>
            <p:cNvSpPr>
              <a:spLocks/>
            </p:cNvSpPr>
            <p:nvPr/>
          </p:nvSpPr>
          <p:spPr bwMode="auto">
            <a:xfrm rot="5400000">
              <a:off x="6706526" y="2517952"/>
              <a:ext cx="1173270" cy="446421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76"/>
            <p:cNvSpPr>
              <a:spLocks/>
            </p:cNvSpPr>
            <p:nvPr/>
          </p:nvSpPr>
          <p:spPr bwMode="auto">
            <a:xfrm rot="5400000">
              <a:off x="7406338" y="2041981"/>
              <a:ext cx="584749" cy="809844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77"/>
            <p:cNvSpPr>
              <a:spLocks/>
            </p:cNvSpPr>
            <p:nvPr/>
          </p:nvSpPr>
          <p:spPr bwMode="auto">
            <a:xfrm rot="5400000">
              <a:off x="7404453" y="2628615"/>
              <a:ext cx="588521" cy="809844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83"/>
            <p:cNvSpPr>
              <a:spLocks/>
            </p:cNvSpPr>
            <p:nvPr/>
          </p:nvSpPr>
          <p:spPr bwMode="auto">
            <a:xfrm rot="5400000">
              <a:off x="7804344" y="2446274"/>
              <a:ext cx="10060" cy="588521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88"/>
            <p:cNvSpPr>
              <a:spLocks/>
            </p:cNvSpPr>
            <p:nvPr/>
          </p:nvSpPr>
          <p:spPr bwMode="auto">
            <a:xfrm rot="5400000">
              <a:off x="7337803" y="2561965"/>
              <a:ext cx="1173270" cy="358395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89"/>
            <p:cNvSpPr>
              <a:spLocks/>
            </p:cNvSpPr>
            <p:nvPr/>
          </p:nvSpPr>
          <p:spPr bwMode="auto">
            <a:xfrm rot="5400000">
              <a:off x="6822219" y="2626099"/>
              <a:ext cx="1173270" cy="230127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Group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91510" y="2800215"/>
            <a:ext cx="999792" cy="2046152"/>
            <a:chOff x="6398435" y="1801164"/>
            <a:chExt cx="917991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1" name="Freeform 78"/>
            <p:cNvSpPr>
              <a:spLocks/>
            </p:cNvSpPr>
            <p:nvPr/>
          </p:nvSpPr>
          <p:spPr bwMode="auto">
            <a:xfrm rot="5400000">
              <a:off x="5599908" y="2599692"/>
              <a:ext cx="1878739" cy="281685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79"/>
            <p:cNvSpPr>
              <a:spLocks/>
            </p:cNvSpPr>
            <p:nvPr/>
          </p:nvSpPr>
          <p:spPr bwMode="auto">
            <a:xfrm rot="5400000">
              <a:off x="6459424" y="1882274"/>
              <a:ext cx="938111" cy="775892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80"/>
            <p:cNvSpPr>
              <a:spLocks/>
            </p:cNvSpPr>
            <p:nvPr/>
          </p:nvSpPr>
          <p:spPr bwMode="auto">
            <a:xfrm rot="5400000">
              <a:off x="6458166" y="2821644"/>
              <a:ext cx="940627" cy="775892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4"/>
            <p:cNvSpPr>
              <a:spLocks/>
            </p:cNvSpPr>
            <p:nvPr/>
          </p:nvSpPr>
          <p:spPr bwMode="auto">
            <a:xfrm rot="5400000">
              <a:off x="6993242" y="2422380"/>
              <a:ext cx="10060" cy="636306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90"/>
            <p:cNvSpPr>
              <a:spLocks/>
            </p:cNvSpPr>
            <p:nvPr/>
          </p:nvSpPr>
          <p:spPr bwMode="auto">
            <a:xfrm rot="5400000">
              <a:off x="6231183" y="2594661"/>
              <a:ext cx="1878739" cy="291745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91"/>
            <p:cNvSpPr>
              <a:spLocks/>
            </p:cNvSpPr>
            <p:nvPr/>
          </p:nvSpPr>
          <p:spPr bwMode="auto">
            <a:xfrm rot="5400000">
              <a:off x="5677874" y="2663825"/>
              <a:ext cx="1878739" cy="153417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75591" y="3185067"/>
            <a:ext cx="1125795" cy="1277819"/>
            <a:chOff x="4088364" y="2154528"/>
            <a:chExt cx="1033685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5" name="Freeform 69"/>
            <p:cNvSpPr>
              <a:spLocks/>
            </p:cNvSpPr>
            <p:nvPr/>
          </p:nvSpPr>
          <p:spPr bwMode="auto">
            <a:xfrm rot="5400000">
              <a:off x="4311575" y="2517324"/>
              <a:ext cx="1173270" cy="447678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0"/>
            <p:cNvSpPr>
              <a:spLocks/>
            </p:cNvSpPr>
            <p:nvPr/>
          </p:nvSpPr>
          <p:spPr bwMode="auto">
            <a:xfrm rot="5400000">
              <a:off x="4200913" y="2041981"/>
              <a:ext cx="584749" cy="809844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1"/>
            <p:cNvSpPr>
              <a:spLocks/>
            </p:cNvSpPr>
            <p:nvPr/>
          </p:nvSpPr>
          <p:spPr bwMode="auto">
            <a:xfrm rot="5400000">
              <a:off x="4199027" y="2628615"/>
              <a:ext cx="588521" cy="809844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85"/>
            <p:cNvSpPr>
              <a:spLocks/>
            </p:cNvSpPr>
            <p:nvPr/>
          </p:nvSpPr>
          <p:spPr bwMode="auto">
            <a:xfrm rot="5400000">
              <a:off x="4377595" y="2446274"/>
              <a:ext cx="10060" cy="588521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 rot="5400000">
              <a:off x="3680928" y="2561965"/>
              <a:ext cx="1173270" cy="358395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 rot="5400000">
              <a:off x="4196511" y="2626099"/>
              <a:ext cx="1173270" cy="230127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31578" y="2800215"/>
            <a:ext cx="999793" cy="2046152"/>
            <a:chOff x="4874316" y="1801164"/>
            <a:chExt cx="917992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9" name="Freeform 72"/>
            <p:cNvSpPr>
              <a:spLocks/>
            </p:cNvSpPr>
            <p:nvPr/>
          </p:nvSpPr>
          <p:spPr bwMode="auto">
            <a:xfrm rot="5400000">
              <a:off x="4712096" y="2599692"/>
              <a:ext cx="1878739" cy="281685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73"/>
            <p:cNvSpPr>
              <a:spLocks/>
            </p:cNvSpPr>
            <p:nvPr/>
          </p:nvSpPr>
          <p:spPr bwMode="auto">
            <a:xfrm rot="5400000">
              <a:off x="4793836" y="1881646"/>
              <a:ext cx="938111" cy="777149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74"/>
            <p:cNvSpPr>
              <a:spLocks/>
            </p:cNvSpPr>
            <p:nvPr/>
          </p:nvSpPr>
          <p:spPr bwMode="auto">
            <a:xfrm rot="5400000">
              <a:off x="4792578" y="2821016"/>
              <a:ext cx="940627" cy="777149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86"/>
            <p:cNvSpPr>
              <a:spLocks/>
            </p:cNvSpPr>
            <p:nvPr/>
          </p:nvSpPr>
          <p:spPr bwMode="auto">
            <a:xfrm rot="5400000">
              <a:off x="5187439" y="2422380"/>
              <a:ext cx="10060" cy="636306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94"/>
            <p:cNvSpPr>
              <a:spLocks/>
            </p:cNvSpPr>
            <p:nvPr/>
          </p:nvSpPr>
          <p:spPr bwMode="auto">
            <a:xfrm rot="5400000">
              <a:off x="4081448" y="2594033"/>
              <a:ext cx="1878739" cy="293004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95"/>
            <p:cNvSpPr>
              <a:spLocks/>
            </p:cNvSpPr>
            <p:nvPr/>
          </p:nvSpPr>
          <p:spPr bwMode="auto">
            <a:xfrm rot="5400000">
              <a:off x="4635388" y="2663825"/>
              <a:ext cx="1878739" cy="153417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517697" y="2415362"/>
            <a:ext cx="877901" cy="2815856"/>
            <a:chOff x="5687934" y="1447799"/>
            <a:chExt cx="806073" cy="258546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4" name="Freeform 81"/>
            <p:cNvSpPr>
              <a:spLocks/>
            </p:cNvSpPr>
            <p:nvPr/>
          </p:nvSpPr>
          <p:spPr bwMode="auto">
            <a:xfrm rot="5400000">
              <a:off x="5445232" y="1690502"/>
              <a:ext cx="1291477" cy="806072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82"/>
            <p:cNvSpPr>
              <a:spLocks/>
            </p:cNvSpPr>
            <p:nvPr/>
          </p:nvSpPr>
          <p:spPr bwMode="auto">
            <a:xfrm rot="5400000">
              <a:off x="5443974" y="2983236"/>
              <a:ext cx="1293991" cy="806072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87"/>
            <p:cNvSpPr>
              <a:spLocks/>
            </p:cNvSpPr>
            <p:nvPr/>
          </p:nvSpPr>
          <p:spPr bwMode="auto">
            <a:xfrm rot="5400000">
              <a:off x="6085940" y="2337498"/>
              <a:ext cx="10060" cy="806072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96"/>
            <p:cNvSpPr>
              <a:spLocks/>
            </p:cNvSpPr>
            <p:nvPr/>
          </p:nvSpPr>
          <p:spPr bwMode="auto">
            <a:xfrm rot="5400000">
              <a:off x="5123935" y="2663196"/>
              <a:ext cx="2585467" cy="15467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97"/>
            <p:cNvSpPr>
              <a:spLocks/>
            </p:cNvSpPr>
            <p:nvPr/>
          </p:nvSpPr>
          <p:spPr bwMode="auto">
            <a:xfrm rot="5400000">
              <a:off x="4470023" y="2665711"/>
              <a:ext cx="2585467" cy="149645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953196" y="1581761"/>
            <a:ext cx="3664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Karma + Jasmine +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JUnit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80572" y="1595015"/>
            <a:ext cx="3632808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Sublime Text 3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WebStorm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intellij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idea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4354108"/>
            <a:ext cx="3425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Tomcat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Nginx+Docker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61788" y="1302405"/>
            <a:ext cx="670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273112" y="393376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968894" y="130240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矩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684302" y="3830888"/>
            <a:ext cx="1992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集成与发布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圆角矩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3" name="矩形 52"/>
          <p:cNvSpPr/>
          <p:nvPr/>
        </p:nvSpPr>
        <p:spPr>
          <a:xfrm>
            <a:off x="1340204" y="360913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490135" y="5602929"/>
            <a:ext cx="4933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Git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版本控制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)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Github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代码托管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953197" y="4210559"/>
            <a:ext cx="2372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Daocloud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3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1" grpId="1" animBg="1"/>
      <p:bldP spid="54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01</a:t>
            </a: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个人任务</a:t>
            </a:r>
            <a:endParaRPr lang="zh-CN" altLang="en-US" sz="44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443481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144202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71" name="圆角矩形 7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2893782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72" name="圆角矩形 7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412075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73" name="圆角矩形 7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5444218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16" name="圆角矩形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1411135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技术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1144303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借助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Cordova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跨平台开发框架；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的聊天部分借助极光推送第三方推送服务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522" y="1558729"/>
            <a:ext cx="2503508" cy="488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410" y="1442021"/>
            <a:ext cx="1755105" cy="768903"/>
          </a:xfrm>
          <a:prstGeom prst="rect">
            <a:avLst/>
          </a:prstGeom>
        </p:spPr>
      </p:pic>
      <p:sp>
        <p:nvSpPr>
          <p:cNvPr id="1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2610947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设计借助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；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整体采用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Angular1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作为开发框架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410" y="2610947"/>
            <a:ext cx="1103288" cy="1170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1396" y="2673218"/>
            <a:ext cx="3074634" cy="825456"/>
          </a:xfrm>
          <a:prstGeom prst="rect">
            <a:avLst/>
          </a:prstGeom>
        </p:spPr>
      </p:pic>
      <p:sp>
        <p:nvSpPr>
          <p:cNvPr id="1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3823038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后台基于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Spring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框架并集成第三方服务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项目使用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maven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管理依赖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1" y="5146499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服务端部署在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环境下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基于多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实现服务的便捷迁移和一键部署</a:t>
            </a:r>
            <a:endParaRPr lang="en-US" altLang="zh-CN" b="1" dirty="0"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5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16" grpId="0" animBg="1"/>
      <p:bldP spid="16" grpId="1" animBg="1"/>
      <p:bldP spid="20" grpId="0"/>
      <p:bldP spid="19" grpId="0"/>
      <p:bldP spid="17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04</a:t>
            </a:r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项目工作量数据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8409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GitHub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      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4" y="1032691"/>
            <a:ext cx="9674372" cy="56790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3856" y="461099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https://github.com/EnInternalChat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代码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commit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/>
          <a:stretch/>
        </p:blipFill>
        <p:spPr>
          <a:xfrm>
            <a:off x="142546" y="3972050"/>
            <a:ext cx="5787250" cy="26819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2608" t="5332" r="3199" b="7423"/>
          <a:stretch/>
        </p:blipFill>
        <p:spPr>
          <a:xfrm>
            <a:off x="142546" y="1174700"/>
            <a:ext cx="5751818" cy="266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169" y="1174700"/>
            <a:ext cx="5887775" cy="2665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169" y="3972050"/>
            <a:ext cx="5887775" cy="26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代码行数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" name="文本框 3"/>
          <p:cNvSpPr txBox="1"/>
          <p:nvPr/>
        </p:nvSpPr>
        <p:spPr>
          <a:xfrm>
            <a:off x="2751983" y="1278912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8" name="左大括号 7"/>
          <p:cNvSpPr/>
          <p:nvPr/>
        </p:nvSpPr>
        <p:spPr>
          <a:xfrm>
            <a:off x="4144685" y="573994"/>
            <a:ext cx="582060" cy="1871503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34708" y="573994"/>
            <a:ext cx="431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TypeScript</a:t>
            </a:r>
            <a:r>
              <a:rPr lang="en-US" altLang="zh-CN" sz="2800" dirty="0" smtClean="0"/>
              <a:t>    3661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HTML            751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Sass	               1233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5645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751983" y="3400781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14" name="左大括号 13"/>
          <p:cNvSpPr/>
          <p:nvPr/>
        </p:nvSpPr>
        <p:spPr>
          <a:xfrm>
            <a:off x="4144685" y="2868443"/>
            <a:ext cx="582060" cy="1526344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34708" y="2939117"/>
            <a:ext cx="4318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JavaScript     3246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HTML            1129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4375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751983" y="5412685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服务端</a:t>
            </a:r>
            <a:endParaRPr lang="zh-CN" altLang="en-US" sz="2400" dirty="0"/>
          </a:p>
        </p:txBody>
      </p:sp>
      <p:sp>
        <p:nvSpPr>
          <p:cNvPr id="17" name="左大括号 16"/>
          <p:cNvSpPr/>
          <p:nvPr/>
        </p:nvSpPr>
        <p:spPr>
          <a:xfrm>
            <a:off x="4144685" y="4809672"/>
            <a:ext cx="582060" cy="1730000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34708" y="4723790"/>
            <a:ext cx="431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Java                4371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HTML             544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脚本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数据    </a:t>
            </a:r>
            <a:r>
              <a:rPr lang="en-US" altLang="zh-CN" sz="2800" dirty="0" smtClean="0"/>
              <a:t>1324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	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 6239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254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05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设计变更及应对情况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5727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端页面设计变更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第一版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页面没有使用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开发框架，并且没有公司部门树形结构的展示，为了之后开发的便利性因此弃用。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78331" y="2676622"/>
            <a:ext cx="27927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 首先，切换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页面模板，添加树形结构支持控件，添加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Markdown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在线编辑器。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其次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，对纯静态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网页添加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框架代码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与后端连接交互做准备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724480" y="2839199"/>
            <a:ext cx="30396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端企业部门树形结构动态添加与删除。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SimpleMDE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在线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markdown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编辑器，前后端通知统一采用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marked.js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进行渲染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相应式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框架，适配多种尺寸的屏幕分辨率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06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29" grpId="0"/>
      <p:bldP spid="30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最早采用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作为开发框架，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不够美观。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一开始打算使用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WebSocket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聊天功能，开发难度较高。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78331" y="2676622"/>
            <a:ext cx="2849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 首先，切换为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开发框架，借助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作为底层的开发框架。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其次，调研世面上常用的第三方通信服务的使用，确定使用激光推送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JMessage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作为通信模块的实现方式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724480" y="2839199"/>
            <a:ext cx="30396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Ionic2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界面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更加美观，并且采用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TypeScript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开发语言，具有类型检查机制，提高了开发效率。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极光推送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JMessage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使用简单，并且支持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Ioinc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框架，减少了通信模块的开发难度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2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29" grpId="0"/>
      <p:bldP spid="30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96196" y="1340834"/>
            <a:ext cx="912813" cy="4634415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21529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855508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之服务端设计变更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35511" y="3472003"/>
            <a:ext cx="25879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最初服务端代码完全依赖于部署的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环境，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mongo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redis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等组件都靠手动安装，切换服务器环境需要从头来过，操作繁复耗时，且启动速度极不稳定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39523" y="1681752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9709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8972" y="2602931"/>
            <a:ext cx="31950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通过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咨询经验者并结合当前开发状况以及持续集成部署的要求，选用了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容器技术，服务本身需要依赖的组件较多，不易集成到一个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容器中，于是进一步使用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-compose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容器编排技术，并改变本地打包上传部署的方式，直接在服务端完成打包部署和启动。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12046" y="2906363"/>
            <a:ext cx="27522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服务部署和启动效率大幅提升，操作大幅简化，对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服务器环境的要求大大下降，因此还成功的在生产开发环境的基础上部署了第二个测试环境，同时服务器数据被破坏后重新初始化变得极为容易，对接效率上升。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1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31" grpId="0"/>
      <p:bldP spid="32" grpId="0"/>
      <p:bldP spid="36" grpId="0" animBg="1"/>
      <p:bldP spid="36" grpId="1" animBg="1"/>
      <p:bldP spid="42" grpId="0"/>
      <p:bldP spid="24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96196" y="1340834"/>
            <a:ext cx="912813" cy="4634415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21529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7855508" y="2469867"/>
            <a:ext cx="914400" cy="3505464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之后台架构设计变更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32473" y="3197573"/>
            <a:ext cx="25879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后台架构设计开始大家都对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认知模糊，因此初始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设计大范围的违反了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的设计风格。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同时由于对非关系型数据库的认知不足，数据模型设计也冗余且不符合场景需求。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39523" y="1681752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97093" y="27075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结果</a:t>
            </a: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8972" y="2602931"/>
            <a:ext cx="31950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在老师的相关技术指导之下，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controller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层（此处即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）大范围整改，最终改成了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70%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以上偏向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风格的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，且遵守。了更多的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设计原则。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Model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层大规模整改，在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具有一定关联关系的数据模型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之间建立级联引用关系，尽可能去除冗余数据。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56790" y="3505349"/>
            <a:ext cx="23763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整体设计更加合理，获取数据量基本不变的情况下减少了与数据库之间的交互，理论查询效率上升，且数据模型更加符合场景需求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31" grpId="0"/>
      <p:bldP spid="32" grpId="0"/>
      <p:bldP spid="36" grpId="0" animBg="1"/>
      <p:bldP spid="36" grpId="1" animBg="1"/>
      <p:bldP spid="42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307388" y="2130425"/>
            <a:ext cx="2990850" cy="3425825"/>
            <a:chOff x="8307388" y="2130425"/>
            <a:chExt cx="2990850" cy="3425825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8307388" y="2130425"/>
              <a:ext cx="2990850" cy="3425825"/>
            </a:xfrm>
            <a:custGeom>
              <a:avLst/>
              <a:gdLst>
                <a:gd name="T0" fmla="*/ 1884 w 1884"/>
                <a:gd name="T1" fmla="*/ 299 h 2158"/>
                <a:gd name="T2" fmla="*/ 386 w 1884"/>
                <a:gd name="T3" fmla="*/ 0 h 2158"/>
                <a:gd name="T4" fmla="*/ 0 w 1884"/>
                <a:gd name="T5" fmla="*/ 1939 h 2158"/>
                <a:gd name="T6" fmla="*/ 1096 w 1884"/>
                <a:gd name="T7" fmla="*/ 2158 h 2158"/>
                <a:gd name="T8" fmla="*/ 1577 w 1884"/>
                <a:gd name="T9" fmla="*/ 1837 h 2158"/>
                <a:gd name="T10" fmla="*/ 1884 w 1884"/>
                <a:gd name="T11" fmla="*/ 299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4" h="2158">
                  <a:moveTo>
                    <a:pt x="1884" y="299"/>
                  </a:moveTo>
                  <a:lnTo>
                    <a:pt x="386" y="0"/>
                  </a:lnTo>
                  <a:lnTo>
                    <a:pt x="0" y="1939"/>
                  </a:lnTo>
                  <a:lnTo>
                    <a:pt x="1096" y="2158"/>
                  </a:lnTo>
                  <a:lnTo>
                    <a:pt x="1577" y="1837"/>
                  </a:lnTo>
                  <a:lnTo>
                    <a:pt x="1884" y="29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0047288" y="4918075"/>
              <a:ext cx="763588" cy="638175"/>
            </a:xfrm>
            <a:custGeom>
              <a:avLst/>
              <a:gdLst>
                <a:gd name="T0" fmla="*/ 0 w 481"/>
                <a:gd name="T1" fmla="*/ 402 h 402"/>
                <a:gd name="T2" fmla="*/ 481 w 481"/>
                <a:gd name="T3" fmla="*/ 81 h 402"/>
                <a:gd name="T4" fmla="*/ 81 w 481"/>
                <a:gd name="T5" fmla="*/ 0 h 402"/>
                <a:gd name="T6" fmla="*/ 0 w 481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402">
                  <a:moveTo>
                    <a:pt x="0" y="402"/>
                  </a:moveTo>
                  <a:lnTo>
                    <a:pt x="481" y="81"/>
                  </a:lnTo>
                  <a:lnTo>
                    <a:pt x="81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" name="Rectangle 89"/>
            <p:cNvSpPr/>
            <p:nvPr/>
          </p:nvSpPr>
          <p:spPr>
            <a:xfrm rot="468569">
              <a:off x="8929229" y="3270157"/>
              <a:ext cx="1878401" cy="1135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部分文档编写</a:t>
              </a:r>
              <a:endPara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4" name="矩形 23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724843">
              <a:off x="9711101" y="2582741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04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56026" y="1917700"/>
            <a:ext cx="2744788" cy="3309938"/>
            <a:chOff x="3756026" y="1917700"/>
            <a:chExt cx="2744788" cy="3309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756026" y="1917700"/>
              <a:ext cx="2744788" cy="3309938"/>
            </a:xfrm>
            <a:custGeom>
              <a:avLst/>
              <a:gdLst>
                <a:gd name="T0" fmla="*/ 1729 w 1729"/>
                <a:gd name="T1" fmla="*/ 163 h 2085"/>
                <a:gd name="T2" fmla="*/ 213 w 1729"/>
                <a:gd name="T3" fmla="*/ 0 h 2085"/>
                <a:gd name="T4" fmla="*/ 0 w 1729"/>
                <a:gd name="T5" fmla="*/ 1965 h 2085"/>
                <a:gd name="T6" fmla="*/ 1113 w 1729"/>
                <a:gd name="T7" fmla="*/ 2085 h 2085"/>
                <a:gd name="T8" fmla="*/ 1561 w 1729"/>
                <a:gd name="T9" fmla="*/ 1722 h 2085"/>
                <a:gd name="T10" fmla="*/ 1729 w 1729"/>
                <a:gd name="T11" fmla="*/ 163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9" h="2085">
                  <a:moveTo>
                    <a:pt x="1729" y="163"/>
                  </a:moveTo>
                  <a:lnTo>
                    <a:pt x="213" y="0"/>
                  </a:lnTo>
                  <a:lnTo>
                    <a:pt x="0" y="1965"/>
                  </a:lnTo>
                  <a:lnTo>
                    <a:pt x="1113" y="2085"/>
                  </a:lnTo>
                  <a:lnTo>
                    <a:pt x="1561" y="1722"/>
                  </a:lnTo>
                  <a:lnTo>
                    <a:pt x="1729" y="16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522913" y="4583113"/>
              <a:ext cx="711200" cy="644525"/>
            </a:xfrm>
            <a:custGeom>
              <a:avLst/>
              <a:gdLst>
                <a:gd name="T0" fmla="*/ 0 w 448"/>
                <a:gd name="T1" fmla="*/ 406 h 406"/>
                <a:gd name="T2" fmla="*/ 448 w 448"/>
                <a:gd name="T3" fmla="*/ 43 h 406"/>
                <a:gd name="T4" fmla="*/ 43 w 448"/>
                <a:gd name="T5" fmla="*/ 0 h 406"/>
                <a:gd name="T6" fmla="*/ 0 w 448"/>
                <a:gd name="T7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406">
                  <a:moveTo>
                    <a:pt x="0" y="406"/>
                  </a:moveTo>
                  <a:lnTo>
                    <a:pt x="448" y="43"/>
                  </a:lnTo>
                  <a:lnTo>
                    <a:pt x="43" y="0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8" name="Rectangle 89"/>
            <p:cNvSpPr/>
            <p:nvPr/>
          </p:nvSpPr>
          <p:spPr>
            <a:xfrm rot="468569">
              <a:off x="4094470" y="3162149"/>
              <a:ext cx="187840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后端代码编写</a:t>
              </a:r>
              <a:endPara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2" name="矩形 21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410810">
              <a:off x="4750143" y="2515045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02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43013" y="2162175"/>
            <a:ext cx="2892425" cy="3579813"/>
            <a:chOff x="1243013" y="2162175"/>
            <a:chExt cx="2892425" cy="3579813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243013" y="2162175"/>
              <a:ext cx="2892425" cy="3579813"/>
            </a:xfrm>
            <a:custGeom>
              <a:avLst/>
              <a:gdLst>
                <a:gd name="T0" fmla="*/ 1494 w 1822"/>
                <a:gd name="T1" fmla="*/ 0 h 2255"/>
                <a:gd name="T2" fmla="*/ 0 w 1822"/>
                <a:gd name="T3" fmla="*/ 322 h 2255"/>
                <a:gd name="T4" fmla="*/ 415 w 1822"/>
                <a:gd name="T5" fmla="*/ 2255 h 2255"/>
                <a:gd name="T6" fmla="*/ 1508 w 1822"/>
                <a:gd name="T7" fmla="*/ 2019 h 2255"/>
                <a:gd name="T8" fmla="*/ 1822 w 1822"/>
                <a:gd name="T9" fmla="*/ 1534 h 2255"/>
                <a:gd name="T10" fmla="*/ 1494 w 1822"/>
                <a:gd name="T11" fmla="*/ 0 h 2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2" h="2255">
                  <a:moveTo>
                    <a:pt x="1494" y="0"/>
                  </a:moveTo>
                  <a:lnTo>
                    <a:pt x="0" y="322"/>
                  </a:lnTo>
                  <a:lnTo>
                    <a:pt x="415" y="2255"/>
                  </a:lnTo>
                  <a:lnTo>
                    <a:pt x="1508" y="2019"/>
                  </a:lnTo>
                  <a:lnTo>
                    <a:pt x="1822" y="1534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500438" y="4597400"/>
              <a:ext cx="635000" cy="769938"/>
            </a:xfrm>
            <a:custGeom>
              <a:avLst/>
              <a:gdLst>
                <a:gd name="T0" fmla="*/ 86 w 400"/>
                <a:gd name="T1" fmla="*/ 485 h 485"/>
                <a:gd name="T2" fmla="*/ 400 w 400"/>
                <a:gd name="T3" fmla="*/ 0 h 485"/>
                <a:gd name="T4" fmla="*/ 0 w 400"/>
                <a:gd name="T5" fmla="*/ 86 h 485"/>
                <a:gd name="T6" fmla="*/ 86 w 400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485">
                  <a:moveTo>
                    <a:pt x="86" y="485"/>
                  </a:moveTo>
                  <a:lnTo>
                    <a:pt x="400" y="0"/>
                  </a:lnTo>
                  <a:lnTo>
                    <a:pt x="0" y="86"/>
                  </a:lnTo>
                  <a:lnTo>
                    <a:pt x="86" y="4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7" name="Rectangle 89"/>
            <p:cNvSpPr/>
            <p:nvPr/>
          </p:nvSpPr>
          <p:spPr>
            <a:xfrm rot="20771291">
              <a:off x="1766226" y="3432522"/>
              <a:ext cx="187840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整体功能结构设计</a:t>
              </a:r>
              <a:endPara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1" name="矩形 20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20700000">
              <a:off x="2222429" y="2890652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01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862638" y="1701800"/>
            <a:ext cx="3019426" cy="3690938"/>
            <a:chOff x="5862638" y="1701800"/>
            <a:chExt cx="3019426" cy="3690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862638" y="1701800"/>
              <a:ext cx="3019425" cy="3690938"/>
            </a:xfrm>
            <a:custGeom>
              <a:avLst/>
              <a:gdLst>
                <a:gd name="T0" fmla="*/ 1467 w 1902"/>
                <a:gd name="T1" fmla="*/ 0 h 2325"/>
                <a:gd name="T2" fmla="*/ 0 w 1902"/>
                <a:gd name="T3" fmla="*/ 426 h 2325"/>
                <a:gd name="T4" fmla="*/ 550 w 1902"/>
                <a:gd name="T5" fmla="*/ 2325 h 2325"/>
                <a:gd name="T6" fmla="*/ 1624 w 1902"/>
                <a:gd name="T7" fmla="*/ 2014 h 2325"/>
                <a:gd name="T8" fmla="*/ 1902 w 1902"/>
                <a:gd name="T9" fmla="*/ 1508 h 2325"/>
                <a:gd name="T10" fmla="*/ 1467 w 1902"/>
                <a:gd name="T11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2" h="2325">
                  <a:moveTo>
                    <a:pt x="1467" y="0"/>
                  </a:moveTo>
                  <a:lnTo>
                    <a:pt x="0" y="426"/>
                  </a:lnTo>
                  <a:lnTo>
                    <a:pt x="550" y="2325"/>
                  </a:lnTo>
                  <a:lnTo>
                    <a:pt x="1624" y="2014"/>
                  </a:lnTo>
                  <a:lnTo>
                    <a:pt x="1902" y="1508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8261351" y="4095750"/>
              <a:ext cx="620713" cy="803275"/>
            </a:xfrm>
            <a:custGeom>
              <a:avLst/>
              <a:gdLst>
                <a:gd name="T0" fmla="*/ 113 w 391"/>
                <a:gd name="T1" fmla="*/ 506 h 506"/>
                <a:gd name="T2" fmla="*/ 391 w 391"/>
                <a:gd name="T3" fmla="*/ 0 h 506"/>
                <a:gd name="T4" fmla="*/ 0 w 391"/>
                <a:gd name="T5" fmla="*/ 112 h 506"/>
                <a:gd name="T6" fmla="*/ 113 w 391"/>
                <a:gd name="T7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506">
                  <a:moveTo>
                    <a:pt x="113" y="506"/>
                  </a:moveTo>
                  <a:lnTo>
                    <a:pt x="391" y="0"/>
                  </a:lnTo>
                  <a:lnTo>
                    <a:pt x="0" y="112"/>
                  </a:lnTo>
                  <a:lnTo>
                    <a:pt x="113" y="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9" name="Rectangle 89"/>
            <p:cNvSpPr/>
            <p:nvPr/>
          </p:nvSpPr>
          <p:spPr>
            <a:xfrm rot="20771291">
              <a:off x="6546898" y="3235902"/>
              <a:ext cx="1878401" cy="581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服务端部署</a:t>
              </a:r>
              <a:endPara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3" name="矩形 22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20700000">
              <a:off x="6916816" y="2386156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03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27" name="组合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8" name="矩形 2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个人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任务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 smtClean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Personal Task</a:t>
              </a:r>
              <a:endParaRPr lang="en-US" altLang="zh-CN" sz="1200" dirty="0">
                <a:solidFill>
                  <a:srgbClr val="262425"/>
                </a:solidFill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326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06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项目相关活动及结果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73050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 rot="21077369">
            <a:off x="3033593" y="1911512"/>
            <a:ext cx="1174532" cy="1497079"/>
          </a:xfrm>
          <a:custGeom>
            <a:avLst/>
            <a:gdLst>
              <a:gd name="connsiteX0" fmla="*/ 1337760 w 1424305"/>
              <a:gd name="connsiteY0" fmla="*/ 0 h 1815444"/>
              <a:gd name="connsiteX1" fmla="*/ 1424305 w 1424305"/>
              <a:gd name="connsiteY1" fmla="*/ 1398 h 1815444"/>
              <a:gd name="connsiteX2" fmla="*/ 1424305 w 1424305"/>
              <a:gd name="connsiteY2" fmla="*/ 534626 h 1815444"/>
              <a:gd name="connsiteX3" fmla="*/ 1355276 w 1424305"/>
              <a:gd name="connsiteY3" fmla="*/ 534626 h 1815444"/>
              <a:gd name="connsiteX4" fmla="*/ 1338968 w 1424305"/>
              <a:gd name="connsiteY4" fmla="*/ 514860 h 1815444"/>
              <a:gd name="connsiteX5" fmla="*/ 1199660 w 1424305"/>
              <a:gd name="connsiteY5" fmla="*/ 457157 h 1815444"/>
              <a:gd name="connsiteX6" fmla="*/ 1002649 w 1424305"/>
              <a:gd name="connsiteY6" fmla="*/ 654168 h 1815444"/>
              <a:gd name="connsiteX7" fmla="*/ 1199660 w 1424305"/>
              <a:gd name="connsiteY7" fmla="*/ 851179 h 1815444"/>
              <a:gd name="connsiteX8" fmla="*/ 1338968 w 1424305"/>
              <a:gd name="connsiteY8" fmla="*/ 793476 h 1815444"/>
              <a:gd name="connsiteX9" fmla="*/ 1361043 w 1424305"/>
              <a:gd name="connsiteY9" fmla="*/ 766721 h 1815444"/>
              <a:gd name="connsiteX10" fmla="*/ 1424305 w 1424305"/>
              <a:gd name="connsiteY10" fmla="*/ 766721 h 1815444"/>
              <a:gd name="connsiteX11" fmla="*/ 1424305 w 1424305"/>
              <a:gd name="connsiteY11" fmla="*/ 1486944 h 1815444"/>
              <a:gd name="connsiteX12" fmla="*/ 856345 w 1424305"/>
              <a:gd name="connsiteY12" fmla="*/ 1486944 h 1815444"/>
              <a:gd name="connsiteX13" fmla="*/ 856345 w 1424305"/>
              <a:gd name="connsiteY13" fmla="*/ 1525988 h 1815444"/>
              <a:gd name="connsiteX14" fmla="*/ 877953 w 1424305"/>
              <a:gd name="connsiteY14" fmla="*/ 1543817 h 1815444"/>
              <a:gd name="connsiteX15" fmla="*/ 924557 w 1424305"/>
              <a:gd name="connsiteY15" fmla="*/ 1656328 h 1815444"/>
              <a:gd name="connsiteX16" fmla="*/ 765442 w 1424305"/>
              <a:gd name="connsiteY16" fmla="*/ 1815444 h 1815444"/>
              <a:gd name="connsiteX17" fmla="*/ 606326 w 1424305"/>
              <a:gd name="connsiteY17" fmla="*/ 1656328 h 1815444"/>
              <a:gd name="connsiteX18" fmla="*/ 652930 w 1424305"/>
              <a:gd name="connsiteY18" fmla="*/ 1543817 h 1815444"/>
              <a:gd name="connsiteX19" fmla="*/ 668894 w 1424305"/>
              <a:gd name="connsiteY19" fmla="*/ 1530645 h 1815444"/>
              <a:gd name="connsiteX20" fmla="*/ 668894 w 1424305"/>
              <a:gd name="connsiteY20" fmla="*/ 1486944 h 1815444"/>
              <a:gd name="connsiteX21" fmla="*/ 1861 w 1424305"/>
              <a:gd name="connsiteY21" fmla="*/ 1486944 h 1815444"/>
              <a:gd name="connsiteX22" fmla="*/ 0 w 1424305"/>
              <a:gd name="connsiteY22" fmla="*/ 1435907 h 1815444"/>
              <a:gd name="connsiteX23" fmla="*/ 76002 w 1424305"/>
              <a:gd name="connsiteY23" fmla="*/ 966799 h 1815444"/>
              <a:gd name="connsiteX24" fmla="*/ 121714 w 1424305"/>
              <a:gd name="connsiteY24" fmla="*/ 847348 h 1815444"/>
              <a:gd name="connsiteX25" fmla="*/ 140987 w 1424305"/>
              <a:gd name="connsiteY25" fmla="*/ 796984 h 1815444"/>
              <a:gd name="connsiteX26" fmla="*/ 1337760 w 1424305"/>
              <a:gd name="connsiteY26" fmla="*/ 0 h 18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24305" h="1815444">
                <a:moveTo>
                  <a:pt x="1337760" y="0"/>
                </a:moveTo>
                <a:lnTo>
                  <a:pt x="1424305" y="1398"/>
                </a:lnTo>
                <a:lnTo>
                  <a:pt x="1424305" y="534626"/>
                </a:lnTo>
                <a:lnTo>
                  <a:pt x="1355276" y="534626"/>
                </a:lnTo>
                <a:lnTo>
                  <a:pt x="1338968" y="514860"/>
                </a:lnTo>
                <a:cubicBezTo>
                  <a:pt x="1303316" y="479208"/>
                  <a:pt x="1254064" y="457157"/>
                  <a:pt x="1199660" y="457157"/>
                </a:cubicBezTo>
                <a:cubicBezTo>
                  <a:pt x="1090854" y="457157"/>
                  <a:pt x="1002649" y="545362"/>
                  <a:pt x="1002649" y="654168"/>
                </a:cubicBezTo>
                <a:cubicBezTo>
                  <a:pt x="1002649" y="762974"/>
                  <a:pt x="1090854" y="851179"/>
                  <a:pt x="1199660" y="851179"/>
                </a:cubicBezTo>
                <a:cubicBezTo>
                  <a:pt x="1254064" y="851179"/>
                  <a:pt x="1303316" y="829128"/>
                  <a:pt x="1338968" y="793476"/>
                </a:cubicBezTo>
                <a:lnTo>
                  <a:pt x="1361043" y="766721"/>
                </a:lnTo>
                <a:lnTo>
                  <a:pt x="1424305" y="766721"/>
                </a:lnTo>
                <a:lnTo>
                  <a:pt x="1424305" y="1486944"/>
                </a:lnTo>
                <a:lnTo>
                  <a:pt x="856345" y="1486944"/>
                </a:lnTo>
                <a:lnTo>
                  <a:pt x="856345" y="1525988"/>
                </a:lnTo>
                <a:lnTo>
                  <a:pt x="877953" y="1543817"/>
                </a:lnTo>
                <a:cubicBezTo>
                  <a:pt x="906748" y="1572611"/>
                  <a:pt x="924557" y="1612390"/>
                  <a:pt x="924557" y="1656328"/>
                </a:cubicBezTo>
                <a:cubicBezTo>
                  <a:pt x="924557" y="1744206"/>
                  <a:pt x="853319" y="1815444"/>
                  <a:pt x="765442" y="1815444"/>
                </a:cubicBezTo>
                <a:cubicBezTo>
                  <a:pt x="677565" y="1815444"/>
                  <a:pt x="606326" y="1744206"/>
                  <a:pt x="606326" y="1656328"/>
                </a:cubicBezTo>
                <a:cubicBezTo>
                  <a:pt x="606326" y="1612390"/>
                  <a:pt x="624136" y="1572611"/>
                  <a:pt x="652930" y="1543817"/>
                </a:cubicBezTo>
                <a:lnTo>
                  <a:pt x="668894" y="1530645"/>
                </a:lnTo>
                <a:lnTo>
                  <a:pt x="668894" y="1486944"/>
                </a:lnTo>
                <a:lnTo>
                  <a:pt x="1861" y="1486944"/>
                </a:lnTo>
                <a:lnTo>
                  <a:pt x="0" y="1435907"/>
                </a:lnTo>
                <a:cubicBezTo>
                  <a:pt x="2119" y="1277733"/>
                  <a:pt x="27732" y="1118591"/>
                  <a:pt x="76002" y="966799"/>
                </a:cubicBezTo>
                <a:lnTo>
                  <a:pt x="121714" y="847348"/>
                </a:lnTo>
                <a:lnTo>
                  <a:pt x="140987" y="796984"/>
                </a:lnTo>
                <a:cubicBezTo>
                  <a:pt x="340337" y="355130"/>
                  <a:pt x="747163" y="10983"/>
                  <a:pt x="1337760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38136" y="1559864"/>
            <a:ext cx="3506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小组讨论原定为每周六下午，后改为每周五课后及下周一晚。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38136" y="2696945"/>
            <a:ext cx="3235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小组会主题：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上周五软工课后分配的任务完成情况及本周个人任务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19181" y="4224455"/>
            <a:ext cx="2295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小组讨论共计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16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19181" y="5537105"/>
            <a:ext cx="268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详见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3B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《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会议记录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1" name="椭圆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1556937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椭圆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2786246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椭圆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4056952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组合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51716" y="4217897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5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46850" y="1719774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03898" y="2937467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3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椭圆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83270" y="5327658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416848" y="5487692"/>
            <a:ext cx="374650" cy="368300"/>
            <a:chOff x="3722" y="2043"/>
            <a:chExt cx="236" cy="232"/>
          </a:xfrm>
          <a:solidFill>
            <a:schemeClr val="bg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组合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0973" y="1874368"/>
            <a:ext cx="3580621" cy="4412905"/>
            <a:chOff x="1253542" y="1874369"/>
            <a:chExt cx="3580621" cy="441290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3" name="椭圆 42"/>
            <p:cNvSpPr/>
            <p:nvPr/>
          </p:nvSpPr>
          <p:spPr>
            <a:xfrm>
              <a:off x="2285999" y="1874369"/>
              <a:ext cx="914400" cy="914400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19278666">
              <a:off x="1253542" y="2920484"/>
              <a:ext cx="3580621" cy="3366790"/>
            </a:xfrm>
            <a:custGeom>
              <a:avLst/>
              <a:gdLst>
                <a:gd name="connsiteX0" fmla="*/ 3532615 w 3580621"/>
                <a:gd name="connsiteY0" fmla="*/ 364648 h 3366790"/>
                <a:gd name="connsiteX1" fmla="*/ 3580621 w 3580621"/>
                <a:gd name="connsiteY1" fmla="*/ 480544 h 3366790"/>
                <a:gd name="connsiteX2" fmla="*/ 3416719 w 3580621"/>
                <a:gd name="connsiteY2" fmla="*/ 644446 h 3366790"/>
                <a:gd name="connsiteX3" fmla="*/ 2889287 w 3580621"/>
                <a:gd name="connsiteY3" fmla="*/ 644446 h 3366790"/>
                <a:gd name="connsiteX4" fmla="*/ 2889144 w 3580621"/>
                <a:gd name="connsiteY4" fmla="*/ 857534 h 3366790"/>
                <a:gd name="connsiteX5" fmla="*/ 3317953 w 3580621"/>
                <a:gd name="connsiteY5" fmla="*/ 1200938 h 3366790"/>
                <a:gd name="connsiteX6" fmla="*/ 3343433 w 3580621"/>
                <a:gd name="connsiteY6" fmla="*/ 1431326 h 3366790"/>
                <a:gd name="connsiteX7" fmla="*/ 3113046 w 3580621"/>
                <a:gd name="connsiteY7" fmla="*/ 1456806 h 3366790"/>
                <a:gd name="connsiteX8" fmla="*/ 2634976 w 3580621"/>
                <a:gd name="connsiteY8" fmla="*/ 1073953 h 3366790"/>
                <a:gd name="connsiteX9" fmla="*/ 2593230 w 3580621"/>
                <a:gd name="connsiteY9" fmla="*/ 1024019 h 3366790"/>
                <a:gd name="connsiteX10" fmla="*/ 2589576 w 3580621"/>
                <a:gd name="connsiteY10" fmla="*/ 1012305 h 3366790"/>
                <a:gd name="connsiteX11" fmla="*/ 2574132 w 3580621"/>
                <a:gd name="connsiteY11" fmla="*/ 989365 h 3366790"/>
                <a:gd name="connsiteX12" fmla="*/ 2561295 w 3580621"/>
                <a:gd name="connsiteY12" fmla="*/ 925558 h 3366790"/>
                <a:gd name="connsiteX13" fmla="*/ 2561338 w 3580621"/>
                <a:gd name="connsiteY13" fmla="*/ 860651 h 3366790"/>
                <a:gd name="connsiteX14" fmla="*/ 2189095 w 3580621"/>
                <a:gd name="connsiteY14" fmla="*/ 1325470 h 3366790"/>
                <a:gd name="connsiteX15" fmla="*/ 2191077 w 3580621"/>
                <a:gd name="connsiteY15" fmla="*/ 1327489 h 3366790"/>
                <a:gd name="connsiteX16" fmla="*/ 2227633 w 3580621"/>
                <a:gd name="connsiteY16" fmla="*/ 1418457 h 3366790"/>
                <a:gd name="connsiteX17" fmla="*/ 2339084 w 3580621"/>
                <a:gd name="connsiteY17" fmla="*/ 2021007 h 3366790"/>
                <a:gd name="connsiteX18" fmla="*/ 2337485 w 3580621"/>
                <a:gd name="connsiteY18" fmla="*/ 2119033 h 3366790"/>
                <a:gd name="connsiteX19" fmla="*/ 2326439 w 3580621"/>
                <a:gd name="connsiteY19" fmla="*/ 2153003 h 3366790"/>
                <a:gd name="connsiteX20" fmla="*/ 2331508 w 3580621"/>
                <a:gd name="connsiteY20" fmla="*/ 2166764 h 3366790"/>
                <a:gd name="connsiteX21" fmla="*/ 2318803 w 3580621"/>
                <a:gd name="connsiteY21" fmla="*/ 2310537 h 3366790"/>
                <a:gd name="connsiteX22" fmla="*/ 1953740 w 3580621"/>
                <a:gd name="connsiteY22" fmla="*/ 3212468 h 3366790"/>
                <a:gd name="connsiteX23" fmla="*/ 1632259 w 3580621"/>
                <a:gd name="connsiteY23" fmla="*/ 3348690 h 3366790"/>
                <a:gd name="connsiteX24" fmla="*/ 1496037 w 3580621"/>
                <a:gd name="connsiteY24" fmla="*/ 3027210 h 3366790"/>
                <a:gd name="connsiteX25" fmla="*/ 1860226 w 3580621"/>
                <a:gd name="connsiteY25" fmla="*/ 2127438 h 3366790"/>
                <a:gd name="connsiteX26" fmla="*/ 1853546 w 3580621"/>
                <a:gd name="connsiteY26" fmla="*/ 2110815 h 3366790"/>
                <a:gd name="connsiteX27" fmla="*/ 1748652 w 3580621"/>
                <a:gd name="connsiteY27" fmla="*/ 1543716 h 3366790"/>
                <a:gd name="connsiteX28" fmla="*/ 1720854 w 3580621"/>
                <a:gd name="connsiteY28" fmla="*/ 1535082 h 3366790"/>
                <a:gd name="connsiteX29" fmla="*/ 1700326 w 3580621"/>
                <a:gd name="connsiteY29" fmla="*/ 1521786 h 3366790"/>
                <a:gd name="connsiteX30" fmla="*/ 1396161 w 3580621"/>
                <a:gd name="connsiteY30" fmla="*/ 1901596 h 3366790"/>
                <a:gd name="connsiteX31" fmla="*/ 1383166 w 3580621"/>
                <a:gd name="connsiteY31" fmla="*/ 1914845 h 3366790"/>
                <a:gd name="connsiteX32" fmla="*/ 1373420 w 3580621"/>
                <a:gd name="connsiteY32" fmla="*/ 1930495 h 3366790"/>
                <a:gd name="connsiteX33" fmla="*/ 1221039 w 3580621"/>
                <a:gd name="connsiteY33" fmla="*/ 2018867 h 3366790"/>
                <a:gd name="connsiteX34" fmla="*/ 260662 w 3580621"/>
                <a:gd name="connsiteY34" fmla="*/ 2147202 h 3366790"/>
                <a:gd name="connsiteX35" fmla="*/ 2053 w 3580621"/>
                <a:gd name="connsiteY35" fmla="*/ 1949560 h 3366790"/>
                <a:gd name="connsiteX36" fmla="*/ 2054 w 3580621"/>
                <a:gd name="connsiteY36" fmla="*/ 1949560 h 3366790"/>
                <a:gd name="connsiteX37" fmla="*/ 199695 w 3580621"/>
                <a:gd name="connsiteY37" fmla="*/ 1690951 h 3366790"/>
                <a:gd name="connsiteX38" fmla="*/ 1010637 w 3580621"/>
                <a:gd name="connsiteY38" fmla="*/ 1582586 h 3366790"/>
                <a:gd name="connsiteX39" fmla="*/ 1385327 w 3580621"/>
                <a:gd name="connsiteY39" fmla="*/ 1114712 h 3366790"/>
                <a:gd name="connsiteX40" fmla="*/ 1385230 w 3580621"/>
                <a:gd name="connsiteY40" fmla="*/ 1108087 h 3366790"/>
                <a:gd name="connsiteX41" fmla="*/ 1448712 w 3580621"/>
                <a:gd name="connsiteY41" fmla="*/ 948592 h 3366790"/>
                <a:gd name="connsiteX42" fmla="*/ 2120206 w 3580621"/>
                <a:gd name="connsiteY42" fmla="*/ 110097 h 3366790"/>
                <a:gd name="connsiteX43" fmla="*/ 2532956 w 3580621"/>
                <a:gd name="connsiteY43" fmla="*/ 64448 h 3366790"/>
                <a:gd name="connsiteX44" fmla="*/ 2709528 w 3580621"/>
                <a:gd name="connsiteY44" fmla="*/ 205853 h 3366790"/>
                <a:gd name="connsiteX45" fmla="*/ 2784319 w 3580621"/>
                <a:gd name="connsiteY45" fmla="*/ 295311 h 3366790"/>
                <a:gd name="connsiteX46" fmla="*/ 2793948 w 3580621"/>
                <a:gd name="connsiteY46" fmla="*/ 318198 h 3366790"/>
                <a:gd name="connsiteX47" fmla="*/ 2804243 w 3580621"/>
                <a:gd name="connsiteY47" fmla="*/ 316642 h 3366790"/>
                <a:gd name="connsiteX48" fmla="*/ 3416719 w 3580621"/>
                <a:gd name="connsiteY48" fmla="*/ 316642 h 3366790"/>
                <a:gd name="connsiteX49" fmla="*/ 3532615 w 3580621"/>
                <a:gd name="connsiteY49" fmla="*/ 364648 h 336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80621" h="3366790">
                  <a:moveTo>
                    <a:pt x="3532615" y="364648"/>
                  </a:moveTo>
                  <a:cubicBezTo>
                    <a:pt x="3562276" y="394308"/>
                    <a:pt x="3580621" y="435284"/>
                    <a:pt x="3580621" y="480544"/>
                  </a:cubicBezTo>
                  <a:cubicBezTo>
                    <a:pt x="3580621" y="571065"/>
                    <a:pt x="3507240" y="644446"/>
                    <a:pt x="3416719" y="644446"/>
                  </a:cubicBezTo>
                  <a:lnTo>
                    <a:pt x="2889287" y="644446"/>
                  </a:lnTo>
                  <a:lnTo>
                    <a:pt x="2889144" y="857534"/>
                  </a:lnTo>
                  <a:lnTo>
                    <a:pt x="3317953" y="1200938"/>
                  </a:lnTo>
                  <a:cubicBezTo>
                    <a:pt x="3388609" y="1257522"/>
                    <a:pt x="3400017" y="1360670"/>
                    <a:pt x="3343433" y="1431326"/>
                  </a:cubicBezTo>
                  <a:cubicBezTo>
                    <a:pt x="3286849" y="1501983"/>
                    <a:pt x="3183702" y="1513390"/>
                    <a:pt x="3113046" y="1456806"/>
                  </a:cubicBezTo>
                  <a:lnTo>
                    <a:pt x="2634976" y="1073953"/>
                  </a:lnTo>
                  <a:cubicBezTo>
                    <a:pt x="2617312" y="1059807"/>
                    <a:pt x="2603351" y="1042751"/>
                    <a:pt x="2593230" y="1024019"/>
                  </a:cubicBezTo>
                  <a:lnTo>
                    <a:pt x="2589576" y="1012305"/>
                  </a:lnTo>
                  <a:lnTo>
                    <a:pt x="2574132" y="989365"/>
                  </a:lnTo>
                  <a:cubicBezTo>
                    <a:pt x="2565851" y="969750"/>
                    <a:pt x="2561279" y="948188"/>
                    <a:pt x="2561295" y="925558"/>
                  </a:cubicBezTo>
                  <a:lnTo>
                    <a:pt x="2561338" y="860651"/>
                  </a:lnTo>
                  <a:lnTo>
                    <a:pt x="2189095" y="1325470"/>
                  </a:lnTo>
                  <a:lnTo>
                    <a:pt x="2191077" y="1327489"/>
                  </a:lnTo>
                  <a:cubicBezTo>
                    <a:pt x="2208734" y="1354261"/>
                    <a:pt x="2221433" y="1384938"/>
                    <a:pt x="2227633" y="1418457"/>
                  </a:cubicBezTo>
                  <a:lnTo>
                    <a:pt x="2339084" y="2021007"/>
                  </a:lnTo>
                  <a:cubicBezTo>
                    <a:pt x="2345284" y="2054527"/>
                    <a:pt x="2344397" y="2087716"/>
                    <a:pt x="2337485" y="2119033"/>
                  </a:cubicBezTo>
                  <a:lnTo>
                    <a:pt x="2326439" y="2153003"/>
                  </a:lnTo>
                  <a:lnTo>
                    <a:pt x="2331508" y="2166764"/>
                  </a:lnTo>
                  <a:cubicBezTo>
                    <a:pt x="2341400" y="2213277"/>
                    <a:pt x="2337987" y="2263140"/>
                    <a:pt x="2318803" y="2310537"/>
                  </a:cubicBezTo>
                  <a:lnTo>
                    <a:pt x="1953740" y="3212468"/>
                  </a:lnTo>
                  <a:cubicBezTo>
                    <a:pt x="1902582" y="3338859"/>
                    <a:pt x="1758650" y="3399848"/>
                    <a:pt x="1632259" y="3348690"/>
                  </a:cubicBezTo>
                  <a:cubicBezTo>
                    <a:pt x="1505868" y="3297532"/>
                    <a:pt x="1444879" y="3153601"/>
                    <a:pt x="1496037" y="3027210"/>
                  </a:cubicBezTo>
                  <a:lnTo>
                    <a:pt x="1860226" y="2127438"/>
                  </a:lnTo>
                  <a:lnTo>
                    <a:pt x="1853546" y="2110815"/>
                  </a:lnTo>
                  <a:lnTo>
                    <a:pt x="1748652" y="1543716"/>
                  </a:lnTo>
                  <a:lnTo>
                    <a:pt x="1720854" y="1535082"/>
                  </a:lnTo>
                  <a:lnTo>
                    <a:pt x="1700326" y="1521786"/>
                  </a:lnTo>
                  <a:lnTo>
                    <a:pt x="1396161" y="1901596"/>
                  </a:lnTo>
                  <a:lnTo>
                    <a:pt x="1383166" y="1914845"/>
                  </a:lnTo>
                  <a:lnTo>
                    <a:pt x="1373420" y="1930495"/>
                  </a:lnTo>
                  <a:cubicBezTo>
                    <a:pt x="1337654" y="1977294"/>
                    <a:pt x="1284034" y="2010449"/>
                    <a:pt x="1221039" y="2018867"/>
                  </a:cubicBezTo>
                  <a:lnTo>
                    <a:pt x="260662" y="2147202"/>
                  </a:lnTo>
                  <a:cubicBezTo>
                    <a:pt x="134672" y="2164037"/>
                    <a:pt x="18889" y="2075550"/>
                    <a:pt x="2053" y="1949560"/>
                  </a:cubicBezTo>
                  <a:lnTo>
                    <a:pt x="2054" y="1949560"/>
                  </a:lnTo>
                  <a:cubicBezTo>
                    <a:pt x="-14782" y="1823570"/>
                    <a:pt x="73705" y="1707787"/>
                    <a:pt x="199695" y="1690951"/>
                  </a:cubicBezTo>
                  <a:lnTo>
                    <a:pt x="1010637" y="1582586"/>
                  </a:lnTo>
                  <a:lnTo>
                    <a:pt x="1385327" y="1114712"/>
                  </a:lnTo>
                  <a:lnTo>
                    <a:pt x="1385230" y="1108087"/>
                  </a:lnTo>
                  <a:cubicBezTo>
                    <a:pt x="1389812" y="1051715"/>
                    <a:pt x="1410697" y="996060"/>
                    <a:pt x="1448712" y="948592"/>
                  </a:cubicBezTo>
                  <a:lnTo>
                    <a:pt x="2120206" y="110097"/>
                  </a:lnTo>
                  <a:cubicBezTo>
                    <a:pt x="2221578" y="-16486"/>
                    <a:pt x="2406372" y="-36924"/>
                    <a:pt x="2532956" y="64448"/>
                  </a:cubicBezTo>
                  <a:lnTo>
                    <a:pt x="2709528" y="205853"/>
                  </a:lnTo>
                  <a:cubicBezTo>
                    <a:pt x="2741174" y="231197"/>
                    <a:pt x="2766186" y="261754"/>
                    <a:pt x="2784319" y="295311"/>
                  </a:cubicBezTo>
                  <a:lnTo>
                    <a:pt x="2793948" y="318198"/>
                  </a:lnTo>
                  <a:lnTo>
                    <a:pt x="2804243" y="316642"/>
                  </a:lnTo>
                  <a:lnTo>
                    <a:pt x="3416719" y="316642"/>
                  </a:lnTo>
                  <a:cubicBezTo>
                    <a:pt x="3461979" y="316642"/>
                    <a:pt x="3502955" y="334987"/>
                    <a:pt x="3532615" y="364648"/>
                  </a:cubicBez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70395" y="5135705"/>
            <a:ext cx="897766" cy="838190"/>
            <a:chOff x="4570395" y="5135705"/>
            <a:chExt cx="897766" cy="838190"/>
          </a:xfrm>
        </p:grpSpPr>
        <p:sp>
          <p:nvSpPr>
            <p:cNvPr id="46" name="任意多边形 45"/>
            <p:cNvSpPr/>
            <p:nvPr/>
          </p:nvSpPr>
          <p:spPr>
            <a:xfrm>
              <a:off x="4570395" y="5135705"/>
              <a:ext cx="897766" cy="301619"/>
            </a:xfrm>
            <a:custGeom>
              <a:avLst/>
              <a:gdLst>
                <a:gd name="connsiteX0" fmla="*/ 182880 w 1088682"/>
                <a:gd name="connsiteY0" fmla="*/ 0 h 365760"/>
                <a:gd name="connsiteX1" fmla="*/ 905802 w 1088682"/>
                <a:gd name="connsiteY1" fmla="*/ 0 h 365760"/>
                <a:gd name="connsiteX2" fmla="*/ 1088682 w 1088682"/>
                <a:gd name="connsiteY2" fmla="*/ 182880 h 365760"/>
                <a:gd name="connsiteX3" fmla="*/ 905802 w 1088682"/>
                <a:gd name="connsiteY3" fmla="*/ 365760 h 365760"/>
                <a:gd name="connsiteX4" fmla="*/ 182880 w 1088682"/>
                <a:gd name="connsiteY4" fmla="*/ 365760 h 365760"/>
                <a:gd name="connsiteX5" fmla="*/ 0 w 1088682"/>
                <a:gd name="connsiteY5" fmla="*/ 182880 h 365760"/>
                <a:gd name="connsiteX6" fmla="*/ 182880 w 1088682"/>
                <a:gd name="connsiteY6" fmla="*/ 0 h 365760"/>
                <a:gd name="connsiteX7" fmla="*/ 205763 w 1088682"/>
                <a:gd name="connsiteY7" fmla="*/ 49531 h 365760"/>
                <a:gd name="connsiteX8" fmla="*/ 72414 w 1088682"/>
                <a:gd name="connsiteY8" fmla="*/ 182880 h 365760"/>
                <a:gd name="connsiteX9" fmla="*/ 205763 w 1088682"/>
                <a:gd name="connsiteY9" fmla="*/ 316229 h 365760"/>
                <a:gd name="connsiteX10" fmla="*/ 861707 w 1088682"/>
                <a:gd name="connsiteY10" fmla="*/ 316229 h 365760"/>
                <a:gd name="connsiteX11" fmla="*/ 995056 w 1088682"/>
                <a:gd name="connsiteY11" fmla="*/ 182880 h 365760"/>
                <a:gd name="connsiteX12" fmla="*/ 861707 w 1088682"/>
                <a:gd name="connsiteY12" fmla="*/ 49531 h 365760"/>
                <a:gd name="connsiteX13" fmla="*/ 205763 w 1088682"/>
                <a:gd name="connsiteY13" fmla="*/ 49531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8682" h="365760">
                  <a:moveTo>
                    <a:pt x="182880" y="0"/>
                  </a:moveTo>
                  <a:lnTo>
                    <a:pt x="905802" y="0"/>
                  </a:lnTo>
                  <a:cubicBezTo>
                    <a:pt x="1006804" y="0"/>
                    <a:pt x="1088682" y="81878"/>
                    <a:pt x="1088682" y="182880"/>
                  </a:cubicBezTo>
                  <a:cubicBezTo>
                    <a:pt x="1088682" y="283882"/>
                    <a:pt x="1006804" y="365760"/>
                    <a:pt x="905802" y="365760"/>
                  </a:cubicBezTo>
                  <a:lnTo>
                    <a:pt x="182880" y="365760"/>
                  </a:lnTo>
                  <a:cubicBezTo>
                    <a:pt x="81878" y="365760"/>
                    <a:pt x="0" y="283882"/>
                    <a:pt x="0" y="182880"/>
                  </a:cubicBezTo>
                  <a:cubicBezTo>
                    <a:pt x="0" y="81878"/>
                    <a:pt x="81878" y="0"/>
                    <a:pt x="182880" y="0"/>
                  </a:cubicBezTo>
                  <a:close/>
                  <a:moveTo>
                    <a:pt x="205763" y="49531"/>
                  </a:moveTo>
                  <a:cubicBezTo>
                    <a:pt x="132116" y="49531"/>
                    <a:pt x="72414" y="109233"/>
                    <a:pt x="72414" y="182880"/>
                  </a:cubicBezTo>
                  <a:cubicBezTo>
                    <a:pt x="72414" y="256527"/>
                    <a:pt x="132116" y="316229"/>
                    <a:pt x="205763" y="316229"/>
                  </a:cubicBezTo>
                  <a:lnTo>
                    <a:pt x="861707" y="316229"/>
                  </a:lnTo>
                  <a:cubicBezTo>
                    <a:pt x="935354" y="316229"/>
                    <a:pt x="995056" y="256527"/>
                    <a:pt x="995056" y="182880"/>
                  </a:cubicBezTo>
                  <a:cubicBezTo>
                    <a:pt x="995056" y="109233"/>
                    <a:pt x="935354" y="49531"/>
                    <a:pt x="861707" y="49531"/>
                  </a:cubicBezTo>
                  <a:lnTo>
                    <a:pt x="205763" y="4953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669689" y="5463123"/>
              <a:ext cx="681687" cy="222859"/>
            </a:xfrm>
            <a:custGeom>
              <a:avLst/>
              <a:gdLst>
                <a:gd name="connsiteX0" fmla="*/ 135126 w 826653"/>
                <a:gd name="connsiteY0" fmla="*/ 0 h 270252"/>
                <a:gd name="connsiteX1" fmla="*/ 691527 w 826653"/>
                <a:gd name="connsiteY1" fmla="*/ 0 h 270252"/>
                <a:gd name="connsiteX2" fmla="*/ 826653 w 826653"/>
                <a:gd name="connsiteY2" fmla="*/ 135126 h 270252"/>
                <a:gd name="connsiteX3" fmla="*/ 691527 w 826653"/>
                <a:gd name="connsiteY3" fmla="*/ 270252 h 270252"/>
                <a:gd name="connsiteX4" fmla="*/ 135126 w 826653"/>
                <a:gd name="connsiteY4" fmla="*/ 270252 h 270252"/>
                <a:gd name="connsiteX5" fmla="*/ 0 w 826653"/>
                <a:gd name="connsiteY5" fmla="*/ 135126 h 270252"/>
                <a:gd name="connsiteX6" fmla="*/ 135126 w 826653"/>
                <a:gd name="connsiteY6" fmla="*/ 0 h 270252"/>
                <a:gd name="connsiteX7" fmla="*/ 133792 w 826653"/>
                <a:gd name="connsiteY7" fmla="*/ 56565 h 270252"/>
                <a:gd name="connsiteX8" fmla="*/ 55231 w 826653"/>
                <a:gd name="connsiteY8" fmla="*/ 135126 h 270252"/>
                <a:gd name="connsiteX9" fmla="*/ 133792 w 826653"/>
                <a:gd name="connsiteY9" fmla="*/ 213687 h 270252"/>
                <a:gd name="connsiteX10" fmla="*/ 692860 w 826653"/>
                <a:gd name="connsiteY10" fmla="*/ 213687 h 270252"/>
                <a:gd name="connsiteX11" fmla="*/ 771421 w 826653"/>
                <a:gd name="connsiteY11" fmla="*/ 135126 h 270252"/>
                <a:gd name="connsiteX12" fmla="*/ 692860 w 826653"/>
                <a:gd name="connsiteY12" fmla="*/ 56565 h 270252"/>
                <a:gd name="connsiteX13" fmla="*/ 133792 w 826653"/>
                <a:gd name="connsiteY13" fmla="*/ 56565 h 27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6653" h="270252">
                  <a:moveTo>
                    <a:pt x="135126" y="0"/>
                  </a:moveTo>
                  <a:lnTo>
                    <a:pt x="691527" y="0"/>
                  </a:lnTo>
                  <a:cubicBezTo>
                    <a:pt x="766155" y="0"/>
                    <a:pt x="826653" y="60498"/>
                    <a:pt x="826653" y="135126"/>
                  </a:cubicBezTo>
                  <a:cubicBezTo>
                    <a:pt x="826653" y="209754"/>
                    <a:pt x="766155" y="270252"/>
                    <a:pt x="691527" y="270252"/>
                  </a:cubicBezTo>
                  <a:lnTo>
                    <a:pt x="135126" y="270252"/>
                  </a:lnTo>
                  <a:cubicBezTo>
                    <a:pt x="60498" y="270252"/>
                    <a:pt x="0" y="209754"/>
                    <a:pt x="0" y="135126"/>
                  </a:cubicBezTo>
                  <a:cubicBezTo>
                    <a:pt x="0" y="60498"/>
                    <a:pt x="60498" y="0"/>
                    <a:pt x="135126" y="0"/>
                  </a:cubicBezTo>
                  <a:close/>
                  <a:moveTo>
                    <a:pt x="133792" y="56565"/>
                  </a:moveTo>
                  <a:cubicBezTo>
                    <a:pt x="90404" y="56565"/>
                    <a:pt x="55231" y="91738"/>
                    <a:pt x="55231" y="135126"/>
                  </a:cubicBezTo>
                  <a:cubicBezTo>
                    <a:pt x="55231" y="178514"/>
                    <a:pt x="90404" y="213687"/>
                    <a:pt x="133792" y="213687"/>
                  </a:cubicBezTo>
                  <a:lnTo>
                    <a:pt x="692860" y="213687"/>
                  </a:lnTo>
                  <a:cubicBezTo>
                    <a:pt x="736248" y="213687"/>
                    <a:pt x="771421" y="178514"/>
                    <a:pt x="771421" y="135126"/>
                  </a:cubicBezTo>
                  <a:cubicBezTo>
                    <a:pt x="771421" y="91738"/>
                    <a:pt x="736248" y="56565"/>
                    <a:pt x="692860" y="56565"/>
                  </a:cubicBezTo>
                  <a:lnTo>
                    <a:pt x="133792" y="56565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4811305" y="5738086"/>
              <a:ext cx="420895" cy="235809"/>
            </a:xfrm>
            <a:custGeom>
              <a:avLst/>
              <a:gdLst>
                <a:gd name="connsiteX0" fmla="*/ 142978 w 510401"/>
                <a:gd name="connsiteY0" fmla="*/ 0 h 285956"/>
                <a:gd name="connsiteX1" fmla="*/ 367423 w 510401"/>
                <a:gd name="connsiteY1" fmla="*/ 0 h 285956"/>
                <a:gd name="connsiteX2" fmla="*/ 510401 w 510401"/>
                <a:gd name="connsiteY2" fmla="*/ 142978 h 285956"/>
                <a:gd name="connsiteX3" fmla="*/ 367423 w 510401"/>
                <a:gd name="connsiteY3" fmla="*/ 285956 h 285956"/>
                <a:gd name="connsiteX4" fmla="*/ 142978 w 510401"/>
                <a:gd name="connsiteY4" fmla="*/ 285956 h 285956"/>
                <a:gd name="connsiteX5" fmla="*/ 0 w 510401"/>
                <a:gd name="connsiteY5" fmla="*/ 142978 h 285956"/>
                <a:gd name="connsiteX6" fmla="*/ 142978 w 510401"/>
                <a:gd name="connsiteY6" fmla="*/ 0 h 285956"/>
                <a:gd name="connsiteX7" fmla="*/ 158524 w 510401"/>
                <a:gd name="connsiteY7" fmla="*/ 64417 h 285956"/>
                <a:gd name="connsiteX8" fmla="*/ 79963 w 510401"/>
                <a:gd name="connsiteY8" fmla="*/ 142978 h 285956"/>
                <a:gd name="connsiteX9" fmla="*/ 158524 w 510401"/>
                <a:gd name="connsiteY9" fmla="*/ 221539 h 285956"/>
                <a:gd name="connsiteX10" fmla="*/ 359364 w 510401"/>
                <a:gd name="connsiteY10" fmla="*/ 221539 h 285956"/>
                <a:gd name="connsiteX11" fmla="*/ 437925 w 510401"/>
                <a:gd name="connsiteY11" fmla="*/ 142978 h 285956"/>
                <a:gd name="connsiteX12" fmla="*/ 359364 w 510401"/>
                <a:gd name="connsiteY12" fmla="*/ 64417 h 285956"/>
                <a:gd name="connsiteX13" fmla="*/ 158524 w 510401"/>
                <a:gd name="connsiteY13" fmla="*/ 64417 h 28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0401" h="285956">
                  <a:moveTo>
                    <a:pt x="142978" y="0"/>
                  </a:moveTo>
                  <a:lnTo>
                    <a:pt x="367423" y="0"/>
                  </a:lnTo>
                  <a:cubicBezTo>
                    <a:pt x="446388" y="0"/>
                    <a:pt x="510401" y="64013"/>
                    <a:pt x="510401" y="142978"/>
                  </a:cubicBezTo>
                  <a:cubicBezTo>
                    <a:pt x="510401" y="221943"/>
                    <a:pt x="446388" y="285956"/>
                    <a:pt x="367423" y="285956"/>
                  </a:cubicBezTo>
                  <a:lnTo>
                    <a:pt x="142978" y="285956"/>
                  </a:lnTo>
                  <a:cubicBezTo>
                    <a:pt x="64013" y="285956"/>
                    <a:pt x="0" y="221943"/>
                    <a:pt x="0" y="142978"/>
                  </a:cubicBezTo>
                  <a:cubicBezTo>
                    <a:pt x="0" y="64013"/>
                    <a:pt x="64013" y="0"/>
                    <a:pt x="142978" y="0"/>
                  </a:cubicBezTo>
                  <a:close/>
                  <a:moveTo>
                    <a:pt x="158524" y="64417"/>
                  </a:moveTo>
                  <a:cubicBezTo>
                    <a:pt x="115136" y="64417"/>
                    <a:pt x="79963" y="99590"/>
                    <a:pt x="79963" y="142978"/>
                  </a:cubicBezTo>
                  <a:cubicBezTo>
                    <a:pt x="79963" y="186366"/>
                    <a:pt x="115136" y="221539"/>
                    <a:pt x="158524" y="221539"/>
                  </a:cubicBezTo>
                  <a:lnTo>
                    <a:pt x="359364" y="221539"/>
                  </a:lnTo>
                  <a:cubicBezTo>
                    <a:pt x="402752" y="221539"/>
                    <a:pt x="437925" y="186366"/>
                    <a:pt x="437925" y="142978"/>
                  </a:cubicBezTo>
                  <a:cubicBezTo>
                    <a:pt x="437925" y="99590"/>
                    <a:pt x="402752" y="64417"/>
                    <a:pt x="359364" y="64417"/>
                  </a:cubicBezTo>
                  <a:lnTo>
                    <a:pt x="158524" y="6441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任意多边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58697" y="3510633"/>
            <a:ext cx="1490990" cy="1567995"/>
          </a:xfrm>
          <a:custGeom>
            <a:avLst/>
            <a:gdLst>
              <a:gd name="connsiteX0" fmla="*/ 0 w 1808060"/>
              <a:gd name="connsiteY0" fmla="*/ 0 h 1901441"/>
              <a:gd name="connsiteX1" fmla="*/ 653092 w 1808060"/>
              <a:gd name="connsiteY1" fmla="*/ 0 h 1901441"/>
              <a:gd name="connsiteX2" fmla="*/ 653092 w 1808060"/>
              <a:gd name="connsiteY2" fmla="*/ 14664 h 1901441"/>
              <a:gd name="connsiteX3" fmla="*/ 633327 w 1808060"/>
              <a:gd name="connsiteY3" fmla="*/ 30972 h 1901441"/>
              <a:gd name="connsiteX4" fmla="*/ 575623 w 1808060"/>
              <a:gd name="connsiteY4" fmla="*/ 170280 h 1901441"/>
              <a:gd name="connsiteX5" fmla="*/ 772634 w 1808060"/>
              <a:gd name="connsiteY5" fmla="*/ 367291 h 1901441"/>
              <a:gd name="connsiteX6" fmla="*/ 969645 w 1808060"/>
              <a:gd name="connsiteY6" fmla="*/ 170280 h 1901441"/>
              <a:gd name="connsiteX7" fmla="*/ 911942 w 1808060"/>
              <a:gd name="connsiteY7" fmla="*/ 30972 h 1901441"/>
              <a:gd name="connsiteX8" fmla="*/ 885187 w 1808060"/>
              <a:gd name="connsiteY8" fmla="*/ 8898 h 1901441"/>
              <a:gd name="connsiteX9" fmla="*/ 885187 w 1808060"/>
              <a:gd name="connsiteY9" fmla="*/ 0 h 1901441"/>
              <a:gd name="connsiteX10" fmla="*/ 1422444 w 1808060"/>
              <a:gd name="connsiteY10" fmla="*/ 0 h 1901441"/>
              <a:gd name="connsiteX11" fmla="*/ 1422444 w 1808060"/>
              <a:gd name="connsiteY11" fmla="*/ 1226475 h 1901441"/>
              <a:gd name="connsiteX12" fmla="*/ 1518604 w 1808060"/>
              <a:gd name="connsiteY12" fmla="*/ 1226475 h 1901441"/>
              <a:gd name="connsiteX13" fmla="*/ 1536432 w 1808060"/>
              <a:gd name="connsiteY13" fmla="*/ 1204867 h 1901441"/>
              <a:gd name="connsiteX14" fmla="*/ 1648944 w 1808060"/>
              <a:gd name="connsiteY14" fmla="*/ 1158263 h 1901441"/>
              <a:gd name="connsiteX15" fmla="*/ 1808060 w 1808060"/>
              <a:gd name="connsiteY15" fmla="*/ 1317378 h 1901441"/>
              <a:gd name="connsiteX16" fmla="*/ 1648944 w 1808060"/>
              <a:gd name="connsiteY16" fmla="*/ 1476494 h 1901441"/>
              <a:gd name="connsiteX17" fmla="*/ 1536432 w 1808060"/>
              <a:gd name="connsiteY17" fmla="*/ 1429890 h 1901441"/>
              <a:gd name="connsiteX18" fmla="*/ 1523261 w 1808060"/>
              <a:gd name="connsiteY18" fmla="*/ 1413926 h 1901441"/>
              <a:gd name="connsiteX19" fmla="*/ 1422444 w 1808060"/>
              <a:gd name="connsiteY19" fmla="*/ 1413926 h 1901441"/>
              <a:gd name="connsiteX20" fmla="*/ 1422444 w 1808060"/>
              <a:gd name="connsiteY20" fmla="*/ 1901441 h 1901441"/>
              <a:gd name="connsiteX21" fmla="*/ 783229 w 1808060"/>
              <a:gd name="connsiteY21" fmla="*/ 1901441 h 1901441"/>
              <a:gd name="connsiteX22" fmla="*/ 475485 w 1808060"/>
              <a:gd name="connsiteY22" fmla="*/ 1128472 h 1901441"/>
              <a:gd name="connsiteX23" fmla="*/ 428662 w 1808060"/>
              <a:gd name="connsiteY23" fmla="*/ 1053819 h 1901441"/>
              <a:gd name="connsiteX24" fmla="*/ 378886 w 1808060"/>
              <a:gd name="connsiteY24" fmla="*/ 974458 h 1901441"/>
              <a:gd name="connsiteX25" fmla="*/ 187213 w 1808060"/>
              <a:gd name="connsiteY25" fmla="*/ 693265 h 1901441"/>
              <a:gd name="connsiteX26" fmla="*/ 25476 w 1808060"/>
              <a:gd name="connsiteY26" fmla="*/ 261558 h 1901441"/>
              <a:gd name="connsiteX27" fmla="*/ 18021 w 1808060"/>
              <a:gd name="connsiteY27" fmla="*/ 208026 h 1901441"/>
              <a:gd name="connsiteX28" fmla="*/ 3883 w 1808060"/>
              <a:gd name="connsiteY28" fmla="*/ 106507 h 190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08060" h="1901441">
                <a:moveTo>
                  <a:pt x="0" y="0"/>
                </a:moveTo>
                <a:lnTo>
                  <a:pt x="653092" y="0"/>
                </a:lnTo>
                <a:lnTo>
                  <a:pt x="653092" y="14664"/>
                </a:lnTo>
                <a:lnTo>
                  <a:pt x="633327" y="30972"/>
                </a:lnTo>
                <a:cubicBezTo>
                  <a:pt x="597674" y="66624"/>
                  <a:pt x="575623" y="115876"/>
                  <a:pt x="575623" y="170280"/>
                </a:cubicBezTo>
                <a:cubicBezTo>
                  <a:pt x="575623" y="279086"/>
                  <a:pt x="663828" y="367291"/>
                  <a:pt x="772634" y="367291"/>
                </a:cubicBezTo>
                <a:cubicBezTo>
                  <a:pt x="881440" y="367291"/>
                  <a:pt x="969645" y="279086"/>
                  <a:pt x="969645" y="170280"/>
                </a:cubicBezTo>
                <a:cubicBezTo>
                  <a:pt x="969645" y="115876"/>
                  <a:pt x="947594" y="66624"/>
                  <a:pt x="911942" y="30972"/>
                </a:cubicBezTo>
                <a:lnTo>
                  <a:pt x="885187" y="8898"/>
                </a:lnTo>
                <a:lnTo>
                  <a:pt x="885187" y="0"/>
                </a:lnTo>
                <a:lnTo>
                  <a:pt x="1422444" y="0"/>
                </a:lnTo>
                <a:lnTo>
                  <a:pt x="1422444" y="1226475"/>
                </a:lnTo>
                <a:lnTo>
                  <a:pt x="1518604" y="1226475"/>
                </a:lnTo>
                <a:lnTo>
                  <a:pt x="1536432" y="1204867"/>
                </a:lnTo>
                <a:cubicBezTo>
                  <a:pt x="1565227" y="1176072"/>
                  <a:pt x="1605005" y="1158263"/>
                  <a:pt x="1648944" y="1158263"/>
                </a:cubicBezTo>
                <a:cubicBezTo>
                  <a:pt x="1736821" y="1158263"/>
                  <a:pt x="1808060" y="1229501"/>
                  <a:pt x="1808060" y="1317378"/>
                </a:cubicBezTo>
                <a:cubicBezTo>
                  <a:pt x="1808060" y="1405255"/>
                  <a:pt x="1736821" y="1476494"/>
                  <a:pt x="1648944" y="1476494"/>
                </a:cubicBezTo>
                <a:cubicBezTo>
                  <a:pt x="1605005" y="1476494"/>
                  <a:pt x="1565227" y="1458684"/>
                  <a:pt x="1536432" y="1429890"/>
                </a:cubicBezTo>
                <a:lnTo>
                  <a:pt x="1523261" y="1413926"/>
                </a:lnTo>
                <a:lnTo>
                  <a:pt x="1422444" y="1413926"/>
                </a:lnTo>
                <a:lnTo>
                  <a:pt x="1422444" y="1901441"/>
                </a:lnTo>
                <a:lnTo>
                  <a:pt x="783229" y="1901441"/>
                </a:lnTo>
                <a:cubicBezTo>
                  <a:pt x="767426" y="1670332"/>
                  <a:pt x="633096" y="1389883"/>
                  <a:pt x="475485" y="1128472"/>
                </a:cubicBezTo>
                <a:lnTo>
                  <a:pt x="428662" y="1053819"/>
                </a:lnTo>
                <a:lnTo>
                  <a:pt x="378886" y="974458"/>
                </a:lnTo>
                <a:cubicBezTo>
                  <a:pt x="313641" y="874034"/>
                  <a:pt x="247718" y="778844"/>
                  <a:pt x="187213" y="693265"/>
                </a:cubicBezTo>
                <a:cubicBezTo>
                  <a:pt x="108690" y="561421"/>
                  <a:pt x="55057" y="414746"/>
                  <a:pt x="25476" y="261558"/>
                </a:cubicBezTo>
                <a:lnTo>
                  <a:pt x="18021" y="208026"/>
                </a:lnTo>
                <a:lnTo>
                  <a:pt x="3883" y="1065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任意多边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31695" y="3212246"/>
            <a:ext cx="1160547" cy="1866381"/>
          </a:xfrm>
          <a:custGeom>
            <a:avLst/>
            <a:gdLst>
              <a:gd name="connsiteX0" fmla="*/ 684302 w 1407345"/>
              <a:gd name="connsiteY0" fmla="*/ 0 h 2263280"/>
              <a:gd name="connsiteX1" fmla="*/ 843417 w 1407345"/>
              <a:gd name="connsiteY1" fmla="*/ 159116 h 2263280"/>
              <a:gd name="connsiteX2" fmla="*/ 796813 w 1407345"/>
              <a:gd name="connsiteY2" fmla="*/ 271627 h 2263280"/>
              <a:gd name="connsiteX3" fmla="*/ 780850 w 1407345"/>
              <a:gd name="connsiteY3" fmla="*/ 284799 h 2263280"/>
              <a:gd name="connsiteX4" fmla="*/ 780850 w 1407345"/>
              <a:gd name="connsiteY4" fmla="*/ 361839 h 2263280"/>
              <a:gd name="connsiteX5" fmla="*/ 1407345 w 1407345"/>
              <a:gd name="connsiteY5" fmla="*/ 361839 h 2263280"/>
              <a:gd name="connsiteX6" fmla="*/ 1401668 w 1407345"/>
              <a:gd name="connsiteY6" fmla="*/ 457335 h 2263280"/>
              <a:gd name="connsiteX7" fmla="*/ 1388284 w 1407345"/>
              <a:gd name="connsiteY7" fmla="*/ 554983 h 2263280"/>
              <a:gd name="connsiteX8" fmla="*/ 1384652 w 1407345"/>
              <a:gd name="connsiteY8" fmla="*/ 569865 h 2263280"/>
              <a:gd name="connsiteX9" fmla="*/ 1350776 w 1407345"/>
              <a:gd name="connsiteY9" fmla="*/ 708653 h 2263280"/>
              <a:gd name="connsiteX10" fmla="*/ 1213853 w 1407345"/>
              <a:gd name="connsiteY10" fmla="*/ 1000186 h 2263280"/>
              <a:gd name="connsiteX11" fmla="*/ 1017100 w 1407345"/>
              <a:gd name="connsiteY11" fmla="*/ 1299742 h 2263280"/>
              <a:gd name="connsiteX12" fmla="*/ 947413 w 1407345"/>
              <a:gd name="connsiteY12" fmla="*/ 1415658 h 2263280"/>
              <a:gd name="connsiteX13" fmla="*/ 919105 w 1407345"/>
              <a:gd name="connsiteY13" fmla="*/ 1462745 h 2263280"/>
              <a:gd name="connsiteX14" fmla="*/ 585328 w 1407345"/>
              <a:gd name="connsiteY14" fmla="*/ 2263280 h 2263280"/>
              <a:gd name="connsiteX15" fmla="*/ 0 w 1407345"/>
              <a:gd name="connsiteY15" fmla="*/ 2263280 h 2263280"/>
              <a:gd name="connsiteX16" fmla="*/ 0 w 1407345"/>
              <a:gd name="connsiteY16" fmla="*/ 1797319 h 2263280"/>
              <a:gd name="connsiteX17" fmla="*/ 72134 w 1407345"/>
              <a:gd name="connsiteY17" fmla="*/ 1797319 h 2263280"/>
              <a:gd name="connsiteX18" fmla="*/ 88442 w 1407345"/>
              <a:gd name="connsiteY18" fmla="*/ 1817084 h 2263280"/>
              <a:gd name="connsiteX19" fmla="*/ 227750 w 1407345"/>
              <a:gd name="connsiteY19" fmla="*/ 1874787 h 2263280"/>
              <a:gd name="connsiteX20" fmla="*/ 424761 w 1407345"/>
              <a:gd name="connsiteY20" fmla="*/ 1677776 h 2263280"/>
              <a:gd name="connsiteX21" fmla="*/ 227750 w 1407345"/>
              <a:gd name="connsiteY21" fmla="*/ 1480765 h 2263280"/>
              <a:gd name="connsiteX22" fmla="*/ 88442 w 1407345"/>
              <a:gd name="connsiteY22" fmla="*/ 1538469 h 2263280"/>
              <a:gd name="connsiteX23" fmla="*/ 66368 w 1407345"/>
              <a:gd name="connsiteY23" fmla="*/ 1565223 h 2263280"/>
              <a:gd name="connsiteX24" fmla="*/ 0 w 1407345"/>
              <a:gd name="connsiteY24" fmla="*/ 1565223 h 2263280"/>
              <a:gd name="connsiteX25" fmla="*/ 0 w 1407345"/>
              <a:gd name="connsiteY25" fmla="*/ 361839 h 2263280"/>
              <a:gd name="connsiteX26" fmla="*/ 593398 w 1407345"/>
              <a:gd name="connsiteY26" fmla="*/ 361839 h 2263280"/>
              <a:gd name="connsiteX27" fmla="*/ 593398 w 1407345"/>
              <a:gd name="connsiteY27" fmla="*/ 289456 h 2263280"/>
              <a:gd name="connsiteX28" fmla="*/ 571790 w 1407345"/>
              <a:gd name="connsiteY28" fmla="*/ 271627 h 2263280"/>
              <a:gd name="connsiteX29" fmla="*/ 525186 w 1407345"/>
              <a:gd name="connsiteY29" fmla="*/ 159116 h 2263280"/>
              <a:gd name="connsiteX30" fmla="*/ 684302 w 1407345"/>
              <a:gd name="connsiteY30" fmla="*/ 0 h 226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7345" h="2263280">
                <a:moveTo>
                  <a:pt x="684302" y="0"/>
                </a:moveTo>
                <a:cubicBezTo>
                  <a:pt x="772179" y="0"/>
                  <a:pt x="843417" y="71238"/>
                  <a:pt x="843417" y="159116"/>
                </a:cubicBezTo>
                <a:cubicBezTo>
                  <a:pt x="843417" y="203054"/>
                  <a:pt x="825608" y="242833"/>
                  <a:pt x="796813" y="271627"/>
                </a:cubicBezTo>
                <a:lnTo>
                  <a:pt x="780850" y="284799"/>
                </a:lnTo>
                <a:lnTo>
                  <a:pt x="780850" y="361839"/>
                </a:lnTo>
                <a:lnTo>
                  <a:pt x="1407345" y="361839"/>
                </a:lnTo>
                <a:lnTo>
                  <a:pt x="1401668" y="457335"/>
                </a:lnTo>
                <a:cubicBezTo>
                  <a:pt x="1398472" y="490028"/>
                  <a:pt x="1394020" y="522602"/>
                  <a:pt x="1388284" y="554983"/>
                </a:cubicBezTo>
                <a:lnTo>
                  <a:pt x="1384652" y="569865"/>
                </a:lnTo>
                <a:lnTo>
                  <a:pt x="1350776" y="708653"/>
                </a:lnTo>
                <a:cubicBezTo>
                  <a:pt x="1319045" y="809731"/>
                  <a:pt x="1273709" y="907685"/>
                  <a:pt x="1213853" y="1000186"/>
                </a:cubicBezTo>
                <a:cubicBezTo>
                  <a:pt x="1150639" y="1091715"/>
                  <a:pt x="1083362" y="1193197"/>
                  <a:pt x="1017100" y="1299742"/>
                </a:cubicBezTo>
                <a:lnTo>
                  <a:pt x="947413" y="1415658"/>
                </a:lnTo>
                <a:lnTo>
                  <a:pt x="919105" y="1462745"/>
                </a:lnTo>
                <a:cubicBezTo>
                  <a:pt x="759166" y="1738707"/>
                  <a:pt x="621450" y="2031026"/>
                  <a:pt x="585328" y="2263280"/>
                </a:cubicBezTo>
                <a:lnTo>
                  <a:pt x="0" y="2263280"/>
                </a:lnTo>
                <a:lnTo>
                  <a:pt x="0" y="1797319"/>
                </a:lnTo>
                <a:lnTo>
                  <a:pt x="72134" y="1797319"/>
                </a:lnTo>
                <a:lnTo>
                  <a:pt x="88442" y="1817084"/>
                </a:lnTo>
                <a:cubicBezTo>
                  <a:pt x="124094" y="1852736"/>
                  <a:pt x="173347" y="1874787"/>
                  <a:pt x="227750" y="1874787"/>
                </a:cubicBezTo>
                <a:cubicBezTo>
                  <a:pt x="336556" y="1874787"/>
                  <a:pt x="424761" y="1786582"/>
                  <a:pt x="424761" y="1677776"/>
                </a:cubicBezTo>
                <a:cubicBezTo>
                  <a:pt x="424761" y="1568970"/>
                  <a:pt x="336556" y="1480765"/>
                  <a:pt x="227750" y="1480765"/>
                </a:cubicBezTo>
                <a:cubicBezTo>
                  <a:pt x="173347" y="1480765"/>
                  <a:pt x="124094" y="1502816"/>
                  <a:pt x="88442" y="1538469"/>
                </a:cubicBezTo>
                <a:lnTo>
                  <a:pt x="66368" y="1565223"/>
                </a:lnTo>
                <a:lnTo>
                  <a:pt x="0" y="1565223"/>
                </a:lnTo>
                <a:lnTo>
                  <a:pt x="0" y="361839"/>
                </a:lnTo>
                <a:lnTo>
                  <a:pt x="593398" y="361839"/>
                </a:lnTo>
                <a:lnTo>
                  <a:pt x="593398" y="289456"/>
                </a:lnTo>
                <a:lnTo>
                  <a:pt x="571790" y="271627"/>
                </a:lnTo>
                <a:cubicBezTo>
                  <a:pt x="542996" y="242833"/>
                  <a:pt x="525186" y="203054"/>
                  <a:pt x="525186" y="159116"/>
                </a:cubicBezTo>
                <a:cubicBezTo>
                  <a:pt x="525186" y="71238"/>
                  <a:pt x="596425" y="0"/>
                  <a:pt x="684302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任意多边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14660" y="2285599"/>
            <a:ext cx="1477977" cy="1225034"/>
          </a:xfrm>
          <a:custGeom>
            <a:avLst/>
            <a:gdLst>
              <a:gd name="connsiteX0" fmla="*/ 384453 w 1792279"/>
              <a:gd name="connsiteY0" fmla="*/ 0 h 1485546"/>
              <a:gd name="connsiteX1" fmla="*/ 407116 w 1792279"/>
              <a:gd name="connsiteY1" fmla="*/ 366 h 1485546"/>
              <a:gd name="connsiteX2" fmla="*/ 1596274 w 1792279"/>
              <a:gd name="connsiteY2" fmla="*/ 735864 h 1485546"/>
              <a:gd name="connsiteX3" fmla="*/ 1650822 w 1792279"/>
              <a:gd name="connsiteY3" fmla="*/ 845950 h 1485546"/>
              <a:gd name="connsiteX4" fmla="*/ 1678172 w 1792279"/>
              <a:gd name="connsiteY4" fmla="*/ 901147 h 1485546"/>
              <a:gd name="connsiteX5" fmla="*/ 1791969 w 1792279"/>
              <a:gd name="connsiteY5" fmla="*/ 1482671 h 1485546"/>
              <a:gd name="connsiteX6" fmla="*/ 1791798 w 1792279"/>
              <a:gd name="connsiteY6" fmla="*/ 1485546 h 1485546"/>
              <a:gd name="connsiteX7" fmla="*/ 1188299 w 1792279"/>
              <a:gd name="connsiteY7" fmla="*/ 1485546 h 1485546"/>
              <a:gd name="connsiteX8" fmla="*/ 1188299 w 1792279"/>
              <a:gd name="connsiteY8" fmla="*/ 1437662 h 1485546"/>
              <a:gd name="connsiteX9" fmla="*/ 1208064 w 1792279"/>
              <a:gd name="connsiteY9" fmla="*/ 1421354 h 1485546"/>
              <a:gd name="connsiteX10" fmla="*/ 1265767 w 1792279"/>
              <a:gd name="connsiteY10" fmla="*/ 1282046 h 1485546"/>
              <a:gd name="connsiteX11" fmla="*/ 1068756 w 1792279"/>
              <a:gd name="connsiteY11" fmla="*/ 1085035 h 1485546"/>
              <a:gd name="connsiteX12" fmla="*/ 871745 w 1792279"/>
              <a:gd name="connsiteY12" fmla="*/ 1282046 h 1485546"/>
              <a:gd name="connsiteX13" fmla="*/ 929449 w 1792279"/>
              <a:gd name="connsiteY13" fmla="*/ 1421354 h 1485546"/>
              <a:gd name="connsiteX14" fmla="*/ 956203 w 1792279"/>
              <a:gd name="connsiteY14" fmla="*/ 1443429 h 1485546"/>
              <a:gd name="connsiteX15" fmla="*/ 956203 w 1792279"/>
              <a:gd name="connsiteY15" fmla="*/ 1485546 h 1485546"/>
              <a:gd name="connsiteX16" fmla="*/ 384453 w 1792279"/>
              <a:gd name="connsiteY16" fmla="*/ 1485546 h 1485546"/>
              <a:gd name="connsiteX17" fmla="*/ 384453 w 1792279"/>
              <a:gd name="connsiteY17" fmla="*/ 747758 h 1485546"/>
              <a:gd name="connsiteX18" fmla="*/ 289456 w 1792279"/>
              <a:gd name="connsiteY18" fmla="*/ 747758 h 1485546"/>
              <a:gd name="connsiteX19" fmla="*/ 271628 w 1792279"/>
              <a:gd name="connsiteY19" fmla="*/ 769367 h 1485546"/>
              <a:gd name="connsiteX20" fmla="*/ 159116 w 1792279"/>
              <a:gd name="connsiteY20" fmla="*/ 815971 h 1485546"/>
              <a:gd name="connsiteX21" fmla="*/ 0 w 1792279"/>
              <a:gd name="connsiteY21" fmla="*/ 656855 h 1485546"/>
              <a:gd name="connsiteX22" fmla="*/ 159116 w 1792279"/>
              <a:gd name="connsiteY22" fmla="*/ 497740 h 1485546"/>
              <a:gd name="connsiteX23" fmla="*/ 271628 w 1792279"/>
              <a:gd name="connsiteY23" fmla="*/ 544344 h 1485546"/>
              <a:gd name="connsiteX24" fmla="*/ 284799 w 1792279"/>
              <a:gd name="connsiteY24" fmla="*/ 560307 h 1485546"/>
              <a:gd name="connsiteX25" fmla="*/ 384453 w 1792279"/>
              <a:gd name="connsiteY25" fmla="*/ 560307 h 14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92279" h="1485546">
                <a:moveTo>
                  <a:pt x="384453" y="0"/>
                </a:moveTo>
                <a:lnTo>
                  <a:pt x="407116" y="366"/>
                </a:lnTo>
                <a:cubicBezTo>
                  <a:pt x="945400" y="28029"/>
                  <a:pt x="1365784" y="334284"/>
                  <a:pt x="1596274" y="735864"/>
                </a:cubicBezTo>
                <a:lnTo>
                  <a:pt x="1650822" y="845950"/>
                </a:lnTo>
                <a:lnTo>
                  <a:pt x="1678172" y="901147"/>
                </a:lnTo>
                <a:cubicBezTo>
                  <a:pt x="1756298" y="1086535"/>
                  <a:pt x="1796240" y="1285492"/>
                  <a:pt x="1791969" y="1482671"/>
                </a:cubicBezTo>
                <a:lnTo>
                  <a:pt x="1791798" y="1485546"/>
                </a:lnTo>
                <a:lnTo>
                  <a:pt x="1188299" y="1485546"/>
                </a:lnTo>
                <a:lnTo>
                  <a:pt x="1188299" y="1437662"/>
                </a:lnTo>
                <a:lnTo>
                  <a:pt x="1208064" y="1421354"/>
                </a:lnTo>
                <a:cubicBezTo>
                  <a:pt x="1243716" y="1385702"/>
                  <a:pt x="1265767" y="1336450"/>
                  <a:pt x="1265767" y="1282046"/>
                </a:cubicBezTo>
                <a:cubicBezTo>
                  <a:pt x="1265767" y="1173240"/>
                  <a:pt x="1177562" y="1085035"/>
                  <a:pt x="1068756" y="1085035"/>
                </a:cubicBezTo>
                <a:cubicBezTo>
                  <a:pt x="959950" y="1085035"/>
                  <a:pt x="871745" y="1173240"/>
                  <a:pt x="871745" y="1282046"/>
                </a:cubicBezTo>
                <a:cubicBezTo>
                  <a:pt x="871745" y="1336450"/>
                  <a:pt x="893796" y="1385702"/>
                  <a:pt x="929449" y="1421354"/>
                </a:cubicBezTo>
                <a:lnTo>
                  <a:pt x="956203" y="1443429"/>
                </a:lnTo>
                <a:lnTo>
                  <a:pt x="956203" y="1485546"/>
                </a:lnTo>
                <a:lnTo>
                  <a:pt x="384453" y="1485546"/>
                </a:lnTo>
                <a:lnTo>
                  <a:pt x="384453" y="747758"/>
                </a:lnTo>
                <a:lnTo>
                  <a:pt x="289456" y="747758"/>
                </a:lnTo>
                <a:lnTo>
                  <a:pt x="271628" y="769367"/>
                </a:lnTo>
                <a:cubicBezTo>
                  <a:pt x="242833" y="798161"/>
                  <a:pt x="203055" y="815971"/>
                  <a:pt x="159116" y="815971"/>
                </a:cubicBezTo>
                <a:cubicBezTo>
                  <a:pt x="71239" y="815971"/>
                  <a:pt x="0" y="744732"/>
                  <a:pt x="0" y="656855"/>
                </a:cubicBezTo>
                <a:cubicBezTo>
                  <a:pt x="0" y="568978"/>
                  <a:pt x="71239" y="497740"/>
                  <a:pt x="159116" y="497740"/>
                </a:cubicBezTo>
                <a:cubicBezTo>
                  <a:pt x="203055" y="497740"/>
                  <a:pt x="242833" y="515549"/>
                  <a:pt x="271628" y="544344"/>
                </a:cubicBezTo>
                <a:lnTo>
                  <a:pt x="284799" y="560307"/>
                </a:lnTo>
                <a:lnTo>
                  <a:pt x="384453" y="5603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367248" y="2435335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171846" y="261543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66550" y="3729200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5" name="矩形 5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14308" y="395628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57" name="组合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8" name="矩形 5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小组讨论日志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55865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7317 0.04213 L -4.16667E-6 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-210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5247 0.05208 L 3.54167E-6 1.85185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6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6067 -0.09514 L 4.375E-6 -3.7037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474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5013 -0.08264 L 4.79167E-6 -1.48148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12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7" grpId="0" animBg="1"/>
      <p:bldP spid="37" grpId="1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/>
      <p:bldP spid="53" grpId="0"/>
      <p:bldP spid="54" grpId="0"/>
      <p:bldP spid="55" grpId="0"/>
      <p:bldP spid="56" grpId="0" animBg="1"/>
      <p:bldP spid="5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https://github.com/njuics/se2017/wiki/%E4%BC%9A%E8%AE%AE%E8%AE%B0%E5%BD%95-3B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会议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27" y="960654"/>
            <a:ext cx="9095307" cy="58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https://github.com/njuics/se2017/wiki/%E5%9B%A2%E9%98%9F%E5%88%86%E5%B7%A5-3B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/>
        </p:blipFill>
        <p:spPr>
          <a:xfrm>
            <a:off x="1523277" y="1017302"/>
            <a:ext cx="8533397" cy="591140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523277" y="33921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5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https://github.com/njuics/se2017/wiki/%E6%8A%80%E6%9C%AF%E8%AE%B0%E5%BD%95-3B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9" name="矩形 18"/>
          <p:cNvSpPr/>
          <p:nvPr/>
        </p:nvSpPr>
        <p:spPr>
          <a:xfrm>
            <a:off x="1523277" y="33921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开发记录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49" y="1260231"/>
            <a:ext cx="8458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0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60"/>
          <a:stretch/>
        </p:blipFill>
        <p:spPr>
          <a:xfrm>
            <a:off x="0" y="0"/>
            <a:ext cx="12192000" cy="1244009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2921391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-868408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4932" y="206505"/>
            <a:ext cx="28200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SE2017-3B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4785335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矩形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23092" y="3457553"/>
            <a:ext cx="29236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thanks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0185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2" grpId="0"/>
      <p:bldP spid="12" grpId="1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98669" y="1698495"/>
            <a:ext cx="2161687" cy="2192919"/>
            <a:chOff x="4622469" y="1869945"/>
            <a:chExt cx="2161687" cy="2192919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rot="19397468">
              <a:off x="4622469" y="1869945"/>
              <a:ext cx="2161687" cy="2192919"/>
            </a:xfrm>
            <a:custGeom>
              <a:avLst/>
              <a:gdLst>
                <a:gd name="T0" fmla="*/ 1538378 w 10688"/>
                <a:gd name="T1" fmla="*/ 3048257 h 10844"/>
                <a:gd name="T2" fmla="*/ 1538378 w 10688"/>
                <a:gd name="T3" fmla="*/ 3048257 h 10844"/>
                <a:gd name="T4" fmla="*/ 1970143 w 10688"/>
                <a:gd name="T5" fmla="*/ 4639722 h 10844"/>
                <a:gd name="T6" fmla="*/ 3426917 w 10688"/>
                <a:gd name="T7" fmla="*/ 4235273 h 10844"/>
                <a:gd name="T8" fmla="*/ 3912652 w 10688"/>
                <a:gd name="T9" fmla="*/ 1200829 h 10844"/>
                <a:gd name="T10" fmla="*/ 877346 w 10688"/>
                <a:gd name="T11" fmla="*/ 701850 h 10844"/>
                <a:gd name="T12" fmla="*/ 0 w 10688"/>
                <a:gd name="T13" fmla="*/ 2118068 h 10844"/>
                <a:gd name="T14" fmla="*/ 1538378 w 10688"/>
                <a:gd name="T15" fmla="*/ 3048257 h 108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TextBox 22"/>
            <p:cNvSpPr txBox="1">
              <a:spLocks noChangeArrowheads="1"/>
            </p:cNvSpPr>
            <p:nvPr/>
          </p:nvSpPr>
          <p:spPr bwMode="auto">
            <a:xfrm>
              <a:off x="4979403" y="2378285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S</a:t>
              </a:r>
              <a:endParaRPr lang="ru-RU" altLang="zh-CN" sz="4000" b="0" dirty="0"/>
            </a:p>
          </p:txBody>
        </p:sp>
      </p:grpSp>
      <p:grpSp>
        <p:nvGrpSpPr>
          <p:cNvPr id="11" name="组合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709241" y="3737486"/>
            <a:ext cx="2161687" cy="2192175"/>
            <a:chOff x="5633041" y="3908936"/>
            <a:chExt cx="2161687" cy="2192175"/>
          </a:xfrm>
        </p:grpSpPr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 rot="8579122">
              <a:off x="5633041" y="3908936"/>
              <a:ext cx="2161687" cy="2192175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3" name="TextBox 24"/>
            <p:cNvSpPr txBox="1">
              <a:spLocks noChangeArrowheads="1"/>
            </p:cNvSpPr>
            <p:nvPr/>
          </p:nvSpPr>
          <p:spPr bwMode="auto">
            <a:xfrm>
              <a:off x="6014515" y="4641104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T</a:t>
              </a:r>
              <a:endParaRPr lang="ru-RU" altLang="zh-CN" sz="4000" b="0" dirty="0"/>
            </a:p>
          </p:txBody>
        </p:sp>
      </p:grpSp>
      <p:grpSp>
        <p:nvGrpSpPr>
          <p:cNvPr id="14" name="组合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08206" y="2224974"/>
            <a:ext cx="2192919" cy="2161687"/>
            <a:chOff x="6132006" y="2396424"/>
            <a:chExt cx="2192919" cy="21616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3"/>
            <p:cNvSpPr>
              <a:spLocks noChangeArrowheads="1"/>
            </p:cNvSpPr>
            <p:nvPr/>
          </p:nvSpPr>
          <p:spPr bwMode="auto">
            <a:xfrm rot="3202081">
              <a:off x="6147622" y="2380808"/>
              <a:ext cx="2161687" cy="219291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grp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6682280" y="2964254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W</a:t>
              </a:r>
              <a:endParaRPr lang="ru-RU" altLang="zh-CN" sz="4000" b="0" dirty="0"/>
            </a:p>
          </p:txBody>
        </p:sp>
      </p:grpSp>
      <p:sp>
        <p:nvSpPr>
          <p:cNvPr id="17" name="TextBox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8616053" y="2166212"/>
            <a:ext cx="2470528" cy="9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Weakness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Lorem ipsum dolor sit amet,consectetur adipisicing elit, sed do eiusmod tempor</a:t>
            </a:r>
          </a:p>
        </p:txBody>
      </p:sp>
      <p:sp>
        <p:nvSpPr>
          <p:cNvPr id="18" name="TextBox 4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1103337" y="2166212"/>
            <a:ext cx="2807124" cy="76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Strenghts</a:t>
            </a:r>
          </a:p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sLorem ipsum dolor sit amet,consectetur adipisicing elit, sed do eiusmod tempor</a:t>
            </a:r>
          </a:p>
        </p:txBody>
      </p:sp>
      <p:sp>
        <p:nvSpPr>
          <p:cNvPr id="19" name="TextBox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8573666" y="4587421"/>
            <a:ext cx="2518118" cy="76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Threats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Microsoft JhengHei" panose="020B0604030504040204" pitchFamily="34" charset="-120"/>
              <a:cs typeface="Helvetica" panose="020B0604020202020204" pitchFamily="34" charset="0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Lorem ipsum dolor sit amet,consectetur adipisicing elit, sed do eiusmod tempor</a:t>
            </a:r>
          </a:p>
        </p:txBody>
      </p: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169215" y="3252649"/>
            <a:ext cx="2192919" cy="2161687"/>
            <a:chOff x="4093015" y="3424099"/>
            <a:chExt cx="2192919" cy="21616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Freeform 3"/>
            <p:cNvSpPr>
              <a:spLocks noChangeArrowheads="1"/>
            </p:cNvSpPr>
            <p:nvPr/>
          </p:nvSpPr>
          <p:spPr bwMode="auto">
            <a:xfrm rot="13978264">
              <a:off x="4108631" y="3408483"/>
              <a:ext cx="2161687" cy="219291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grp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22" name="TextBox 33"/>
            <p:cNvSpPr txBox="1">
              <a:spLocks noChangeArrowheads="1"/>
            </p:cNvSpPr>
            <p:nvPr/>
          </p:nvSpPr>
          <p:spPr bwMode="auto">
            <a:xfrm>
              <a:off x="4519106" y="3992673"/>
              <a:ext cx="1366763" cy="984839"/>
            </a:xfrm>
            <a:prstGeom prst="rect">
              <a:avLst/>
            </a:prstGeom>
            <a:noFill/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4000" b="0" dirty="0"/>
                <a:t>O</a:t>
              </a:r>
              <a:endParaRPr lang="ru-RU" altLang="zh-CN" sz="4000" b="0" dirty="0"/>
            </a:p>
          </p:txBody>
        </p:sp>
      </p:grpSp>
      <p:sp>
        <p:nvSpPr>
          <p:cNvPr id="23" name="TextBox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1207774" y="4587421"/>
            <a:ext cx="2702686" cy="76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1926" rIns="0" bIns="0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Opportunities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Microsoft JhengHei" panose="020B0604030504040204" pitchFamily="34" charset="-120"/>
              <a:cs typeface="Helvetica" panose="020B0604020202020204" pitchFamily="34" charset="0"/>
            </a:endParaRPr>
          </a:p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Helvetica" panose="020B0604020202020204" pitchFamily="34" charset="0"/>
              </a:rPr>
              <a:t>Lorem ipsum dolor sit amet,consectetur adipisicing emit, sed do eiusmod tempor.</a:t>
            </a:r>
          </a:p>
        </p:txBody>
      </p:sp>
      <p:sp>
        <p:nvSpPr>
          <p:cNvPr id="24" name="圆角矩形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6" name="矩形 25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8491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2.59259E-6 L -0.05599 -0.0858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-430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45833E-6 -4.44444E-6 L 0.0539 -0.0995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497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3.7037E-7 L 0.04414 0.1071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534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-4.44444E-6 L -0.06133 0.0916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4" grpId="0" animBg="1"/>
      <p:bldP spid="24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03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ea typeface="Microsoft YaHei UI" panose="020B0503020204020204" pitchFamily="34" charset="-122"/>
              </a:rPr>
              <a:t>INSERT TEXT HERE</a:t>
            </a:r>
            <a:endParaRPr lang="zh-CN" altLang="en-US" sz="60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13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9166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13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29275" y="4505568"/>
            <a:ext cx="4202964" cy="1121231"/>
            <a:chOff x="1029275" y="4505568"/>
            <a:chExt cx="4202964" cy="1121231"/>
          </a:xfrm>
        </p:grpSpPr>
        <p:sp>
          <p:nvSpPr>
            <p:cNvPr id="55" name="矩形 54"/>
            <p:cNvSpPr/>
            <p:nvPr/>
          </p:nvSpPr>
          <p:spPr>
            <a:xfrm>
              <a:off x="1301507" y="4656699"/>
              <a:ext cx="3930732" cy="86532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1029275" y="4505568"/>
              <a:ext cx="1121231" cy="112123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334586" y="4687284"/>
              <a:ext cx="2486420" cy="625120"/>
              <a:chOff x="8548025" y="1557233"/>
              <a:chExt cx="2486420" cy="62512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548025" y="1766855"/>
                <a:ext cx="24864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If you were a teardrop 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in my eye,  for fear of losing you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  would never cry</a:t>
                </a:r>
                <a:endParaRPr lang="zh-CN" altLang="en-US" sz="105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8548025" y="1557233"/>
                <a:ext cx="135620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Your title here</a:t>
                </a:r>
                <a:endParaRPr lang="zh-CN" altLang="en-US" sz="11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1300196" y="4762543"/>
              <a:ext cx="568668" cy="566615"/>
              <a:chOff x="5287964" y="2994026"/>
              <a:chExt cx="879475" cy="876300"/>
            </a:xfrm>
            <a:solidFill>
              <a:schemeClr val="bg1"/>
            </a:solidFill>
          </p:grpSpPr>
          <p:sp>
            <p:nvSpPr>
              <p:cNvPr id="76" name="Freeform 75"/>
              <p:cNvSpPr>
                <a:spLocks noEditPoints="1"/>
              </p:cNvSpPr>
              <p:nvPr/>
            </p:nvSpPr>
            <p:spPr bwMode="auto">
              <a:xfrm>
                <a:off x="5287964" y="3076576"/>
                <a:ext cx="796925" cy="793750"/>
              </a:xfrm>
              <a:custGeom>
                <a:avLst/>
                <a:gdLst>
                  <a:gd name="T0" fmla="*/ 105 w 211"/>
                  <a:gd name="T1" fmla="*/ 211 h 211"/>
                  <a:gd name="T2" fmla="*/ 211 w 211"/>
                  <a:gd name="T3" fmla="*/ 106 h 211"/>
                  <a:gd name="T4" fmla="*/ 198 w 211"/>
                  <a:gd name="T5" fmla="*/ 56 h 211"/>
                  <a:gd name="T6" fmla="*/ 196 w 211"/>
                  <a:gd name="T7" fmla="*/ 56 h 211"/>
                  <a:gd name="T8" fmla="*/ 194 w 211"/>
                  <a:gd name="T9" fmla="*/ 56 h 211"/>
                  <a:gd name="T10" fmla="*/ 181 w 211"/>
                  <a:gd name="T11" fmla="*/ 55 h 211"/>
                  <a:gd name="T12" fmla="*/ 171 w 211"/>
                  <a:gd name="T13" fmla="*/ 65 h 211"/>
                  <a:gd name="T14" fmla="*/ 183 w 211"/>
                  <a:gd name="T15" fmla="*/ 106 h 211"/>
                  <a:gd name="T16" fmla="*/ 105 w 211"/>
                  <a:gd name="T17" fmla="*/ 183 h 211"/>
                  <a:gd name="T18" fmla="*/ 28 w 211"/>
                  <a:gd name="T19" fmla="*/ 106 h 211"/>
                  <a:gd name="T20" fmla="*/ 105 w 211"/>
                  <a:gd name="T21" fmla="*/ 28 h 211"/>
                  <a:gd name="T22" fmla="*/ 146 w 211"/>
                  <a:gd name="T23" fmla="*/ 40 h 211"/>
                  <a:gd name="T24" fmla="*/ 155 w 211"/>
                  <a:gd name="T25" fmla="*/ 31 h 211"/>
                  <a:gd name="T26" fmla="*/ 154 w 211"/>
                  <a:gd name="T27" fmla="*/ 16 h 211"/>
                  <a:gd name="T28" fmla="*/ 154 w 211"/>
                  <a:gd name="T29" fmla="*/ 12 h 211"/>
                  <a:gd name="T30" fmla="*/ 105 w 211"/>
                  <a:gd name="T31" fmla="*/ 0 h 211"/>
                  <a:gd name="T32" fmla="*/ 0 w 211"/>
                  <a:gd name="T33" fmla="*/ 106 h 211"/>
                  <a:gd name="T34" fmla="*/ 105 w 211"/>
                  <a:gd name="T35" fmla="*/ 211 h 211"/>
                  <a:gd name="T36" fmla="*/ 105 w 211"/>
                  <a:gd name="T37" fmla="*/ 211 h 211"/>
                  <a:gd name="T38" fmla="*/ 105 w 211"/>
                  <a:gd name="T3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1" h="211">
                    <a:moveTo>
                      <a:pt x="105" y="211"/>
                    </a:moveTo>
                    <a:cubicBezTo>
                      <a:pt x="164" y="211"/>
                      <a:pt x="211" y="164"/>
                      <a:pt x="211" y="106"/>
                    </a:cubicBezTo>
                    <a:cubicBezTo>
                      <a:pt x="211" y="88"/>
                      <a:pt x="206" y="71"/>
                      <a:pt x="198" y="56"/>
                    </a:cubicBezTo>
                    <a:cubicBezTo>
                      <a:pt x="198" y="56"/>
                      <a:pt x="197" y="56"/>
                      <a:pt x="196" y="56"/>
                    </a:cubicBezTo>
                    <a:cubicBezTo>
                      <a:pt x="195" y="56"/>
                      <a:pt x="195" y="56"/>
                      <a:pt x="194" y="56"/>
                    </a:cubicBezTo>
                    <a:cubicBezTo>
                      <a:pt x="181" y="55"/>
                      <a:pt x="181" y="55"/>
                      <a:pt x="181" y="55"/>
                    </a:cubicBezTo>
                    <a:cubicBezTo>
                      <a:pt x="171" y="65"/>
                      <a:pt x="171" y="65"/>
                      <a:pt x="171" y="65"/>
                    </a:cubicBezTo>
                    <a:cubicBezTo>
                      <a:pt x="179" y="77"/>
                      <a:pt x="183" y="91"/>
                      <a:pt x="183" y="106"/>
                    </a:cubicBezTo>
                    <a:cubicBezTo>
                      <a:pt x="183" y="149"/>
                      <a:pt x="148" y="183"/>
                      <a:pt x="105" y="183"/>
                    </a:cubicBezTo>
                    <a:cubicBezTo>
                      <a:pt x="62" y="183"/>
                      <a:pt x="28" y="149"/>
                      <a:pt x="28" y="106"/>
                    </a:cubicBezTo>
                    <a:cubicBezTo>
                      <a:pt x="28" y="63"/>
                      <a:pt x="62" y="28"/>
                      <a:pt x="105" y="28"/>
                    </a:cubicBezTo>
                    <a:cubicBezTo>
                      <a:pt x="120" y="28"/>
                      <a:pt x="134" y="32"/>
                      <a:pt x="146" y="40"/>
                    </a:cubicBezTo>
                    <a:cubicBezTo>
                      <a:pt x="155" y="31"/>
                      <a:pt x="155" y="31"/>
                      <a:pt x="155" y="31"/>
                    </a:cubicBezTo>
                    <a:cubicBezTo>
                      <a:pt x="154" y="16"/>
                      <a:pt x="154" y="16"/>
                      <a:pt x="154" y="16"/>
                    </a:cubicBezTo>
                    <a:cubicBezTo>
                      <a:pt x="154" y="14"/>
                      <a:pt x="154" y="13"/>
                      <a:pt x="154" y="12"/>
                    </a:cubicBezTo>
                    <a:cubicBezTo>
                      <a:pt x="139" y="5"/>
                      <a:pt x="123" y="0"/>
                      <a:pt x="105" y="0"/>
                    </a:cubicBezTo>
                    <a:cubicBezTo>
                      <a:pt x="47" y="0"/>
                      <a:pt x="0" y="48"/>
                      <a:pt x="0" y="106"/>
                    </a:cubicBezTo>
                    <a:cubicBezTo>
                      <a:pt x="0" y="164"/>
                      <a:pt x="47" y="211"/>
                      <a:pt x="105" y="211"/>
                    </a:cubicBezTo>
                    <a:close/>
                    <a:moveTo>
                      <a:pt x="105" y="211"/>
                    </a:moveTo>
                    <a:cubicBezTo>
                      <a:pt x="105" y="211"/>
                      <a:pt x="105" y="211"/>
                      <a:pt x="105" y="2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76"/>
              <p:cNvSpPr>
                <a:spLocks noEditPoints="1"/>
              </p:cNvSpPr>
              <p:nvPr/>
            </p:nvSpPr>
            <p:spPr bwMode="auto">
              <a:xfrm>
                <a:off x="5487989" y="3279776"/>
                <a:ext cx="392113" cy="392113"/>
              </a:xfrm>
              <a:custGeom>
                <a:avLst/>
                <a:gdLst>
                  <a:gd name="T0" fmla="*/ 52 w 104"/>
                  <a:gd name="T1" fmla="*/ 25 h 104"/>
                  <a:gd name="T2" fmla="*/ 54 w 104"/>
                  <a:gd name="T3" fmla="*/ 25 h 104"/>
                  <a:gd name="T4" fmla="*/ 74 w 104"/>
                  <a:gd name="T5" fmla="*/ 5 h 104"/>
                  <a:gd name="T6" fmla="*/ 74 w 104"/>
                  <a:gd name="T7" fmla="*/ 5 h 104"/>
                  <a:gd name="T8" fmla="*/ 52 w 104"/>
                  <a:gd name="T9" fmla="*/ 0 h 104"/>
                  <a:gd name="T10" fmla="*/ 0 w 104"/>
                  <a:gd name="T11" fmla="*/ 52 h 104"/>
                  <a:gd name="T12" fmla="*/ 52 w 104"/>
                  <a:gd name="T13" fmla="*/ 104 h 104"/>
                  <a:gd name="T14" fmla="*/ 104 w 104"/>
                  <a:gd name="T15" fmla="*/ 52 h 104"/>
                  <a:gd name="T16" fmla="*/ 99 w 104"/>
                  <a:gd name="T17" fmla="*/ 30 h 104"/>
                  <a:gd name="T18" fmla="*/ 99 w 104"/>
                  <a:gd name="T19" fmla="*/ 30 h 104"/>
                  <a:gd name="T20" fmla="*/ 79 w 104"/>
                  <a:gd name="T21" fmla="*/ 50 h 104"/>
                  <a:gd name="T22" fmla="*/ 79 w 104"/>
                  <a:gd name="T23" fmla="*/ 52 h 104"/>
                  <a:gd name="T24" fmla="*/ 52 w 104"/>
                  <a:gd name="T25" fmla="*/ 79 h 104"/>
                  <a:gd name="T26" fmla="*/ 25 w 104"/>
                  <a:gd name="T27" fmla="*/ 52 h 104"/>
                  <a:gd name="T28" fmla="*/ 52 w 104"/>
                  <a:gd name="T29" fmla="*/ 25 h 104"/>
                  <a:gd name="T30" fmla="*/ 52 w 104"/>
                  <a:gd name="T31" fmla="*/ 25 h 104"/>
                  <a:gd name="T32" fmla="*/ 52 w 104"/>
                  <a:gd name="T33" fmla="*/ 2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4">
                    <a:moveTo>
                      <a:pt x="52" y="25"/>
                    </a:moveTo>
                    <a:cubicBezTo>
                      <a:pt x="53" y="25"/>
                      <a:pt x="54" y="25"/>
                      <a:pt x="54" y="2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8" y="2"/>
                      <a:pt x="60" y="0"/>
                      <a:pt x="52" y="0"/>
                    </a:cubicBezTo>
                    <a:cubicBezTo>
                      <a:pt x="24" y="0"/>
                      <a:pt x="0" y="23"/>
                      <a:pt x="0" y="52"/>
                    </a:cubicBezTo>
                    <a:cubicBezTo>
                      <a:pt x="0" y="81"/>
                      <a:pt x="24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44"/>
                      <a:pt x="102" y="37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1"/>
                      <a:pt x="79" y="52"/>
                    </a:cubicBezTo>
                    <a:cubicBezTo>
                      <a:pt x="79" y="67"/>
                      <a:pt x="67" y="79"/>
                      <a:pt x="52" y="79"/>
                    </a:cubicBezTo>
                    <a:cubicBezTo>
                      <a:pt x="37" y="79"/>
                      <a:pt x="25" y="67"/>
                      <a:pt x="25" y="52"/>
                    </a:cubicBezTo>
                    <a:cubicBezTo>
                      <a:pt x="25" y="37"/>
                      <a:pt x="37" y="25"/>
                      <a:pt x="52" y="25"/>
                    </a:cubicBezTo>
                    <a:close/>
                    <a:moveTo>
                      <a:pt x="52" y="25"/>
                    </a:moveTo>
                    <a:cubicBezTo>
                      <a:pt x="52" y="25"/>
                      <a:pt x="52" y="25"/>
                      <a:pt x="52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77"/>
              <p:cNvSpPr>
                <a:spLocks noEditPoints="1"/>
              </p:cNvSpPr>
              <p:nvPr/>
            </p:nvSpPr>
            <p:spPr bwMode="auto">
              <a:xfrm>
                <a:off x="5722939" y="2994026"/>
                <a:ext cx="444500" cy="441325"/>
              </a:xfrm>
              <a:custGeom>
                <a:avLst/>
                <a:gdLst>
                  <a:gd name="T0" fmla="*/ 99 w 118"/>
                  <a:gd name="T1" fmla="*/ 32 h 117"/>
                  <a:gd name="T2" fmla="*/ 105 w 118"/>
                  <a:gd name="T3" fmla="*/ 26 h 117"/>
                  <a:gd name="T4" fmla="*/ 105 w 118"/>
                  <a:gd name="T5" fmla="*/ 17 h 117"/>
                  <a:gd name="T6" fmla="*/ 101 w 118"/>
                  <a:gd name="T7" fmla="*/ 13 h 117"/>
                  <a:gd name="T8" fmla="*/ 96 w 118"/>
                  <a:gd name="T9" fmla="*/ 11 h 117"/>
                  <a:gd name="T10" fmla="*/ 92 w 118"/>
                  <a:gd name="T11" fmla="*/ 13 h 117"/>
                  <a:gd name="T12" fmla="*/ 85 w 118"/>
                  <a:gd name="T13" fmla="*/ 19 h 117"/>
                  <a:gd name="T14" fmla="*/ 84 w 118"/>
                  <a:gd name="T15" fmla="*/ 2 h 117"/>
                  <a:gd name="T16" fmla="*/ 82 w 118"/>
                  <a:gd name="T17" fmla="*/ 0 h 117"/>
                  <a:gd name="T18" fmla="*/ 80 w 118"/>
                  <a:gd name="T19" fmla="*/ 1 h 117"/>
                  <a:gd name="T20" fmla="*/ 54 w 118"/>
                  <a:gd name="T21" fmla="*/ 26 h 117"/>
                  <a:gd name="T22" fmla="*/ 51 w 118"/>
                  <a:gd name="T23" fmla="*/ 35 h 117"/>
                  <a:gd name="T24" fmla="*/ 51 w 118"/>
                  <a:gd name="T25" fmla="*/ 36 h 117"/>
                  <a:gd name="T26" fmla="*/ 52 w 118"/>
                  <a:gd name="T27" fmla="*/ 52 h 117"/>
                  <a:gd name="T28" fmla="*/ 43 w 118"/>
                  <a:gd name="T29" fmla="*/ 62 h 117"/>
                  <a:gd name="T30" fmla="*/ 26 w 118"/>
                  <a:gd name="T31" fmla="*/ 78 h 117"/>
                  <a:gd name="T32" fmla="*/ 26 w 118"/>
                  <a:gd name="T33" fmla="*/ 79 h 117"/>
                  <a:gd name="T34" fmla="*/ 10 w 118"/>
                  <a:gd name="T35" fmla="*/ 95 h 117"/>
                  <a:gd name="T36" fmla="*/ 2 w 118"/>
                  <a:gd name="T37" fmla="*/ 102 h 117"/>
                  <a:gd name="T38" fmla="*/ 1 w 118"/>
                  <a:gd name="T39" fmla="*/ 106 h 117"/>
                  <a:gd name="T40" fmla="*/ 0 w 118"/>
                  <a:gd name="T41" fmla="*/ 111 h 117"/>
                  <a:gd name="T42" fmla="*/ 6 w 118"/>
                  <a:gd name="T43" fmla="*/ 117 h 117"/>
                  <a:gd name="T44" fmla="*/ 6 w 118"/>
                  <a:gd name="T45" fmla="*/ 117 h 117"/>
                  <a:gd name="T46" fmla="*/ 12 w 118"/>
                  <a:gd name="T47" fmla="*/ 117 h 117"/>
                  <a:gd name="T48" fmla="*/ 16 w 118"/>
                  <a:gd name="T49" fmla="*/ 115 h 117"/>
                  <a:gd name="T50" fmla="*/ 66 w 118"/>
                  <a:gd name="T51" fmla="*/ 65 h 117"/>
                  <a:gd name="T52" fmla="*/ 81 w 118"/>
                  <a:gd name="T53" fmla="*/ 66 h 117"/>
                  <a:gd name="T54" fmla="*/ 82 w 118"/>
                  <a:gd name="T55" fmla="*/ 66 h 117"/>
                  <a:gd name="T56" fmla="*/ 83 w 118"/>
                  <a:gd name="T57" fmla="*/ 66 h 117"/>
                  <a:gd name="T58" fmla="*/ 91 w 118"/>
                  <a:gd name="T59" fmla="*/ 63 h 117"/>
                  <a:gd name="T60" fmla="*/ 116 w 118"/>
                  <a:gd name="T61" fmla="*/ 37 h 117"/>
                  <a:gd name="T62" fmla="*/ 115 w 118"/>
                  <a:gd name="T63" fmla="*/ 33 h 117"/>
                  <a:gd name="T64" fmla="*/ 99 w 118"/>
                  <a:gd name="T65" fmla="*/ 32 h 117"/>
                  <a:gd name="T66" fmla="*/ 99 w 118"/>
                  <a:gd name="T67" fmla="*/ 32 h 117"/>
                  <a:gd name="T68" fmla="*/ 99 w 118"/>
                  <a:gd name="T69" fmla="*/ 3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8" h="117">
                    <a:moveTo>
                      <a:pt x="99" y="32"/>
                    </a:moveTo>
                    <a:cubicBezTo>
                      <a:pt x="105" y="26"/>
                      <a:pt x="105" y="26"/>
                      <a:pt x="105" y="26"/>
                    </a:cubicBezTo>
                    <a:cubicBezTo>
                      <a:pt x="108" y="24"/>
                      <a:pt x="108" y="20"/>
                      <a:pt x="105" y="17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0" y="12"/>
                      <a:pt x="98" y="11"/>
                      <a:pt x="96" y="11"/>
                    </a:cubicBezTo>
                    <a:cubicBezTo>
                      <a:pt x="95" y="11"/>
                      <a:pt x="93" y="12"/>
                      <a:pt x="92" y="13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3" y="0"/>
                      <a:pt x="82" y="0"/>
                    </a:cubicBezTo>
                    <a:cubicBezTo>
                      <a:pt x="81" y="0"/>
                      <a:pt x="80" y="0"/>
                      <a:pt x="80" y="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2" y="29"/>
                      <a:pt x="51" y="32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3"/>
                      <a:pt x="1" y="104"/>
                      <a:pt x="1" y="10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5"/>
                      <a:pt x="3" y="117"/>
                      <a:pt x="6" y="117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4" y="117"/>
                      <a:pt x="15" y="116"/>
                      <a:pt x="16" y="11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2" y="66"/>
                      <a:pt x="82" y="66"/>
                      <a:pt x="83" y="66"/>
                    </a:cubicBezTo>
                    <a:cubicBezTo>
                      <a:pt x="86" y="66"/>
                      <a:pt x="89" y="65"/>
                      <a:pt x="91" y="63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8" y="36"/>
                      <a:pt x="117" y="33"/>
                      <a:pt x="115" y="33"/>
                    </a:cubicBezTo>
                    <a:lnTo>
                      <a:pt x="99" y="32"/>
                    </a:lnTo>
                    <a:close/>
                    <a:moveTo>
                      <a:pt x="99" y="32"/>
                    </a:moveTo>
                    <a:cubicBezTo>
                      <a:pt x="99" y="32"/>
                      <a:pt x="99" y="32"/>
                      <a:pt x="99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29275" y="2728560"/>
            <a:ext cx="4202964" cy="1121231"/>
            <a:chOff x="1029275" y="2728560"/>
            <a:chExt cx="4202964" cy="1121231"/>
          </a:xfrm>
        </p:grpSpPr>
        <p:sp>
          <p:nvSpPr>
            <p:cNvPr id="53" name="矩形 52"/>
            <p:cNvSpPr/>
            <p:nvPr/>
          </p:nvSpPr>
          <p:spPr>
            <a:xfrm>
              <a:off x="1301507" y="2833335"/>
              <a:ext cx="3930732" cy="9116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029275" y="2728560"/>
              <a:ext cx="1121231" cy="112123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174552" y="2887572"/>
              <a:ext cx="2486420" cy="607773"/>
              <a:chOff x="8548025" y="1574580"/>
              <a:chExt cx="2486420" cy="607773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8548025" y="1766855"/>
                <a:ext cx="24864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If you were a teardrop 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in my eye,  for fear of losing you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  would never cry</a:t>
                </a:r>
                <a:endParaRPr lang="zh-CN" altLang="en-US" sz="105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8548025" y="1574580"/>
                <a:ext cx="135620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Your title here</a:t>
                </a:r>
                <a:endParaRPr lang="zh-CN" altLang="en-US" sz="11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282535" y="3009226"/>
              <a:ext cx="571270" cy="576071"/>
              <a:chOff x="5216526" y="1358901"/>
              <a:chExt cx="566738" cy="571500"/>
            </a:xfrm>
            <a:solidFill>
              <a:schemeClr val="bg1"/>
            </a:solidFill>
          </p:grpSpPr>
          <p:sp>
            <p:nvSpPr>
              <p:cNvPr id="80" name="Freeform 78"/>
              <p:cNvSpPr>
                <a:spLocks/>
              </p:cNvSpPr>
              <p:nvPr/>
            </p:nvSpPr>
            <p:spPr bwMode="auto">
              <a:xfrm>
                <a:off x="5416551" y="1562101"/>
                <a:ext cx="366713" cy="368300"/>
              </a:xfrm>
              <a:custGeom>
                <a:avLst/>
                <a:gdLst>
                  <a:gd name="T0" fmla="*/ 27 w 97"/>
                  <a:gd name="T1" fmla="*/ 26 h 98"/>
                  <a:gd name="T2" fmla="*/ 26 w 97"/>
                  <a:gd name="T3" fmla="*/ 27 h 98"/>
                  <a:gd name="T4" fmla="*/ 0 w 97"/>
                  <a:gd name="T5" fmla="*/ 90 h 98"/>
                  <a:gd name="T6" fmla="*/ 0 w 97"/>
                  <a:gd name="T7" fmla="*/ 91 h 98"/>
                  <a:gd name="T8" fmla="*/ 1 w 97"/>
                  <a:gd name="T9" fmla="*/ 93 h 98"/>
                  <a:gd name="T10" fmla="*/ 53 w 97"/>
                  <a:gd name="T11" fmla="*/ 89 h 98"/>
                  <a:gd name="T12" fmla="*/ 89 w 97"/>
                  <a:gd name="T13" fmla="*/ 51 h 98"/>
                  <a:gd name="T14" fmla="*/ 92 w 97"/>
                  <a:gd name="T15" fmla="*/ 2 h 98"/>
                  <a:gd name="T16" fmla="*/ 91 w 97"/>
                  <a:gd name="T17" fmla="*/ 1 h 98"/>
                  <a:gd name="T18" fmla="*/ 89 w 97"/>
                  <a:gd name="T19" fmla="*/ 1 h 98"/>
                  <a:gd name="T20" fmla="*/ 27 w 97"/>
                  <a:gd name="T21" fmla="*/ 2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98">
                    <a:moveTo>
                      <a:pt x="27" y="26"/>
                    </a:moveTo>
                    <a:cubicBezTo>
                      <a:pt x="26" y="26"/>
                      <a:pt x="26" y="27"/>
                      <a:pt x="26" y="27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1"/>
                      <a:pt x="0" y="91"/>
                    </a:cubicBezTo>
                    <a:cubicBezTo>
                      <a:pt x="0" y="92"/>
                      <a:pt x="1" y="92"/>
                      <a:pt x="1" y="93"/>
                    </a:cubicBezTo>
                    <a:cubicBezTo>
                      <a:pt x="19" y="98"/>
                      <a:pt x="37" y="96"/>
                      <a:pt x="53" y="89"/>
                    </a:cubicBezTo>
                    <a:cubicBezTo>
                      <a:pt x="70" y="81"/>
                      <a:pt x="82" y="67"/>
                      <a:pt x="89" y="51"/>
                    </a:cubicBezTo>
                    <a:cubicBezTo>
                      <a:pt x="96" y="35"/>
                      <a:pt x="97" y="18"/>
                      <a:pt x="92" y="2"/>
                    </a:cubicBezTo>
                    <a:cubicBezTo>
                      <a:pt x="92" y="2"/>
                      <a:pt x="92" y="1"/>
                      <a:pt x="91" y="1"/>
                    </a:cubicBezTo>
                    <a:cubicBezTo>
                      <a:pt x="90" y="0"/>
                      <a:pt x="90" y="0"/>
                      <a:pt x="89" y="1"/>
                    </a:cubicBezTo>
                    <a:lnTo>
                      <a:pt x="2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9"/>
              <p:cNvSpPr>
                <a:spLocks noEditPoints="1"/>
              </p:cNvSpPr>
              <p:nvPr/>
            </p:nvSpPr>
            <p:spPr bwMode="auto">
              <a:xfrm>
                <a:off x="5359401" y="1358901"/>
                <a:ext cx="385763" cy="263525"/>
              </a:xfrm>
              <a:custGeom>
                <a:avLst/>
                <a:gdLst>
                  <a:gd name="T0" fmla="*/ 41 w 102"/>
                  <a:gd name="T1" fmla="*/ 69 h 70"/>
                  <a:gd name="T2" fmla="*/ 100 w 102"/>
                  <a:gd name="T3" fmla="*/ 45 h 70"/>
                  <a:gd name="T4" fmla="*/ 101 w 102"/>
                  <a:gd name="T5" fmla="*/ 43 h 70"/>
                  <a:gd name="T6" fmla="*/ 101 w 102"/>
                  <a:gd name="T7" fmla="*/ 42 h 70"/>
                  <a:gd name="T8" fmla="*/ 65 w 102"/>
                  <a:gd name="T9" fmla="*/ 9 h 70"/>
                  <a:gd name="T10" fmla="*/ 1 w 102"/>
                  <a:gd name="T11" fmla="*/ 13 h 70"/>
                  <a:gd name="T12" fmla="*/ 0 w 102"/>
                  <a:gd name="T13" fmla="*/ 14 h 70"/>
                  <a:gd name="T14" fmla="*/ 0 w 102"/>
                  <a:gd name="T15" fmla="*/ 14 h 70"/>
                  <a:gd name="T16" fmla="*/ 0 w 102"/>
                  <a:gd name="T17" fmla="*/ 16 h 70"/>
                  <a:gd name="T18" fmla="*/ 38 w 102"/>
                  <a:gd name="T19" fmla="*/ 68 h 70"/>
                  <a:gd name="T20" fmla="*/ 41 w 102"/>
                  <a:gd name="T21" fmla="*/ 69 h 70"/>
                  <a:gd name="T22" fmla="*/ 43 w 102"/>
                  <a:gd name="T23" fmla="*/ 56 h 70"/>
                  <a:gd name="T24" fmla="*/ 16 w 102"/>
                  <a:gd name="T25" fmla="*/ 19 h 70"/>
                  <a:gd name="T26" fmla="*/ 32 w 102"/>
                  <a:gd name="T27" fmla="*/ 15 h 70"/>
                  <a:gd name="T28" fmla="*/ 61 w 102"/>
                  <a:gd name="T29" fmla="*/ 20 h 70"/>
                  <a:gd name="T30" fmla="*/ 79 w 102"/>
                  <a:gd name="T31" fmla="*/ 31 h 70"/>
                  <a:gd name="T32" fmla="*/ 85 w 102"/>
                  <a:gd name="T33" fmla="*/ 38 h 70"/>
                  <a:gd name="T34" fmla="*/ 43 w 102"/>
                  <a:gd name="T35" fmla="*/ 56 h 70"/>
                  <a:gd name="T36" fmla="*/ 43 w 102"/>
                  <a:gd name="T37" fmla="*/ 56 h 70"/>
                  <a:gd name="T38" fmla="*/ 43 w 102"/>
                  <a:gd name="T3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70">
                    <a:moveTo>
                      <a:pt x="41" y="69"/>
                    </a:moveTo>
                    <a:cubicBezTo>
                      <a:pt x="100" y="45"/>
                      <a:pt x="100" y="45"/>
                      <a:pt x="100" y="45"/>
                    </a:cubicBezTo>
                    <a:cubicBezTo>
                      <a:pt x="101" y="44"/>
                      <a:pt x="101" y="44"/>
                      <a:pt x="101" y="43"/>
                    </a:cubicBezTo>
                    <a:cubicBezTo>
                      <a:pt x="102" y="43"/>
                      <a:pt x="102" y="42"/>
                      <a:pt x="101" y="42"/>
                    </a:cubicBezTo>
                    <a:cubicBezTo>
                      <a:pt x="93" y="27"/>
                      <a:pt x="81" y="15"/>
                      <a:pt x="65" y="9"/>
                    </a:cubicBezTo>
                    <a:cubicBezTo>
                      <a:pt x="44" y="0"/>
                      <a:pt x="21" y="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9"/>
                      <a:pt x="40" y="70"/>
                      <a:pt x="41" y="69"/>
                    </a:cubicBezTo>
                    <a:close/>
                    <a:moveTo>
                      <a:pt x="43" y="56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22" y="17"/>
                      <a:pt x="27" y="16"/>
                      <a:pt x="32" y="15"/>
                    </a:cubicBezTo>
                    <a:cubicBezTo>
                      <a:pt x="42" y="14"/>
                      <a:pt x="52" y="16"/>
                      <a:pt x="61" y="20"/>
                    </a:cubicBezTo>
                    <a:cubicBezTo>
                      <a:pt x="67" y="23"/>
                      <a:pt x="74" y="26"/>
                      <a:pt x="79" y="31"/>
                    </a:cubicBezTo>
                    <a:cubicBezTo>
                      <a:pt x="81" y="34"/>
                      <a:pt x="83" y="36"/>
                      <a:pt x="85" y="38"/>
                    </a:cubicBezTo>
                    <a:lnTo>
                      <a:pt x="43" y="56"/>
                    </a:lnTo>
                    <a:close/>
                    <a:moveTo>
                      <a:pt x="43" y="56"/>
                    </a:moveTo>
                    <a:cubicBezTo>
                      <a:pt x="43" y="56"/>
                      <a:pt x="43" y="56"/>
                      <a:pt x="43" y="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80"/>
              <p:cNvSpPr>
                <a:spLocks noEditPoints="1"/>
              </p:cNvSpPr>
              <p:nvPr/>
            </p:nvSpPr>
            <p:spPr bwMode="auto">
              <a:xfrm>
                <a:off x="5216526" y="1438276"/>
                <a:ext cx="260350" cy="450850"/>
              </a:xfrm>
              <a:custGeom>
                <a:avLst/>
                <a:gdLst>
                  <a:gd name="T0" fmla="*/ 43 w 69"/>
                  <a:gd name="T1" fmla="*/ 118 h 120"/>
                  <a:gd name="T2" fmla="*/ 68 w 69"/>
                  <a:gd name="T3" fmla="*/ 57 h 120"/>
                  <a:gd name="T4" fmla="*/ 68 w 69"/>
                  <a:gd name="T5" fmla="*/ 55 h 120"/>
                  <a:gd name="T6" fmla="*/ 29 w 69"/>
                  <a:gd name="T7" fmla="*/ 1 h 120"/>
                  <a:gd name="T8" fmla="*/ 28 w 69"/>
                  <a:gd name="T9" fmla="*/ 0 h 120"/>
                  <a:gd name="T10" fmla="*/ 26 w 69"/>
                  <a:gd name="T11" fmla="*/ 1 h 120"/>
                  <a:gd name="T12" fmla="*/ 8 w 69"/>
                  <a:gd name="T13" fmla="*/ 27 h 120"/>
                  <a:gd name="T14" fmla="*/ 6 w 69"/>
                  <a:gd name="T15" fmla="*/ 80 h 120"/>
                  <a:gd name="T16" fmla="*/ 40 w 69"/>
                  <a:gd name="T17" fmla="*/ 119 h 120"/>
                  <a:gd name="T18" fmla="*/ 42 w 69"/>
                  <a:gd name="T19" fmla="*/ 120 h 120"/>
                  <a:gd name="T20" fmla="*/ 43 w 69"/>
                  <a:gd name="T21" fmla="*/ 118 h 120"/>
                  <a:gd name="T22" fmla="*/ 43 w 69"/>
                  <a:gd name="T23" fmla="*/ 118 h 120"/>
                  <a:gd name="T24" fmla="*/ 43 w 69"/>
                  <a:gd name="T25" fmla="*/ 11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20">
                    <a:moveTo>
                      <a:pt x="43" y="118"/>
                    </a:moveTo>
                    <a:cubicBezTo>
                      <a:pt x="68" y="57"/>
                      <a:pt x="68" y="57"/>
                      <a:pt x="68" y="57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8" y="0"/>
                    </a:cubicBezTo>
                    <a:cubicBezTo>
                      <a:pt x="27" y="0"/>
                      <a:pt x="27" y="1"/>
                      <a:pt x="26" y="1"/>
                    </a:cubicBezTo>
                    <a:cubicBezTo>
                      <a:pt x="18" y="8"/>
                      <a:pt x="12" y="17"/>
                      <a:pt x="8" y="27"/>
                    </a:cubicBezTo>
                    <a:cubicBezTo>
                      <a:pt x="1" y="44"/>
                      <a:pt x="0" y="63"/>
                      <a:pt x="6" y="80"/>
                    </a:cubicBezTo>
                    <a:cubicBezTo>
                      <a:pt x="12" y="97"/>
                      <a:pt x="24" y="111"/>
                      <a:pt x="40" y="119"/>
                    </a:cubicBezTo>
                    <a:cubicBezTo>
                      <a:pt x="40" y="120"/>
                      <a:pt x="41" y="120"/>
                      <a:pt x="42" y="120"/>
                    </a:cubicBezTo>
                    <a:cubicBezTo>
                      <a:pt x="42" y="119"/>
                      <a:pt x="43" y="119"/>
                      <a:pt x="43" y="118"/>
                    </a:cubicBezTo>
                    <a:close/>
                    <a:moveTo>
                      <a:pt x="43" y="118"/>
                    </a:moveTo>
                    <a:cubicBezTo>
                      <a:pt x="43" y="118"/>
                      <a:pt x="43" y="118"/>
                      <a:pt x="43" y="1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134735" y="1816885"/>
            <a:ext cx="4933067" cy="1121231"/>
            <a:chOff x="6134735" y="1816885"/>
            <a:chExt cx="4933067" cy="1121231"/>
          </a:xfrm>
        </p:grpSpPr>
        <p:sp>
          <p:nvSpPr>
            <p:cNvPr id="57" name="矩形 56"/>
            <p:cNvSpPr/>
            <p:nvPr/>
          </p:nvSpPr>
          <p:spPr>
            <a:xfrm>
              <a:off x="6134735" y="1921660"/>
              <a:ext cx="4504288" cy="911683"/>
            </a:xfrm>
            <a:prstGeom prst="rect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9946571" y="1816885"/>
              <a:ext cx="1121231" cy="1121231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7481935" y="2003601"/>
              <a:ext cx="2486420" cy="603729"/>
              <a:chOff x="8548025" y="1578624"/>
              <a:chExt cx="2486420" cy="603729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8548025" y="1766855"/>
                <a:ext cx="24864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If you were a teardrop 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in my eye,  for fear of losing you</a:t>
                </a:r>
                <a:r>
                  <a: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，</a:t>
                </a:r>
                <a:r>
                  <a:rPr lang="en-US" altLang="zh-CN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I  would never cry</a:t>
                </a:r>
                <a:endParaRPr lang="zh-CN" altLang="en-US" sz="105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9678237" y="1578624"/>
                <a:ext cx="135620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rPr>
                  <a:t>Your title here</a:t>
                </a:r>
                <a:endParaRPr lang="zh-CN" altLang="en-US" sz="11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10186806" y="2071840"/>
              <a:ext cx="657682" cy="625677"/>
              <a:chOff x="6323014" y="4870451"/>
              <a:chExt cx="652463" cy="620713"/>
            </a:xfrm>
            <a:solidFill>
              <a:schemeClr val="bg1"/>
            </a:solidFill>
          </p:grpSpPr>
          <p:sp>
            <p:nvSpPr>
              <p:cNvPr id="84" name="Freeform 81"/>
              <p:cNvSpPr>
                <a:spLocks/>
              </p:cNvSpPr>
              <p:nvPr/>
            </p:nvSpPr>
            <p:spPr bwMode="auto">
              <a:xfrm>
                <a:off x="6789739" y="4870451"/>
                <a:ext cx="185738" cy="185738"/>
              </a:xfrm>
              <a:custGeom>
                <a:avLst/>
                <a:gdLst>
                  <a:gd name="T0" fmla="*/ 38 w 49"/>
                  <a:gd name="T1" fmla="*/ 11 h 49"/>
                  <a:gd name="T2" fmla="*/ 3 w 49"/>
                  <a:gd name="T3" fmla="*/ 7 h 49"/>
                  <a:gd name="T4" fmla="*/ 2 w 49"/>
                  <a:gd name="T5" fmla="*/ 15 h 49"/>
                  <a:gd name="T6" fmla="*/ 34 w 49"/>
                  <a:gd name="T7" fmla="*/ 47 h 49"/>
                  <a:gd name="T8" fmla="*/ 42 w 49"/>
                  <a:gd name="T9" fmla="*/ 46 h 49"/>
                  <a:gd name="T10" fmla="*/ 38 w 49"/>
                  <a:gd name="T11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38" y="11"/>
                    </a:moveTo>
                    <a:cubicBezTo>
                      <a:pt x="28" y="2"/>
                      <a:pt x="14" y="0"/>
                      <a:pt x="3" y="7"/>
                    </a:cubicBezTo>
                    <a:cubicBezTo>
                      <a:pt x="0" y="9"/>
                      <a:pt x="0" y="13"/>
                      <a:pt x="2" y="15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6" y="49"/>
                      <a:pt x="40" y="49"/>
                      <a:pt x="42" y="46"/>
                    </a:cubicBezTo>
                    <a:cubicBezTo>
                      <a:pt x="49" y="35"/>
                      <a:pt x="47" y="21"/>
                      <a:pt x="3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82"/>
              <p:cNvSpPr>
                <a:spLocks noEditPoints="1"/>
              </p:cNvSpPr>
              <p:nvPr/>
            </p:nvSpPr>
            <p:spPr bwMode="auto">
              <a:xfrm>
                <a:off x="6364289" y="4924426"/>
                <a:ext cx="554038" cy="566738"/>
              </a:xfrm>
              <a:custGeom>
                <a:avLst/>
                <a:gdLst>
                  <a:gd name="T0" fmla="*/ 134 w 147"/>
                  <a:gd name="T1" fmla="*/ 115 h 151"/>
                  <a:gd name="T2" fmla="*/ 147 w 147"/>
                  <a:gd name="T3" fmla="*/ 72 h 151"/>
                  <a:gd name="T4" fmla="*/ 75 w 147"/>
                  <a:gd name="T5" fmla="*/ 0 h 151"/>
                  <a:gd name="T6" fmla="*/ 74 w 147"/>
                  <a:gd name="T7" fmla="*/ 0 h 151"/>
                  <a:gd name="T8" fmla="*/ 3 w 147"/>
                  <a:gd name="T9" fmla="*/ 72 h 151"/>
                  <a:gd name="T10" fmla="*/ 15 w 147"/>
                  <a:gd name="T11" fmla="*/ 112 h 151"/>
                  <a:gd name="T12" fmla="*/ 2 w 147"/>
                  <a:gd name="T13" fmla="*/ 137 h 151"/>
                  <a:gd name="T14" fmla="*/ 6 w 147"/>
                  <a:gd name="T15" fmla="*/ 150 h 151"/>
                  <a:gd name="T16" fmla="*/ 11 w 147"/>
                  <a:gd name="T17" fmla="*/ 151 h 151"/>
                  <a:gd name="T18" fmla="*/ 20 w 147"/>
                  <a:gd name="T19" fmla="*/ 146 h 151"/>
                  <a:gd name="T20" fmla="*/ 29 w 147"/>
                  <a:gd name="T21" fmla="*/ 128 h 151"/>
                  <a:gd name="T22" fmla="*/ 74 w 147"/>
                  <a:gd name="T23" fmla="*/ 145 h 151"/>
                  <a:gd name="T24" fmla="*/ 75 w 147"/>
                  <a:gd name="T25" fmla="*/ 145 h 151"/>
                  <a:gd name="T26" fmla="*/ 119 w 147"/>
                  <a:gd name="T27" fmla="*/ 129 h 151"/>
                  <a:gd name="T28" fmla="*/ 127 w 147"/>
                  <a:gd name="T29" fmla="*/ 146 h 151"/>
                  <a:gd name="T30" fmla="*/ 136 w 147"/>
                  <a:gd name="T31" fmla="*/ 151 h 151"/>
                  <a:gd name="T32" fmla="*/ 141 w 147"/>
                  <a:gd name="T33" fmla="*/ 150 h 151"/>
                  <a:gd name="T34" fmla="*/ 145 w 147"/>
                  <a:gd name="T35" fmla="*/ 137 h 151"/>
                  <a:gd name="T36" fmla="*/ 134 w 147"/>
                  <a:gd name="T37" fmla="*/ 115 h 151"/>
                  <a:gd name="T38" fmla="*/ 75 w 147"/>
                  <a:gd name="T39" fmla="*/ 125 h 151"/>
                  <a:gd name="T40" fmla="*/ 74 w 147"/>
                  <a:gd name="T41" fmla="*/ 125 h 151"/>
                  <a:gd name="T42" fmla="*/ 22 w 147"/>
                  <a:gd name="T43" fmla="*/ 72 h 151"/>
                  <a:gd name="T44" fmla="*/ 74 w 147"/>
                  <a:gd name="T45" fmla="*/ 20 h 151"/>
                  <a:gd name="T46" fmla="*/ 75 w 147"/>
                  <a:gd name="T47" fmla="*/ 19 h 151"/>
                  <a:gd name="T48" fmla="*/ 128 w 147"/>
                  <a:gd name="T49" fmla="*/ 72 h 151"/>
                  <a:gd name="T50" fmla="*/ 75 w 147"/>
                  <a:gd name="T51" fmla="*/ 12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" h="151">
                    <a:moveTo>
                      <a:pt x="134" y="115"/>
                    </a:moveTo>
                    <a:cubicBezTo>
                      <a:pt x="142" y="103"/>
                      <a:pt x="147" y="88"/>
                      <a:pt x="147" y="72"/>
                    </a:cubicBezTo>
                    <a:cubicBezTo>
                      <a:pt x="147" y="32"/>
                      <a:pt x="115" y="0"/>
                      <a:pt x="75" y="0"/>
                    </a:cubicBezTo>
                    <a:cubicBezTo>
                      <a:pt x="75" y="0"/>
                      <a:pt x="74" y="0"/>
                      <a:pt x="74" y="0"/>
                    </a:cubicBezTo>
                    <a:cubicBezTo>
                      <a:pt x="35" y="0"/>
                      <a:pt x="3" y="33"/>
                      <a:pt x="3" y="72"/>
                    </a:cubicBezTo>
                    <a:cubicBezTo>
                      <a:pt x="3" y="87"/>
                      <a:pt x="7" y="101"/>
                      <a:pt x="15" y="112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0" y="142"/>
                      <a:pt x="2" y="148"/>
                      <a:pt x="6" y="150"/>
                    </a:cubicBezTo>
                    <a:cubicBezTo>
                      <a:pt x="8" y="151"/>
                      <a:pt x="9" y="151"/>
                      <a:pt x="11" y="151"/>
                    </a:cubicBezTo>
                    <a:cubicBezTo>
                      <a:pt x="14" y="151"/>
                      <a:pt x="18" y="149"/>
                      <a:pt x="20" y="146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1" y="138"/>
                      <a:pt x="57" y="145"/>
                      <a:pt x="74" y="145"/>
                    </a:cubicBezTo>
                    <a:cubicBezTo>
                      <a:pt x="74" y="145"/>
                      <a:pt x="75" y="145"/>
                      <a:pt x="75" y="145"/>
                    </a:cubicBezTo>
                    <a:cubicBezTo>
                      <a:pt x="92" y="145"/>
                      <a:pt x="107" y="139"/>
                      <a:pt x="119" y="129"/>
                    </a:cubicBezTo>
                    <a:cubicBezTo>
                      <a:pt x="127" y="146"/>
                      <a:pt x="127" y="146"/>
                      <a:pt x="127" y="146"/>
                    </a:cubicBezTo>
                    <a:cubicBezTo>
                      <a:pt x="129" y="149"/>
                      <a:pt x="133" y="151"/>
                      <a:pt x="136" y="151"/>
                    </a:cubicBezTo>
                    <a:cubicBezTo>
                      <a:pt x="138" y="151"/>
                      <a:pt x="139" y="151"/>
                      <a:pt x="141" y="150"/>
                    </a:cubicBezTo>
                    <a:cubicBezTo>
                      <a:pt x="145" y="148"/>
                      <a:pt x="147" y="142"/>
                      <a:pt x="145" y="137"/>
                    </a:cubicBezTo>
                    <a:lnTo>
                      <a:pt x="134" y="115"/>
                    </a:lnTo>
                    <a:close/>
                    <a:moveTo>
                      <a:pt x="75" y="125"/>
                    </a:moveTo>
                    <a:cubicBezTo>
                      <a:pt x="75" y="125"/>
                      <a:pt x="74" y="125"/>
                      <a:pt x="74" y="125"/>
                    </a:cubicBezTo>
                    <a:cubicBezTo>
                      <a:pt x="45" y="125"/>
                      <a:pt x="22" y="101"/>
                      <a:pt x="22" y="72"/>
                    </a:cubicBezTo>
                    <a:cubicBezTo>
                      <a:pt x="22" y="43"/>
                      <a:pt x="45" y="20"/>
                      <a:pt x="74" y="20"/>
                    </a:cubicBezTo>
                    <a:cubicBezTo>
                      <a:pt x="74" y="20"/>
                      <a:pt x="75" y="19"/>
                      <a:pt x="75" y="19"/>
                    </a:cubicBezTo>
                    <a:cubicBezTo>
                      <a:pt x="104" y="19"/>
                      <a:pt x="128" y="43"/>
                      <a:pt x="128" y="72"/>
                    </a:cubicBezTo>
                    <a:cubicBezTo>
                      <a:pt x="128" y="102"/>
                      <a:pt x="104" y="125"/>
                      <a:pt x="75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83"/>
              <p:cNvSpPr>
                <a:spLocks/>
              </p:cNvSpPr>
              <p:nvPr/>
            </p:nvSpPr>
            <p:spPr bwMode="auto">
              <a:xfrm>
                <a:off x="6534151" y="5092701"/>
                <a:ext cx="131763" cy="236538"/>
              </a:xfrm>
              <a:custGeom>
                <a:avLst/>
                <a:gdLst>
                  <a:gd name="T0" fmla="*/ 30 w 35"/>
                  <a:gd name="T1" fmla="*/ 0 h 63"/>
                  <a:gd name="T2" fmla="*/ 29 w 35"/>
                  <a:gd name="T3" fmla="*/ 0 h 63"/>
                  <a:gd name="T4" fmla="*/ 24 w 35"/>
                  <a:gd name="T5" fmla="*/ 6 h 63"/>
                  <a:gd name="T6" fmla="*/ 24 w 35"/>
                  <a:gd name="T7" fmla="*/ 27 h 63"/>
                  <a:gd name="T8" fmla="*/ 2 w 35"/>
                  <a:gd name="T9" fmla="*/ 54 h 63"/>
                  <a:gd name="T10" fmla="*/ 3 w 35"/>
                  <a:gd name="T11" fmla="*/ 61 h 63"/>
                  <a:gd name="T12" fmla="*/ 6 w 35"/>
                  <a:gd name="T13" fmla="*/ 63 h 63"/>
                  <a:gd name="T14" fmla="*/ 10 w 35"/>
                  <a:gd name="T15" fmla="*/ 61 h 63"/>
                  <a:gd name="T16" fmla="*/ 29 w 35"/>
                  <a:gd name="T17" fmla="*/ 39 h 63"/>
                  <a:gd name="T18" fmla="*/ 33 w 35"/>
                  <a:gd name="T19" fmla="*/ 34 h 63"/>
                  <a:gd name="T20" fmla="*/ 35 w 35"/>
                  <a:gd name="T21" fmla="*/ 29 h 63"/>
                  <a:gd name="T22" fmla="*/ 35 w 35"/>
                  <a:gd name="T23" fmla="*/ 6 h 63"/>
                  <a:gd name="T24" fmla="*/ 30 w 35"/>
                  <a:gd name="T2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63">
                    <a:moveTo>
                      <a:pt x="30" y="0"/>
                    </a:moveTo>
                    <a:cubicBezTo>
                      <a:pt x="30" y="0"/>
                      <a:pt x="29" y="0"/>
                      <a:pt x="29" y="0"/>
                    </a:cubicBezTo>
                    <a:cubicBezTo>
                      <a:pt x="26" y="1"/>
                      <a:pt x="24" y="3"/>
                      <a:pt x="24" y="6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56"/>
                      <a:pt x="0" y="59"/>
                      <a:pt x="3" y="61"/>
                    </a:cubicBezTo>
                    <a:cubicBezTo>
                      <a:pt x="4" y="62"/>
                      <a:pt x="5" y="63"/>
                      <a:pt x="6" y="63"/>
                    </a:cubicBezTo>
                    <a:cubicBezTo>
                      <a:pt x="8" y="63"/>
                      <a:pt x="9" y="62"/>
                      <a:pt x="10" y="61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5" y="33"/>
                      <a:pt x="35" y="31"/>
                      <a:pt x="35" y="29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3"/>
                      <a:pt x="33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84"/>
              <p:cNvSpPr>
                <a:spLocks/>
              </p:cNvSpPr>
              <p:nvPr/>
            </p:nvSpPr>
            <p:spPr bwMode="auto">
              <a:xfrm>
                <a:off x="6323014" y="4870451"/>
                <a:ext cx="184150" cy="185738"/>
              </a:xfrm>
              <a:custGeom>
                <a:avLst/>
                <a:gdLst>
                  <a:gd name="T0" fmla="*/ 11 w 49"/>
                  <a:gd name="T1" fmla="*/ 11 h 49"/>
                  <a:gd name="T2" fmla="*/ 7 w 49"/>
                  <a:gd name="T3" fmla="*/ 46 h 49"/>
                  <a:gd name="T4" fmla="*/ 14 w 49"/>
                  <a:gd name="T5" fmla="*/ 47 h 49"/>
                  <a:gd name="T6" fmla="*/ 46 w 49"/>
                  <a:gd name="T7" fmla="*/ 15 h 49"/>
                  <a:gd name="T8" fmla="*/ 45 w 49"/>
                  <a:gd name="T9" fmla="*/ 7 h 49"/>
                  <a:gd name="T10" fmla="*/ 11 w 49"/>
                  <a:gd name="T11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11" y="11"/>
                    </a:moveTo>
                    <a:cubicBezTo>
                      <a:pt x="1" y="21"/>
                      <a:pt x="0" y="35"/>
                      <a:pt x="7" y="46"/>
                    </a:cubicBezTo>
                    <a:cubicBezTo>
                      <a:pt x="9" y="49"/>
                      <a:pt x="12" y="49"/>
                      <a:pt x="14" y="47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9" y="13"/>
                      <a:pt x="48" y="9"/>
                      <a:pt x="45" y="7"/>
                    </a:cubicBezTo>
                    <a:cubicBezTo>
                      <a:pt x="35" y="0"/>
                      <a:pt x="20" y="2"/>
                      <a:pt x="1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08291" y="3640243"/>
            <a:ext cx="4359511" cy="1121231"/>
            <a:chOff x="6708291" y="3640243"/>
            <a:chExt cx="4359511" cy="1121231"/>
          </a:xfrm>
        </p:grpSpPr>
        <p:sp>
          <p:nvSpPr>
            <p:cNvPr id="51" name="矩形 50"/>
            <p:cNvSpPr/>
            <p:nvPr/>
          </p:nvSpPr>
          <p:spPr>
            <a:xfrm>
              <a:off x="6708291" y="3745018"/>
              <a:ext cx="3930732" cy="911683"/>
            </a:xfrm>
            <a:prstGeom prst="rect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481935" y="3640243"/>
              <a:ext cx="3585867" cy="1121231"/>
              <a:chOff x="7481935" y="3640243"/>
              <a:chExt cx="3585867" cy="1121231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9946571" y="3640243"/>
                <a:ext cx="1121231" cy="1121231"/>
              </a:xfrm>
              <a:prstGeom prst="ellipse">
                <a:avLst/>
              </a:prstGeom>
              <a:solidFill>
                <a:srgbClr val="EE534F"/>
              </a:solidFill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7481935" y="3848392"/>
                <a:ext cx="2486420" cy="598690"/>
                <a:chOff x="8548025" y="1583663"/>
                <a:chExt cx="2486420" cy="598690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8548025" y="1766855"/>
                  <a:ext cx="2486420" cy="41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CN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If you were a teardrop </a:t>
                  </a:r>
                  <a:r>
                    <a:rPr lang="zh-CN" altLang="en-US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，</a:t>
                  </a:r>
                  <a:r>
                    <a:rPr lang="en-US" altLang="zh-CN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in my eye,  for fear of losing you</a:t>
                  </a:r>
                  <a:r>
                    <a:rPr lang="zh-CN" altLang="en-US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，</a:t>
                  </a:r>
                  <a:r>
                    <a:rPr lang="en-US" altLang="zh-CN" sz="1050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I  would never cry</a:t>
                  </a:r>
                  <a:endParaRPr lang="zh-CN" altLang="en-US" sz="1050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9678237" y="1583663"/>
                  <a:ext cx="1356208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CN" sz="1100" b="1" dirty="0">
                      <a:solidFill>
                        <a:schemeClr val="bg1"/>
                      </a:solidFill>
                      <a:ea typeface="Dotum" panose="020B0600000101010101" pitchFamily="34" charset="-127"/>
                      <a:cs typeface="Segoe UI Semilight" panose="020B0402040204020203" pitchFamily="34" charset="0"/>
                    </a:rPr>
                    <a:t>Your title here</a:t>
                  </a:r>
                  <a:endParaRPr lang="zh-CN" altLang="en-US" sz="1100" b="1" dirty="0">
                    <a:solidFill>
                      <a:schemeClr val="bg1"/>
                    </a:solidFill>
                    <a:ea typeface="Dotum" panose="020B0600000101010101" pitchFamily="34" charset="-127"/>
                    <a:cs typeface="Segoe UI Semilight" panose="020B0402040204020203" pitchFamily="34" charset="0"/>
                  </a:endParaRPr>
                </a:p>
              </p:txBody>
            </p:sp>
          </p:grpSp>
          <p:grpSp>
            <p:nvGrpSpPr>
              <p:cNvPr id="88" name="Group 4"/>
              <p:cNvGrpSpPr>
                <a:grpSpLocks noChangeAspect="1"/>
              </p:cNvGrpSpPr>
              <p:nvPr/>
            </p:nvGrpSpPr>
            <p:grpSpPr bwMode="auto">
              <a:xfrm>
                <a:off x="10227459" y="3941287"/>
                <a:ext cx="579251" cy="569433"/>
                <a:chOff x="3722" y="2043"/>
                <a:chExt cx="236" cy="232"/>
              </a:xfrm>
              <a:solidFill>
                <a:schemeClr val="bg1"/>
              </a:solidFill>
            </p:grpSpPr>
            <p:sp>
              <p:nvSpPr>
                <p:cNvPr id="89" name="Freeform 5"/>
                <p:cNvSpPr>
                  <a:spLocks noEditPoints="1"/>
                </p:cNvSpPr>
                <p:nvPr/>
              </p:nvSpPr>
              <p:spPr bwMode="auto">
                <a:xfrm>
                  <a:off x="3810" y="2089"/>
                  <a:ext cx="14" cy="32"/>
                </a:xfrm>
                <a:custGeom>
                  <a:avLst/>
                  <a:gdLst>
                    <a:gd name="T0" fmla="*/ 4 w 6"/>
                    <a:gd name="T1" fmla="*/ 0 h 13"/>
                    <a:gd name="T2" fmla="*/ 2 w 6"/>
                    <a:gd name="T3" fmla="*/ 0 h 13"/>
                    <a:gd name="T4" fmla="*/ 0 w 6"/>
                    <a:gd name="T5" fmla="*/ 2 h 13"/>
                    <a:gd name="T6" fmla="*/ 0 w 6"/>
                    <a:gd name="T7" fmla="*/ 13 h 13"/>
                    <a:gd name="T8" fmla="*/ 6 w 6"/>
                    <a:gd name="T9" fmla="*/ 13 h 13"/>
                    <a:gd name="T10" fmla="*/ 6 w 6"/>
                    <a:gd name="T11" fmla="*/ 2 h 13"/>
                    <a:gd name="T12" fmla="*/ 4 w 6"/>
                    <a:gd name="T13" fmla="*/ 0 h 13"/>
                    <a:gd name="T14" fmla="*/ 4 w 6"/>
                    <a:gd name="T15" fmla="*/ 0 h 13"/>
                    <a:gd name="T16" fmla="*/ 4 w 6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3">
                      <a:moveTo>
                        <a:pt x="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6"/>
                <p:cNvSpPr>
                  <a:spLocks noEditPoints="1"/>
                </p:cNvSpPr>
                <p:nvPr/>
              </p:nvSpPr>
              <p:spPr bwMode="auto">
                <a:xfrm>
                  <a:off x="3853" y="2089"/>
                  <a:ext cx="17" cy="32"/>
                </a:xfrm>
                <a:custGeom>
                  <a:avLst/>
                  <a:gdLst>
                    <a:gd name="T0" fmla="*/ 4 w 7"/>
                    <a:gd name="T1" fmla="*/ 0 h 13"/>
                    <a:gd name="T2" fmla="*/ 3 w 7"/>
                    <a:gd name="T3" fmla="*/ 0 h 13"/>
                    <a:gd name="T4" fmla="*/ 0 w 7"/>
                    <a:gd name="T5" fmla="*/ 2 h 13"/>
                    <a:gd name="T6" fmla="*/ 0 w 7"/>
                    <a:gd name="T7" fmla="*/ 13 h 13"/>
                    <a:gd name="T8" fmla="*/ 7 w 7"/>
                    <a:gd name="T9" fmla="*/ 13 h 13"/>
                    <a:gd name="T10" fmla="*/ 7 w 7"/>
                    <a:gd name="T11" fmla="*/ 2 h 13"/>
                    <a:gd name="T12" fmla="*/ 4 w 7"/>
                    <a:gd name="T13" fmla="*/ 0 h 13"/>
                    <a:gd name="T14" fmla="*/ 4 w 7"/>
                    <a:gd name="T15" fmla="*/ 0 h 13"/>
                    <a:gd name="T16" fmla="*/ 4 w 7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3">
                      <a:moveTo>
                        <a:pt x="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1"/>
                        <a:pt x="6" y="0"/>
                        <a:pt x="4" y="0"/>
                      </a:cubicBezTo>
                      <a:close/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7"/>
                <p:cNvSpPr>
                  <a:spLocks noEditPoints="1"/>
                </p:cNvSpPr>
                <p:nvPr/>
              </p:nvSpPr>
              <p:spPr bwMode="auto">
                <a:xfrm>
                  <a:off x="3722" y="2043"/>
                  <a:ext cx="236" cy="232"/>
                </a:xfrm>
                <a:custGeom>
                  <a:avLst/>
                  <a:gdLst>
                    <a:gd name="T0" fmla="*/ 48 w 97"/>
                    <a:gd name="T1" fmla="*/ 0 h 95"/>
                    <a:gd name="T2" fmla="*/ 0 w 97"/>
                    <a:gd name="T3" fmla="*/ 49 h 95"/>
                    <a:gd name="T4" fmla="*/ 14 w 97"/>
                    <a:gd name="T5" fmla="*/ 83 h 95"/>
                    <a:gd name="T6" fmla="*/ 33 w 97"/>
                    <a:gd name="T7" fmla="*/ 95 h 95"/>
                    <a:gd name="T8" fmla="*/ 35 w 97"/>
                    <a:gd name="T9" fmla="*/ 95 h 95"/>
                    <a:gd name="T10" fmla="*/ 39 w 97"/>
                    <a:gd name="T11" fmla="*/ 92 h 95"/>
                    <a:gd name="T12" fmla="*/ 36 w 97"/>
                    <a:gd name="T13" fmla="*/ 86 h 95"/>
                    <a:gd name="T14" fmla="*/ 20 w 97"/>
                    <a:gd name="T15" fmla="*/ 76 h 95"/>
                    <a:gd name="T16" fmla="*/ 9 w 97"/>
                    <a:gd name="T17" fmla="*/ 49 h 95"/>
                    <a:gd name="T18" fmla="*/ 48 w 97"/>
                    <a:gd name="T19" fmla="*/ 9 h 95"/>
                    <a:gd name="T20" fmla="*/ 87 w 97"/>
                    <a:gd name="T21" fmla="*/ 49 h 95"/>
                    <a:gd name="T22" fmla="*/ 76 w 97"/>
                    <a:gd name="T23" fmla="*/ 76 h 95"/>
                    <a:gd name="T24" fmla="*/ 62 w 97"/>
                    <a:gd name="T25" fmla="*/ 84 h 95"/>
                    <a:gd name="T26" fmla="*/ 57 w 97"/>
                    <a:gd name="T27" fmla="*/ 82 h 95"/>
                    <a:gd name="T28" fmla="*/ 53 w 97"/>
                    <a:gd name="T29" fmla="*/ 65 h 95"/>
                    <a:gd name="T30" fmla="*/ 67 w 97"/>
                    <a:gd name="T31" fmla="*/ 50 h 95"/>
                    <a:gd name="T32" fmla="*/ 67 w 97"/>
                    <a:gd name="T33" fmla="*/ 35 h 95"/>
                    <a:gd name="T34" fmla="*/ 29 w 97"/>
                    <a:gd name="T35" fmla="*/ 35 h 95"/>
                    <a:gd name="T36" fmla="*/ 29 w 97"/>
                    <a:gd name="T37" fmla="*/ 50 h 95"/>
                    <a:gd name="T38" fmla="*/ 43 w 97"/>
                    <a:gd name="T39" fmla="*/ 65 h 95"/>
                    <a:gd name="T40" fmla="*/ 50 w 97"/>
                    <a:gd name="T41" fmla="*/ 88 h 95"/>
                    <a:gd name="T42" fmla="*/ 62 w 97"/>
                    <a:gd name="T43" fmla="*/ 93 h 95"/>
                    <a:gd name="T44" fmla="*/ 82 w 97"/>
                    <a:gd name="T45" fmla="*/ 83 h 95"/>
                    <a:gd name="T46" fmla="*/ 83 w 97"/>
                    <a:gd name="T47" fmla="*/ 83 h 95"/>
                    <a:gd name="T48" fmla="*/ 97 w 97"/>
                    <a:gd name="T49" fmla="*/ 49 h 95"/>
                    <a:gd name="T50" fmla="*/ 48 w 97"/>
                    <a:gd name="T51" fmla="*/ 0 h 95"/>
                    <a:gd name="T52" fmla="*/ 48 w 97"/>
                    <a:gd name="T53" fmla="*/ 0 h 95"/>
                    <a:gd name="T54" fmla="*/ 48 w 97"/>
                    <a:gd name="T55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7" h="95">
                      <a:moveTo>
                        <a:pt x="48" y="0"/>
                      </a:moveTo>
                      <a:cubicBezTo>
                        <a:pt x="21" y="0"/>
                        <a:pt x="0" y="22"/>
                        <a:pt x="0" y="49"/>
                      </a:cubicBezTo>
                      <a:cubicBezTo>
                        <a:pt x="0" y="61"/>
                        <a:pt x="5" y="74"/>
                        <a:pt x="14" y="83"/>
                      </a:cubicBezTo>
                      <a:cubicBezTo>
                        <a:pt x="19" y="88"/>
                        <a:pt x="26" y="92"/>
                        <a:pt x="33" y="95"/>
                      </a:cubicBezTo>
                      <a:cubicBezTo>
                        <a:pt x="34" y="95"/>
                        <a:pt x="34" y="95"/>
                        <a:pt x="35" y="95"/>
                      </a:cubicBezTo>
                      <a:cubicBezTo>
                        <a:pt x="37" y="95"/>
                        <a:pt x="38" y="94"/>
                        <a:pt x="39" y="92"/>
                      </a:cubicBezTo>
                      <a:cubicBezTo>
                        <a:pt x="40" y="89"/>
                        <a:pt x="39" y="87"/>
                        <a:pt x="36" y="86"/>
                      </a:cubicBezTo>
                      <a:cubicBezTo>
                        <a:pt x="30" y="84"/>
                        <a:pt x="25" y="81"/>
                        <a:pt x="20" y="76"/>
                      </a:cubicBezTo>
                      <a:cubicBezTo>
                        <a:pt x="13" y="69"/>
                        <a:pt x="9" y="59"/>
                        <a:pt x="9" y="49"/>
                      </a:cubicBezTo>
                      <a:cubicBezTo>
                        <a:pt x="9" y="27"/>
                        <a:pt x="27" y="9"/>
                        <a:pt x="48" y="9"/>
                      </a:cubicBezTo>
                      <a:cubicBezTo>
                        <a:pt x="70" y="9"/>
                        <a:pt x="87" y="27"/>
                        <a:pt x="87" y="49"/>
                      </a:cubicBezTo>
                      <a:cubicBezTo>
                        <a:pt x="87" y="59"/>
                        <a:pt x="83" y="69"/>
                        <a:pt x="76" y="76"/>
                      </a:cubicBezTo>
                      <a:cubicBezTo>
                        <a:pt x="73" y="79"/>
                        <a:pt x="66" y="84"/>
                        <a:pt x="62" y="84"/>
                      </a:cubicBezTo>
                      <a:cubicBezTo>
                        <a:pt x="60" y="84"/>
                        <a:pt x="58" y="83"/>
                        <a:pt x="57" y="82"/>
                      </a:cubicBezTo>
                      <a:cubicBezTo>
                        <a:pt x="53" y="78"/>
                        <a:pt x="53" y="70"/>
                        <a:pt x="53" y="65"/>
                      </a:cubicBezTo>
                      <a:cubicBezTo>
                        <a:pt x="61" y="65"/>
                        <a:pt x="67" y="58"/>
                        <a:pt x="67" y="50"/>
                      </a:cubicBezTo>
                      <a:cubicBezTo>
                        <a:pt x="67" y="35"/>
                        <a:pt x="67" y="35"/>
                        <a:pt x="67" y="35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8"/>
                        <a:pt x="35" y="65"/>
                        <a:pt x="43" y="65"/>
                      </a:cubicBezTo>
                      <a:cubicBezTo>
                        <a:pt x="43" y="71"/>
                        <a:pt x="44" y="82"/>
                        <a:pt x="50" y="88"/>
                      </a:cubicBezTo>
                      <a:cubicBezTo>
                        <a:pt x="53" y="91"/>
                        <a:pt x="57" y="93"/>
                        <a:pt x="62" y="93"/>
                      </a:cubicBezTo>
                      <a:cubicBezTo>
                        <a:pt x="71" y="93"/>
                        <a:pt x="81" y="84"/>
                        <a:pt x="82" y="83"/>
                      </a:cubicBezTo>
                      <a:cubicBezTo>
                        <a:pt x="83" y="83"/>
                        <a:pt x="83" y="83"/>
                        <a:pt x="83" y="83"/>
                      </a:cubicBezTo>
                      <a:cubicBezTo>
                        <a:pt x="92" y="74"/>
                        <a:pt x="97" y="62"/>
                        <a:pt x="97" y="49"/>
                      </a:cubicBezTo>
                      <a:cubicBezTo>
                        <a:pt x="97" y="22"/>
                        <a:pt x="75" y="0"/>
                        <a:pt x="48" y="0"/>
                      </a:cubicBezTo>
                      <a:close/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023231" y="1674422"/>
            <a:ext cx="2388827" cy="1158917"/>
            <a:chOff x="5023231" y="1674422"/>
            <a:chExt cx="2388827" cy="1158917"/>
          </a:xfrm>
        </p:grpSpPr>
        <p:sp>
          <p:nvSpPr>
            <p:cNvPr id="59" name="任意多边形 58"/>
            <p:cNvSpPr/>
            <p:nvPr/>
          </p:nvSpPr>
          <p:spPr>
            <a:xfrm>
              <a:off x="5023231" y="1674422"/>
              <a:ext cx="2388827" cy="1158917"/>
            </a:xfrm>
            <a:custGeom>
              <a:avLst/>
              <a:gdLst>
                <a:gd name="connsiteX0" fmla="*/ 885833 w 1835858"/>
                <a:gd name="connsiteY0" fmla="*/ 0 h 890649"/>
                <a:gd name="connsiteX1" fmla="*/ 1396471 w 1835858"/>
                <a:gd name="connsiteY1" fmla="*/ 513414 h 890649"/>
                <a:gd name="connsiteX2" fmla="*/ 1396471 w 1835858"/>
                <a:gd name="connsiteY2" fmla="*/ 356259 h 890649"/>
                <a:gd name="connsiteX3" fmla="*/ 1835858 w 1835858"/>
                <a:gd name="connsiteY3" fmla="*/ 356259 h 890649"/>
                <a:gd name="connsiteX4" fmla="*/ 1835858 w 1835858"/>
                <a:gd name="connsiteY4" fmla="*/ 890649 h 890649"/>
                <a:gd name="connsiteX5" fmla="*/ 0 w 1835858"/>
                <a:gd name="connsiteY5" fmla="*/ 890649 h 890649"/>
                <a:gd name="connsiteX6" fmla="*/ 885833 w 1835858"/>
                <a:gd name="connsiteY6" fmla="*/ 0 h 89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5858" h="890649">
                  <a:moveTo>
                    <a:pt x="885833" y="0"/>
                  </a:moveTo>
                  <a:lnTo>
                    <a:pt x="1396471" y="513414"/>
                  </a:lnTo>
                  <a:lnTo>
                    <a:pt x="1396471" y="356259"/>
                  </a:lnTo>
                  <a:lnTo>
                    <a:pt x="1835858" y="356259"/>
                  </a:lnTo>
                  <a:lnTo>
                    <a:pt x="1835858" y="890649"/>
                  </a:lnTo>
                  <a:lnTo>
                    <a:pt x="0" y="890649"/>
                  </a:lnTo>
                  <a:lnTo>
                    <a:pt x="885833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759371" y="2164181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01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120735" y="2833339"/>
            <a:ext cx="4110293" cy="911683"/>
            <a:chOff x="4120735" y="2833339"/>
            <a:chExt cx="4110293" cy="911683"/>
          </a:xfrm>
        </p:grpSpPr>
        <p:sp>
          <p:nvSpPr>
            <p:cNvPr id="60" name="任意多边形 59"/>
            <p:cNvSpPr/>
            <p:nvPr/>
          </p:nvSpPr>
          <p:spPr>
            <a:xfrm>
              <a:off x="4120735" y="2833339"/>
              <a:ext cx="4110293" cy="911683"/>
            </a:xfrm>
            <a:custGeom>
              <a:avLst/>
              <a:gdLst>
                <a:gd name="connsiteX0" fmla="*/ 693585 w 3158836"/>
                <a:gd name="connsiteY0" fmla="*/ 0 h 700645"/>
                <a:gd name="connsiteX1" fmla="*/ 2529443 w 3158836"/>
                <a:gd name="connsiteY1" fmla="*/ 0 h 700645"/>
                <a:gd name="connsiteX2" fmla="*/ 2529443 w 3158836"/>
                <a:gd name="connsiteY2" fmla="*/ 64541 h 700645"/>
                <a:gd name="connsiteX3" fmla="*/ 3158836 w 3158836"/>
                <a:gd name="connsiteY3" fmla="*/ 697355 h 700645"/>
                <a:gd name="connsiteX4" fmla="*/ 2620665 w 3158836"/>
                <a:gd name="connsiteY4" fmla="*/ 697355 h 700645"/>
                <a:gd name="connsiteX5" fmla="*/ 2620665 w 3158836"/>
                <a:gd name="connsiteY5" fmla="*/ 700645 h 700645"/>
                <a:gd name="connsiteX6" fmla="*/ 538171 w 3158836"/>
                <a:gd name="connsiteY6" fmla="*/ 700645 h 700645"/>
                <a:gd name="connsiteX7" fmla="*/ 538171 w 3158836"/>
                <a:gd name="connsiteY7" fmla="*/ 697355 h 700645"/>
                <a:gd name="connsiteX8" fmla="*/ 0 w 3158836"/>
                <a:gd name="connsiteY8" fmla="*/ 697355 h 700645"/>
                <a:gd name="connsiteX9" fmla="*/ 693585 w 3158836"/>
                <a:gd name="connsiteY9" fmla="*/ 0 h 70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8836" h="700645">
                  <a:moveTo>
                    <a:pt x="693585" y="0"/>
                  </a:moveTo>
                  <a:lnTo>
                    <a:pt x="2529443" y="0"/>
                  </a:lnTo>
                  <a:lnTo>
                    <a:pt x="2529443" y="64541"/>
                  </a:lnTo>
                  <a:lnTo>
                    <a:pt x="3158836" y="697355"/>
                  </a:lnTo>
                  <a:lnTo>
                    <a:pt x="2620665" y="697355"/>
                  </a:lnTo>
                  <a:lnTo>
                    <a:pt x="2620665" y="700645"/>
                  </a:lnTo>
                  <a:lnTo>
                    <a:pt x="538171" y="700645"/>
                  </a:lnTo>
                  <a:lnTo>
                    <a:pt x="538171" y="697355"/>
                  </a:lnTo>
                  <a:lnTo>
                    <a:pt x="0" y="697355"/>
                  </a:lnTo>
                  <a:lnTo>
                    <a:pt x="69358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759371" y="3044076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02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grpSp>
        <p:nvGrpSpPr>
          <p:cNvPr id="8" name="组合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821006" y="3745020"/>
            <a:ext cx="2709751" cy="911681"/>
            <a:chOff x="4821006" y="3745020"/>
            <a:chExt cx="2709751" cy="911681"/>
          </a:xfrm>
        </p:grpSpPr>
        <p:sp>
          <p:nvSpPr>
            <p:cNvPr id="61" name="任意多边形 60"/>
            <p:cNvSpPr/>
            <p:nvPr/>
          </p:nvSpPr>
          <p:spPr>
            <a:xfrm>
              <a:off x="4821006" y="3745020"/>
              <a:ext cx="2709751" cy="911681"/>
            </a:xfrm>
            <a:custGeom>
              <a:avLst/>
              <a:gdLst>
                <a:gd name="connsiteX0" fmla="*/ 0 w 2082494"/>
                <a:gd name="connsiteY0" fmla="*/ 0 h 700644"/>
                <a:gd name="connsiteX1" fmla="*/ 2082494 w 2082494"/>
                <a:gd name="connsiteY1" fmla="*/ 0 h 700644"/>
                <a:gd name="connsiteX2" fmla="*/ 2082494 w 2082494"/>
                <a:gd name="connsiteY2" fmla="*/ 700644 h 700644"/>
                <a:gd name="connsiteX3" fmla="*/ 0 w 2082494"/>
                <a:gd name="connsiteY3" fmla="*/ 700644 h 700644"/>
                <a:gd name="connsiteX4" fmla="*/ 0 w 2082494"/>
                <a:gd name="connsiteY4" fmla="*/ 0 h 70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2494" h="700644">
                  <a:moveTo>
                    <a:pt x="0" y="0"/>
                  </a:moveTo>
                  <a:lnTo>
                    <a:pt x="2082494" y="0"/>
                  </a:lnTo>
                  <a:lnTo>
                    <a:pt x="2082494" y="700644"/>
                  </a:lnTo>
                  <a:lnTo>
                    <a:pt x="0" y="700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759371" y="3945779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03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821006" y="4656701"/>
            <a:ext cx="2709751" cy="865325"/>
            <a:chOff x="4821006" y="4656701"/>
            <a:chExt cx="2709751" cy="865325"/>
          </a:xfrm>
        </p:grpSpPr>
        <p:sp>
          <p:nvSpPr>
            <p:cNvPr id="62" name="任意多边形 61"/>
            <p:cNvSpPr/>
            <p:nvPr/>
          </p:nvSpPr>
          <p:spPr>
            <a:xfrm>
              <a:off x="4821006" y="4656701"/>
              <a:ext cx="2709751" cy="865325"/>
            </a:xfrm>
            <a:custGeom>
              <a:avLst/>
              <a:gdLst>
                <a:gd name="connsiteX0" fmla="*/ 0 w 2082494"/>
                <a:gd name="connsiteY0" fmla="*/ 0 h 665018"/>
                <a:gd name="connsiteX1" fmla="*/ 2082494 w 2082494"/>
                <a:gd name="connsiteY1" fmla="*/ 0 h 665018"/>
                <a:gd name="connsiteX2" fmla="*/ 2082494 w 2082494"/>
                <a:gd name="connsiteY2" fmla="*/ 665018 h 665018"/>
                <a:gd name="connsiteX3" fmla="*/ 0 w 2082494"/>
                <a:gd name="connsiteY3" fmla="*/ 665018 h 665018"/>
                <a:gd name="connsiteX4" fmla="*/ 0 w 2082494"/>
                <a:gd name="connsiteY4" fmla="*/ 0 h 66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2494" h="665018">
                  <a:moveTo>
                    <a:pt x="0" y="0"/>
                  </a:moveTo>
                  <a:lnTo>
                    <a:pt x="2082494" y="0"/>
                  </a:lnTo>
                  <a:lnTo>
                    <a:pt x="2082494" y="665018"/>
                  </a:lnTo>
                  <a:lnTo>
                    <a:pt x="0" y="665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lt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759371" y="4739117"/>
              <a:ext cx="7587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Dotum" panose="020B0600000101010101" pitchFamily="34" charset="-127"/>
                </a:rPr>
                <a:t>04</a:t>
              </a:r>
              <a:endParaRPr lang="zh-CN" altLang="en-US" sz="3200" dirty="0">
                <a:solidFill>
                  <a:prstClr val="white"/>
                </a:solidFill>
                <a:ea typeface="Dotum" panose="020B0600000101010101" pitchFamily="34" charset="-127"/>
              </a:endParaRPr>
            </a:p>
          </p:txBody>
        </p:sp>
      </p:grpSp>
      <p:sp>
        <p:nvSpPr>
          <p:cNvPr id="50" name="圆角矩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96" name="组合 9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97" name="矩形 96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4746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1615 2.22222E-6 L 1.25E-6 2.22222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1615 2.22222E-6 L 1.25E-6 2.22222E-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619935" y="1866328"/>
            <a:ext cx="5681445" cy="3429571"/>
            <a:chOff x="5429435" y="1866328"/>
            <a:chExt cx="5681445" cy="3429571"/>
          </a:xfrm>
        </p:grpSpPr>
        <p:grpSp>
          <p:nvGrpSpPr>
            <p:cNvPr id="5" name="Group 56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GrpSpPr/>
            <p:nvPr/>
          </p:nvGrpSpPr>
          <p:grpSpPr>
            <a:xfrm>
              <a:off x="5429435" y="1866328"/>
              <a:ext cx="5681445" cy="3429571"/>
              <a:chOff x="8440747" y="4796156"/>
              <a:chExt cx="2786063" cy="1603375"/>
            </a:xfrm>
          </p:grpSpPr>
          <p:sp>
            <p:nvSpPr>
              <p:cNvPr id="6" name="Freeform 45"/>
              <p:cNvSpPr>
                <a:spLocks/>
              </p:cNvSpPr>
              <p:nvPr/>
            </p:nvSpPr>
            <p:spPr bwMode="auto">
              <a:xfrm>
                <a:off x="8440747" y="6337618"/>
                <a:ext cx="1403350" cy="61913"/>
              </a:xfrm>
              <a:custGeom>
                <a:avLst/>
                <a:gdLst>
                  <a:gd name="T0" fmla="*/ 0 w 885"/>
                  <a:gd name="T1" fmla="*/ 16 h 39"/>
                  <a:gd name="T2" fmla="*/ 78 w 885"/>
                  <a:gd name="T3" fmla="*/ 39 h 39"/>
                  <a:gd name="T4" fmla="*/ 885 w 885"/>
                  <a:gd name="T5" fmla="*/ 39 h 39"/>
                  <a:gd name="T6" fmla="*/ 885 w 885"/>
                  <a:gd name="T7" fmla="*/ 0 h 39"/>
                  <a:gd name="T8" fmla="*/ 0 w 885"/>
                  <a:gd name="T9" fmla="*/ 0 h 39"/>
                  <a:gd name="T10" fmla="*/ 0 w 885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" name="Freeform 46"/>
              <p:cNvSpPr>
                <a:spLocks/>
              </p:cNvSpPr>
              <p:nvPr/>
            </p:nvSpPr>
            <p:spPr bwMode="auto">
              <a:xfrm>
                <a:off x="9823459" y="6337618"/>
                <a:ext cx="1403350" cy="61913"/>
              </a:xfrm>
              <a:custGeom>
                <a:avLst/>
                <a:gdLst>
                  <a:gd name="T0" fmla="*/ 884 w 884"/>
                  <a:gd name="T1" fmla="*/ 16 h 39"/>
                  <a:gd name="T2" fmla="*/ 806 w 884"/>
                  <a:gd name="T3" fmla="*/ 39 h 39"/>
                  <a:gd name="T4" fmla="*/ 0 w 884"/>
                  <a:gd name="T5" fmla="*/ 39 h 39"/>
                  <a:gd name="T6" fmla="*/ 0 w 884"/>
                  <a:gd name="T7" fmla="*/ 0 h 39"/>
                  <a:gd name="T8" fmla="*/ 884 w 884"/>
                  <a:gd name="T9" fmla="*/ 0 h 39"/>
                  <a:gd name="T10" fmla="*/ 884 w 884"/>
                  <a:gd name="T11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47"/>
              <p:cNvSpPr>
                <a:spLocks/>
              </p:cNvSpPr>
              <p:nvPr/>
            </p:nvSpPr>
            <p:spPr bwMode="auto">
              <a:xfrm>
                <a:off x="8715384" y="4796156"/>
                <a:ext cx="2257425" cy="1546225"/>
              </a:xfrm>
              <a:custGeom>
                <a:avLst/>
                <a:gdLst>
                  <a:gd name="T0" fmla="*/ 1378 w 1423"/>
                  <a:gd name="T1" fmla="*/ 0 h 974"/>
                  <a:gd name="T2" fmla="*/ 45 w 1423"/>
                  <a:gd name="T3" fmla="*/ 0 h 974"/>
                  <a:gd name="T4" fmla="*/ 0 w 1423"/>
                  <a:gd name="T5" fmla="*/ 45 h 974"/>
                  <a:gd name="T6" fmla="*/ 0 w 1423"/>
                  <a:gd name="T7" fmla="*/ 218 h 974"/>
                  <a:gd name="T8" fmla="*/ 0 w 1423"/>
                  <a:gd name="T9" fmla="*/ 929 h 974"/>
                  <a:gd name="T10" fmla="*/ 45 w 1423"/>
                  <a:gd name="T11" fmla="*/ 974 h 974"/>
                  <a:gd name="T12" fmla="*/ 1378 w 1423"/>
                  <a:gd name="T13" fmla="*/ 974 h 974"/>
                  <a:gd name="T14" fmla="*/ 1423 w 1423"/>
                  <a:gd name="T15" fmla="*/ 929 h 974"/>
                  <a:gd name="T16" fmla="*/ 1423 w 1423"/>
                  <a:gd name="T17" fmla="*/ 45 h 974"/>
                  <a:gd name="T18" fmla="*/ 1378 w 1423"/>
                  <a:gd name="T19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3" h="974">
                    <a:moveTo>
                      <a:pt x="137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929"/>
                      <a:pt x="0" y="929"/>
                      <a:pt x="0" y="929"/>
                    </a:cubicBezTo>
                    <a:cubicBezTo>
                      <a:pt x="0" y="954"/>
                      <a:pt x="20" y="974"/>
                      <a:pt x="45" y="974"/>
                    </a:cubicBezTo>
                    <a:cubicBezTo>
                      <a:pt x="1378" y="974"/>
                      <a:pt x="1378" y="974"/>
                      <a:pt x="1378" y="974"/>
                    </a:cubicBezTo>
                    <a:cubicBezTo>
                      <a:pt x="1403" y="974"/>
                      <a:pt x="1423" y="954"/>
                      <a:pt x="1423" y="929"/>
                    </a:cubicBezTo>
                    <a:cubicBezTo>
                      <a:pt x="1423" y="45"/>
                      <a:pt x="1423" y="45"/>
                      <a:pt x="1423" y="45"/>
                    </a:cubicBezTo>
                    <a:cubicBezTo>
                      <a:pt x="1423" y="20"/>
                      <a:pt x="1403" y="0"/>
                      <a:pt x="1378" y="0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48"/>
              <p:cNvSpPr>
                <a:spLocks/>
              </p:cNvSpPr>
              <p:nvPr/>
            </p:nvSpPr>
            <p:spPr bwMode="auto">
              <a:xfrm>
                <a:off x="8723322" y="4804093"/>
                <a:ext cx="2243138" cy="1530350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rgbClr val="5B5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49"/>
              <p:cNvSpPr>
                <a:spLocks/>
              </p:cNvSpPr>
              <p:nvPr/>
            </p:nvSpPr>
            <p:spPr bwMode="auto">
              <a:xfrm>
                <a:off x="8723322" y="6269357"/>
                <a:ext cx="2243138" cy="65088"/>
              </a:xfrm>
              <a:custGeom>
                <a:avLst/>
                <a:gdLst>
                  <a:gd name="T0" fmla="*/ 1414 w 1414"/>
                  <a:gd name="T1" fmla="*/ 0 h 41"/>
                  <a:gd name="T2" fmla="*/ 1396 w 1414"/>
                  <a:gd name="T3" fmla="*/ 9 h 41"/>
                  <a:gd name="T4" fmla="*/ 18 w 1414"/>
                  <a:gd name="T5" fmla="*/ 9 h 41"/>
                  <a:gd name="T6" fmla="*/ 0 w 1414"/>
                  <a:gd name="T7" fmla="*/ 0 h 41"/>
                  <a:gd name="T8" fmla="*/ 0 w 1414"/>
                  <a:gd name="T9" fmla="*/ 1 h 41"/>
                  <a:gd name="T10" fmla="*/ 40 w 1414"/>
                  <a:gd name="T11" fmla="*/ 41 h 41"/>
                  <a:gd name="T12" fmla="*/ 1373 w 1414"/>
                  <a:gd name="T13" fmla="*/ 41 h 41"/>
                  <a:gd name="T14" fmla="*/ 1414 w 1414"/>
                  <a:gd name="T15" fmla="*/ 1 h 41"/>
                  <a:gd name="T16" fmla="*/ 1414 w 1414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41">
                    <a:moveTo>
                      <a:pt x="1414" y="0"/>
                    </a:moveTo>
                    <a:cubicBezTo>
                      <a:pt x="1409" y="6"/>
                      <a:pt x="1403" y="9"/>
                      <a:pt x="139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0" y="9"/>
                      <a:pt x="4" y="6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3"/>
                      <a:pt x="18" y="41"/>
                      <a:pt x="40" y="41"/>
                    </a:cubicBezTo>
                    <a:cubicBezTo>
                      <a:pt x="1373" y="41"/>
                      <a:pt x="1373" y="41"/>
                      <a:pt x="1373" y="41"/>
                    </a:cubicBezTo>
                    <a:cubicBezTo>
                      <a:pt x="1396" y="41"/>
                      <a:pt x="1414" y="23"/>
                      <a:pt x="1414" y="1"/>
                    </a:cubicBezTo>
                    <a:lnTo>
                      <a:pt x="1414" y="0"/>
                    </a:lnTo>
                    <a:close/>
                  </a:path>
                </a:pathLst>
              </a:custGeom>
              <a:solidFill>
                <a:srgbClr val="5B5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Rectangle 50"/>
              <p:cNvSpPr>
                <a:spLocks noChangeArrowheads="1"/>
              </p:cNvSpPr>
              <p:nvPr/>
            </p:nvSpPr>
            <p:spPr bwMode="auto">
              <a:xfrm>
                <a:off x="8440747" y="6312218"/>
                <a:ext cx="2786063" cy="50800"/>
              </a:xfrm>
              <a:prstGeom prst="rect">
                <a:avLst/>
              </a:prstGeom>
              <a:solidFill>
                <a:srgbClr val="D2D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51"/>
              <p:cNvSpPr>
                <a:spLocks/>
              </p:cNvSpPr>
              <p:nvPr/>
            </p:nvSpPr>
            <p:spPr bwMode="auto">
              <a:xfrm>
                <a:off x="9632959" y="6312218"/>
                <a:ext cx="400050" cy="28575"/>
              </a:xfrm>
              <a:custGeom>
                <a:avLst/>
                <a:gdLst>
                  <a:gd name="T0" fmla="*/ 0 w 252"/>
                  <a:gd name="T1" fmla="*/ 0 h 18"/>
                  <a:gd name="T2" fmla="*/ 22 w 252"/>
                  <a:gd name="T3" fmla="*/ 18 h 18"/>
                  <a:gd name="T4" fmla="*/ 230 w 252"/>
                  <a:gd name="T5" fmla="*/ 18 h 18"/>
                  <a:gd name="T6" fmla="*/ 252 w 252"/>
                  <a:gd name="T7" fmla="*/ 0 h 18"/>
                  <a:gd name="T8" fmla="*/ 0 w 25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Oval 54"/>
              <p:cNvSpPr>
                <a:spLocks noChangeArrowheads="1"/>
              </p:cNvSpPr>
              <p:nvPr/>
            </p:nvSpPr>
            <p:spPr bwMode="auto">
              <a:xfrm>
                <a:off x="9831397" y="4845368"/>
                <a:ext cx="23813" cy="238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Oval 55"/>
              <p:cNvSpPr>
                <a:spLocks noChangeArrowheads="1"/>
              </p:cNvSpPr>
              <p:nvPr/>
            </p:nvSpPr>
            <p:spPr bwMode="auto">
              <a:xfrm>
                <a:off x="9831397" y="4843781"/>
                <a:ext cx="23813" cy="22225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Oval 56"/>
              <p:cNvSpPr>
                <a:spLocks noChangeArrowheads="1"/>
              </p:cNvSpPr>
              <p:nvPr/>
            </p:nvSpPr>
            <p:spPr bwMode="auto">
              <a:xfrm>
                <a:off x="9836159" y="4846956"/>
                <a:ext cx="14288" cy="158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Oval 57"/>
              <p:cNvSpPr>
                <a:spLocks noChangeArrowheads="1"/>
              </p:cNvSpPr>
              <p:nvPr/>
            </p:nvSpPr>
            <p:spPr bwMode="auto">
              <a:xfrm>
                <a:off x="9839334" y="4851718"/>
                <a:ext cx="7938" cy="7938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58"/>
              <p:cNvSpPr>
                <a:spLocks/>
              </p:cNvSpPr>
              <p:nvPr/>
            </p:nvSpPr>
            <p:spPr bwMode="auto">
              <a:xfrm>
                <a:off x="9842509" y="4853306"/>
                <a:ext cx="1588" cy="317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1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3886" y="2093830"/>
              <a:ext cx="4200525" cy="2800350"/>
            </a:xfrm>
            <a:prstGeom prst="rect">
              <a:avLst/>
            </a:prstGeom>
          </p:spPr>
        </p:pic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2920" y="2022526"/>
            <a:ext cx="794145" cy="794145"/>
            <a:chOff x="872920" y="2022526"/>
            <a:chExt cx="794145" cy="794145"/>
          </a:xfrm>
        </p:grpSpPr>
        <p:sp>
          <p:nvSpPr>
            <p:cNvPr id="22" name="Oval 92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2022526"/>
              <a:ext cx="794145" cy="794145"/>
            </a:xfrm>
            <a:prstGeom prst="ellipse">
              <a:avLst/>
            </a:prstGeom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Helvetica" panose="020B0604020202020204" pitchFamily="34" charset="0"/>
                <a:ea typeface="微软雅黑"/>
                <a:cs typeface="Helvetica" panose="020B0604020202020204" pitchFamily="34" charset="0"/>
              </a:endParaRPr>
            </a:p>
          </p:txBody>
        </p:sp>
        <p:sp>
          <p:nvSpPr>
            <p:cNvPr id="23" name="Oval 9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2022526"/>
              <a:ext cx="794145" cy="79414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26" name="Freeform 44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068735" y="2291572"/>
              <a:ext cx="360607" cy="357485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2920" y="3226748"/>
            <a:ext cx="794145" cy="794145"/>
            <a:chOff x="872920" y="3226748"/>
            <a:chExt cx="794145" cy="794145"/>
          </a:xfrm>
        </p:grpSpPr>
        <p:sp>
          <p:nvSpPr>
            <p:cNvPr id="24" name="Oval 131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3226748"/>
              <a:ext cx="794145" cy="7941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27" name="Freeform 48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085126" y="3460555"/>
              <a:ext cx="357144" cy="358495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6" name="组合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2920" y="4430970"/>
            <a:ext cx="794145" cy="792747"/>
            <a:chOff x="872920" y="4430970"/>
            <a:chExt cx="794145" cy="792747"/>
          </a:xfrm>
        </p:grpSpPr>
        <p:sp>
          <p:nvSpPr>
            <p:cNvPr id="25" name="Oval 99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872920" y="4430970"/>
              <a:ext cx="794145" cy="792747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28" name="Freeform 50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095987" y="4656395"/>
              <a:ext cx="356176" cy="351549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16102" y="1963153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16102" y="3190311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26740" y="4417469"/>
            <a:ext cx="319071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2" name="圆角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4" name="矩形 33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830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02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461846" y="3478989"/>
            <a:ext cx="759655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软件工程理论、方法、技术</a:t>
            </a:r>
            <a:endParaRPr lang="zh-CN" altLang="en-US" sz="48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35936759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74748" y="2405981"/>
            <a:ext cx="1897103" cy="2202422"/>
            <a:chOff x="1274748" y="2405981"/>
            <a:chExt cx="1897103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287432" y="2607196"/>
              <a:ext cx="1871735" cy="2001207"/>
            </a:xfrm>
            <a:custGeom>
              <a:avLst/>
              <a:gdLst>
                <a:gd name="T0" fmla="*/ 0 w 2066"/>
                <a:gd name="T1" fmla="*/ 0 h 2377"/>
                <a:gd name="T2" fmla="*/ 2066 w 2066"/>
                <a:gd name="T3" fmla="*/ 0 h 2377"/>
                <a:gd name="T4" fmla="*/ 1033 w 2066"/>
                <a:gd name="T5" fmla="*/ 2377 h 2377"/>
                <a:gd name="T6" fmla="*/ 0 w 2066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6" h="2377">
                  <a:moveTo>
                    <a:pt x="0" y="0"/>
                  </a:moveTo>
                  <a:lnTo>
                    <a:pt x="2066" y="0"/>
                  </a:lnTo>
                  <a:lnTo>
                    <a:pt x="1033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274748" y="2405981"/>
              <a:ext cx="1897103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30451" y="3556022"/>
              <a:ext cx="984790" cy="1052381"/>
            </a:xfrm>
            <a:custGeom>
              <a:avLst/>
              <a:gdLst>
                <a:gd name="T0" fmla="*/ 1087 w 1087"/>
                <a:gd name="T1" fmla="*/ 0 h 1250"/>
                <a:gd name="T2" fmla="*/ 0 w 1087"/>
                <a:gd name="T3" fmla="*/ 0 h 1250"/>
                <a:gd name="T4" fmla="*/ 544 w 1087"/>
                <a:gd name="T5" fmla="*/ 1250 h 1250"/>
                <a:gd name="T6" fmla="*/ 1087 w 1087"/>
                <a:gd name="T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7" h="1250">
                  <a:moveTo>
                    <a:pt x="1087" y="0"/>
                  </a:moveTo>
                  <a:lnTo>
                    <a:pt x="0" y="0"/>
                  </a:lnTo>
                  <a:lnTo>
                    <a:pt x="544" y="125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919277" y="2405981"/>
            <a:ext cx="1895291" cy="2202422"/>
            <a:chOff x="3919277" y="2405981"/>
            <a:chExt cx="1895291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931960" y="2607196"/>
              <a:ext cx="1869924" cy="2001207"/>
            </a:xfrm>
            <a:custGeom>
              <a:avLst/>
              <a:gdLst>
                <a:gd name="T0" fmla="*/ 0 w 2064"/>
                <a:gd name="T1" fmla="*/ 0 h 2377"/>
                <a:gd name="T2" fmla="*/ 2064 w 2064"/>
                <a:gd name="T3" fmla="*/ 0 h 2377"/>
                <a:gd name="T4" fmla="*/ 1031 w 2064"/>
                <a:gd name="T5" fmla="*/ 2377 h 2377"/>
                <a:gd name="T6" fmla="*/ 0 w 2064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4" h="2377">
                  <a:moveTo>
                    <a:pt x="0" y="0"/>
                  </a:moveTo>
                  <a:lnTo>
                    <a:pt x="2064" y="0"/>
                  </a:lnTo>
                  <a:lnTo>
                    <a:pt x="1031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919277" y="2405981"/>
              <a:ext cx="1895291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4259922" y="3309344"/>
              <a:ext cx="1214001" cy="1299059"/>
            </a:xfrm>
            <a:custGeom>
              <a:avLst/>
              <a:gdLst>
                <a:gd name="T0" fmla="*/ 1340 w 1340"/>
                <a:gd name="T1" fmla="*/ 0 h 1543"/>
                <a:gd name="T2" fmla="*/ 0 w 1340"/>
                <a:gd name="T3" fmla="*/ 0 h 1543"/>
                <a:gd name="T4" fmla="*/ 669 w 1340"/>
                <a:gd name="T5" fmla="*/ 1543 h 1543"/>
                <a:gd name="T6" fmla="*/ 1340 w 1340"/>
                <a:gd name="T7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1543">
                  <a:moveTo>
                    <a:pt x="1340" y="0"/>
                  </a:moveTo>
                  <a:lnTo>
                    <a:pt x="0" y="0"/>
                  </a:lnTo>
                  <a:lnTo>
                    <a:pt x="669" y="1543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093275" y="2405981"/>
            <a:ext cx="1895291" cy="2202422"/>
            <a:chOff x="9093275" y="2405981"/>
            <a:chExt cx="1895291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9105959" y="2607196"/>
              <a:ext cx="1869018" cy="2001207"/>
            </a:xfrm>
            <a:custGeom>
              <a:avLst/>
              <a:gdLst>
                <a:gd name="T0" fmla="*/ 0 w 2063"/>
                <a:gd name="T1" fmla="*/ 0 h 2377"/>
                <a:gd name="T2" fmla="*/ 2063 w 2063"/>
                <a:gd name="T3" fmla="*/ 0 h 2377"/>
                <a:gd name="T4" fmla="*/ 1033 w 2063"/>
                <a:gd name="T5" fmla="*/ 2377 h 2377"/>
                <a:gd name="T6" fmla="*/ 0 w 2063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3" h="2377">
                  <a:moveTo>
                    <a:pt x="0" y="0"/>
                  </a:moveTo>
                  <a:lnTo>
                    <a:pt x="2063" y="0"/>
                  </a:lnTo>
                  <a:lnTo>
                    <a:pt x="1033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9093275" y="2405981"/>
              <a:ext cx="1895291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9308896" y="3041619"/>
              <a:ext cx="1464955" cy="1566784"/>
            </a:xfrm>
            <a:custGeom>
              <a:avLst/>
              <a:gdLst>
                <a:gd name="T0" fmla="*/ 1617 w 1617"/>
                <a:gd name="T1" fmla="*/ 0 h 1861"/>
                <a:gd name="T2" fmla="*/ 0 w 1617"/>
                <a:gd name="T3" fmla="*/ 0 h 1861"/>
                <a:gd name="T4" fmla="*/ 809 w 1617"/>
                <a:gd name="T5" fmla="*/ 1861 h 1861"/>
                <a:gd name="T6" fmla="*/ 1617 w 1617"/>
                <a:gd name="T7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7" h="1861">
                  <a:moveTo>
                    <a:pt x="1617" y="0"/>
                  </a:moveTo>
                  <a:lnTo>
                    <a:pt x="0" y="0"/>
                  </a:lnTo>
                  <a:lnTo>
                    <a:pt x="809" y="1861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524848" y="2405981"/>
            <a:ext cx="1895291" cy="2202422"/>
            <a:chOff x="6524848" y="2405981"/>
            <a:chExt cx="1895291" cy="220242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538438" y="2607196"/>
              <a:ext cx="1869018" cy="2001207"/>
            </a:xfrm>
            <a:custGeom>
              <a:avLst/>
              <a:gdLst>
                <a:gd name="T0" fmla="*/ 0 w 2063"/>
                <a:gd name="T1" fmla="*/ 0 h 2377"/>
                <a:gd name="T2" fmla="*/ 2063 w 2063"/>
                <a:gd name="T3" fmla="*/ 0 h 2377"/>
                <a:gd name="T4" fmla="*/ 1030 w 2063"/>
                <a:gd name="T5" fmla="*/ 2377 h 2377"/>
                <a:gd name="T6" fmla="*/ 0 w 2063"/>
                <a:gd name="T7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3" h="2377">
                  <a:moveTo>
                    <a:pt x="0" y="0"/>
                  </a:moveTo>
                  <a:lnTo>
                    <a:pt x="2063" y="0"/>
                  </a:lnTo>
                  <a:lnTo>
                    <a:pt x="1030" y="2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6524848" y="2405981"/>
              <a:ext cx="1895291" cy="3468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169899" y="3959295"/>
              <a:ext cx="606094" cy="649108"/>
            </a:xfrm>
            <a:custGeom>
              <a:avLst/>
              <a:gdLst>
                <a:gd name="T0" fmla="*/ 669 w 669"/>
                <a:gd name="T1" fmla="*/ 0 h 771"/>
                <a:gd name="T2" fmla="*/ 0 w 669"/>
                <a:gd name="T3" fmla="*/ 0 h 771"/>
                <a:gd name="T4" fmla="*/ 333 w 669"/>
                <a:gd name="T5" fmla="*/ 771 h 771"/>
                <a:gd name="T6" fmla="*/ 669 w 669"/>
                <a:gd name="T7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771">
                  <a:moveTo>
                    <a:pt x="669" y="0"/>
                  </a:moveTo>
                  <a:lnTo>
                    <a:pt x="0" y="0"/>
                  </a:lnTo>
                  <a:lnTo>
                    <a:pt x="333" y="77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88099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903038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17977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332917" y="4867901"/>
            <a:ext cx="187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8" name="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891354" y="1787065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EE534F"/>
                </a:solidFill>
              </a:rPr>
              <a:t>01% </a:t>
            </a:r>
            <a:endParaRPr lang="zh-CN" altLang="en-US" sz="2000" dirty="0">
              <a:solidFill>
                <a:srgbClr val="EE534F"/>
              </a:solidFill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70144" y="1787065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02%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48934" y="1759740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EE534F"/>
                </a:solidFill>
              </a:rPr>
              <a:t>03% </a:t>
            </a:r>
            <a:endParaRPr lang="zh-CN" altLang="en-US" sz="2000" dirty="0">
              <a:solidFill>
                <a:srgbClr val="EE534F"/>
              </a:solidFill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627725" y="1787065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04%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圆角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4" name="矩形 33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1534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  <p:bldP spid="32" grpId="0" animBg="1"/>
      <p:bldP spid="32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/>
          <a:srcRect l="62099"/>
          <a:stretch/>
        </p:blipFill>
        <p:spPr>
          <a:xfrm>
            <a:off x="6114197" y="1530113"/>
            <a:ext cx="2388358" cy="4201104"/>
          </a:xfrm>
          <a:prstGeom prst="rect">
            <a:avLst/>
          </a:prstGeom>
        </p:spPr>
      </p:pic>
      <p:pic>
        <p:nvPicPr>
          <p:cNvPr id="3" name="图片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4"/>
          <a:srcRect l="26074" r="38719"/>
          <a:stretch/>
        </p:blipFill>
        <p:spPr>
          <a:xfrm>
            <a:off x="8789159" y="1530113"/>
            <a:ext cx="2388358" cy="4201104"/>
          </a:xfrm>
          <a:prstGeom prst="rect">
            <a:avLst/>
          </a:prstGeom>
        </p:spPr>
      </p:pic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182871" y="1932861"/>
            <a:ext cx="618634" cy="618634"/>
            <a:chOff x="1095115" y="1845105"/>
            <a:chExt cx="794145" cy="794145"/>
          </a:xfrm>
        </p:grpSpPr>
        <p:sp>
          <p:nvSpPr>
            <p:cNvPr id="8" name="Oval 92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1095115" y="1845105"/>
              <a:ext cx="794145" cy="794145"/>
            </a:xfrm>
            <a:prstGeom prst="ellipse">
              <a:avLst/>
            </a:prstGeom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Helvetica" panose="020B0604020202020204" pitchFamily="34" charset="0"/>
                <a:ea typeface="微软雅黑"/>
                <a:cs typeface="Helvetica" panose="020B0604020202020204" pitchFamily="34" charset="0"/>
              </a:endParaRPr>
            </a:p>
          </p:txBody>
        </p:sp>
        <p:sp>
          <p:nvSpPr>
            <p:cNvPr id="11" name="Oval 9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1095115" y="1845105"/>
              <a:ext cx="794145" cy="79414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13" name="Freeform 44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290930" y="2114151"/>
              <a:ext cx="360607" cy="357485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" name="组合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182871" y="3137083"/>
            <a:ext cx="618634" cy="618634"/>
            <a:chOff x="1095115" y="3049327"/>
            <a:chExt cx="794145" cy="794145"/>
          </a:xfrm>
        </p:grpSpPr>
        <p:sp>
          <p:nvSpPr>
            <p:cNvPr id="12" name="Oval 131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>
              <a:spLocks noChangeArrowheads="1"/>
            </p:cNvSpPr>
            <p:nvPr/>
          </p:nvSpPr>
          <p:spPr bwMode="auto">
            <a:xfrm>
              <a:off x="1095115" y="3049327"/>
              <a:ext cx="794145" cy="7941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14" name="Freeform 48" descr="e7d195523061f1c0205959036996ad55c215b892a7aac5c0B9ADEF7896FB48F2EF97163A2DE1401E1875DEDC438B7864AD24CA23553DBBBD975DAF4CAD4A2592689FFB6CEE59FFA55B2702D0E5EE29CDFFAB234219E93DD38E3B1014B0CC2E9383018C70FAE29AA5FF0A83E1D011C51E35A65F43CED0ADA1369AD76A5FB6D093DE04E78520D1B99C"/>
            <p:cNvSpPr/>
            <p:nvPr/>
          </p:nvSpPr>
          <p:spPr>
            <a:xfrm>
              <a:off x="1307321" y="3283134"/>
              <a:ext cx="357144" cy="358495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138297" y="1785732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138297" y="3012890"/>
            <a:ext cx="31988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35490" y="4346222"/>
            <a:ext cx="42016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Continually deliver market positioning manufactured products whereas maintainable customer service.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Rapidiously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 actualize e-business materials before viral vortals. Compellingly deliver prospective catalysts for change before economically sound meta-services.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Intrinsicly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 enable optimal results for error-free architectures. Conveniently drive professional communities for extensive functionalities. </a:t>
            </a:r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0" name="矩形 1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6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5076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6 -1.85185E-6 L 0.03333 0.0023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1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6 -1.85185E-6 L 0.03333 0.0023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1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8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55152" y="1714500"/>
            <a:ext cx="1438213" cy="994500"/>
          </a:xfrm>
          <a:prstGeom prst="roundRect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grpSp>
        <p:nvGrpSpPr>
          <p:cNvPr id="6" name="组合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917363" y="2659541"/>
            <a:ext cx="2486420" cy="738664"/>
            <a:chOff x="8548025" y="1459078"/>
            <a:chExt cx="2486420" cy="738664"/>
          </a:xfrm>
        </p:grpSpPr>
        <p:sp>
          <p:nvSpPr>
            <p:cNvPr id="8" name="矩形 7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548025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09925" y="4718196"/>
            <a:ext cx="2486420" cy="738664"/>
            <a:chOff x="8548025" y="1459078"/>
            <a:chExt cx="2486420" cy="738664"/>
          </a:xfrm>
        </p:grpSpPr>
        <p:sp>
          <p:nvSpPr>
            <p:cNvPr id="13" name="矩形 12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548025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841402" y="1705433"/>
            <a:ext cx="2486420" cy="738664"/>
            <a:chOff x="8548025" y="1459078"/>
            <a:chExt cx="2486420" cy="738664"/>
          </a:xfrm>
        </p:grpSpPr>
        <p:sp>
          <p:nvSpPr>
            <p:cNvPr id="16" name="矩形 15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78237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8" name="组合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330543" y="3801447"/>
            <a:ext cx="2486420" cy="738664"/>
            <a:chOff x="8548025" y="1459078"/>
            <a:chExt cx="2486420" cy="738664"/>
          </a:xfrm>
        </p:grpSpPr>
        <p:sp>
          <p:nvSpPr>
            <p:cNvPr id="19" name="矩形 18"/>
            <p:cNvSpPr/>
            <p:nvPr/>
          </p:nvSpPr>
          <p:spPr>
            <a:xfrm>
              <a:off x="8548025" y="1766855"/>
              <a:ext cx="24864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678237" y="1459078"/>
              <a:ext cx="135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80308" y="2680425"/>
            <a:ext cx="2187903" cy="9945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59560" y="3636825"/>
            <a:ext cx="3029401" cy="994500"/>
          </a:xfrm>
          <a:prstGeom prst="roundRect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3" name="圆角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031162" y="4593225"/>
            <a:ext cx="3886201" cy="9945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4" name="矩形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18508" y="3914699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03%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5" name="矩形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25686" y="4872084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04%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6" name="矩形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18510" y="2040541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01%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18509" y="2913182"/>
            <a:ext cx="8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Dotum" panose="020B0600000101010101" pitchFamily="34" charset="-127"/>
              </a:rPr>
              <a:t>02%</a:t>
            </a:r>
            <a:endParaRPr lang="zh-CN" altLang="en-US" b="1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6812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0039 0.08311 L 4.16667E-6 -3.703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5" grpId="0"/>
      <p:bldP spid="26" grpId="0"/>
      <p:bldP spid="27" grpId="0"/>
      <p:bldP spid="28" grpId="0" animBg="1"/>
      <p:bldP spid="28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359407" y="2350147"/>
            <a:ext cx="3205663" cy="3205660"/>
            <a:chOff x="4359407" y="2350147"/>
            <a:chExt cx="3205663" cy="3205660"/>
          </a:xfrm>
        </p:grpSpPr>
        <p:sp>
          <p:nvSpPr>
            <p:cNvPr id="11" name="Block Arc 176"/>
            <p:cNvSpPr/>
            <p:nvPr/>
          </p:nvSpPr>
          <p:spPr>
            <a:xfrm>
              <a:off x="4359407" y="2350147"/>
              <a:ext cx="3205663" cy="3205660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359407" y="2350147"/>
              <a:ext cx="3205663" cy="3205660"/>
              <a:chOff x="4359407" y="2350147"/>
              <a:chExt cx="3205663" cy="3205660"/>
            </a:xfrm>
          </p:grpSpPr>
          <p:sp>
            <p:nvSpPr>
              <p:cNvPr id="5" name="Block Arc 173"/>
              <p:cNvSpPr/>
              <p:nvPr/>
            </p:nvSpPr>
            <p:spPr>
              <a:xfrm>
                <a:off x="4359407" y="2350147"/>
                <a:ext cx="3205663" cy="3205660"/>
              </a:xfrm>
              <a:prstGeom prst="blockArc">
                <a:avLst>
                  <a:gd name="adj1" fmla="val 10800000"/>
                  <a:gd name="adj2" fmla="val 16200000"/>
                  <a:gd name="adj3" fmla="val 464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" name="Block Arc 174"/>
              <p:cNvSpPr/>
              <p:nvPr/>
            </p:nvSpPr>
            <p:spPr>
              <a:xfrm>
                <a:off x="4359407" y="2350147"/>
                <a:ext cx="3205663" cy="3205660"/>
              </a:xfrm>
              <a:prstGeom prst="blockArc">
                <a:avLst>
                  <a:gd name="adj1" fmla="val 5400000"/>
                  <a:gd name="adj2" fmla="val 10800000"/>
                  <a:gd name="adj3" fmla="val 464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Block Arc 175"/>
              <p:cNvSpPr/>
              <p:nvPr/>
            </p:nvSpPr>
            <p:spPr>
              <a:xfrm>
                <a:off x="4359407" y="2350147"/>
                <a:ext cx="3205663" cy="3205660"/>
              </a:xfrm>
              <a:prstGeom prst="blockArc">
                <a:avLst>
                  <a:gd name="adj1" fmla="val 0"/>
                  <a:gd name="adj2" fmla="val 5400000"/>
                  <a:gd name="adj3" fmla="val 464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2" name="Freeform 17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45598" y="1870706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3" name="Freeform 17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11232" y="3436338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4" name="Freeform 18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45598" y="5001970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5" name="Freeform 18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79964" y="3436338"/>
            <a:ext cx="1033279" cy="1033278"/>
          </a:xfrm>
          <a:custGeom>
            <a:avLst/>
            <a:gdLst>
              <a:gd name="connsiteX0" fmla="*/ 0 w 1343223"/>
              <a:gd name="connsiteY0" fmla="*/ 671612 h 1343223"/>
              <a:gd name="connsiteX1" fmla="*/ 671612 w 1343223"/>
              <a:gd name="connsiteY1" fmla="*/ 0 h 1343223"/>
              <a:gd name="connsiteX2" fmla="*/ 1343224 w 1343223"/>
              <a:gd name="connsiteY2" fmla="*/ 671612 h 1343223"/>
              <a:gd name="connsiteX3" fmla="*/ 671612 w 1343223"/>
              <a:gd name="connsiteY3" fmla="*/ 1343224 h 1343223"/>
              <a:gd name="connsiteX4" fmla="*/ 0 w 1343223"/>
              <a:gd name="connsiteY4" fmla="*/ 671612 h 13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23" h="1343223">
                <a:moveTo>
                  <a:pt x="0" y="671612"/>
                </a:moveTo>
                <a:cubicBezTo>
                  <a:pt x="0" y="300691"/>
                  <a:pt x="300691" y="0"/>
                  <a:pt x="671612" y="0"/>
                </a:cubicBezTo>
                <a:cubicBezTo>
                  <a:pt x="1042533" y="0"/>
                  <a:pt x="1343224" y="300691"/>
                  <a:pt x="1343224" y="671612"/>
                </a:cubicBezTo>
                <a:cubicBezTo>
                  <a:pt x="1343224" y="1042533"/>
                  <a:pt x="1042533" y="1343224"/>
                  <a:pt x="671612" y="1343224"/>
                </a:cubicBezTo>
                <a:cubicBezTo>
                  <a:pt x="300691" y="1343224"/>
                  <a:pt x="0" y="1042533"/>
                  <a:pt x="0" y="67161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sym typeface="Arial" panose="020B0604020202020204" pitchFamily="34" charset="0"/>
            </a:endParaRPr>
          </a:p>
        </p:txBody>
      </p:sp>
      <p:sp>
        <p:nvSpPr>
          <p:cNvPr id="1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044511" y="20468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044511" y="48900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08164" y="20468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08164" y="48900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0" name="Freeform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EditPoints="1"/>
          </p:cNvSpPr>
          <p:nvPr/>
        </p:nvSpPr>
        <p:spPr bwMode="auto">
          <a:xfrm>
            <a:off x="7358275" y="3744636"/>
            <a:ext cx="338347" cy="336919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5798487" y="2273995"/>
            <a:ext cx="336920" cy="296946"/>
            <a:chOff x="0" y="0"/>
            <a:chExt cx="236" cy="208"/>
          </a:xfrm>
          <a:solidFill>
            <a:schemeClr val="bg1"/>
          </a:solidFill>
        </p:grpSpPr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5793411" y="5357628"/>
            <a:ext cx="341201" cy="338346"/>
            <a:chOff x="0" y="0"/>
            <a:chExt cx="239" cy="237"/>
          </a:xfrm>
          <a:solidFill>
            <a:schemeClr val="bg1"/>
          </a:solidFill>
        </p:grpSpPr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/>
          </p:cNvGrpSpPr>
          <p:nvPr/>
        </p:nvGrpSpPr>
        <p:grpSpPr bwMode="auto">
          <a:xfrm>
            <a:off x="4191377" y="3792070"/>
            <a:ext cx="336919" cy="338347"/>
            <a:chOff x="0" y="0"/>
            <a:chExt cx="236" cy="237"/>
          </a:xfrm>
          <a:solidFill>
            <a:schemeClr val="bg1"/>
          </a:solidFill>
        </p:grpSpPr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圆角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4" name="矩形 33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4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1085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4349 0.00417 L 3.125E-6 1.1111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2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4232 -0.00093 L 2.08333E-6 1.1111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0.07477 L -2.29167E-6 3.7037E-7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5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8" grpId="0"/>
      <p:bldP spid="19" grpId="0"/>
      <p:bldP spid="20" grpId="0" animBg="1"/>
      <p:bldP spid="32" grpId="0" animBg="1"/>
      <p:bldP spid="32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4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330299"/>
              </p:ext>
            </p:extLst>
          </p:nvPr>
        </p:nvGraphicFramePr>
        <p:xfrm>
          <a:off x="936254" y="1937132"/>
          <a:ext cx="2365893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1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1619140" y="2827040"/>
            <a:ext cx="996124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 dirty="0">
                <a:solidFill>
                  <a:srgbClr val="EE534F"/>
                </a:solidFill>
                <a:latin typeface="+mn-lt"/>
              </a:rPr>
              <a:t>50%</a:t>
            </a:r>
          </a:p>
        </p:txBody>
      </p:sp>
      <p:graphicFrame>
        <p:nvGraphicFramePr>
          <p:cNvPr id="8" name="Chart 1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555227"/>
              </p:ext>
            </p:extLst>
          </p:nvPr>
        </p:nvGraphicFramePr>
        <p:xfrm>
          <a:off x="3584390" y="1937132"/>
          <a:ext cx="2365893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4404737" y="2827040"/>
            <a:ext cx="996125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70%</a:t>
            </a:r>
          </a:p>
        </p:txBody>
      </p:sp>
      <p:graphicFrame>
        <p:nvGraphicFramePr>
          <p:cNvPr id="12" name="Chart 1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00072"/>
              </p:ext>
            </p:extLst>
          </p:nvPr>
        </p:nvGraphicFramePr>
        <p:xfrm>
          <a:off x="6231727" y="1937132"/>
          <a:ext cx="2365892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7052074" y="2827040"/>
            <a:ext cx="996125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>
                <a:solidFill>
                  <a:srgbClr val="EE534F"/>
                </a:solidFill>
                <a:latin typeface="+mn-lt"/>
              </a:rPr>
              <a:t>25%</a:t>
            </a:r>
          </a:p>
        </p:txBody>
      </p:sp>
      <p:graphicFrame>
        <p:nvGraphicFramePr>
          <p:cNvPr id="14" name="Chart 2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383096"/>
              </p:ext>
            </p:extLst>
          </p:nvPr>
        </p:nvGraphicFramePr>
        <p:xfrm>
          <a:off x="8879864" y="1937132"/>
          <a:ext cx="2365892" cy="224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30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>
            <a:spLocks noChangeArrowheads="1"/>
          </p:cNvSpPr>
          <p:nvPr/>
        </p:nvSpPr>
        <p:spPr bwMode="auto">
          <a:xfrm>
            <a:off x="9700210" y="2827040"/>
            <a:ext cx="996125" cy="6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81%</a:t>
            </a:r>
          </a:p>
        </p:txBody>
      </p:sp>
      <p:grpSp>
        <p:nvGrpSpPr>
          <p:cNvPr id="16" name="组合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39576" y="4760914"/>
            <a:ext cx="2039974" cy="1212314"/>
            <a:chOff x="7938313" y="1649616"/>
            <a:chExt cx="3011921" cy="1212314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18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64241" y="4760914"/>
            <a:ext cx="2039974" cy="1212314"/>
            <a:chOff x="7938313" y="1649616"/>
            <a:chExt cx="3011921" cy="1212314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21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507125" y="4760914"/>
            <a:ext cx="2039974" cy="1212314"/>
            <a:chOff x="7938313" y="1649616"/>
            <a:chExt cx="3011921" cy="1212314"/>
          </a:xfrm>
        </p:grpSpPr>
        <p:sp>
          <p:nvSpPr>
            <p:cNvPr id="23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24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231790" y="4760914"/>
            <a:ext cx="2039974" cy="1212314"/>
            <a:chOff x="7938313" y="1649616"/>
            <a:chExt cx="3011921" cy="1212314"/>
          </a:xfrm>
        </p:grpSpPr>
        <p:sp>
          <p:nvSpPr>
            <p:cNvPr id="26" name="Rectangle 3"/>
            <p:cNvSpPr txBox="1">
              <a:spLocks noChangeArrowheads="1"/>
            </p:cNvSpPr>
            <p:nvPr/>
          </p:nvSpPr>
          <p:spPr bwMode="auto">
            <a:xfrm>
              <a:off x="7938313" y="2028752"/>
              <a:ext cx="3011921" cy="833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</a:rPr>
                <a:t>Powerpoint is a complete presentation graphic package it gives you everything you need</a:t>
              </a:r>
            </a:p>
          </p:txBody>
        </p:sp>
        <p:sp>
          <p:nvSpPr>
            <p:cNvPr id="27" name="Text Placeholder 1"/>
            <p:cNvSpPr txBox="1">
              <a:spLocks/>
            </p:cNvSpPr>
            <p:nvPr/>
          </p:nvSpPr>
          <p:spPr>
            <a:xfrm>
              <a:off x="7958850" y="1649616"/>
              <a:ext cx="2865093" cy="587493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your title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7494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375E-6 -4.81481E-6 L 4.375E-6 -0.066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375E-6 -4.81481E-6 L 4.375E-6 -0.066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P spid="6" grpId="0"/>
      <p:bldGraphic spid="8" grpId="0">
        <p:bldAsOne/>
      </p:bldGraphic>
      <p:bldGraphic spid="8" grpId="1">
        <p:bldAsOne/>
      </p:bldGraphic>
      <p:bldP spid="11" grpId="0"/>
      <p:bldGraphic spid="12" grpId="0">
        <p:bldAsOne/>
      </p:bldGraphic>
      <p:bldGraphic spid="12" grpId="1">
        <p:bldAsOne/>
      </p:bldGraphic>
      <p:bldP spid="13" grpId="0"/>
      <p:bldGraphic spid="14" grpId="0">
        <p:bldAsOne/>
      </p:bldGraphic>
      <p:bldGraphic spid="14" grpId="1">
        <p:bldAsOne/>
      </p:bldGraphic>
      <p:bldP spid="15" grpId="0"/>
      <p:bldP spid="28" grpId="0" animBg="1"/>
      <p:bldP spid="28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_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3977364" y="2236972"/>
            <a:ext cx="4081138" cy="3597754"/>
          </a:xfrm>
          <a:custGeom>
            <a:avLst/>
            <a:gdLst>
              <a:gd name="T0" fmla="*/ 243 w 1370"/>
              <a:gd name="T1" fmla="*/ 0 h 1207"/>
              <a:gd name="T2" fmla="*/ 0 w 1370"/>
              <a:gd name="T3" fmla="*/ 523 h 1207"/>
              <a:gd name="T4" fmla="*/ 685 w 1370"/>
              <a:gd name="T5" fmla="*/ 1207 h 1207"/>
              <a:gd name="T6" fmla="*/ 1370 w 1370"/>
              <a:gd name="T7" fmla="*/ 523 h 1207"/>
              <a:gd name="T8" fmla="*/ 1127 w 1370"/>
              <a:gd name="T9" fmla="*/ 0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0" h="1207">
                <a:moveTo>
                  <a:pt x="243" y="0"/>
                </a:moveTo>
                <a:cubicBezTo>
                  <a:pt x="94" y="125"/>
                  <a:pt x="0" y="313"/>
                  <a:pt x="0" y="523"/>
                </a:cubicBezTo>
                <a:cubicBezTo>
                  <a:pt x="0" y="901"/>
                  <a:pt x="307" y="1207"/>
                  <a:pt x="685" y="1207"/>
                </a:cubicBezTo>
                <a:cubicBezTo>
                  <a:pt x="1063" y="1207"/>
                  <a:pt x="1370" y="901"/>
                  <a:pt x="1370" y="523"/>
                </a:cubicBezTo>
                <a:cubicBezTo>
                  <a:pt x="1370" y="313"/>
                  <a:pt x="1276" y="125"/>
                  <a:pt x="1127" y="0"/>
                </a:cubicBezTo>
              </a:path>
            </a:pathLst>
          </a:custGeom>
          <a:noFill/>
          <a:ln w="6350" cap="flat">
            <a:solidFill>
              <a:srgbClr val="5B545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zh-CN" altLang="en-US" sz="2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原创设计师QQ598969553      _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4246679" y="2085051"/>
            <a:ext cx="628398" cy="628399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01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8" name="原创设计师QQ598969553      _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662015" y="3346452"/>
            <a:ext cx="628398" cy="63070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02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1" name="原创设计师QQ598969553      _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4087852" y="4633173"/>
            <a:ext cx="630700" cy="62839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03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2" name="原创设计师QQ598969553      _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121658" y="2085051"/>
            <a:ext cx="633003" cy="6283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04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3" name="原创设计师QQ598969553      _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743151" y="3346452"/>
            <a:ext cx="633003" cy="630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05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4" name="原创设计师QQ598969553      _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319615" y="4633173"/>
            <a:ext cx="630700" cy="62839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06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33" name="椭圆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584664" y="2336199"/>
            <a:ext cx="2891476" cy="2891476"/>
          </a:xfrm>
          <a:prstGeom prst="ellipse">
            <a:avLst/>
          </a:prstGeom>
          <a:blipFill dpi="0" rotWithShape="1">
            <a:blip r:embed="rId3"/>
            <a:stretch>
              <a:fillRect/>
            </a:stretch>
          </a:blipFill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04842" y="18182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04842" y="46614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17639" y="181825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17639" y="4661470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9132" y="3238609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20977" y="3238609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圆角矩形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7567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568 0.00301 L -1.875E-6 3.7037E-6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1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0.08194 L 2.29167E-6 3.7037E-6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4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581 0.00115 L 2.29167E-6 3.7037E-6 " pathEditMode="relative" rAng="0" ptsTypes="AA">
                                      <p:cBhvr>
                                        <p:cTn id="4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6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875E-6 0.08194 L -1.875E-6 3.7037E-6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03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项目技术及辅助工具</a:t>
            </a:r>
            <a:endParaRPr lang="zh-CN" altLang="en-US" sz="48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2309008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644023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6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628775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8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08272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1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093024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2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72521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3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57273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4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9036769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5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9021521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7" name="矩形 16"/>
          <p:cNvSpPr/>
          <p:nvPr/>
        </p:nvSpPr>
        <p:spPr>
          <a:xfrm>
            <a:off x="1644023" y="4495733"/>
            <a:ext cx="150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Docker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grpSp>
        <p:nvGrpSpPr>
          <p:cNvPr id="28" name="组合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589720" y="3556755"/>
            <a:ext cx="444836" cy="443230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9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2153453" y="3549358"/>
            <a:ext cx="446872" cy="450627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33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07315" y="3510553"/>
            <a:ext cx="514468" cy="489432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7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070950" y="3554550"/>
            <a:ext cx="453115" cy="445435"/>
            <a:chOff x="3722" y="2043"/>
            <a:chExt cx="236" cy="232"/>
          </a:xfrm>
          <a:solidFill>
            <a:schemeClr val="bg1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矩形 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01799" y="2113685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DA0000"/>
                </a:solidFill>
                <a:ea typeface="Dotum" panose="020B0600000101010101" pitchFamily="34" charset="-127"/>
              </a:rPr>
              <a:t>01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6" name="矩形 4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73692" y="2138564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02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37869" y="2086769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DA0000"/>
                </a:solidFill>
                <a:ea typeface="Dotum" panose="020B0600000101010101" pitchFamily="34" charset="-127"/>
              </a:rPr>
              <a:t>03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267728" y="2113685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9" name="圆角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50" name="组合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1" name="矩形 5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工具</a:t>
              </a:r>
              <a:r>
                <a:rPr lang="zh-CN" altLang="en-US" sz="2400" dirty="0" smtClean="0">
                  <a:solidFill>
                    <a:schemeClr val="tx1"/>
                  </a:solidFill>
                  <a:ea typeface="Microsoft YaHei UI" panose="020B0503020204020204" pitchFamily="34" charset="-122"/>
                </a:rPr>
                <a:t>与</a:t>
              </a:r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技术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53" name="矩形 52"/>
          <p:cNvSpPr/>
          <p:nvPr/>
        </p:nvSpPr>
        <p:spPr>
          <a:xfrm>
            <a:off x="4233728" y="5114241"/>
            <a:ext cx="1356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Spring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72520" y="4495733"/>
            <a:ext cx="1515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Tomcat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572519" y="5114241"/>
            <a:ext cx="1515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Nginx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199588" y="4496547"/>
            <a:ext cx="1356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Maven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44022" y="5114241"/>
            <a:ext cx="150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Multi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035482" y="4495733"/>
            <a:ext cx="150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Db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35481" y="5114241"/>
            <a:ext cx="150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Multi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45" grpId="0"/>
      <p:bldP spid="46" grpId="0"/>
      <p:bldP spid="47" grpId="0"/>
      <p:bldP spid="48" grpId="0"/>
      <p:bldP spid="49" grpId="0" animBg="1"/>
      <p:bldP spid="4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08272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1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093024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2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72521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3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57273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grpSp>
        <p:nvGrpSpPr>
          <p:cNvPr id="36" name="组合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07315" y="3510553"/>
            <a:ext cx="514468" cy="489432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7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070950" y="3554550"/>
            <a:ext cx="453115" cy="445435"/>
            <a:chOff x="3722" y="2043"/>
            <a:chExt cx="236" cy="232"/>
          </a:xfrm>
          <a:solidFill>
            <a:schemeClr val="bg1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矩形 4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73692" y="2138564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37869" y="2086769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DA0000"/>
                </a:solidFill>
                <a:ea typeface="Dotum" panose="020B0600000101010101" pitchFamily="34" charset="-127"/>
              </a:rPr>
              <a:t>05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9" name="圆角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50" name="组合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1" name="矩形 5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工具</a:t>
              </a:r>
              <a:r>
                <a:rPr lang="zh-CN" altLang="en-US" sz="2400" dirty="0" smtClean="0">
                  <a:solidFill>
                    <a:schemeClr val="tx1"/>
                  </a:solidFill>
                  <a:ea typeface="Microsoft YaHei UI" panose="020B0503020204020204" pitchFamily="34" charset="-122"/>
                </a:rPr>
                <a:t>与</a:t>
              </a:r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技术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53" name="矩形 52"/>
          <p:cNvSpPr/>
          <p:nvPr/>
        </p:nvSpPr>
        <p:spPr>
          <a:xfrm>
            <a:off x="4037429" y="5015767"/>
            <a:ext cx="1654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Special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72520" y="4495733"/>
            <a:ext cx="1515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Third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572519" y="5114241"/>
            <a:ext cx="1515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Party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199588" y="4496547"/>
            <a:ext cx="1356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Activiti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7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46" grpId="0"/>
      <p:bldP spid="47" grpId="0"/>
      <p:bldP spid="49" grpId="0" animBg="1"/>
      <p:bldP spid="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</a:t>
            </a: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ocker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容器技术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服务环境打包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Dockerfile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单一镜像构建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docker-compose.yml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多镜像，多容器编排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为什么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便捷、高效、轻耦合、快速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Docker</a:t>
              </a:r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/Multi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46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e7d195523061f1c0205959036996ad55c215b892a7aac5c0B9ADEF7896FB48F2EF97163A2DE1401E1875DEDC438B7864AD24CA23553DBBBD975DAF4CAD4A2592689FFB6CEE59FFA55B2702D0E5EE29CDFC0DD98BC7D6A39AC4E055256EE11BBEDCDB7C9722D66262996B68DE860BD3C77EBCAECB599909EC0E07B61811075331ABCDE6990254B8C8</_7b1dac89e7d195523061f1c0316ecb71>
</e7d195523061f1c0>
</file>

<file path=customXml/itemProps1.xml><?xml version="1.0" encoding="utf-8"?>
<ds:datastoreItem xmlns:ds="http://schemas.openxmlformats.org/officeDocument/2006/customXml" ds:itemID="{90BABEED-828B-45F4-952B-A7DE97B95DF1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3259</Words>
  <Application>Microsoft Office PowerPoint</Application>
  <PresentationFormat>宽屏</PresentationFormat>
  <Paragraphs>631</Paragraphs>
  <Slides>55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5" baseType="lpstr">
      <vt:lpstr>Dotum</vt:lpstr>
      <vt:lpstr>맑은 고딕</vt:lpstr>
      <vt:lpstr>Malgun Gothic Semilight</vt:lpstr>
      <vt:lpstr>Meiryo UI</vt:lpstr>
      <vt:lpstr>Microsoft JhengHei</vt:lpstr>
      <vt:lpstr>Microsoft JhengHei Light</vt:lpstr>
      <vt:lpstr>Microsoft YaHei UI</vt:lpstr>
      <vt:lpstr>MS PGothic</vt:lpstr>
      <vt:lpstr>Open Sans</vt:lpstr>
      <vt:lpstr>Open Sans Light</vt:lpstr>
      <vt:lpstr>宋体</vt:lpstr>
      <vt:lpstr>微软雅黑</vt:lpstr>
      <vt:lpstr>Arial</vt:lpstr>
      <vt:lpstr>Calibri</vt:lpstr>
      <vt:lpstr>Calibri Light</vt:lpstr>
      <vt:lpstr>Helvetica</vt:lpstr>
      <vt:lpstr>Roboto</vt:lpstr>
      <vt:lpstr>Segoe UI Semilight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夏嘉伦</cp:lastModifiedBy>
  <cp:revision>174</cp:revision>
  <dcterms:created xsi:type="dcterms:W3CDTF">2016-10-21T10:43:41Z</dcterms:created>
  <dcterms:modified xsi:type="dcterms:W3CDTF">2017-07-16T23:46:07Z</dcterms:modified>
</cp:coreProperties>
</file>