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6" r:id="rId3"/>
    <p:sldId id="259" r:id="rId4"/>
    <p:sldId id="276" r:id="rId5"/>
    <p:sldId id="321" r:id="rId6"/>
    <p:sldId id="342" r:id="rId7"/>
    <p:sldId id="322" r:id="rId8"/>
    <p:sldId id="286" r:id="rId9"/>
    <p:sldId id="346" r:id="rId10"/>
    <p:sldId id="347" r:id="rId11"/>
    <p:sldId id="348" r:id="rId12"/>
    <p:sldId id="351" r:id="rId13"/>
    <p:sldId id="323" r:id="rId14"/>
    <p:sldId id="319" r:id="rId15"/>
    <p:sldId id="349" r:id="rId16"/>
    <p:sldId id="350" r:id="rId17"/>
    <p:sldId id="352" r:id="rId18"/>
    <p:sldId id="324" r:id="rId19"/>
    <p:sldId id="282" r:id="rId20"/>
    <p:sldId id="343" r:id="rId21"/>
    <p:sldId id="34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52" d="100"/>
          <a:sy n="52" d="100"/>
        </p:scale>
        <p:origin x="-102" y="-234"/>
      </p:cViewPr>
      <p:guideLst>
        <p:guide orient="horz" pos="2171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001770" y="6082665"/>
            <a:ext cx="4277360" cy="7035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40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zh-CN" altLang="en-US" sz="40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焦点</a:t>
            </a:r>
            <a:endParaRPr lang="x-none" altLang="zh-CN" sz="4000" dirty="0" smtClean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 bldLvl="0" animBg="1"/>
      <p:bldP spid="12" grpId="1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349365" y="1572732"/>
            <a:ext cx="38426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打开软件，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clone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项目后，列表出现项目名称。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点击项目名，右侧的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history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可显示项目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记录及具体内容。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桌面版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9" y="1233424"/>
            <a:ext cx="7566454" cy="412496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08" y="360913"/>
            <a:ext cx="70494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17716" y="945515"/>
            <a:ext cx="38426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另外相比于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命令行操作，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可以直接在文件夹下进行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增删改操作，软件会显示最新的更改，选择需要同步的更改并点击下方的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，再点击右侧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ync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则使本地与远程仓库同步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桌面版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8" y="965805"/>
            <a:ext cx="7900931" cy="49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75301" y="716191"/>
            <a:ext cx="44095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在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端开发过程中，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端项目的启动，需要用到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进行操作。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输入命令后，打开浏览器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输入</a:t>
            </a:r>
            <a:r>
              <a:rPr lang="zh-CN" altLang="en-US" sz="2400" dirty="0"/>
              <a:t>地址：</a:t>
            </a:r>
            <a:r>
              <a:rPr lang="en-US" altLang="zh-CN" sz="2400" dirty="0"/>
              <a:t>http://localhost:8000/app/index.html</a:t>
            </a:r>
            <a:r>
              <a:rPr lang="zh-CN" altLang="en-US" sz="2400" dirty="0" smtClean="0"/>
              <a:t>，就可以设计网页的运行效果。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nodeJS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" y="1333038"/>
            <a:ext cx="667795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项目运用到的技术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1584148">
            <a:off x="1979294" y="2396196"/>
            <a:ext cx="1230630" cy="974725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 b="1" dirty="0" smtClean="0"/>
              <a:t>Wh</a:t>
            </a:r>
            <a:r>
              <a:rPr lang="en-US" altLang="zh-CN" sz="2400" b="1" dirty="0" smtClean="0"/>
              <a:t>at</a:t>
            </a:r>
            <a:endParaRPr lang="x-none" altLang="en-US" sz="2400" b="1" dirty="0"/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578607" y="2006395"/>
            <a:ext cx="72296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采用Angular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作为开发框架，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bootstrap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作为页面样式框架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学习使用及编写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及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Jason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代码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</a:p>
        </p:txBody>
      </p:sp>
      <p:sp>
        <p:nvSpPr>
          <p:cNvPr id="21" name="矩形 20"/>
          <p:cNvSpPr/>
          <p:nvPr/>
        </p:nvSpPr>
        <p:spPr>
          <a:xfrm>
            <a:off x="1303655" y="321945"/>
            <a:ext cx="53911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Angular</a:t>
            </a:r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JS+bootstrap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43" grpId="0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45173" y="976854"/>
            <a:ext cx="5346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Angular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作为开发框架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侧重页面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逻辑控制。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使用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angularJS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对于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前端端与后端进行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完整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的端对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端的交互有着重要作用。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</a:p>
        </p:txBody>
      </p:sp>
      <p:sp>
        <p:nvSpPr>
          <p:cNvPr id="21" name="矩形 20"/>
          <p:cNvSpPr/>
          <p:nvPr/>
        </p:nvSpPr>
        <p:spPr>
          <a:xfrm>
            <a:off x="1303655" y="321945"/>
            <a:ext cx="53911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Angular</a:t>
            </a:r>
            <a:r>
              <a:rPr lang="en-US" altLang="zh-CN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JS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45173" y="4313354"/>
            <a:ext cx="4860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AngularJS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是一个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框架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AngularJS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通过 指令 扩展了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，且通过 表达式 绑定数据到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" y="1452830"/>
            <a:ext cx="601111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74333" y="1507987"/>
            <a:ext cx="5986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采用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bootstrap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作为页面样式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框架，侧重页面美化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展现。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Bootstrap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是中响应式设计，对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PC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和手机都有很高的自适应性。另外，参考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bootstrap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中文网的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样式等文档，对进行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网页设计很方便。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</a:p>
        </p:txBody>
      </p:sp>
      <p:sp>
        <p:nvSpPr>
          <p:cNvPr id="21" name="矩形 20"/>
          <p:cNvSpPr/>
          <p:nvPr/>
        </p:nvSpPr>
        <p:spPr>
          <a:xfrm>
            <a:off x="1303655" y="321945"/>
            <a:ext cx="53911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bootstrap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5" y="1452220"/>
            <a:ext cx="5780088" cy="38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1584148">
            <a:off x="1979294" y="1242033"/>
            <a:ext cx="1230630" cy="974725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 b="1" dirty="0" smtClean="0"/>
              <a:t>Wh</a:t>
            </a:r>
            <a:r>
              <a:rPr lang="en-US" altLang="zh-CN" sz="2400" b="1" dirty="0" smtClean="0"/>
              <a:t>at</a:t>
            </a:r>
            <a:endParaRPr lang="x-none" altLang="en-US" sz="2400" b="1" dirty="0"/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578605" y="1041652"/>
            <a:ext cx="7766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端未与服务器搭建之前，为了在网页上显示数据，编写需要的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Jason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静态数据文件。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</a:p>
        </p:txBody>
      </p:sp>
      <p:sp>
        <p:nvSpPr>
          <p:cNvPr id="21" name="矩形 20"/>
          <p:cNvSpPr/>
          <p:nvPr/>
        </p:nvSpPr>
        <p:spPr>
          <a:xfrm>
            <a:off x="1303655" y="321945"/>
            <a:ext cx="53911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EE534F"/>
                </a:solidFill>
                <a:ea typeface="Microsoft YaHei UI" panose="020B0503020204020204" pitchFamily="34" charset="-122"/>
              </a:rPr>
              <a:t>Jason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46" y="2622208"/>
            <a:ext cx="5792259" cy="41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43" grpId="0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5</a:t>
            </a:r>
          </a:p>
        </p:txBody>
      </p:sp>
      <p:sp>
        <p:nvSpPr>
          <p:cNvPr id="30" name="矩形 29"/>
          <p:cNvSpPr/>
          <p:nvPr/>
        </p:nvSpPr>
        <p:spPr>
          <a:xfrm>
            <a:off x="1253490" y="354965"/>
            <a:ext cx="329120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sz="2400" dirty="0">
                <a:solidFill>
                  <a:srgbClr val="EE534F"/>
                </a:solidFill>
                <a:ea typeface="Microsoft YaHei UI" panose="020B0503020204020204" pitchFamily="34" charset="-122"/>
              </a:rPr>
              <a:t>个人相关工作量</a:t>
            </a:r>
            <a:endParaRPr lang="x-none" altLang="zh-CN" sz="2400" dirty="0">
              <a:solidFill>
                <a:schemeClr val="tx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472908" y="4546416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92713" y="5534660"/>
            <a:ext cx="1262380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22" name="左大括号 21"/>
          <p:cNvSpPr/>
          <p:nvPr/>
        </p:nvSpPr>
        <p:spPr>
          <a:xfrm>
            <a:off x="4778092" y="5155882"/>
            <a:ext cx="582295" cy="1216025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07290" y="5077141"/>
            <a:ext cx="431878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46" y="1327354"/>
            <a:ext cx="5887775" cy="266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12658" y="46945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7161530" y="1639570"/>
            <a:ext cx="520128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</a:p>
        </p:txBody>
      </p:sp>
      <p:sp>
        <p:nvSpPr>
          <p:cNvPr id="51" name="矩形 50"/>
          <p:cNvSpPr/>
          <p:nvPr/>
        </p:nvSpPr>
        <p:spPr>
          <a:xfrm>
            <a:off x="7169785" y="2794000"/>
            <a:ext cx="447230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项目辅助工具</a:t>
            </a:r>
          </a:p>
        </p:txBody>
      </p:sp>
      <p:sp>
        <p:nvSpPr>
          <p:cNvPr id="54" name="矩形 53"/>
          <p:cNvSpPr/>
          <p:nvPr/>
        </p:nvSpPr>
        <p:spPr>
          <a:xfrm>
            <a:off x="7169785" y="4090035"/>
            <a:ext cx="488251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项目运用到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的技术</a:t>
            </a: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66615" y="42966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62393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879822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125352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38363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785" y="5348605"/>
            <a:ext cx="453707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22" grpId="0" bldLvl="0" animBg="1"/>
      <p:bldP spid="22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管理活动参与及结果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545233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864349" y="2039448"/>
            <a:ext cx="980339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39426" y="2525624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67262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065263" y="2502559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管理活动</a:t>
              </a:r>
              <a:r>
                <a:rPr lang="zh-CN" altLang="en-US" sz="2400" dirty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参与及结果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2501786" y="46042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参与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72498" y="3447256"/>
            <a:ext cx="2052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积极配合队友，共同制定项目的核心设计并全程参与实现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9" name="矩形 3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04161" y="3276940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讨论设计实现上的缺漏之处，接受队友的意见改正完善自己的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不足。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0" name="矩形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31391" y="3570366"/>
            <a:ext cx="2052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参与开发过程中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设计、开发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测试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及演示等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16749" y="4569783"/>
            <a:ext cx="8692677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12567" y="4648972"/>
            <a:ext cx="4501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程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与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6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7" grpId="0" animBg="1"/>
      <p:bldP spid="20" grpId="0" animBg="1"/>
      <p:bldP spid="28" grpId="0" animBg="1"/>
      <p:bldP spid="28" grpId="1" animBg="1"/>
      <p:bldP spid="32" grpId="0"/>
      <p:bldP spid="38" grpId="0"/>
      <p:bldP spid="39" grpId="0"/>
      <p:bldP spid="40" grpId="0"/>
      <p:bldP spid="22" grpId="0" animBg="1"/>
      <p:bldP spid="22" grpId="1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055242" y="2132113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/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348569">
              <a:off x="4094470" y="2419468"/>
              <a:ext cx="187840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web</a:t>
              </a:r>
              <a:r>
                <a:rPr lang="x-none" altLang="zh-CN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端</a:t>
              </a:r>
              <a:endPara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页面</a:t>
              </a:r>
              <a:endPara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功能实现</a:t>
              </a:r>
              <a:endParaRPr lang="x-none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/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651290">
              <a:off x="6433150" y="2417229"/>
              <a:ext cx="1878401" cy="1483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编写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项目相关文档</a:t>
              </a:r>
              <a:endParaRPr lang="x-none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Personal Task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149208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4622459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4785969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61554" y="166128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99890" y="1576705"/>
            <a:ext cx="108331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02087" y="278634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86876" y="416319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36406" y="5396126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6488" y="1236345"/>
            <a:ext cx="4890135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需求分析明确需求，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根据需求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确认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页面要完成哪些需求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6488" y="2586460"/>
            <a:ext cx="4268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参照</a:t>
            </a:r>
            <a:r>
              <a:rPr lang="x-non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开发前事先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确定好的</a:t>
            </a:r>
            <a:r>
              <a:rPr lang="x-non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产品设计原型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及需要实现的功能，编写实现功能的代码</a:t>
            </a:r>
            <a:endParaRPr lang="x-none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634734" y="4622459"/>
            <a:ext cx="4268846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项目进行接近结束，编写相关文档</a:t>
            </a:r>
            <a:endParaRPr lang="x-none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11" grpId="0" bldLvl="0" animBg="1"/>
      <p:bldP spid="11" grpId="1" bldLvl="0" animBg="1"/>
      <p:bldP spid="33" grpId="0"/>
      <p:bldP spid="34" grpId="0"/>
      <p:bldP spid="35" grpId="0"/>
      <p:bldP spid="36" grpId="0"/>
      <p:bldP spid="37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项目辅助工具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65573" y="1735328"/>
            <a:ext cx="57511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用来作为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前端托管代码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工具。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对于前端</a:t>
            </a:r>
            <a:r>
              <a:rPr lang="x-non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设计不同界面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对应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及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代码很方便。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W</a:t>
            </a:r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ebStorm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" y="1544320"/>
            <a:ext cx="6134956" cy="382005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32" y="305435"/>
            <a:ext cx="638264" cy="93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03137" y="1246254"/>
            <a:ext cx="5751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优点：</a:t>
            </a:r>
            <a:r>
              <a:rPr lang="x-non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操作简单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编辑</a:t>
            </a:r>
            <a:endParaRPr lang="en-US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文件结构明确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W</a:t>
            </a:r>
            <a:r>
              <a:rPr lang="en-US" altLang="zh-CN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ebStorm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9" y="1246254"/>
            <a:ext cx="6004798" cy="373545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37" y="3106021"/>
            <a:ext cx="4860616" cy="37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598</Words>
  <Application>Microsoft Office PowerPoint</Application>
  <PresentationFormat>自定义</PresentationFormat>
  <Paragraphs>145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zero</cp:lastModifiedBy>
  <cp:revision>206</cp:revision>
  <dcterms:created xsi:type="dcterms:W3CDTF">2017-07-17T09:40:46Z</dcterms:created>
  <dcterms:modified xsi:type="dcterms:W3CDTF">2017-07-18T17:14:17Z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