
<file path=[Content_Types].xml><?xml version="1.0" encoding="utf-8"?>
<Types xmlns="http://schemas.openxmlformats.org/package/2006/content-types">
  <Default ContentType="application/x-fontdata" Extension="fntdata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aveSubsetFonts="1" strictFirstAndLastChars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51435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Roboto Mono"/>
      <p:regular r:id="rId23"/>
      <p:bold r:id="rId24"/>
      <p:italic r:id="rId25"/>
      <p:boldItalic r:id="rId26"/>
    </p:embeddedFont>
  </p:embeddedFontLst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None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None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None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None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None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None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None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None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None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6" Target="fonts/RobotoMono-boldItalic.fntdata" Type="http://schemas.openxmlformats.org/officeDocument/2006/relationships/font"/><Relationship Id="rId25" Target="fonts/RobotoMono-italic.fntdata" Type="http://schemas.openxmlformats.org/officeDocument/2006/relationships/font"/><Relationship Id="rId24" Target="fonts/RobotoMono-bold.fntdata" Type="http://schemas.openxmlformats.org/officeDocument/2006/relationships/font"/><Relationship Id="rId21" Target="fonts/Roboto-italic.fntdata" Type="http://schemas.openxmlformats.org/officeDocument/2006/relationships/font"/><Relationship Id="rId19" Target="fonts/Roboto-regular.fntdata" Type="http://schemas.openxmlformats.org/officeDocument/2006/relationships/font"/><Relationship Id="rId20" Target="fonts/Roboto-bold.fntdata" Type="http://schemas.openxmlformats.org/officeDocument/2006/relationships/font"/><Relationship Id="rId18" Target="fonts/ProximaNova-boldItalic.fntdata" Type="http://schemas.openxmlformats.org/officeDocument/2006/relationships/font"/><Relationship Id="rId17" Target="fonts/ProximaNova-italic.fntdata" Type="http://schemas.openxmlformats.org/officeDocument/2006/relationships/font"/><Relationship Id="rId16" Target="fonts/ProximaNova-bold.fntdata" Type="http://schemas.openxmlformats.org/officeDocument/2006/relationships/font"/><Relationship Id="rId15" Target="fonts/ProximaNova-regular.fntdata" Type="http://schemas.openxmlformats.org/officeDocument/2006/relationships/font"/><Relationship Id="rId14" Target="slides/slide10.xml" Type="http://schemas.openxmlformats.org/officeDocument/2006/relationships/slide"/><Relationship Id="rId13" Target="slides/slide9.xml" Type="http://schemas.openxmlformats.org/officeDocument/2006/relationships/slide"/><Relationship Id="rId12" Target="slides/slide8.xml" Type="http://schemas.openxmlformats.org/officeDocument/2006/relationships/slide"/><Relationship Id="rId11" Target="slides/slide7.xml" Type="http://schemas.openxmlformats.org/officeDocument/2006/relationships/slide"/><Relationship Id="rId10" Target="slides/slide6.xml" Type="http://schemas.openxmlformats.org/officeDocument/2006/relationships/slide"/><Relationship Id="rId9" Target="slides/slide5.xml" Type="http://schemas.openxmlformats.org/officeDocument/2006/relationships/slide"/><Relationship Id="rId8" Target="slides/slide4.xml" Type="http://schemas.openxmlformats.org/officeDocument/2006/relationships/slide"/><Relationship Id="rId7" Target="slides/slide3.xml" Type="http://schemas.openxmlformats.org/officeDocument/2006/relationships/slide"/><Relationship Id="rId6" Target="slides/slide2.xml" Type="http://schemas.openxmlformats.org/officeDocument/2006/relationships/slide"/><Relationship Id="rId5" Target="slides/slide1.xml" Type="http://schemas.openxmlformats.org/officeDocument/2006/relationships/slide"/><Relationship Id="rId4" Target="notesMasters/notesMaster1.xml" Type="http://schemas.openxmlformats.org/officeDocument/2006/relationships/notesMaster"/><Relationship Id="rId3" Target="slideMasters/slideMaster1.xml" Type="http://schemas.openxmlformats.org/officeDocument/2006/relationships/slideMaster"/><Relationship Id="rId23" Target="fonts/RobotoMono-regular.fntdata" Type="http://schemas.openxmlformats.org/officeDocument/2006/relationships/font"/><Relationship Id="rId2" Target="presProps.xml" Type="http://schemas.openxmlformats.org/officeDocument/2006/relationships/presProps"/><Relationship Id="rId22" Target="fonts/Roboto-boldItalic.fntdata" Type="http://schemas.openxmlformats.org/officeDocument/2006/relationships/font"/><Relationship Id="rId1" Target="theme/theme1.xml" Type="http://schemas.openxmlformats.org/officeDocument/2006/relationships/theme"/></Relationships>
</file>

<file path=ppt/notesMasters/_rels/notesMaster1.xml.rels><?xml version="1.0" encoding="UTF-8" standalone="yes"?>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folHlink="folHlink" hlink="hlink" tx1="dk1" tx2="lt2"/>
</p:notesMaster>
</file>

<file path=ppt/notesSlides/_rels/notesSlide1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2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3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4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5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6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7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8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_rels/notesSlide9.xml.rels><?xml version="1.0" encoding="UTF-8" standalone="yes"?><Relationships xmlns="http://schemas.openxmlformats.org/package/2006/relationships"><Relationship Id="rId1" Target="../notesMasters/notesMaster1.xml" Type="http://schemas.openxmlformats.org/officeDocument/2006/relationships/notesMaster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="t" anchorCtr="0" bIns="91425" lIns="91425" numCol="1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="t" anchorCtr="0" bIns="91425" lIns="91425" numCol="1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="t" anchorCtr="0" bIns="91425" lIns="91425" numCol="1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="t" anchorCtr="0" bIns="91425" lIns="91425" numCol="1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="t" anchorCtr="0" bIns="91425" lIns="91425" numCol="1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="t" anchorCtr="0" bIns="91425" lIns="91425" numCol="1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="t" anchorCtr="0" bIns="91425" lIns="91425" numCol="1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="t" anchorCtr="0" bIns="91425" lIns="91425" numCol="1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="t" anchorCtr="0" bIns="91425" lIns="91425" numCol="1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="b" anchorCtr="0" bIns="91425" lIns="91425" numCol="1" rIns="91425" tIns="91425"/>
          <a:lstStyle>
            <a:lvl1pPr algn="ctr" lvl="0">
              <a:spcBef>
                <a:spcPts val="0"/>
              </a:spcBef>
              <a:buSzPct val="100000"/>
              <a:defRPr sz="5200"/>
            </a:lvl1pPr>
            <a:lvl2pPr algn="ctr" lvl="1">
              <a:spcBef>
                <a:spcPts val="0"/>
              </a:spcBef>
              <a:buSzPct val="100000"/>
              <a:defRPr sz="5200"/>
            </a:lvl2pPr>
            <a:lvl3pPr algn="ctr" lvl="2">
              <a:spcBef>
                <a:spcPts val="0"/>
              </a:spcBef>
              <a:buSzPct val="100000"/>
              <a:defRPr sz="5200"/>
            </a:lvl3pPr>
            <a:lvl4pPr algn="ctr" lvl="3">
              <a:spcBef>
                <a:spcPts val="0"/>
              </a:spcBef>
              <a:buSzPct val="100000"/>
              <a:defRPr sz="5200"/>
            </a:lvl4pPr>
            <a:lvl5pPr algn="ctr" lvl="4">
              <a:spcBef>
                <a:spcPts val="0"/>
              </a:spcBef>
              <a:buSzPct val="100000"/>
              <a:defRPr sz="5200"/>
            </a:lvl5pPr>
            <a:lvl6pPr algn="ctr" lvl="5">
              <a:spcBef>
                <a:spcPts val="0"/>
              </a:spcBef>
              <a:buSzPct val="100000"/>
              <a:defRPr sz="5200"/>
            </a:lvl6pPr>
            <a:lvl7pPr algn="ctr" lvl="6">
              <a:spcBef>
                <a:spcPts val="0"/>
              </a:spcBef>
              <a:buSzPct val="100000"/>
              <a:defRPr sz="5200"/>
            </a:lvl7pPr>
            <a:lvl8pPr algn="ctr" lvl="7">
              <a:spcBef>
                <a:spcPts val="0"/>
              </a:spcBef>
              <a:buSzPct val="100000"/>
              <a:defRPr sz="5200"/>
            </a:lvl8pPr>
            <a:lvl9pPr algn="ctr" lvl="8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="t" anchorCtr="0" bIns="91425" lIns="91425" numCol="1" rIns="91425" tIns="91425"/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="ctr" anchorCtr="0" bIns="91425" lIns="91425" numCol="1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altLang="en"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="b" anchorCtr="0" bIns="91425" lIns="91425" numCol="1" rIns="91425" tIns="91425"/>
          <a:lstStyle>
            <a:lvl1pPr algn="ctr" lvl="0">
              <a:spcBef>
                <a:spcPts val="0"/>
              </a:spcBef>
              <a:buSzPct val="100000"/>
              <a:defRPr sz="12000"/>
            </a:lvl1pPr>
            <a:lvl2pPr algn="ctr" lvl="1">
              <a:spcBef>
                <a:spcPts val="0"/>
              </a:spcBef>
              <a:buSzPct val="100000"/>
              <a:defRPr sz="12000"/>
            </a:lvl2pPr>
            <a:lvl3pPr algn="ctr" lvl="2">
              <a:spcBef>
                <a:spcPts val="0"/>
              </a:spcBef>
              <a:buSzPct val="100000"/>
              <a:defRPr sz="12000"/>
            </a:lvl3pPr>
            <a:lvl4pPr algn="ctr" lvl="3">
              <a:spcBef>
                <a:spcPts val="0"/>
              </a:spcBef>
              <a:buSzPct val="100000"/>
              <a:defRPr sz="12000"/>
            </a:lvl4pPr>
            <a:lvl5pPr algn="ctr" lvl="4">
              <a:spcBef>
                <a:spcPts val="0"/>
              </a:spcBef>
              <a:buSzPct val="100000"/>
              <a:defRPr sz="12000"/>
            </a:lvl5pPr>
            <a:lvl6pPr algn="ctr" lvl="5">
              <a:spcBef>
                <a:spcPts val="0"/>
              </a:spcBef>
              <a:buSzPct val="100000"/>
              <a:defRPr sz="12000"/>
            </a:lvl6pPr>
            <a:lvl7pPr algn="ctr" lvl="6">
              <a:spcBef>
                <a:spcPts val="0"/>
              </a:spcBef>
              <a:buSzPct val="100000"/>
              <a:defRPr sz="12000"/>
            </a:lvl7pPr>
            <a:lvl8pPr algn="ctr" lvl="7">
              <a:spcBef>
                <a:spcPts val="0"/>
              </a:spcBef>
              <a:buSzPct val="100000"/>
              <a:defRPr sz="12000"/>
            </a:lvl8pPr>
            <a:lvl9pPr algn="ctr" lvl="8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="t" anchorCtr="0" bIns="91425" lIns="91425" numCol="1" rIns="91425" tIns="91425"/>
          <a:lstStyle>
            <a:lvl1pPr algn="ctr" lvl="0">
              <a:spcBef>
                <a:spcPts val="0"/>
              </a:spcBef>
              <a:defRPr/>
            </a:lvl1pPr>
            <a:lvl2pPr algn="ctr" lvl="1">
              <a:spcBef>
                <a:spcPts val="0"/>
              </a:spcBef>
              <a:defRPr/>
            </a:lvl2pPr>
            <a:lvl3pPr algn="ctr" lvl="2">
              <a:spcBef>
                <a:spcPts val="0"/>
              </a:spcBef>
              <a:defRPr/>
            </a:lvl3pPr>
            <a:lvl4pPr algn="ctr" lvl="3">
              <a:spcBef>
                <a:spcPts val="0"/>
              </a:spcBef>
              <a:defRPr/>
            </a:lvl4pPr>
            <a:lvl5pPr algn="ctr" lvl="4">
              <a:spcBef>
                <a:spcPts val="0"/>
              </a:spcBef>
              <a:defRPr/>
            </a:lvl5pPr>
            <a:lvl6pPr algn="ctr" lvl="5">
              <a:spcBef>
                <a:spcPts val="0"/>
              </a:spcBef>
              <a:defRPr/>
            </a:lvl6pPr>
            <a:lvl7pPr algn="ctr" lvl="6">
              <a:spcBef>
                <a:spcPts val="0"/>
              </a:spcBef>
              <a:defRPr/>
            </a:lvl7pPr>
            <a:lvl8pPr algn="ctr" lvl="7">
              <a:spcBef>
                <a:spcPts val="0"/>
              </a:spcBef>
              <a:defRPr/>
            </a:lvl8pPr>
            <a:lvl9pPr algn="ctr"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="ctr" anchorCtr="0" bIns="91425" lIns="91425" numCol="1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altLang="en"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="ctr" anchorCtr="0" bIns="91425" lIns="91425" numCol="1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altLang="en"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="ctr" anchorCtr="0" bIns="91425" lIns="91425" numCol="1" rIns="91425" tIns="91425"/>
          <a:lstStyle>
            <a:lvl1pPr algn="ctr" lvl="0">
              <a:spcBef>
                <a:spcPts val="0"/>
              </a:spcBef>
              <a:buSzPct val="100000"/>
              <a:defRPr sz="3600"/>
            </a:lvl1pPr>
            <a:lvl2pPr algn="ctr" lvl="1">
              <a:spcBef>
                <a:spcPts val="0"/>
              </a:spcBef>
              <a:buSzPct val="100000"/>
              <a:defRPr sz="3600"/>
            </a:lvl2pPr>
            <a:lvl3pPr algn="ctr" lvl="2">
              <a:spcBef>
                <a:spcPts val="0"/>
              </a:spcBef>
              <a:buSzPct val="100000"/>
              <a:defRPr sz="3600"/>
            </a:lvl3pPr>
            <a:lvl4pPr algn="ctr" lvl="3">
              <a:spcBef>
                <a:spcPts val="0"/>
              </a:spcBef>
              <a:buSzPct val="100000"/>
              <a:defRPr sz="3600"/>
            </a:lvl4pPr>
            <a:lvl5pPr algn="ctr" lvl="4">
              <a:spcBef>
                <a:spcPts val="0"/>
              </a:spcBef>
              <a:buSzPct val="100000"/>
              <a:defRPr sz="3600"/>
            </a:lvl5pPr>
            <a:lvl6pPr algn="ctr" lvl="5">
              <a:spcBef>
                <a:spcPts val="0"/>
              </a:spcBef>
              <a:buSzPct val="100000"/>
              <a:defRPr sz="3600"/>
            </a:lvl6pPr>
            <a:lvl7pPr algn="ctr" lvl="6">
              <a:spcBef>
                <a:spcPts val="0"/>
              </a:spcBef>
              <a:buSzPct val="100000"/>
              <a:defRPr sz="3600"/>
            </a:lvl7pPr>
            <a:lvl8pPr algn="ctr" lvl="7">
              <a:spcBef>
                <a:spcPts val="0"/>
              </a:spcBef>
              <a:buSzPct val="100000"/>
              <a:defRPr sz="3600"/>
            </a:lvl8pPr>
            <a:lvl9pPr algn="ctr" lvl="8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="ctr" anchorCtr="0" bIns="91425" lIns="91425" numCol="1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altLang="en"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="t" anchorCtr="0" bIns="91425" lIns="91425" numCol="1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="t" anchorCtr="0" bIns="91425" lIns="91425" numCol="1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="ctr" anchorCtr="0" bIns="91425" lIns="91425" numCol="1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altLang="en"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="t" anchorCtr="0" bIns="91425" lIns="91425" numCol="1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="t" anchorCtr="0" bIns="91425" lIns="91425" numCol="1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="t" anchorCtr="0" bIns="91425" lIns="91425" numCol="1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="ctr" anchorCtr="0" bIns="91425" lIns="91425" numCol="1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altLang="en"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="t" anchorCtr="0" bIns="91425" lIns="91425" numCol="1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="ctr" anchorCtr="0" bIns="91425" lIns="91425" numCol="1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altLang="en"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="b" anchorCtr="0" bIns="91425" lIns="91425" numCol="1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="t" anchorCtr="0" bIns="91425" lIns="91425" numCol="1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="ctr" anchorCtr="0" bIns="91425" lIns="91425" numCol="1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altLang="en"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="ctr" anchorCtr="0" bIns="91425" lIns="91425" numCol="1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="ctr" anchorCtr="0" bIns="91425" lIns="91425" numCol="1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altLang="en"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="ctr" anchorCtr="0" bIns="91425" lIns="91425" numCol="1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="b" anchorCtr="0" bIns="91425" lIns="91425" numCol="1" rIns="91425" tIns="91425"/>
          <a:lstStyle>
            <a:lvl1pPr algn="ctr" lvl="0">
              <a:spcBef>
                <a:spcPts val="0"/>
              </a:spcBef>
              <a:buSzPct val="100000"/>
              <a:defRPr sz="4200"/>
            </a:lvl1pPr>
            <a:lvl2pPr algn="ctr" lvl="1">
              <a:spcBef>
                <a:spcPts val="0"/>
              </a:spcBef>
              <a:buSzPct val="100000"/>
              <a:defRPr sz="4200"/>
            </a:lvl2pPr>
            <a:lvl3pPr algn="ctr" lvl="2">
              <a:spcBef>
                <a:spcPts val="0"/>
              </a:spcBef>
              <a:buSzPct val="100000"/>
              <a:defRPr sz="4200"/>
            </a:lvl3pPr>
            <a:lvl4pPr algn="ctr" lvl="3">
              <a:spcBef>
                <a:spcPts val="0"/>
              </a:spcBef>
              <a:buSzPct val="100000"/>
              <a:defRPr sz="4200"/>
            </a:lvl4pPr>
            <a:lvl5pPr algn="ctr" lvl="4">
              <a:spcBef>
                <a:spcPts val="0"/>
              </a:spcBef>
              <a:buSzPct val="100000"/>
              <a:defRPr sz="4200"/>
            </a:lvl5pPr>
            <a:lvl6pPr algn="ctr" lvl="5">
              <a:spcBef>
                <a:spcPts val="0"/>
              </a:spcBef>
              <a:buSzPct val="100000"/>
              <a:defRPr sz="4200"/>
            </a:lvl6pPr>
            <a:lvl7pPr algn="ctr" lvl="6">
              <a:spcBef>
                <a:spcPts val="0"/>
              </a:spcBef>
              <a:buSzPct val="100000"/>
              <a:defRPr sz="4200"/>
            </a:lvl7pPr>
            <a:lvl8pPr algn="ctr" lvl="7">
              <a:spcBef>
                <a:spcPts val="0"/>
              </a:spcBef>
              <a:buSzPct val="100000"/>
              <a:defRPr sz="4200"/>
            </a:lvl8pPr>
            <a:lvl9pPr algn="ctr"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="t" anchorCtr="0" bIns="91425" lIns="91425" numCol="1" rIns="91425" tIns="91425"/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="ctr" anchorCtr="0" bIns="91425" lIns="91425" numCol="1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="ctr" anchorCtr="0" bIns="91425" lIns="91425" numCol="1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altLang="en"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="ctr" anchorCtr="0" bIns="91425" lIns="91425" numCol="1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="ctr" anchorCtr="0" bIns="91425" lIns="91425" numCol="1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altLang="en"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2" Target="../slideLayouts/slideLayout11.xml" Type="http://schemas.openxmlformats.org/officeDocument/2006/relationships/slideLayout"/><Relationship Id="rId11" Target="../slideLayouts/slideLayout10.xml" Type="http://schemas.openxmlformats.org/officeDocument/2006/relationships/slideLayout"/><Relationship Id="rId9" Target="../slideLayouts/slideLayout8.xml" Type="http://schemas.openxmlformats.org/officeDocument/2006/relationships/slideLayout"/><Relationship Id="rId10" Target="../slideLayouts/slideLayout9.xml" Type="http://schemas.openxmlformats.org/officeDocument/2006/relationships/slideLayout"/><Relationship Id="rId8" Target="../slideLayouts/slideLayout7.xml" Type="http://schemas.openxmlformats.org/officeDocument/2006/relationships/slideLayout"/><Relationship Id="rId7" Target="../slideLayouts/slideLayout6.xml" Type="http://schemas.openxmlformats.org/officeDocument/2006/relationships/slideLayout"/><Relationship Id="rId6" Target="../slideLayouts/slideLayout5.xml" Type="http://schemas.openxmlformats.org/officeDocument/2006/relationships/slideLayout"/><Relationship Id="rId5" Target="../slideLayouts/slideLayout4.xml" Type="http://schemas.openxmlformats.org/officeDocument/2006/relationships/slideLayout"/><Relationship Id="rId4" Target="../slideLayouts/slideLayout3.xml" Type="http://schemas.openxmlformats.org/officeDocument/2006/relationships/slideLayout"/><Relationship Id="rId3" Target="../slideLayouts/slideLayout2.xml" Type="http://schemas.openxmlformats.org/officeDocument/2006/relationships/slideLayout"/><Relationship Id="rId2" Target="../slideLayouts/slideLayout1.xml" Type="http://schemas.openxmlformats.org/officeDocument/2006/relationships/slideLayout"/><Relationship Id="rId1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r" lvl="0">
              <a:spcBef>
                <a:spcPts val="0"/>
              </a:spcBef>
              <a:buNone/>
            </a:pPr>
            <a:fld id="{00000000-1234-1234-1234-123412341234}" type="slidenum">
              <a:rPr altLang="en"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arget="../notesSlides/notesSlide1.xml" Type="http://schemas.openxmlformats.org/officeDocument/2006/relationships/notesSlide"/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<Relationships xmlns="http://schemas.openxmlformats.org/package/2006/relationships"><Relationship Id="rId1" Target="../slideLayouts/slideLayout5.xml" Type="http://schemas.openxmlformats.org/officeDocument/2006/relationships/slideLayout"/></Relationships>
</file>

<file path=ppt/slides/_rels/slide2.xml.rels><?xml version="1.0" encoding="UTF-8" standalone="yes"?><Relationships xmlns="http://schemas.openxmlformats.org/package/2006/relationships"><Relationship Id="rId2" Target="../notesSlides/notesSlide2.xml" Type="http://schemas.openxmlformats.org/officeDocument/2006/relationships/notesSlide"/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<Relationships xmlns="http://schemas.openxmlformats.org/package/2006/relationships"><Relationship Id="rId2" Target="../notesSlides/notesSlide3.xml" Type="http://schemas.openxmlformats.org/officeDocument/2006/relationships/notesSlide"/><Relationship Id="rId1" Target="../slideLayouts/slideLayout8.xml" Type="http://schemas.openxmlformats.org/officeDocument/2006/relationships/slideLayout"/></Relationships>
</file>

<file path=ppt/slides/_rels/slide4.xml.rels><?xml version="1.0" encoding="UTF-8" standalone="yes"?><Relationships xmlns="http://schemas.openxmlformats.org/package/2006/relationships"><Relationship Id="rId2" Target="../notesSlides/notesSlide4.xml" Type="http://schemas.openxmlformats.org/officeDocument/2006/relationships/notesSlide"/><Relationship Id="rId1" Target="../slideLayouts/slideLayout8.xml" Type="http://schemas.openxmlformats.org/officeDocument/2006/relationships/slideLayout"/></Relationships>
</file>

<file path=ppt/slides/_rels/slide5.xml.rels><?xml version="1.0" encoding="UTF-8" standalone="yes"?><Relationships xmlns="http://schemas.openxmlformats.org/package/2006/relationships"><Relationship Id="rId2" Target="../notesSlides/notesSlide5.xml" Type="http://schemas.openxmlformats.org/officeDocument/2006/relationships/notesSlide"/><Relationship Id="rId1" Target="../slideLayouts/slideLayout8.xml" Type="http://schemas.openxmlformats.org/officeDocument/2006/relationships/slideLayout"/></Relationships>
</file>

<file path=ppt/slides/_rels/slide6.xml.rels><?xml version="1.0" encoding="UTF-8" standalone="yes"?><Relationships xmlns="http://schemas.openxmlformats.org/package/2006/relationships"><Relationship Id="rId2" Target="../notesSlides/notesSlide6.xml" Type="http://schemas.openxmlformats.org/officeDocument/2006/relationships/notesSlide"/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<Relationships xmlns="http://schemas.openxmlformats.org/package/2006/relationships"><Relationship Id="rId3" Target="../media/image00.png" Type="http://schemas.openxmlformats.org/officeDocument/2006/relationships/image"/><Relationship Id="rId2" Target="../notesSlides/notesSlide7.xml" Type="http://schemas.openxmlformats.org/officeDocument/2006/relationships/notesSlide"/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<Relationships xmlns="http://schemas.openxmlformats.org/package/2006/relationships"><Relationship Id="rId3" Target="../media/image01.png" Type="http://schemas.openxmlformats.org/officeDocument/2006/relationships/image"/><Relationship Id="rId2" Target="../notesSlides/notesSlide8.xml" Type="http://schemas.openxmlformats.org/officeDocument/2006/relationships/notesSlide"/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<Relationships xmlns="http://schemas.openxmlformats.org/package/2006/relationships"><Relationship Id="rId2" Target="../notesSlides/notesSlide9.xml" Type="http://schemas.openxmlformats.org/officeDocument/2006/relationships/notesSlide"/><Relationship Id="rId1" Target="../slideLayouts/slideLayout5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="b" anchorCtr="0" bIns="91425" lIns="91425" numCol="1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altLang="en" lang="en">
                <a:latin typeface="Proxima Nova"/>
                <a:ea typeface="Proxima Nova"/>
                <a:cs typeface="Proxima Nova"/>
                <a:sym typeface="Proxima Nova"/>
              </a:rPr>
              <a:t>Broget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="t" anchorCtr="0" bIns="91425" lIns="91425" numCol="1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altLang="en" lang="en"/>
              <a:t>Content distribution on steroids.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/>
        <p:txBody>
          <a:bodyPr/>
          <a:lstStyle/>
          <a:p>
            <a:r>
              <a:rPr/>
              <a:t>And that's just the beginning.</a:t>
            </a:r>
            <a:endParaRPr/>
          </a:p>
        </p:txBody>
      </p:sp>
      <p:sp>
        <p:nvSpPr>
          <p:cNvPr id="27" name="rect26"/>
          <p:cNvSpPr txBox="1"/>
          <p:nvPr/>
        </p:nvSpPr>
        <p:spPr>
          <a:xfrm>
            <a:off x="439232" y="1219094"/>
            <a:ext cx="6229928" cy="2922239"/>
          </a:xfrm>
          <a:prstGeom prst="rect">
            <a:avLst/>
          </a:prstGeom>
          <a:noFill/>
        </p:spPr>
        <p:txBody>
          <a:bodyPr wrap="square"/>
          <a:lstStyle/>
          <a:p>
            <a:r>
              <a:rPr>
                <a:solidFill>
                  <a:srgbClr val="F3F3F3"/>
                </a:solidFill>
              </a:rPr>
              <a:t>Restaurants can have open networks which can push advertising, menus and other relevant content to customers.</a:t>
            </a:r>
            <a:endParaRPr/>
          </a:p>
          <a:p/>
          <a:p>
            <a:r>
              <a:rPr>
                <a:solidFill>
                  <a:srgbClr val="F3F3F3"/>
                </a:solidFill>
              </a:rPr>
              <a:t>Wifi networks can be used to deliver region specific content.</a:t>
            </a:r>
          </a:p>
          <a:p>
            <a:r>
              <a:rPr>
                <a:solidFill>
                  <a:srgbClr val="F3F3F3"/>
                </a:solidFill>
              </a:rPr>
              <a:t/>
            </a:r>
          </a:p>
          <a:p>
            <a:r>
              <a:rPr>
                <a:solidFill>
                  <a:srgbClr val="F3F3F3"/>
                </a:solidFill>
              </a:rPr>
              <a:t>A decentralized network can be configured independent of the Internet.</a:t>
            </a:r>
          </a:p>
          <a:p>
            <a:r>
              <a:rPr>
                <a:solidFill>
                  <a:srgbClr val="F3F3F3"/>
                </a:solidFill>
              </a:rPr>
              <a:t/>
            </a:r>
          </a:p>
          <a:p>
            <a:r>
              <a:rPr>
                <a:solidFill>
                  <a:srgbClr val="F3F3F3"/>
                </a:solidFill>
              </a:rPr>
              <a:t>IDs of connected users can be used to track students in schools, colleges and workplaces. </a:t>
            </a:r>
          </a:p>
          <a:p>
            <a:r>
              <a:rPr>
                <a:solidFill>
                  <a:srgbClr val="F3F3F3"/>
                </a:solidFill>
              </a:rPr>
              <a:t/>
            </a:r>
          </a:p>
          <a:p>
            <a:r>
              <a:rPr>
                <a:solidFill>
                  <a:srgbClr val="F3F3F3"/>
                </a:solidFill>
              </a:rPr>
              <a:t/>
            </a:r>
          </a:p>
          <a:p>
            <a:r>
              <a:rPr>
                <a:solidFill>
                  <a:srgbClr val="F3F3F3"/>
                </a:solidFill>
              </a:rPr>
              <a:t/>
            </a:r>
          </a:p>
          <a:p>
            <a:r>
              <a:rPr>
                <a:solidFill>
                  <a:srgbClr val="F3F3F3"/>
                </a:solidFill>
              </a:rPr>
              <a:t/>
            </a:r>
          </a:p>
          <a:p/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90250" y="450150"/>
            <a:ext cx="6986399" cy="4090800"/>
          </a:xfrm>
          <a:prstGeom prst="rect">
            <a:avLst/>
          </a:prstGeom>
        </p:spPr>
        <p:txBody>
          <a:bodyPr anchor="ctr" anchorCtr="0" bIns="91425" lIns="91425" numCol="1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altLang="en" lang="en"/>
              <a:t>How does Broget work?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="b" anchorCtr="0" bIns="91425" lIns="91425" numCol="1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altLang="en" lang="en"/>
              <a:t>Step 1</a:t>
            </a:r>
          </a:p>
        </p:txBody>
      </p:sp>
      <p:sp>
        <p:nvSpPr>
          <p:cNvPr id="66" name="Shape 66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="t" anchorCtr="0" bIns="91425" lIns="91425" numCol="1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altLang="en" lang="en"/>
              <a:t>The phone.</a:t>
            </a:r>
          </a:p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4964050" y="724200"/>
            <a:ext cx="3837000" cy="3695099"/>
          </a:xfrm>
          <a:prstGeom prst="rect">
            <a:avLst/>
          </a:prstGeom>
        </p:spPr>
        <p:txBody>
          <a:bodyPr anchor="ctr" anchorCtr="0" bIns="91425" lIns="91425" numCol="1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altLang="en" lang="en" sz="2400"/>
              <a:t>When downloading a file on your mobile phone, use Broget.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="b" anchorCtr="0" bIns="91425" lIns="91425" numCol="1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altLang="en" lang="en"/>
              <a:t>Step 2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="t" anchorCtr="0" bIns="91425" lIns="91425" numCol="1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altLang="en" lang="en"/>
              <a:t>The download box.</a:t>
            </a:r>
          </a:p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4964050" y="724200"/>
            <a:ext cx="3837000" cy="3695099"/>
          </a:xfrm>
          <a:prstGeom prst="rect">
            <a:avLst/>
          </a:prstGeom>
        </p:spPr>
        <p:txBody>
          <a:bodyPr anchor="ctr" anchorCtr="0" bIns="91425" lIns="91425" numCol="1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altLang="en" lang="en" sz="2400"/>
              <a:t>The link is sent to a download box which gets the file.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="b" anchorCtr="0" bIns="91425" lIns="91425" numCol="1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altLang="en" lang="en"/>
              <a:t>Step 3</a:t>
            </a:r>
          </a:p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="t" anchorCtr="0" bIns="91425" lIns="91425" numCol="1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altLang="en" lang="en"/>
              <a:t>The reunion.</a:t>
            </a:r>
          </a:p>
        </p:txBody>
      </p:sp>
      <p:sp>
        <p:nvSpPr>
          <p:cNvPr id="81" name="Shape 81"/>
          <p:cNvSpPr txBox="1"/>
          <p:nvPr>
            <p:ph idx="2" type="body"/>
          </p:nvPr>
        </p:nvSpPr>
        <p:spPr>
          <a:xfrm>
            <a:off x="4964050" y="724200"/>
            <a:ext cx="3837000" cy="3695099"/>
          </a:xfrm>
          <a:prstGeom prst="rect">
            <a:avLst/>
          </a:prstGeom>
        </p:spPr>
        <p:txBody>
          <a:bodyPr anchor="ctr" anchorCtr="0" bIns="91425" lIns="91425" numCol="1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altLang="en" lang="en" sz="2400"/>
              <a:t>The file is moved from the download box to the phone when they’re on the same network.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90250" y="450150"/>
            <a:ext cx="6986399" cy="4090800"/>
          </a:xfrm>
          <a:prstGeom prst="rect">
            <a:avLst/>
          </a:prstGeom>
        </p:spPr>
        <p:txBody>
          <a:bodyPr anchor="ctr" anchorCtr="0" bIns="91425" lIns="91425" numCol="1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altLang="en" lang="en"/>
              <a:t>But it gets better. 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 b="0" l="10929" r="0" t="0"/>
          <a:stretch/>
        </p:blipFill>
        <p:spPr>
          <a:xfrm>
            <a:off x="2179475" y="250562"/>
            <a:ext cx="5429649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1917850" y="3702937"/>
            <a:ext cx="1318500" cy="7323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altLang="en"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Old phones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4038075" y="3702937"/>
            <a:ext cx="1046099" cy="3813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altLang="en"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Home PC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5885900" y="3702937"/>
            <a:ext cx="1426200" cy="664799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altLang="en"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IoT Devices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4092575" y="902362"/>
            <a:ext cx="6276899" cy="7323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altLang="en" lang="en" sz="2400">
                <a:solidFill>
                  <a:srgbClr val="FFFFFF"/>
                </a:solidFill>
              </a:rPr>
              <a:t>Cloud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1624350" y="4367750"/>
            <a:ext cx="5895300" cy="4467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altLang="en" lang="en" sz="18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Broget can push to multiple devices across the internet.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3649525" y="1928725"/>
            <a:ext cx="2015999" cy="29313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altLang="en" lang="en" sz="18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Broget can authenticate multiple users for a single file.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6050" y="1029625"/>
            <a:ext cx="4957200" cy="309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="t" anchorCtr="0" bIns="91425" lIns="91425" numCol="1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altLang="en" lang="en"/>
              <a:t>But Broget can be scaled...</a:t>
            </a:r>
          </a:p>
        </p:txBody>
      </p:sp>
      <p:sp>
        <p:nvSpPr>
          <p:cNvPr id="108" name="Shape 108"/>
          <p:cNvSpPr/>
          <p:nvPr/>
        </p:nvSpPr>
        <p:spPr>
          <a:xfrm>
            <a:off x="432350" y="1304875"/>
            <a:ext cx="2469299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="ctr" anchorCtr="0" bIns="121875" lIns="121875" numCol="1" rIns="121875" tIns="121875">
            <a:noAutofit/>
          </a:bodyPr>
          <a:lstStyle/>
          <a:p>
            <a:pPr algn="ctr"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>
            <p:ph idx="2147483647" type="body"/>
          </p:nvPr>
        </p:nvSpPr>
        <p:spPr>
          <a:xfrm>
            <a:off x="432350" y="1451575"/>
            <a:ext cx="2257199" cy="3144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en" lang="en">
                <a:solidFill>
                  <a:schemeClr val="lt1"/>
                </a:solidFill>
              </a:rPr>
              <a:t>Classrooms</a:t>
            </a:r>
          </a:p>
        </p:txBody>
      </p:sp>
      <p:sp>
        <p:nvSpPr>
          <p:cNvPr id="110" name="Shape 110"/>
          <p:cNvSpPr/>
          <p:nvPr/>
        </p:nvSpPr>
        <p:spPr>
          <a:xfrm>
            <a:off x="3044776" y="1304875"/>
            <a:ext cx="2760599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="ctr" anchorCtr="0" bIns="121875" lIns="121875" numCol="1" rIns="121875" tIns="121875">
            <a:noAutofit/>
          </a:bodyPr>
          <a:lstStyle/>
          <a:p>
            <a:pPr algn="ctr"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>
            <p:ph idx="2147483647" type="body"/>
          </p:nvPr>
        </p:nvSpPr>
        <p:spPr>
          <a:xfrm>
            <a:off x="3336150" y="1451575"/>
            <a:ext cx="2257199" cy="3144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en" lang="en">
                <a:solidFill>
                  <a:schemeClr val="lt1"/>
                </a:solidFill>
              </a:rPr>
              <a:t>Offices</a:t>
            </a:r>
          </a:p>
        </p:txBody>
      </p:sp>
      <p:sp>
        <p:nvSpPr>
          <p:cNvPr id="112" name="Shape 112"/>
          <p:cNvSpPr txBox="1"/>
          <p:nvPr>
            <p:ph idx="2147483647" type="body"/>
          </p:nvPr>
        </p:nvSpPr>
        <p:spPr>
          <a:xfrm>
            <a:off x="3336146" y="2070575"/>
            <a:ext cx="2471699" cy="2650799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altLang="en" lang="en" sz="1600"/>
              <a:t>Company download boxes can contain archives of corporate files.</a:t>
            </a:r>
            <a:br>
              <a:rPr altLang="en" lang="en" sz="1600"/>
            </a:br>
            <a:br>
              <a:rPr altLang="en" lang="en" sz="1600"/>
            </a:br>
            <a:r>
              <a:rPr altLang="en" lang="en" sz="1600"/>
              <a:t>Only authorized users can access certain files.</a:t>
            </a:r>
          </a:p>
        </p:txBody>
      </p:sp>
      <p:sp>
        <p:nvSpPr>
          <p:cNvPr id="113" name="Shape 113"/>
          <p:cNvSpPr/>
          <p:nvPr/>
        </p:nvSpPr>
        <p:spPr>
          <a:xfrm>
            <a:off x="5948501" y="1304875"/>
            <a:ext cx="2760599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="ctr" anchorCtr="0" bIns="121875" lIns="121875" numCol="1" rIns="121875" tIns="121875">
            <a:noAutofit/>
          </a:bodyPr>
          <a:lstStyle/>
          <a:p>
            <a:pPr algn="ctr"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idx="2147483647" type="body"/>
          </p:nvPr>
        </p:nvSpPr>
        <p:spPr>
          <a:xfrm>
            <a:off x="6254232" y="1451575"/>
            <a:ext cx="2257199" cy="3144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en" lang="en">
                <a:solidFill>
                  <a:schemeClr val="lt1"/>
                </a:solidFill>
              </a:rPr>
              <a:t>Libraries</a:t>
            </a:r>
          </a:p>
        </p:txBody>
      </p:sp>
      <p:sp>
        <p:nvSpPr>
          <p:cNvPr id="115" name="Shape 115"/>
          <p:cNvSpPr txBox="1"/>
          <p:nvPr>
            <p:ph idx="2147483647" type="body"/>
          </p:nvPr>
        </p:nvSpPr>
        <p:spPr>
          <a:xfrm>
            <a:off x="6254225" y="2070575"/>
            <a:ext cx="2471699" cy="2650799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altLang="en" lang="en" sz="1600"/>
              <a:t>Libraries can maintain large databases of books.</a:t>
            </a:r>
            <a:br>
              <a:rPr altLang="en" lang="en" sz="1600"/>
            </a:br>
            <a:br>
              <a:rPr altLang="en" lang="en" sz="1600"/>
            </a:br>
            <a:r>
              <a:rPr altLang="en" lang="en" sz="1600"/>
              <a:t>Users can reserve </a:t>
            </a:r>
          </a:p>
        </p:txBody>
      </p:sp>
      <p:sp>
        <p:nvSpPr>
          <p:cNvPr id="116" name="Shape 116"/>
          <p:cNvSpPr txBox="1"/>
          <p:nvPr>
            <p:ph idx="2147483647" type="body"/>
          </p:nvPr>
        </p:nvSpPr>
        <p:spPr>
          <a:xfrm>
            <a:off x="432350" y="2070575"/>
            <a:ext cx="2471699" cy="2650799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altLang="en" lang="en" sz="1600">
                <a:latin typeface="Roboto"/>
                <a:ea typeface="Roboto"/>
                <a:cs typeface="Roboto"/>
                <a:sym typeface="Roboto"/>
              </a:rPr>
              <a:t>Homework is pushed to a class download box.</a:t>
            </a:r>
            <a:br>
              <a:rPr altLang="en" lang="en" sz="1600">
                <a:latin typeface="Roboto"/>
                <a:ea typeface="Roboto"/>
                <a:cs typeface="Roboto"/>
                <a:sym typeface="Roboto"/>
              </a:rPr>
            </a:br>
            <a:br>
              <a:rPr altLang="en" lang="en" sz="1600">
                <a:latin typeface="Roboto"/>
                <a:ea typeface="Roboto"/>
                <a:cs typeface="Roboto"/>
                <a:sym typeface="Roboto"/>
              </a:rPr>
            </a:br>
            <a:r>
              <a:rPr altLang="en" lang="en" sz="1600">
                <a:latin typeface="Roboto"/>
                <a:ea typeface="Roboto"/>
                <a:cs typeface="Roboto"/>
                <a:sym typeface="Roboto"/>
              </a:rPr>
              <a:t>The homework is automatically downloaded to students’ devices when they enter the classroom.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