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D891-3793-4676-A9BF-31699FACEA79}" type="datetimeFigureOut">
              <a:rPr lang="es-SV" smtClean="0"/>
              <a:t>18/4/2018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A2CE-D0E7-4F37-BB17-9A206B01CEB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1204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D891-3793-4676-A9BF-31699FACEA79}" type="datetimeFigureOut">
              <a:rPr lang="es-SV" smtClean="0"/>
              <a:t>18/4/2018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A2CE-D0E7-4F37-BB17-9A206B01CEB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44105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D891-3793-4676-A9BF-31699FACEA79}" type="datetimeFigureOut">
              <a:rPr lang="es-SV" smtClean="0"/>
              <a:t>18/4/2018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A2CE-D0E7-4F37-BB17-9A206B01CEB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9847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D891-3793-4676-A9BF-31699FACEA79}" type="datetimeFigureOut">
              <a:rPr lang="es-SV" smtClean="0"/>
              <a:t>18/4/2018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A2CE-D0E7-4F37-BB17-9A206B01CEB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6736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D891-3793-4676-A9BF-31699FACEA79}" type="datetimeFigureOut">
              <a:rPr lang="es-SV" smtClean="0"/>
              <a:t>18/4/2018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A2CE-D0E7-4F37-BB17-9A206B01CEB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1512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D891-3793-4676-A9BF-31699FACEA79}" type="datetimeFigureOut">
              <a:rPr lang="es-SV" smtClean="0"/>
              <a:t>18/4/2018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A2CE-D0E7-4F37-BB17-9A206B01CEB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815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D891-3793-4676-A9BF-31699FACEA79}" type="datetimeFigureOut">
              <a:rPr lang="es-SV" smtClean="0"/>
              <a:t>18/4/2018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A2CE-D0E7-4F37-BB17-9A206B01CEB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616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D891-3793-4676-A9BF-31699FACEA79}" type="datetimeFigureOut">
              <a:rPr lang="es-SV" smtClean="0"/>
              <a:t>18/4/2018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A2CE-D0E7-4F37-BB17-9A206B01CEB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84424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D891-3793-4676-A9BF-31699FACEA79}" type="datetimeFigureOut">
              <a:rPr lang="es-SV" smtClean="0"/>
              <a:t>18/4/2018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A2CE-D0E7-4F37-BB17-9A206B01CEB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1634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D891-3793-4676-A9BF-31699FACEA79}" type="datetimeFigureOut">
              <a:rPr lang="es-SV" smtClean="0"/>
              <a:t>18/4/2018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A2CE-D0E7-4F37-BB17-9A206B01CEB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2219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D891-3793-4676-A9BF-31699FACEA79}" type="datetimeFigureOut">
              <a:rPr lang="es-SV" smtClean="0"/>
              <a:t>18/4/2018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A2CE-D0E7-4F37-BB17-9A206B01CEB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5839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D891-3793-4676-A9BF-31699FACEA79}" type="datetimeFigureOut">
              <a:rPr lang="es-SV" smtClean="0"/>
              <a:t>18/4/2018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A2CE-D0E7-4F37-BB17-9A206B01CEB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8053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D891-3793-4676-A9BF-31699FACEA79}" type="datetimeFigureOut">
              <a:rPr lang="es-SV" smtClean="0"/>
              <a:t>18/4/2018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A2CE-D0E7-4F37-BB17-9A206B01CEB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8629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ECDD891-3793-4676-A9BF-31699FACEA79}" type="datetimeFigureOut">
              <a:rPr lang="es-SV" smtClean="0"/>
              <a:t>18/4/2018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373A2CE-D0E7-4F37-BB17-9A206B01CEB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4899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S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ECDD891-3793-4676-A9BF-31699FACEA79}" type="datetimeFigureOut">
              <a:rPr lang="es-SV" smtClean="0"/>
              <a:t>18/4/2018</a:t>
            </a:fld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373A2CE-D0E7-4F37-BB17-9A206B01CEB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74172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download/details.aspx?id=5564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s-ES/download/details.aspx?id=3643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31C01-1141-4536-9574-0ADF7295D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Integración de SQL Server con lenguajes Open </a:t>
            </a:r>
            <a:r>
              <a:rPr lang="es-ES" dirty="0" err="1"/>
              <a:t>Source</a:t>
            </a:r>
            <a:endParaRPr lang="es-SV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7C515C-6ED8-43BC-A7E2-F74D417B6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SV" sz="2400" dirty="0"/>
              <a:t>Por Enrique Marenco</a:t>
            </a:r>
          </a:p>
        </p:txBody>
      </p:sp>
    </p:spTree>
    <p:extLst>
      <p:ext uri="{BB962C8B-B14F-4D97-AF65-F5344CB8AC3E}">
        <p14:creationId xmlns:p14="http://schemas.microsoft.com/office/powerpoint/2010/main" val="502717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1308D-A581-45BB-ABA7-DDFA3F18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SQL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85BF7-EEDB-4A47-B3CE-D0F0C471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/>
              <a:t>Microsoft SQL Server es un sistema de manejo de bases de datos del modelo relacional, desarrollado por la empresa Microsoft. El lenguaje de desarrollo utilizado (por línea de comandos o mediante la interfaz gráfica de Management Studio) es </a:t>
            </a:r>
            <a:r>
              <a:rPr lang="es-ES" sz="2400" dirty="0" err="1"/>
              <a:t>Transact</a:t>
            </a:r>
            <a:r>
              <a:rPr lang="es-ES" sz="2400" dirty="0"/>
              <a:t>-SQL (TSQL), una implementación del estándar ANSI del lenguaje SQL, utilizado para manipular y recuperar datos (DML), crear tablas y definir relaciones entre ellas (DDL).*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s-ES" sz="2400" dirty="0"/>
              <a:t>*</a:t>
            </a:r>
            <a:r>
              <a:rPr lang="es-ES" sz="2400" i="1" dirty="0"/>
              <a:t>Wikipedia</a:t>
            </a:r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339704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BD31-8BA8-4BC4-BC0B-239946B1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Open </a:t>
            </a:r>
            <a:r>
              <a:rPr lang="es-SV" dirty="0" err="1"/>
              <a:t>Source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E7D13-75E6-45FD-B657-E3F597C3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/>
              <a:t>El código abierto es un modelo de desarrollo de software basado en la colaboración abierta​. Se enfoca más en los beneficios prácticos (acceso al código fuente) que en cuestiones éticas o de libertad que tanto se destacan en el software libre.*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s-ES" sz="2400" i="1" dirty="0"/>
              <a:t>*Wikipedia</a:t>
            </a:r>
            <a:endParaRPr lang="es-SV" sz="2400" i="1" dirty="0"/>
          </a:p>
        </p:txBody>
      </p:sp>
    </p:spTree>
    <p:extLst>
      <p:ext uri="{BB962C8B-B14F-4D97-AF65-F5344CB8AC3E}">
        <p14:creationId xmlns:p14="http://schemas.microsoft.com/office/powerpoint/2010/main" val="365873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D7CE0-E7E3-4F56-BF2E-B3D6F9B3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04BDA-FA19-4EAC-9717-291870B7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/>
              <a:t>Se pretende ejemplificar la integración de lenguajes y herramientas Open </a:t>
            </a:r>
            <a:r>
              <a:rPr lang="es-ES" sz="2400" dirty="0" err="1"/>
              <a:t>Source</a:t>
            </a:r>
            <a:r>
              <a:rPr lang="es-ES" sz="2400" dirty="0"/>
              <a:t> con SQL Server como Servidor de Base de Datos. El propósito se logra con la creación de un </a:t>
            </a:r>
            <a:r>
              <a:rPr lang="es-ES" sz="2400" dirty="0" err="1"/>
              <a:t>Login</a:t>
            </a:r>
            <a:r>
              <a:rPr lang="es-ES" sz="2400" dirty="0"/>
              <a:t>, el cual implementa herramientas como JQuery y Ajax para realizar la validación de los usuarios sin necesidad de recargar la pagina. El sitio fue desarrollado con PHP como lenguaje de programación y fue maquetado haciendo uso de HTML5, CSS3 y JS.</a:t>
            </a:r>
            <a:endParaRPr lang="es-SV" sz="2400" dirty="0"/>
          </a:p>
        </p:txBody>
      </p:sp>
    </p:spTree>
    <p:extLst>
      <p:ext uri="{BB962C8B-B14F-4D97-AF65-F5344CB8AC3E}">
        <p14:creationId xmlns:p14="http://schemas.microsoft.com/office/powerpoint/2010/main" val="360394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36298-9D94-49F8-8B45-A53E76F5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Requisitos de conectividad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832C8D-0617-437C-8E8D-7779E8D8D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SV" sz="2400" dirty="0"/>
              <a:t>Drivers de PHP para SQL Server</a:t>
            </a:r>
          </a:p>
          <a:p>
            <a:pPr marL="363538" indent="0">
              <a:lnSpc>
                <a:spcPct val="150000"/>
              </a:lnSpc>
              <a:buNone/>
            </a:pPr>
            <a:r>
              <a:rPr lang="es-ES" sz="2400" dirty="0"/>
              <a:t>La extensión SQLSRV permite acceder a bases de datos de Microsoft SQL Server y SQL Azure cuando se ejecuta PHP sobre Windows.</a:t>
            </a:r>
            <a:endParaRPr lang="es-SV" sz="2400" dirty="0"/>
          </a:p>
          <a:p>
            <a:pPr>
              <a:lnSpc>
                <a:spcPct val="150000"/>
              </a:lnSpc>
            </a:pPr>
            <a:r>
              <a:rPr lang="es-SV" sz="2400" dirty="0"/>
              <a:t>Driver ODBC para SQL Server</a:t>
            </a:r>
          </a:p>
          <a:p>
            <a:pPr marL="363538" indent="0">
              <a:lnSpc>
                <a:spcPct val="150000"/>
              </a:lnSpc>
              <a:buNone/>
            </a:pPr>
            <a:r>
              <a:rPr lang="es-419" sz="2400" dirty="0"/>
              <a:t>Proporciona conectividad nativa desde Windows a Microsoft SQL Server.</a:t>
            </a:r>
          </a:p>
        </p:txBody>
      </p:sp>
    </p:spTree>
    <p:extLst>
      <p:ext uri="{BB962C8B-B14F-4D97-AF65-F5344CB8AC3E}">
        <p14:creationId xmlns:p14="http://schemas.microsoft.com/office/powerpoint/2010/main" val="248063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1DC1A-7E65-4A30-B7C6-04F568A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Drivers (</a:t>
            </a:r>
            <a:r>
              <a:rPr lang="es-SV" dirty="0" err="1"/>
              <a:t>sqlsrv</a:t>
            </a:r>
            <a:r>
              <a:rPr lang="es-SV" dirty="0"/>
              <a:t>) de PHP para SQL Server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0054B-5C56-4D35-A6C2-E5167C50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SV" sz="2000" dirty="0"/>
              <a:t>Descargar el archivo desde: </a:t>
            </a:r>
            <a:r>
              <a:rPr lang="es-SV" sz="2000" dirty="0">
                <a:hlinkClick r:id="rId2"/>
              </a:rPr>
              <a:t>https://www.microsoft.com/download/details.aspx?id=55642</a:t>
            </a:r>
            <a:endParaRPr lang="es-SV" sz="2000" dirty="0"/>
          </a:p>
          <a:p>
            <a:pPr>
              <a:lnSpc>
                <a:spcPct val="150000"/>
              </a:lnSpc>
            </a:pPr>
            <a:r>
              <a:rPr lang="es-SV" sz="2000" dirty="0"/>
              <a:t>Ejecutar y extraer los archivos en la carpeta “</a:t>
            </a:r>
            <a:r>
              <a:rPr lang="es-SV" sz="2000" dirty="0" err="1"/>
              <a:t>ext</a:t>
            </a:r>
            <a:r>
              <a:rPr lang="es-SV" sz="2000" dirty="0"/>
              <a:t>” de PHP</a:t>
            </a:r>
          </a:p>
          <a:p>
            <a:pPr>
              <a:lnSpc>
                <a:spcPct val="150000"/>
              </a:lnSpc>
            </a:pPr>
            <a:r>
              <a:rPr lang="es-SV" sz="2000" dirty="0"/>
              <a:t>Editar el archivo php.ini</a:t>
            </a:r>
          </a:p>
          <a:p>
            <a:pPr>
              <a:lnSpc>
                <a:spcPct val="150000"/>
              </a:lnSpc>
            </a:pPr>
            <a:r>
              <a:rPr lang="es-SV" sz="2000" dirty="0"/>
              <a:t>Agregar las líneas siguiente:</a:t>
            </a:r>
          </a:p>
          <a:p>
            <a:pPr lvl="1">
              <a:lnSpc>
                <a:spcPct val="150000"/>
              </a:lnSpc>
            </a:pPr>
            <a:r>
              <a:rPr lang="es-SV" sz="1800" dirty="0"/>
              <a:t>extension=php_pdo_sqlsrv_71_ts_x86.dll</a:t>
            </a:r>
          </a:p>
          <a:p>
            <a:pPr lvl="1">
              <a:lnSpc>
                <a:spcPct val="150000"/>
              </a:lnSpc>
            </a:pPr>
            <a:r>
              <a:rPr lang="es-SV" sz="1800" dirty="0"/>
              <a:t>extension=php_sqlsrv_71_ts_x86.dll</a:t>
            </a:r>
          </a:p>
          <a:p>
            <a:pPr>
              <a:lnSpc>
                <a:spcPct val="150000"/>
              </a:lnSpc>
            </a:pPr>
            <a:r>
              <a:rPr lang="es-SV" sz="2000" dirty="0"/>
              <a:t>Verificar la funcionalidad a </a:t>
            </a:r>
            <a:r>
              <a:rPr lang="es-SV" sz="2000" dirty="0" err="1"/>
              <a:t>travéz</a:t>
            </a:r>
            <a:r>
              <a:rPr lang="es-SV" sz="2000" dirty="0"/>
              <a:t> del </a:t>
            </a:r>
            <a:r>
              <a:rPr lang="es-SV" sz="2000" dirty="0" err="1"/>
              <a:t>phpinfo</a:t>
            </a:r>
            <a:r>
              <a:rPr lang="es-SV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3458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7F9B5-72FA-447A-9463-CBBBA68F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Driver ODBC para SQL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491E1-59B2-4C3D-AA57-E180E986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SV" sz="2400" dirty="0"/>
              <a:t>Descargar el archivo desde: </a:t>
            </a:r>
          </a:p>
          <a:p>
            <a:pPr marL="363538" indent="0">
              <a:lnSpc>
                <a:spcPct val="150000"/>
              </a:lnSpc>
              <a:buNone/>
            </a:pPr>
            <a:r>
              <a:rPr lang="es-SV" sz="2400" dirty="0">
                <a:hlinkClick r:id="rId2"/>
              </a:rPr>
              <a:t>https://www.microsoft.com/es-ES/download/details.aspx?id=36434</a:t>
            </a:r>
            <a:endParaRPr lang="es-SV" sz="2400" dirty="0"/>
          </a:p>
          <a:p>
            <a:pPr>
              <a:lnSpc>
                <a:spcPct val="150000"/>
              </a:lnSpc>
            </a:pPr>
            <a:r>
              <a:rPr lang="es-SV" sz="2400" dirty="0"/>
              <a:t>Ejecutar e instalar el controlador</a:t>
            </a:r>
          </a:p>
          <a:p>
            <a:pPr>
              <a:lnSpc>
                <a:spcPct val="150000"/>
              </a:lnSpc>
            </a:pPr>
            <a:r>
              <a:rPr lang="es-SV" sz="2400" dirty="0"/>
              <a:t>Verificar si se instalo desde la aplicación “Administrador de Orígenes de Datos ODBC” integrada en Windows</a:t>
            </a:r>
          </a:p>
        </p:txBody>
      </p:sp>
    </p:spTree>
    <p:extLst>
      <p:ext uri="{BB962C8B-B14F-4D97-AF65-F5344CB8AC3E}">
        <p14:creationId xmlns:p14="http://schemas.microsoft.com/office/powerpoint/2010/main" val="143913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927D-CCC8-447C-91F7-7C65B733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Repositorio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38B78-C7C1-4346-8A78-6848FE69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2400" dirty="0"/>
              <a:t>https://github.com/EnMarc/sqlserver-jopencommunityugb.git</a:t>
            </a:r>
          </a:p>
        </p:txBody>
      </p:sp>
    </p:spTree>
    <p:extLst>
      <p:ext uri="{BB962C8B-B14F-4D97-AF65-F5344CB8AC3E}">
        <p14:creationId xmlns:p14="http://schemas.microsoft.com/office/powerpoint/2010/main" val="108488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198</TotalTime>
  <Words>420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Citable</vt:lpstr>
      <vt:lpstr>Integración de SQL Server con lenguajes Open Source</vt:lpstr>
      <vt:lpstr>SQL Server</vt:lpstr>
      <vt:lpstr>Open Source</vt:lpstr>
      <vt:lpstr>Objetivo</vt:lpstr>
      <vt:lpstr>Requisitos de conectividad</vt:lpstr>
      <vt:lpstr>Drivers (sqlsrv) de PHP para SQL Server </vt:lpstr>
      <vt:lpstr>Driver ODBC para SQL Server</vt:lpstr>
      <vt:lpstr>Repositorio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Hermanos Marenco</dc:creator>
  <cp:lastModifiedBy>Hermanos Marenco</cp:lastModifiedBy>
  <cp:revision>11</cp:revision>
  <dcterms:created xsi:type="dcterms:W3CDTF">2018-04-18T16:32:26Z</dcterms:created>
  <dcterms:modified xsi:type="dcterms:W3CDTF">2018-04-18T19:51:20Z</dcterms:modified>
</cp:coreProperties>
</file>