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5B877E9-3C56-8FAA-3121-97C5CC82F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411971-C833-03A0-1941-C8EA76BC94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6F21E-E20D-4352-8701-203BF5A5273B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29949D-C095-8CF6-9E84-FCA373174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EB8028-1AB9-F933-AF3B-D7ABEBBBF2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0282-2F8D-4D5C-9332-E708E451A1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4306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8F823-988D-4108-B4F7-6160D1E4C253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B64DF-FA37-459C-98AB-5143BC4F29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8175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000366-C27F-0AD1-E547-C843780CA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6FE4D8-97B5-5900-1DA0-DF5786A67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D217CE-97C9-0E8E-9F8B-A837938B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E993B-46D3-4467-BFBD-0B137F414B27}" type="datetime1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EE8345-5660-211E-F041-6C6FAABD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B9F9B7-9B82-9180-5EAE-17ABAA3B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2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DDC5F-7B87-1B2C-6C01-460ED67A4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2037AC-A348-F43B-FBE4-C27499CA2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57DD53-2E3D-FC80-2BAA-84E66045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7AD6-C740-47E3-B8C2-DF2D54461131}" type="datetime1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38C7CF-E457-340F-4F20-F843A651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AAC3C-FB1B-959A-56F0-CDDBAF8D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78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21E6F4-ED07-1475-03AE-32DE2653F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2ADD62-0A9E-B98B-7F60-7E4D31A1A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C4DC1-519F-1A78-2081-BAD36E882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D869-1974-4C88-8748-7F8BDC07D06B}" type="datetime1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76795B-4444-1B68-1055-1E9FDE6E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DF23B-8C29-0127-5FA1-9A35AC04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25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6339A-39F7-3DD9-8E84-9251B3AB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DB6645-1550-2053-B8BA-37670117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975543-C9A2-D05C-A93E-DA3E2C97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ECD4-68E8-48BD-A452-F517EE60AFAC}" type="datetime1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D4762C-D1A2-E50C-8829-44B96BB34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2DA2C-A5A8-05B7-4C5F-50D0CDB8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70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EFB0-DF57-06C5-5059-A03881EF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D898D8-E831-4F2F-415A-F9DB96E7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D789E-5097-FC22-5BDC-CBC1BAC6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08A8-1463-4D80-B8CB-F439DF5C1059}" type="datetime1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223D1F-533E-D6D7-7D4B-474A79D7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1648C7-16E1-86AA-21AB-E96C9E14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95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1EA19-7223-140F-2B95-F16E080E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15F5DB-42B6-C1C7-E790-6931E4FB8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5BD6F6-D434-7A00-54AB-C42B7A9BB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2CEF5B-28D9-8046-4A4A-4367EAA2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E962-8086-48EA-A562-33D15D08C43D}" type="datetime1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49599B-3579-DF51-CFB3-97B39977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4D2AE4-311C-0CA4-3DC4-4970BBFF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3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8B523-F281-7E23-1213-208BB06B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54058D-62EF-15D7-AB77-40B464C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DEDC49-4F39-9BA4-A522-F937D428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B5E06B-E8E2-76E4-293A-0EC6B8FC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1A85ADF-CCB9-2DB7-A3F8-66D1517D9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B978FE-9AE0-7BE2-3A55-11B4078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D233-D283-43CF-B425-61A50121518D}" type="datetime1">
              <a:rPr lang="fr-FR" smtClean="0"/>
              <a:t>12/06/2025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896FCA-85A8-AA06-F3FF-D5C7174B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882DCD-EF99-88D1-9BF2-C06CAB6A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7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687D7A-17D5-ED18-45B0-B2D9E590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8ABB69-7CD5-1F07-C1EA-31367562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E0766-D0C7-426A-9694-6AC02DF88DE1}" type="datetime1">
              <a:rPr lang="fr-FR" smtClean="0"/>
              <a:t>12/06/2025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9D8DE9-3819-C91E-4BC7-2F44CDD8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E001CC-ABE8-EFEC-F7C2-3599F0CE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28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074C553-2210-025F-8AD4-57849A4E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8BCA-AF74-46CC-AA11-134A2F3DF91F}" type="datetime1">
              <a:rPr lang="fr-FR" smtClean="0"/>
              <a:t>12/06/2025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C8EE276-8134-CE4C-7564-71DE25975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6214BF-2A73-AEB2-BEA8-FCD6A3BC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99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8BD7C-B3B0-23C3-A489-EA03401BA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0588E8-F843-D582-DAC6-4CD7B348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FB86D3-704C-6C9A-A842-833AF8BB5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D54400C-C684-E501-CDE5-FDF003B1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AA510-D6D9-496F-95E5-41C84C719055}" type="datetime1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0285A5-FC70-AB8A-4A76-7B80ACB4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77C864-D77D-C6D3-1565-A84BEEED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30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5A662-E6A0-7ADE-9ED8-D4CC5B16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8CA107-3292-3ED8-05B0-3706A058E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D0303A-8C93-A3A2-E199-4ACC73F3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7F7D6F-FCE0-093B-84EF-5D078D90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518AA-4571-40F6-B3AD-BFDBF6D2D929}" type="datetime1">
              <a:rPr lang="fr-FR" smtClean="0"/>
              <a:t>12/06/2025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533223-2FC1-DE2A-0476-245C39DD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B7A816-47B6-459F-5CDF-FFA0E8A9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4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A1462F-FF29-50A8-D97E-4ED7276C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5F924B-A0D8-DD5A-3817-BACC2B79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7C67E-2FD1-EB37-87FE-B22E03426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2A455-9FB0-4655-BCE8-BF66602D0645}" type="datetime1">
              <a:rPr lang="fr-FR" smtClean="0"/>
              <a:t>12/06/2025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870AD7-127B-AF67-4B16-14136EB3A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ED4A85-707D-F956-423F-30D6DAB9E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F4DB8-9427-4A03-B2B7-A24296E486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04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32CE0-2639-8AA5-2B6A-EFFADF759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9" y="-1021069"/>
            <a:ext cx="9144000" cy="2387600"/>
          </a:xfrm>
        </p:spPr>
        <p:txBody>
          <a:bodyPr/>
          <a:lstStyle/>
          <a:p>
            <a:r>
              <a:rPr lang="fr-FR" b="1" dirty="0"/>
              <a:t>Le Jeu de l'Imposteur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ED9100-EE34-7ED1-FC79-E899F6B0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4133" y="1264732"/>
            <a:ext cx="5926417" cy="432853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CC0A0DB-20E3-5A2D-D4CF-15C64B7F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1B0A9-B414-2DCE-1774-F970469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</a:rPr>
              <a:t>Le But du Jeu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C651E-F9D6-4341-538E-02C3DD88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48"/>
            <a:ext cx="10515600" cy="3395304"/>
          </a:xfrm>
        </p:spPr>
        <p:txBody>
          <a:bodyPr/>
          <a:lstStyle/>
          <a:p>
            <a:r>
              <a:rPr lang="fr-FR" sz="2000" b="1" dirty="0"/>
              <a:t>Principe Général</a:t>
            </a:r>
          </a:p>
          <a:p>
            <a:r>
              <a:rPr lang="fr-FR" sz="2000" dirty="0"/>
              <a:t>Tous les joueurs reçoivent un mot, mais l'Imposteur reçoit un mot différent.</a:t>
            </a:r>
          </a:p>
          <a:p>
            <a:r>
              <a:rPr lang="fr-FR" sz="2000" b="1" dirty="0"/>
              <a:t>Objectif des Honnêtes</a:t>
            </a:r>
            <a:r>
              <a:rPr lang="fr-FR" sz="2000" dirty="0"/>
              <a:t> : Identifier l'Imposteur en analysant les mots liés suggérés et voter correctement.</a:t>
            </a:r>
          </a:p>
          <a:p>
            <a:r>
              <a:rPr lang="fr-FR" sz="2000" b="1" dirty="0"/>
              <a:t>Objectif de l'Imposteur</a:t>
            </a:r>
            <a:r>
              <a:rPr lang="fr-FR" sz="2000" dirty="0"/>
              <a:t> : Éviter d’être découvert en suggérant des mots crédibles liés à son propre mot et en déviant les soupçons.</a:t>
            </a:r>
          </a:p>
          <a:p>
            <a:endParaRPr lang="fr-FR" dirty="0"/>
          </a:p>
        </p:txBody>
      </p:sp>
      <p:pic>
        <p:nvPicPr>
          <p:cNvPr id="5124" name="Picture 4" descr="Mission imposteur – Association Ludendo">
            <a:extLst>
              <a:ext uri="{FF2B5EF4-FFF2-40B4-BE49-F238E27FC236}">
                <a16:creationId xmlns:a16="http://schemas.microsoft.com/office/drawing/2014/main" id="{27349E52-7DC1-9A67-6E00-2E23B4D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19341"/>
            <a:ext cx="12192000" cy="283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2CDC9E5-656D-C8EB-11FF-07F26589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978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068957-A0F4-F1BE-28E5-205D0EBB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FR" sz="4000"/>
              <a:t>Ce qui n’est pas dit dans le Protocole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E1B3C5-52F6-BC36-392C-A18420E9E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Système de points affiné.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Gestion stricte des limites de temps.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Gestion des déconnexions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A66A3-5724-CEAD-AE80-2A04C92A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" r="5506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F1A7F72-5877-7B25-6F5F-EAD3FEE4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9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71E96-57E9-AD77-FAE9-498ECE6B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</a:rPr>
              <a:t>Système de Points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1D7CA4-FAD4-70FE-C086-14299BDED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456954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Honnêtes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1 point si vote correct pour l’Imposteur.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Imposteur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1 point par joueur n’ayant pas voté contre lui. </a:t>
            </a:r>
          </a:p>
        </p:txBody>
      </p:sp>
      <p:pic>
        <p:nvPicPr>
          <p:cNvPr id="6" name="Image 5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480877C-E707-6504-095B-FA8C8C52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1" t="-7475" r="331" b="44674"/>
          <a:stretch>
            <a:fillRect/>
          </a:stretch>
        </p:blipFill>
        <p:spPr>
          <a:xfrm>
            <a:off x="5231856" y="2132269"/>
            <a:ext cx="5936494" cy="283852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2C92538-F55C-4A00-CFA8-BA71086D6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6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D34E1-0F37-C13D-8BAB-B8952977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</a:rPr>
              <a:t>Gestion des Limites de Temps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9660D5-DD2E-E8A0-AF95-03251DE20D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86293" y="1859339"/>
            <a:ext cx="513243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de Suggestion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Temps limité pour soumettre un mot.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Inaction = mot "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Trop_lent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et tour passé.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de Vote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Non-votants : aucun point.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Imposteur gagne des points pour chaque non-votant.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1A943A2-A446-A0FF-953D-A04F6C91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8" r="-1744" b="34318"/>
          <a:stretch>
            <a:fillRect/>
          </a:stretch>
        </p:blipFill>
        <p:spPr>
          <a:xfrm>
            <a:off x="273268" y="1533518"/>
            <a:ext cx="6470081" cy="409083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E16445-7F73-38DC-75DB-33D3192A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3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442D9-BE55-ECDB-EDC8-787846CE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effectLst/>
              </a:rPr>
              <a:t>Gestion des Déconnexions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45C2F0-E1C6-3BD7-ECC4-EE9EF0320D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59" y="2352977"/>
            <a:ext cx="585019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Départ hors tour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Partie continue, mais relancée si &lt; 3 joueurs.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Départ de l’Imposteur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Partie relancée immédiatement.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Départ pendant son tour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Tour passé, partie continue.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Reconnexion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Attente jusqu’à la fin de la partie en cours. </a:t>
            </a:r>
          </a:p>
        </p:txBody>
      </p:sp>
      <p:pic>
        <p:nvPicPr>
          <p:cNvPr id="6" name="Image 5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38C918CA-27D5-07F4-D770-52E57522A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3" y="1815523"/>
            <a:ext cx="5966977" cy="42142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623196D-DC61-D9AC-4A43-EDD265A6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44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D72568-FD06-59FF-37DC-18CE2872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Passons à la présentation: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D1A2D-ECF7-F59A-5A94-2C17AB15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EB5173-3A6A-0BD4-9678-89F741B8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F4DB8-9427-4A03-B2B7-A24296E486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7954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216</Words>
  <Application>Microsoft Office PowerPoint</Application>
  <PresentationFormat>Grand écran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Le Jeu de l'Imposteur</vt:lpstr>
      <vt:lpstr>Le But du Jeu</vt:lpstr>
      <vt:lpstr>Ce qui n’est pas dit dans le Protocole</vt:lpstr>
      <vt:lpstr>Système de Points</vt:lpstr>
      <vt:lpstr>Gestion des Limites de Temps</vt:lpstr>
      <vt:lpstr>Gestion des Déconnexions</vt:lpstr>
      <vt:lpstr>Passons à la présentation: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bolero ravel</dc:creator>
  <cp:lastModifiedBy>bolero ravel</cp:lastModifiedBy>
  <cp:revision>2</cp:revision>
  <dcterms:created xsi:type="dcterms:W3CDTF">2025-06-12T18:33:38Z</dcterms:created>
  <dcterms:modified xsi:type="dcterms:W3CDTF">2025-06-12T20:15:44Z</dcterms:modified>
</cp:coreProperties>
</file>