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9" r:id="rId5"/>
    <p:sldId id="264" r:id="rId6"/>
    <p:sldId id="263" r:id="rId7"/>
    <p:sldId id="260" r:id="rId8"/>
    <p:sldId id="266" r:id="rId9"/>
    <p:sldId id="261" r:id="rId10"/>
    <p:sldId id="265" r:id="rId11"/>
    <p:sldId id="262" r:id="rId12"/>
    <p:sldId id="257" r:id="rId13"/>
    <p:sldId id="25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0D313B-9BDB-4B8C-83AD-206C24A93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14FC16-DC9E-4B73-8B9B-36FCF2B9B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7F2A9B-919E-4AB6-9AA9-6D72FE61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646C-903A-4F6B-BB3E-3BEF31081F2B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CCB857-CC56-4D61-872C-4C5CBE09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94978E-B5CD-491D-98A0-4AC3E7C7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ADF5-EB34-46DB-8E0B-CFA5ECFB74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31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E0E02-0EEA-4172-BF4A-5CD4900E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6C4292-BFFD-4E42-AB9D-67824CFDD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0FA8E2-C6C8-4B48-803C-D87B7DF2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646C-903A-4F6B-BB3E-3BEF31081F2B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12EAA7-1AB4-4F32-9464-D387331F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F331B4-0CF0-496B-8654-F23500F4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ADF5-EB34-46DB-8E0B-CFA5ECFB74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09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728CDD8-2180-4167-A4E2-19CA237A5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70A10F-3C2B-49BA-86EE-1B86E75C8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CC5EF0-C057-4D91-8BAE-DD072C4B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646C-903A-4F6B-BB3E-3BEF31081F2B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5B8654-311D-4674-BD4D-5150752B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DC2AF6-9027-4945-A9B4-CCAC7B1A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ADF5-EB34-46DB-8E0B-CFA5ECFB74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11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0117F1-CE50-4EF0-A4BE-0C05A676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508BDA-EE28-4D76-A8CE-098464AA4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EF30CE-31CD-47B6-89C8-2D7946F9C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646C-903A-4F6B-BB3E-3BEF31081F2B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43AF2B-B07B-4894-9C67-6FC1259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A173D9-EE7C-4F86-B1B8-F50AFF96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ADF5-EB34-46DB-8E0B-CFA5ECFB74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90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F54648-59F0-4D8C-A4D4-CCBB3A3F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D5AD9C-C62F-4E66-B87F-2C5142E30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F53ED9-4055-4E58-BFE8-2260A0ABA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646C-903A-4F6B-BB3E-3BEF31081F2B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39BB65-9CB6-4D3A-B03B-61FAE16E0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065F7C-430B-4EF6-8F2E-C00F6F2A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ADF5-EB34-46DB-8E0B-CFA5ECFB74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6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31060E-133D-464F-8D1A-2143877A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5584A-DA03-453C-BCD0-4A1E15F5B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D4FAE5-C11C-4319-89C6-9B9BEDF2F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5CBD12-47A1-4E69-87FF-99E4ECCC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646C-903A-4F6B-BB3E-3BEF31081F2B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349466-C8A9-47FA-8DD5-2B9EA742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6F6377-9972-42FE-92B7-AD49668F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ADF5-EB34-46DB-8E0B-CFA5ECFB74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5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E7906-98AB-41F5-80AA-CB8EDAA4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DF58E7-5786-41F8-807D-B61BD8A1E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02BA44-D89D-4E2F-B578-B11B1AA8D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6E33AF-E4A2-48A8-AD13-27FEE7775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12990F-2A7B-40A8-B2C8-8DB745C3C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23AAFD9-790D-4E98-AFE3-C8F181D8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646C-903A-4F6B-BB3E-3BEF31081F2B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A96ED8C-155A-4FB0-A483-767BE25B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33AD8DF-2B25-4259-93CB-F94E129E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ADF5-EB34-46DB-8E0B-CFA5ECFB74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6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3FFF75-9845-4F9B-8467-19EE1AF5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C4FF84-672B-43E4-BE73-AC3872CF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646C-903A-4F6B-BB3E-3BEF31081F2B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D35963-16E9-4383-AD73-361CCF1B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411A39-FACB-4890-B5CD-5A45B096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ADF5-EB34-46DB-8E0B-CFA5ECFB74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57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28181C7-6E73-4343-A964-07B2A200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646C-903A-4F6B-BB3E-3BEF31081F2B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C762D3-1828-4069-99B5-1B0FB1A5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AB47A5-0F92-454A-A0A4-41B4757B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ADF5-EB34-46DB-8E0B-CFA5ECFB74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04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C5B164-01E7-48C3-AACE-5A1FE741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5F2B3B-099C-497C-A2AC-F37139F21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2BFA33-6252-4401-9D4E-39FA44362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39EDD1-BD0E-44F9-BCA7-2B88D5DD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646C-903A-4F6B-BB3E-3BEF31081F2B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5E935B-ABC2-4821-9F8B-FC226FFA2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CCD960-63CD-4E6C-A08F-77EDDF99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ADF5-EB34-46DB-8E0B-CFA5ECFB74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97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AFA59-4861-4892-9F0D-32A2CC07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FF71CED-3BF0-4995-8ACE-31E8735AD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148CDA-30BB-48CF-A402-0C8F8DD2F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9ACB43-EE1D-437C-B812-E8EC537D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646C-903A-4F6B-BB3E-3BEF31081F2B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EE0B94-7DA6-4F71-86B7-592CE3F5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C84063-5A41-4A1C-BC87-D35DD35DD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ADF5-EB34-46DB-8E0B-CFA5ECFB74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32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A250023-0255-437D-B89A-ACE456AB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5FC37D-F11B-469B-95BE-C365E3FDB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F3350B-60EA-4919-8CFE-610AE23DC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0646C-903A-4F6B-BB3E-3BEF31081F2B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3F88ED-F214-47C5-B909-E7810E9B5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264087-C85C-469B-B262-4FAC0F1FA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1ADF5-EB34-46DB-8E0B-CFA5ECFB74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93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663F36D-E53F-4740-B2A7-C41B49C44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2310089"/>
            <a:ext cx="8448675" cy="923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6583CF4-CAD7-4C4B-A9B0-39AB7D2073E9}"/>
              </a:ext>
            </a:extLst>
          </p:cNvPr>
          <p:cNvSpPr txBox="1"/>
          <p:nvPr/>
        </p:nvSpPr>
        <p:spPr>
          <a:xfrm>
            <a:off x="9641150" y="6178859"/>
            <a:ext cx="246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DA SILVA RUDDY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09DCFB8-3882-4890-BE24-B5E96C477876}"/>
              </a:ext>
            </a:extLst>
          </p:cNvPr>
          <p:cNvSpPr txBox="1"/>
          <p:nvPr/>
        </p:nvSpPr>
        <p:spPr>
          <a:xfrm>
            <a:off x="9641150" y="5809527"/>
            <a:ext cx="246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DOS SANTOS MARIO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EB20D60-AA12-4056-9CE0-BCFCCEE05FA6}"/>
              </a:ext>
            </a:extLst>
          </p:cNvPr>
          <p:cNvSpPr txBox="1"/>
          <p:nvPr/>
        </p:nvSpPr>
        <p:spPr>
          <a:xfrm>
            <a:off x="150920" y="6178859"/>
            <a:ext cx="13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10/05/2022</a:t>
            </a:r>
          </a:p>
        </p:txBody>
      </p:sp>
    </p:spTree>
    <p:extLst>
      <p:ext uri="{BB962C8B-B14F-4D97-AF65-F5344CB8AC3E}">
        <p14:creationId xmlns:p14="http://schemas.microsoft.com/office/powerpoint/2010/main" val="294390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875CFDE-B113-4496-BCDC-FFFD8C538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825" y="3167718"/>
            <a:ext cx="3487676" cy="101568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BD0BD06-138D-41A1-9564-D65440760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378" y="2321676"/>
            <a:ext cx="1952625" cy="7429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522AC25-0632-454A-AD1D-D55AD115CCAA}"/>
              </a:ext>
            </a:extLst>
          </p:cNvPr>
          <p:cNvSpPr txBox="1"/>
          <p:nvPr/>
        </p:nvSpPr>
        <p:spPr>
          <a:xfrm>
            <a:off x="639192" y="532661"/>
            <a:ext cx="3807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PRESENTATION DU CODE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419500-5246-4589-B070-6F75BA7B0465}"/>
              </a:ext>
            </a:extLst>
          </p:cNvPr>
          <p:cNvSpPr txBox="1"/>
          <p:nvPr/>
        </p:nvSpPr>
        <p:spPr>
          <a:xfrm>
            <a:off x="3101186" y="1849252"/>
            <a:ext cx="808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projet se compose de route réalisé par nous qui redirige vers les bons component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7213AE5-5091-4690-A473-43DAC9037A34}"/>
              </a:ext>
            </a:extLst>
          </p:cNvPr>
          <p:cNvSpPr txBox="1"/>
          <p:nvPr/>
        </p:nvSpPr>
        <p:spPr>
          <a:xfrm>
            <a:off x="639192" y="1150392"/>
            <a:ext cx="1302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Le </a:t>
            </a:r>
            <a:r>
              <a:rPr lang="fr-FR" sz="2000" dirty="0" err="1"/>
              <a:t>routing</a:t>
            </a:r>
            <a:r>
              <a:rPr lang="fr-FR" sz="2000" dirty="0"/>
              <a:t>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94A31C6-3E75-45D1-9D15-339D0464E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592" y="4903551"/>
            <a:ext cx="8293652" cy="65433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45AF486-2A4D-4FD6-A48E-0329E40852F7}"/>
              </a:ext>
            </a:extLst>
          </p:cNvPr>
          <p:cNvSpPr txBox="1"/>
          <p:nvPr/>
        </p:nvSpPr>
        <p:spPr>
          <a:xfrm>
            <a:off x="3400622" y="4357388"/>
            <a:ext cx="656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Exemple d’appel avec </a:t>
            </a:r>
            <a:r>
              <a:rPr lang="fr-FR" dirty="0" err="1"/>
              <a:t>routerLink</a:t>
            </a:r>
            <a:r>
              <a:rPr lang="fr-FR" dirty="0"/>
              <a:t> et </a:t>
            </a:r>
            <a:r>
              <a:rPr lang="fr-FR" dirty="0" err="1"/>
              <a:t>navigate</a:t>
            </a:r>
            <a:r>
              <a:rPr lang="fr-FR" dirty="0"/>
              <a:t> qui redirige vers /</a:t>
            </a:r>
            <a:r>
              <a:rPr lang="fr-FR" dirty="0" err="1"/>
              <a:t>game</a:t>
            </a:r>
            <a:r>
              <a:rPr lang="fr-FR" dirty="0"/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9B1F45E-3C17-4181-9B0F-DDCF5213A421}"/>
              </a:ext>
            </a:extLst>
          </p:cNvPr>
          <p:cNvSpPr txBox="1"/>
          <p:nvPr/>
        </p:nvSpPr>
        <p:spPr>
          <a:xfrm>
            <a:off x="349016" y="5046051"/>
            <a:ext cx="188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Home component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0BD56F5-419F-4FB7-9C6B-962111EAF2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6592" y="5837999"/>
            <a:ext cx="7053122" cy="96841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6ECF575-F208-495E-BF2E-499334A6B5DE}"/>
              </a:ext>
            </a:extLst>
          </p:cNvPr>
          <p:cNvSpPr txBox="1"/>
          <p:nvPr/>
        </p:nvSpPr>
        <p:spPr>
          <a:xfrm>
            <a:off x="349016" y="6137539"/>
            <a:ext cx="187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Game component</a:t>
            </a:r>
          </a:p>
        </p:txBody>
      </p:sp>
    </p:spTree>
    <p:extLst>
      <p:ext uri="{BB962C8B-B14F-4D97-AF65-F5344CB8AC3E}">
        <p14:creationId xmlns:p14="http://schemas.microsoft.com/office/powerpoint/2010/main" val="34318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2C362D7-B9BD-4BDE-A4AB-53B0DA5022BB}"/>
              </a:ext>
            </a:extLst>
          </p:cNvPr>
          <p:cNvSpPr txBox="1"/>
          <p:nvPr/>
        </p:nvSpPr>
        <p:spPr>
          <a:xfrm>
            <a:off x="639192" y="532661"/>
            <a:ext cx="3807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PRESENTATION DU CODE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E87FCF-ACCC-42DF-9A9C-8F3F9635ABAC}"/>
              </a:ext>
            </a:extLst>
          </p:cNvPr>
          <p:cNvSpPr txBox="1"/>
          <p:nvPr/>
        </p:nvSpPr>
        <p:spPr>
          <a:xfrm>
            <a:off x="3810278" y="1593835"/>
            <a:ext cx="5707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style du jeux est réalisé en CSS et </a:t>
            </a:r>
            <a:r>
              <a:rPr lang="fr-FR" dirty="0" err="1"/>
              <a:t>bootstrap</a:t>
            </a:r>
            <a:r>
              <a:rPr lang="fr-FR" dirty="0"/>
              <a:t> par nos soin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5FE107C-347D-49CA-B902-A83BA5503DA6}"/>
              </a:ext>
            </a:extLst>
          </p:cNvPr>
          <p:cNvSpPr txBox="1"/>
          <p:nvPr/>
        </p:nvSpPr>
        <p:spPr>
          <a:xfrm>
            <a:off x="639192" y="1150392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Le CSS :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4BDE029-B8B2-424D-9746-70424659F133}"/>
              </a:ext>
            </a:extLst>
          </p:cNvPr>
          <p:cNvCxnSpPr/>
          <p:nvPr/>
        </p:nvCxnSpPr>
        <p:spPr>
          <a:xfrm>
            <a:off x="2156208" y="4176599"/>
            <a:ext cx="1146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D3857AF-2CF7-4FF9-9644-E81DD131AFCD}"/>
              </a:ext>
            </a:extLst>
          </p:cNvPr>
          <p:cNvSpPr txBox="1"/>
          <p:nvPr/>
        </p:nvSpPr>
        <p:spPr>
          <a:xfrm>
            <a:off x="3506678" y="3991933"/>
            <a:ext cx="583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Index</a:t>
            </a:r>
            <a:r>
              <a:rPr lang="fr-FR" dirty="0"/>
              <a:t> = contient une balise &lt;style&gt; contenant notre code </a:t>
            </a:r>
            <a:r>
              <a:rPr lang="fr-FR" dirty="0" err="1"/>
              <a:t>css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793B219-1E34-4FB6-907B-D16256BDB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46" y="2535484"/>
            <a:ext cx="1445995" cy="178703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19C56F0-8EA0-4F1B-A4A6-AB6171594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939" y="4894834"/>
            <a:ext cx="6920746" cy="168065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6C56DC5-E515-4008-931E-2C6F7AF4F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39" y="5178879"/>
            <a:ext cx="25622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05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5907EA73-38E2-4B1E-BD6C-E3E21D65F97B}"/>
              </a:ext>
            </a:extLst>
          </p:cNvPr>
          <p:cNvSpPr txBox="1"/>
          <p:nvPr/>
        </p:nvSpPr>
        <p:spPr>
          <a:xfrm>
            <a:off x="4262108" y="5024747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MARIO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6DA7F53-9351-411A-99E8-FFB26EE200C7}"/>
              </a:ext>
            </a:extLst>
          </p:cNvPr>
          <p:cNvSpPr txBox="1"/>
          <p:nvPr/>
        </p:nvSpPr>
        <p:spPr>
          <a:xfrm>
            <a:off x="6858188" y="5006990"/>
            <a:ext cx="1071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RUDDY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63E5766-25DE-478A-953D-932049A21E49}"/>
              </a:ext>
            </a:extLst>
          </p:cNvPr>
          <p:cNvSpPr txBox="1"/>
          <p:nvPr/>
        </p:nvSpPr>
        <p:spPr>
          <a:xfrm>
            <a:off x="4406379" y="2237146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50 %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0D47D3E-2A29-4B8B-B297-8B1A3BB4C6B5}"/>
              </a:ext>
            </a:extLst>
          </p:cNvPr>
          <p:cNvSpPr txBox="1"/>
          <p:nvPr/>
        </p:nvSpPr>
        <p:spPr>
          <a:xfrm>
            <a:off x="7001945" y="2219418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50 %</a:t>
            </a:r>
          </a:p>
        </p:txBody>
      </p:sp>
      <p:sp>
        <p:nvSpPr>
          <p:cNvPr id="13" name="Cylindre 12">
            <a:extLst>
              <a:ext uri="{FF2B5EF4-FFF2-40B4-BE49-F238E27FC236}">
                <a16:creationId xmlns:a16="http://schemas.microsoft.com/office/drawing/2014/main" id="{003AECF3-7DDE-4874-B253-93EA4474DD08}"/>
              </a:ext>
            </a:extLst>
          </p:cNvPr>
          <p:cNvSpPr/>
          <p:nvPr/>
        </p:nvSpPr>
        <p:spPr>
          <a:xfrm>
            <a:off x="4354589" y="2729876"/>
            <a:ext cx="887767" cy="2263806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ylindre 13">
            <a:extLst>
              <a:ext uri="{FF2B5EF4-FFF2-40B4-BE49-F238E27FC236}">
                <a16:creationId xmlns:a16="http://schemas.microsoft.com/office/drawing/2014/main" id="{1E586FFF-BB5D-43E5-9B06-2A71739B30C5}"/>
              </a:ext>
            </a:extLst>
          </p:cNvPr>
          <p:cNvSpPr/>
          <p:nvPr/>
        </p:nvSpPr>
        <p:spPr>
          <a:xfrm>
            <a:off x="6950155" y="2729876"/>
            <a:ext cx="887767" cy="2263806"/>
          </a:xfrm>
          <a:prstGeom prst="ca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2A1D45E-1F97-4D3B-9D1D-F91437705677}"/>
              </a:ext>
            </a:extLst>
          </p:cNvPr>
          <p:cNvSpPr txBox="1"/>
          <p:nvPr/>
        </p:nvSpPr>
        <p:spPr>
          <a:xfrm>
            <a:off x="562230" y="452761"/>
            <a:ext cx="4368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LA REPARTITION DU TRAVAIL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DC73BD4-0C8B-429C-A8BC-425D75AAD917}"/>
              </a:ext>
            </a:extLst>
          </p:cNvPr>
          <p:cNvSpPr/>
          <p:nvPr/>
        </p:nvSpPr>
        <p:spPr>
          <a:xfrm>
            <a:off x="746879" y="2876392"/>
            <a:ext cx="1824790" cy="22638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- Power Point</a:t>
            </a:r>
          </a:p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- VIDEO</a:t>
            </a: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ysClr val="windowText" lastClr="000000"/>
                </a:solidFill>
              </a:rPr>
              <a:t>Component</a:t>
            </a: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ysClr val="windowText" lastClr="000000"/>
                </a:solidFill>
              </a:rPr>
              <a:t>Services</a:t>
            </a:r>
          </a:p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- CSS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83233CA-C3D9-4552-89B0-D724586C915B}"/>
              </a:ext>
            </a:extLst>
          </p:cNvPr>
          <p:cNvSpPr/>
          <p:nvPr/>
        </p:nvSpPr>
        <p:spPr>
          <a:xfrm>
            <a:off x="9620331" y="2876392"/>
            <a:ext cx="1824790" cy="22638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- Power Point</a:t>
            </a: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ysClr val="windowText" lastClr="000000"/>
                </a:solidFill>
              </a:rPr>
              <a:t>Services</a:t>
            </a: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ysClr val="windowText" lastClr="000000"/>
                </a:solidFill>
              </a:rPr>
              <a:t>Component  </a:t>
            </a:r>
          </a:p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- </a:t>
            </a:r>
            <a:r>
              <a:rPr lang="fr-FR" dirty="0" err="1">
                <a:solidFill>
                  <a:sysClr val="windowText" lastClr="000000"/>
                </a:solidFill>
              </a:rPr>
              <a:t>Routing</a:t>
            </a:r>
            <a:endParaRPr lang="fr-FR" dirty="0">
              <a:solidFill>
                <a:sysClr val="windowText" lastClr="000000"/>
              </a:solidFill>
            </a:endParaRPr>
          </a:p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- CSS</a:t>
            </a:r>
          </a:p>
          <a:p>
            <a:pPr algn="ctr"/>
            <a:endParaRPr lang="fr-FR" dirty="0"/>
          </a:p>
        </p:txBody>
      </p:sp>
      <p:pic>
        <p:nvPicPr>
          <p:cNvPr id="19" name="Graphique 18" descr="Guide opérationnel">
            <a:extLst>
              <a:ext uri="{FF2B5EF4-FFF2-40B4-BE49-F238E27FC236}">
                <a16:creationId xmlns:a16="http://schemas.microsoft.com/office/drawing/2014/main" id="{D92EA26E-688E-43C0-A364-1DF03C030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0798" y="293974"/>
            <a:ext cx="697539" cy="69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92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444A59A-DAF7-4DB4-9868-B49C8FC5079C}"/>
              </a:ext>
            </a:extLst>
          </p:cNvPr>
          <p:cNvSpPr txBox="1"/>
          <p:nvPr/>
        </p:nvSpPr>
        <p:spPr>
          <a:xfrm>
            <a:off x="568171" y="488272"/>
            <a:ext cx="347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NOTATION DU PROJET </a:t>
            </a:r>
          </a:p>
        </p:txBody>
      </p:sp>
      <p:pic>
        <p:nvPicPr>
          <p:cNvPr id="6" name="Graphique 5" descr="Présentation avec camembert">
            <a:extLst>
              <a:ext uri="{FF2B5EF4-FFF2-40B4-BE49-F238E27FC236}">
                <a16:creationId xmlns:a16="http://schemas.microsoft.com/office/drawing/2014/main" id="{4F4B16B4-0ED9-467A-A65A-2C231D96E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9596" y="351689"/>
            <a:ext cx="664346" cy="664346"/>
          </a:xfrm>
          <a:prstGeom prst="rect">
            <a:avLst/>
          </a:prstGeom>
        </p:spPr>
      </p:pic>
      <p:sp>
        <p:nvSpPr>
          <p:cNvPr id="8" name="Organigramme : Données 7">
            <a:extLst>
              <a:ext uri="{FF2B5EF4-FFF2-40B4-BE49-F238E27FC236}">
                <a16:creationId xmlns:a16="http://schemas.microsoft.com/office/drawing/2014/main" id="{2A51FD25-2762-4CD6-9B6C-48300F6C90D8}"/>
              </a:ext>
            </a:extLst>
          </p:cNvPr>
          <p:cNvSpPr/>
          <p:nvPr/>
        </p:nvSpPr>
        <p:spPr>
          <a:xfrm rot="1378309">
            <a:off x="5800837" y="1789857"/>
            <a:ext cx="82555" cy="738440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AB66CCA-AA63-42BD-B5F7-1EDD17E0E612}"/>
              </a:ext>
            </a:extLst>
          </p:cNvPr>
          <p:cNvSpPr txBox="1"/>
          <p:nvPr/>
        </p:nvSpPr>
        <p:spPr>
          <a:xfrm>
            <a:off x="4696288" y="1651247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/>
              <a:t>17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ADC0F62-AB63-45D8-A90B-F08DCB0D22C8}"/>
              </a:ext>
            </a:extLst>
          </p:cNvPr>
          <p:cNvSpPr txBox="1"/>
          <p:nvPr/>
        </p:nvSpPr>
        <p:spPr>
          <a:xfrm>
            <a:off x="6050126" y="1652107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/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AEDCBD-142E-4ED2-82E5-A823C87CCD13}"/>
              </a:ext>
            </a:extLst>
          </p:cNvPr>
          <p:cNvSpPr/>
          <p:nvPr/>
        </p:nvSpPr>
        <p:spPr>
          <a:xfrm>
            <a:off x="991339" y="3036110"/>
            <a:ext cx="10209321" cy="3333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Nous nous attribuons la note de 17/20 au vue du rendu de notre projet.</a:t>
            </a:r>
          </a:p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En effet, celui-ci n’est pas parfais et nous pourrions dans d’éventuel mise ajour améliorai certain point, tel que : Les alertes pour annoncé les manches, les résultat…</a:t>
            </a:r>
          </a:p>
        </p:txBody>
      </p:sp>
    </p:spTree>
    <p:extLst>
      <p:ext uri="{BB962C8B-B14F-4D97-AF65-F5344CB8AC3E}">
        <p14:creationId xmlns:p14="http://schemas.microsoft.com/office/powerpoint/2010/main" val="120191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FE94BC-514D-4BDD-BA42-B1DED51F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8D9FBA-6C30-4BB9-971A-D2942B3C7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1- Présentation de votre architecture</a:t>
            </a:r>
          </a:p>
          <a:p>
            <a:r>
              <a:rPr lang="fr-FR" dirty="0"/>
              <a:t>2 - Présentation du code</a:t>
            </a:r>
          </a:p>
          <a:p>
            <a:r>
              <a:rPr lang="fr-FR" dirty="0"/>
              <a:t>3 – Répartition du travail</a:t>
            </a:r>
          </a:p>
          <a:p>
            <a:r>
              <a:rPr lang="fr-FR" dirty="0"/>
              <a:t>4 – Notation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370164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1C813-868A-4AD1-B9C5-D532C44048D7}"/>
              </a:ext>
            </a:extLst>
          </p:cNvPr>
          <p:cNvSpPr/>
          <p:nvPr/>
        </p:nvSpPr>
        <p:spPr>
          <a:xfrm>
            <a:off x="5181598" y="2723226"/>
            <a:ext cx="1512163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COMPONENT</a:t>
            </a:r>
          </a:p>
        </p:txBody>
      </p:sp>
      <p:sp>
        <p:nvSpPr>
          <p:cNvPr id="5" name="Organigramme : Procédé 4">
            <a:extLst>
              <a:ext uri="{FF2B5EF4-FFF2-40B4-BE49-F238E27FC236}">
                <a16:creationId xmlns:a16="http://schemas.microsoft.com/office/drawing/2014/main" id="{DB20860E-C3DE-4946-8697-6AF8A4BD1E54}"/>
              </a:ext>
            </a:extLst>
          </p:cNvPr>
          <p:cNvSpPr/>
          <p:nvPr/>
        </p:nvSpPr>
        <p:spPr>
          <a:xfrm>
            <a:off x="3420865" y="2767527"/>
            <a:ext cx="914400" cy="612648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7" name="Organigramme : Procédé 6">
            <a:extLst>
              <a:ext uri="{FF2B5EF4-FFF2-40B4-BE49-F238E27FC236}">
                <a16:creationId xmlns:a16="http://schemas.microsoft.com/office/drawing/2014/main" id="{8A1A2880-1780-4A53-9491-76414B61BBBC}"/>
              </a:ext>
            </a:extLst>
          </p:cNvPr>
          <p:cNvSpPr/>
          <p:nvPr/>
        </p:nvSpPr>
        <p:spPr>
          <a:xfrm>
            <a:off x="3335043" y="1098568"/>
            <a:ext cx="914400" cy="612648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Game</a:t>
            </a:r>
          </a:p>
        </p:txBody>
      </p:sp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683E4696-77D2-4AE1-8342-F9B19EFB6904}"/>
              </a:ext>
            </a:extLst>
          </p:cNvPr>
          <p:cNvSpPr/>
          <p:nvPr/>
        </p:nvSpPr>
        <p:spPr>
          <a:xfrm>
            <a:off x="5322161" y="1132083"/>
            <a:ext cx="914400" cy="612648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Joueur</a:t>
            </a:r>
          </a:p>
        </p:txBody>
      </p:sp>
      <p:sp>
        <p:nvSpPr>
          <p:cNvPr id="10" name="Organigramme : Procédé 9">
            <a:extLst>
              <a:ext uri="{FF2B5EF4-FFF2-40B4-BE49-F238E27FC236}">
                <a16:creationId xmlns:a16="http://schemas.microsoft.com/office/drawing/2014/main" id="{5C483E93-279D-431A-8956-0151AB9D33D5}"/>
              </a:ext>
            </a:extLst>
          </p:cNvPr>
          <p:cNvSpPr/>
          <p:nvPr/>
        </p:nvSpPr>
        <p:spPr>
          <a:xfrm>
            <a:off x="7540094" y="2871928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HTML</a:t>
            </a:r>
          </a:p>
        </p:txBody>
      </p:sp>
      <p:sp>
        <p:nvSpPr>
          <p:cNvPr id="11" name="Organigramme : Procédé 10">
            <a:extLst>
              <a:ext uri="{FF2B5EF4-FFF2-40B4-BE49-F238E27FC236}">
                <a16:creationId xmlns:a16="http://schemas.microsoft.com/office/drawing/2014/main" id="{2B53945F-7C1C-47C6-A33C-CB28E5425CDC}"/>
              </a:ext>
            </a:extLst>
          </p:cNvPr>
          <p:cNvSpPr/>
          <p:nvPr/>
        </p:nvSpPr>
        <p:spPr>
          <a:xfrm>
            <a:off x="5480479" y="4309797"/>
            <a:ext cx="914400" cy="612648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12" name="Organigramme : Procédé 11">
            <a:extLst>
              <a:ext uri="{FF2B5EF4-FFF2-40B4-BE49-F238E27FC236}">
                <a16:creationId xmlns:a16="http://schemas.microsoft.com/office/drawing/2014/main" id="{9C0E1E02-09D4-4A10-B98D-DA9C530451EF}"/>
              </a:ext>
            </a:extLst>
          </p:cNvPr>
          <p:cNvSpPr/>
          <p:nvPr/>
        </p:nvSpPr>
        <p:spPr>
          <a:xfrm>
            <a:off x="5480479" y="5661689"/>
            <a:ext cx="914400" cy="612648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Routing</a:t>
            </a:r>
            <a:endParaRPr lang="fr-FR" dirty="0"/>
          </a:p>
        </p:txBody>
      </p:sp>
      <p:sp>
        <p:nvSpPr>
          <p:cNvPr id="13" name="Organigramme : Procédé 12">
            <a:extLst>
              <a:ext uri="{FF2B5EF4-FFF2-40B4-BE49-F238E27FC236}">
                <a16:creationId xmlns:a16="http://schemas.microsoft.com/office/drawing/2014/main" id="{A84FC904-3907-4EEC-9EF4-5EA24C308F10}"/>
              </a:ext>
            </a:extLst>
          </p:cNvPr>
          <p:cNvSpPr/>
          <p:nvPr/>
        </p:nvSpPr>
        <p:spPr>
          <a:xfrm>
            <a:off x="890725" y="512731"/>
            <a:ext cx="914400" cy="612648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4DC7032-1C58-4DB2-BEDC-9F7A116FC356}"/>
              </a:ext>
            </a:extLst>
          </p:cNvPr>
          <p:cNvCxnSpPr>
            <a:cxnSpLocks/>
          </p:cNvCxnSpPr>
          <p:nvPr/>
        </p:nvCxnSpPr>
        <p:spPr>
          <a:xfrm flipV="1">
            <a:off x="3792243" y="1864311"/>
            <a:ext cx="0" cy="85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AD08DBE-67DE-469B-BA52-4AA556540613}"/>
              </a:ext>
            </a:extLst>
          </p:cNvPr>
          <p:cNvCxnSpPr>
            <a:cxnSpLocks/>
          </p:cNvCxnSpPr>
          <p:nvPr/>
        </p:nvCxnSpPr>
        <p:spPr>
          <a:xfrm flipH="1" flipV="1">
            <a:off x="1926455" y="1098568"/>
            <a:ext cx="1198485" cy="30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AB1A1FB-C676-4B4D-916A-0C1B88CEFBBD}"/>
              </a:ext>
            </a:extLst>
          </p:cNvPr>
          <p:cNvCxnSpPr>
            <a:cxnSpLocks/>
          </p:cNvCxnSpPr>
          <p:nvPr/>
        </p:nvCxnSpPr>
        <p:spPr>
          <a:xfrm>
            <a:off x="4438835" y="1387361"/>
            <a:ext cx="645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B8485A7-79A6-4044-BEF2-6158EAC25C87}"/>
              </a:ext>
            </a:extLst>
          </p:cNvPr>
          <p:cNvCxnSpPr>
            <a:cxnSpLocks/>
          </p:cNvCxnSpPr>
          <p:nvPr/>
        </p:nvCxnSpPr>
        <p:spPr>
          <a:xfrm flipH="1">
            <a:off x="4518735" y="3073851"/>
            <a:ext cx="4793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D1DE721-BB56-4B92-B12B-82DF2E05E9D5}"/>
              </a:ext>
            </a:extLst>
          </p:cNvPr>
          <p:cNvCxnSpPr>
            <a:cxnSpLocks/>
          </p:cNvCxnSpPr>
          <p:nvPr/>
        </p:nvCxnSpPr>
        <p:spPr>
          <a:xfrm>
            <a:off x="5937679" y="3790765"/>
            <a:ext cx="0" cy="363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A2E73B0-4B34-42E1-8988-7930431E44C0}"/>
              </a:ext>
            </a:extLst>
          </p:cNvPr>
          <p:cNvCxnSpPr>
            <a:cxnSpLocks/>
          </p:cNvCxnSpPr>
          <p:nvPr/>
        </p:nvCxnSpPr>
        <p:spPr>
          <a:xfrm>
            <a:off x="5928799" y="5168284"/>
            <a:ext cx="0" cy="363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E891B465-FB32-42AB-A502-191B2416E0FC}"/>
              </a:ext>
            </a:extLst>
          </p:cNvPr>
          <p:cNvCxnSpPr>
            <a:cxnSpLocks/>
          </p:cNvCxnSpPr>
          <p:nvPr/>
        </p:nvCxnSpPr>
        <p:spPr>
          <a:xfrm>
            <a:off x="6877231" y="3258105"/>
            <a:ext cx="482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rganigramme : Procédé 33">
            <a:extLst>
              <a:ext uri="{FF2B5EF4-FFF2-40B4-BE49-F238E27FC236}">
                <a16:creationId xmlns:a16="http://schemas.microsoft.com/office/drawing/2014/main" id="{1DFBE8B3-FB4D-4604-8C49-1B4C13345C90}"/>
              </a:ext>
            </a:extLst>
          </p:cNvPr>
          <p:cNvSpPr/>
          <p:nvPr/>
        </p:nvSpPr>
        <p:spPr>
          <a:xfrm>
            <a:off x="9760996" y="5661689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INDEX.HTML</a:t>
            </a:r>
          </a:p>
        </p:txBody>
      </p:sp>
      <p:sp>
        <p:nvSpPr>
          <p:cNvPr id="35" name="Organigramme : Procédé 34">
            <a:extLst>
              <a:ext uri="{FF2B5EF4-FFF2-40B4-BE49-F238E27FC236}">
                <a16:creationId xmlns:a16="http://schemas.microsoft.com/office/drawing/2014/main" id="{C04C1A5E-6FE9-43F8-912B-7DDAD5FB53B0}"/>
              </a:ext>
            </a:extLst>
          </p:cNvPr>
          <p:cNvSpPr/>
          <p:nvPr/>
        </p:nvSpPr>
        <p:spPr>
          <a:xfrm>
            <a:off x="9760996" y="4413593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CSS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959AA152-E224-4719-A5C9-63D5CDD92BA5}"/>
              </a:ext>
            </a:extLst>
          </p:cNvPr>
          <p:cNvCxnSpPr>
            <a:cxnSpLocks/>
          </p:cNvCxnSpPr>
          <p:nvPr/>
        </p:nvCxnSpPr>
        <p:spPr>
          <a:xfrm flipV="1">
            <a:off x="10139778" y="5168285"/>
            <a:ext cx="0" cy="36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rganigramme : Procédé 38">
            <a:extLst>
              <a:ext uri="{FF2B5EF4-FFF2-40B4-BE49-F238E27FC236}">
                <a16:creationId xmlns:a16="http://schemas.microsoft.com/office/drawing/2014/main" id="{1F49E6C5-271B-4460-B83A-A8BFF56A211B}"/>
              </a:ext>
            </a:extLst>
          </p:cNvPr>
          <p:cNvSpPr/>
          <p:nvPr/>
        </p:nvSpPr>
        <p:spPr>
          <a:xfrm>
            <a:off x="3429743" y="92947"/>
            <a:ext cx="645109" cy="4774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NgIf</a:t>
            </a:r>
            <a:endParaRPr lang="fr-FR" dirty="0"/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56623C9-7072-4736-99C8-FBAE354CD280}"/>
              </a:ext>
            </a:extLst>
          </p:cNvPr>
          <p:cNvCxnSpPr>
            <a:cxnSpLocks/>
          </p:cNvCxnSpPr>
          <p:nvPr/>
        </p:nvCxnSpPr>
        <p:spPr>
          <a:xfrm flipV="1">
            <a:off x="3773011" y="699207"/>
            <a:ext cx="0" cy="23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rganigramme : Procédé 42">
            <a:extLst>
              <a:ext uri="{FF2B5EF4-FFF2-40B4-BE49-F238E27FC236}">
                <a16:creationId xmlns:a16="http://schemas.microsoft.com/office/drawing/2014/main" id="{0BC6C227-1F86-4C6A-AD46-4B4B36D72FB7}"/>
              </a:ext>
            </a:extLst>
          </p:cNvPr>
          <p:cNvSpPr/>
          <p:nvPr/>
        </p:nvSpPr>
        <p:spPr>
          <a:xfrm>
            <a:off x="3329132" y="3927542"/>
            <a:ext cx="1211799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Bootstrap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EE30574D-A43E-40E8-B47F-BE7F8E8042AD}"/>
              </a:ext>
            </a:extLst>
          </p:cNvPr>
          <p:cNvCxnSpPr>
            <a:cxnSpLocks/>
          </p:cNvCxnSpPr>
          <p:nvPr/>
        </p:nvCxnSpPr>
        <p:spPr>
          <a:xfrm flipH="1">
            <a:off x="4758431" y="3719744"/>
            <a:ext cx="284825" cy="20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14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828D72B-BD55-4D5E-B6B2-DAECA038512A}"/>
              </a:ext>
            </a:extLst>
          </p:cNvPr>
          <p:cNvSpPr txBox="1"/>
          <p:nvPr/>
        </p:nvSpPr>
        <p:spPr>
          <a:xfrm>
            <a:off x="639192" y="532661"/>
            <a:ext cx="3807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PRESENTATION DU CODE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1AA7DF9-FCAF-44FD-A975-2546A8C52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39" y="2648790"/>
            <a:ext cx="1974402" cy="404377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AD2A109-4DC2-4284-AF50-8F7B14A3343E}"/>
              </a:ext>
            </a:extLst>
          </p:cNvPr>
          <p:cNvSpPr txBox="1"/>
          <p:nvPr/>
        </p:nvSpPr>
        <p:spPr>
          <a:xfrm>
            <a:off x="3062795" y="1545290"/>
            <a:ext cx="762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projet se compose de 3 component réalisé par nous : Game / Home / Joueur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687FFD3-58A4-42C3-900B-3C0A0438F349}"/>
              </a:ext>
            </a:extLst>
          </p:cNvPr>
          <p:cNvCxnSpPr/>
          <p:nvPr/>
        </p:nvCxnSpPr>
        <p:spPr>
          <a:xfrm>
            <a:off x="2342316" y="3142695"/>
            <a:ext cx="1146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A02A68D9-A389-40A2-B237-8C94455D87C0}"/>
              </a:ext>
            </a:extLst>
          </p:cNvPr>
          <p:cNvSpPr txBox="1"/>
          <p:nvPr/>
        </p:nvSpPr>
        <p:spPr>
          <a:xfrm>
            <a:off x="3595456" y="2958029"/>
            <a:ext cx="652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Game</a:t>
            </a:r>
            <a:r>
              <a:rPr lang="fr-FR" dirty="0"/>
              <a:t> component = qui permet de lancé la partie (visuel et logique)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8802B22-4831-4430-A576-CAC7B7EEE892}"/>
              </a:ext>
            </a:extLst>
          </p:cNvPr>
          <p:cNvCxnSpPr/>
          <p:nvPr/>
        </p:nvCxnSpPr>
        <p:spPr>
          <a:xfrm>
            <a:off x="2342315" y="3428260"/>
            <a:ext cx="1146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C93409-478D-44DF-8792-ABADE4F72135}"/>
              </a:ext>
            </a:extLst>
          </p:cNvPr>
          <p:cNvSpPr txBox="1"/>
          <p:nvPr/>
        </p:nvSpPr>
        <p:spPr>
          <a:xfrm>
            <a:off x="3595456" y="3243594"/>
            <a:ext cx="691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Home</a:t>
            </a:r>
            <a:r>
              <a:rPr lang="fr-FR" dirty="0"/>
              <a:t> component = qui permet d’avoir notre accueil (visuel et logique)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7B8570D-817B-4FFD-AC9F-CB87C1774409}"/>
              </a:ext>
            </a:extLst>
          </p:cNvPr>
          <p:cNvSpPr txBox="1"/>
          <p:nvPr/>
        </p:nvSpPr>
        <p:spPr>
          <a:xfrm>
            <a:off x="3033446" y="1830854"/>
            <a:ext cx="604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Ainsi qu’un component App qui existe dés la création du projet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E3259D5-05AE-4F6E-84CA-2E9CE529ACD5}"/>
              </a:ext>
            </a:extLst>
          </p:cNvPr>
          <p:cNvSpPr txBox="1"/>
          <p:nvPr/>
        </p:nvSpPr>
        <p:spPr>
          <a:xfrm>
            <a:off x="639192" y="1150392"/>
            <a:ext cx="2004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Les components :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7760EF3-43B1-44F0-8503-67A4FC7749C4}"/>
              </a:ext>
            </a:extLst>
          </p:cNvPr>
          <p:cNvCxnSpPr/>
          <p:nvPr/>
        </p:nvCxnSpPr>
        <p:spPr>
          <a:xfrm>
            <a:off x="2342315" y="3696069"/>
            <a:ext cx="1146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9399DB54-9FC0-41F2-AD1B-C7CD2751BC7B}"/>
              </a:ext>
            </a:extLst>
          </p:cNvPr>
          <p:cNvSpPr txBox="1"/>
          <p:nvPr/>
        </p:nvSpPr>
        <p:spPr>
          <a:xfrm>
            <a:off x="3595455" y="3529158"/>
            <a:ext cx="788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Joueur</a:t>
            </a:r>
            <a:r>
              <a:rPr lang="fr-FR" dirty="0"/>
              <a:t> component = qui permet d’instancié / vérifié les pseudos (visuel et logique)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1E5C846-1F61-4072-BE23-8F48E433EF34}"/>
              </a:ext>
            </a:extLst>
          </p:cNvPr>
          <p:cNvCxnSpPr/>
          <p:nvPr/>
        </p:nvCxnSpPr>
        <p:spPr>
          <a:xfrm>
            <a:off x="2342315" y="4105921"/>
            <a:ext cx="1146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5C3B959D-CAB8-49E6-A327-4B6B9FEE0DA7}"/>
              </a:ext>
            </a:extLst>
          </p:cNvPr>
          <p:cNvSpPr txBox="1"/>
          <p:nvPr/>
        </p:nvSpPr>
        <p:spPr>
          <a:xfrm>
            <a:off x="3595455" y="3900538"/>
            <a:ext cx="782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App</a:t>
            </a:r>
            <a:r>
              <a:rPr lang="fr-FR" dirty="0"/>
              <a:t> component = qui permet de faire le </a:t>
            </a:r>
            <a:r>
              <a:rPr lang="fr-FR" dirty="0" err="1"/>
              <a:t>routing</a:t>
            </a:r>
            <a:r>
              <a:rPr lang="fr-FR" dirty="0"/>
              <a:t> de notre projet (visuel et logique)</a:t>
            </a:r>
          </a:p>
        </p:txBody>
      </p:sp>
    </p:spTree>
    <p:extLst>
      <p:ext uri="{BB962C8B-B14F-4D97-AF65-F5344CB8AC3E}">
        <p14:creationId xmlns:p14="http://schemas.microsoft.com/office/powerpoint/2010/main" val="392109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1B16DA9A-6F3C-48E7-A7DC-AA4E13DAB643}"/>
              </a:ext>
            </a:extLst>
          </p:cNvPr>
          <p:cNvSpPr txBox="1"/>
          <p:nvPr/>
        </p:nvSpPr>
        <p:spPr>
          <a:xfrm>
            <a:off x="639192" y="532661"/>
            <a:ext cx="3807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PRESENTATION DU CODE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CF66AF8-2096-4228-82B0-F3CFBCD0857D}"/>
              </a:ext>
            </a:extLst>
          </p:cNvPr>
          <p:cNvSpPr txBox="1"/>
          <p:nvPr/>
        </p:nvSpPr>
        <p:spPr>
          <a:xfrm>
            <a:off x="639192" y="993537"/>
            <a:ext cx="2563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Le component Joueur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DB13674-6161-49CD-BC8A-C2D403FCA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263" y="4269392"/>
            <a:ext cx="9418446" cy="61006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79486BF-67CD-4F33-A788-F7EE406BB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260" y="5624476"/>
            <a:ext cx="4773479" cy="123352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99947B3-C333-48A1-99D8-B570AE1D3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3" y="1857973"/>
            <a:ext cx="1847850" cy="1638300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E0DB3B4-C84A-4A56-9ADE-D2C73454998C}"/>
              </a:ext>
            </a:extLst>
          </p:cNvPr>
          <p:cNvCxnSpPr/>
          <p:nvPr/>
        </p:nvCxnSpPr>
        <p:spPr>
          <a:xfrm>
            <a:off x="1799263" y="2354211"/>
            <a:ext cx="1146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C758C6D-77C1-4EDC-BD5A-C2101ECC757B}"/>
              </a:ext>
            </a:extLst>
          </p:cNvPr>
          <p:cNvCxnSpPr/>
          <p:nvPr/>
        </p:nvCxnSpPr>
        <p:spPr>
          <a:xfrm>
            <a:off x="1799263" y="3304122"/>
            <a:ext cx="1146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FFA42758-2E74-498C-92D7-7869FC8B3DCC}"/>
              </a:ext>
            </a:extLst>
          </p:cNvPr>
          <p:cNvSpPr txBox="1"/>
          <p:nvPr/>
        </p:nvSpPr>
        <p:spPr>
          <a:xfrm>
            <a:off x="3043525" y="2134034"/>
            <a:ext cx="46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HTML</a:t>
            </a:r>
            <a:r>
              <a:rPr lang="fr-FR" dirty="0"/>
              <a:t> = permet de faire le visuel de notre partie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E4702B5-63C5-4BD7-9F32-84BB0A0F8034}"/>
              </a:ext>
            </a:extLst>
          </p:cNvPr>
          <p:cNvSpPr txBox="1"/>
          <p:nvPr/>
        </p:nvSpPr>
        <p:spPr>
          <a:xfrm>
            <a:off x="3043524" y="3119456"/>
            <a:ext cx="7114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TS</a:t>
            </a:r>
            <a:r>
              <a:rPr lang="fr-FR" dirty="0"/>
              <a:t> = permet de faire la logique de notre partie (instance d’un objet </a:t>
            </a:r>
            <a:r>
              <a:rPr lang="fr-FR" dirty="0" err="1"/>
              <a:t>game</a:t>
            </a:r>
            <a:r>
              <a:rPr lang="fr-FR" dirty="0"/>
              <a:t>, </a:t>
            </a:r>
          </a:p>
          <a:p>
            <a:r>
              <a:rPr lang="fr-FR" dirty="0"/>
              <a:t>des fonctions de restart…)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048CA98-7D82-467C-9C92-59D338A33AC7}"/>
              </a:ext>
            </a:extLst>
          </p:cNvPr>
          <p:cNvSpPr txBox="1"/>
          <p:nvPr/>
        </p:nvSpPr>
        <p:spPr>
          <a:xfrm>
            <a:off x="4919397" y="3876049"/>
            <a:ext cx="317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HTML  - Formulaire saisi pseudo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6631A92-A7E2-4913-ADB5-C01F3B8CB46F}"/>
              </a:ext>
            </a:extLst>
          </p:cNvPr>
          <p:cNvSpPr txBox="1"/>
          <p:nvPr/>
        </p:nvSpPr>
        <p:spPr>
          <a:xfrm>
            <a:off x="2772039" y="5162481"/>
            <a:ext cx="765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TS  - Envoie des données au parent (dans notre projet ce sera Game component)</a:t>
            </a:r>
          </a:p>
        </p:txBody>
      </p:sp>
    </p:spTree>
    <p:extLst>
      <p:ext uri="{BB962C8B-B14F-4D97-AF65-F5344CB8AC3E}">
        <p14:creationId xmlns:p14="http://schemas.microsoft.com/office/powerpoint/2010/main" val="303310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D514739-CA8C-49D0-9188-8DD86E64E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92" y="1704976"/>
            <a:ext cx="1802167" cy="143697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DAB6082-9233-41D5-BFA9-ACD6A7A03167}"/>
              </a:ext>
            </a:extLst>
          </p:cNvPr>
          <p:cNvSpPr txBox="1"/>
          <p:nvPr/>
        </p:nvSpPr>
        <p:spPr>
          <a:xfrm>
            <a:off x="639192" y="532661"/>
            <a:ext cx="3807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PRESENTATION DU CODE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A9CF4A7-BE21-4E7E-8CE7-8CDAA519FA2A}"/>
              </a:ext>
            </a:extLst>
          </p:cNvPr>
          <p:cNvSpPr txBox="1"/>
          <p:nvPr/>
        </p:nvSpPr>
        <p:spPr>
          <a:xfrm>
            <a:off x="639192" y="1025963"/>
            <a:ext cx="2478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Le component Game :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03B8689-32C3-4CB2-8493-BF20FDB32880}"/>
              </a:ext>
            </a:extLst>
          </p:cNvPr>
          <p:cNvCxnSpPr/>
          <p:nvPr/>
        </p:nvCxnSpPr>
        <p:spPr>
          <a:xfrm>
            <a:off x="2299371" y="2061204"/>
            <a:ext cx="1146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D02AD3A-6D80-42D8-912E-F56C90A9BAA9}"/>
              </a:ext>
            </a:extLst>
          </p:cNvPr>
          <p:cNvCxnSpPr/>
          <p:nvPr/>
        </p:nvCxnSpPr>
        <p:spPr>
          <a:xfrm>
            <a:off x="2299371" y="3011115"/>
            <a:ext cx="1146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AD4888C-3200-4484-8301-C91221501A93}"/>
              </a:ext>
            </a:extLst>
          </p:cNvPr>
          <p:cNvSpPr txBox="1"/>
          <p:nvPr/>
        </p:nvSpPr>
        <p:spPr>
          <a:xfrm>
            <a:off x="3543633" y="1841027"/>
            <a:ext cx="46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HTML</a:t>
            </a:r>
            <a:r>
              <a:rPr lang="fr-FR" dirty="0"/>
              <a:t> = permet de faire le visuel de notre partie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DABE014-5D25-460C-8162-E9F43A86ACE5}"/>
              </a:ext>
            </a:extLst>
          </p:cNvPr>
          <p:cNvSpPr txBox="1"/>
          <p:nvPr/>
        </p:nvSpPr>
        <p:spPr>
          <a:xfrm>
            <a:off x="3543632" y="2826449"/>
            <a:ext cx="7114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TS</a:t>
            </a:r>
            <a:r>
              <a:rPr lang="fr-FR" dirty="0"/>
              <a:t> = permet de faire la logique de notre partie (instance d’un objet </a:t>
            </a:r>
            <a:r>
              <a:rPr lang="fr-FR" dirty="0" err="1"/>
              <a:t>game</a:t>
            </a:r>
            <a:r>
              <a:rPr lang="fr-FR" dirty="0"/>
              <a:t>, </a:t>
            </a:r>
          </a:p>
          <a:p>
            <a:r>
              <a:rPr lang="fr-FR" dirty="0"/>
              <a:t>des fonctions de restart…)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48981C5-C52F-41EE-9DBE-F78C4C1B4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279" y="4121098"/>
            <a:ext cx="8524875" cy="32385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79473FA-4739-4B74-AF10-648DF72F934D}"/>
              </a:ext>
            </a:extLst>
          </p:cNvPr>
          <p:cNvSpPr txBox="1"/>
          <p:nvPr/>
        </p:nvSpPr>
        <p:spPr>
          <a:xfrm>
            <a:off x="558759" y="3620904"/>
            <a:ext cx="1296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Directive :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29427BA-7F3A-4E28-A26C-07771B87C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950" y="5541336"/>
            <a:ext cx="77343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4821687-F241-43E7-9992-38C2203DC200}"/>
              </a:ext>
            </a:extLst>
          </p:cNvPr>
          <p:cNvSpPr txBox="1"/>
          <p:nvPr/>
        </p:nvSpPr>
        <p:spPr>
          <a:xfrm>
            <a:off x="1720279" y="3677829"/>
            <a:ext cx="522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 </a:t>
            </a:r>
            <a:r>
              <a:rPr lang="fr-FR" dirty="0" err="1"/>
              <a:t>startGame</a:t>
            </a:r>
            <a:r>
              <a:rPr lang="fr-FR" dirty="0"/>
              <a:t> = </a:t>
            </a:r>
            <a:r>
              <a:rPr lang="fr-FR" dirty="0" err="1"/>
              <a:t>true</a:t>
            </a:r>
            <a:r>
              <a:rPr lang="fr-FR" dirty="0"/>
              <a:t> alors </a:t>
            </a:r>
            <a:r>
              <a:rPr lang="fr-FR" dirty="0" err="1"/>
              <a:t>templateGameStart</a:t>
            </a:r>
            <a:r>
              <a:rPr lang="fr-FR" dirty="0"/>
              <a:t> s’affiche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C5E8CD9-0758-49BE-92B7-EF8BA5A95E12}"/>
              </a:ext>
            </a:extLst>
          </p:cNvPr>
          <p:cNvSpPr txBox="1"/>
          <p:nvPr/>
        </p:nvSpPr>
        <p:spPr>
          <a:xfrm>
            <a:off x="894656" y="5016973"/>
            <a:ext cx="1121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 </a:t>
            </a:r>
            <a:r>
              <a:rPr lang="fr-FR" dirty="0" err="1"/>
              <a:t>startGame</a:t>
            </a:r>
            <a:r>
              <a:rPr lang="fr-FR" dirty="0"/>
              <a:t> = false alors </a:t>
            </a:r>
            <a:r>
              <a:rPr lang="fr-FR" dirty="0" err="1"/>
              <a:t>templateGameInit</a:t>
            </a:r>
            <a:r>
              <a:rPr lang="fr-FR" dirty="0"/>
              <a:t> affiche le visuel du component Joueur (qui est le formulaire des pseudos)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1BFC639A-87AF-4C3A-B3D3-F0CDB4A6F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950" y="4494882"/>
            <a:ext cx="10337181" cy="3489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903BD67F-B7DE-4EA5-825E-75F22C1C4A72}"/>
              </a:ext>
            </a:extLst>
          </p:cNvPr>
          <p:cNvSpPr txBox="1"/>
          <p:nvPr/>
        </p:nvSpPr>
        <p:spPr>
          <a:xfrm>
            <a:off x="5587429" y="469633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835A281-F7A2-439D-8F84-5479BC1FB6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5317" y="5669923"/>
            <a:ext cx="22860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8391894-C74A-4550-9386-A2BD884E2E46}"/>
              </a:ext>
            </a:extLst>
          </p:cNvPr>
          <p:cNvSpPr txBox="1"/>
          <p:nvPr/>
        </p:nvSpPr>
        <p:spPr>
          <a:xfrm>
            <a:off x="639192" y="532661"/>
            <a:ext cx="3807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PRESENTATION DU CODE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F288CC-2E8E-4536-BA6C-634257776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39" y="2648790"/>
            <a:ext cx="1974402" cy="404377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B3054E3-2806-463C-BAD2-FF22C39A757B}"/>
              </a:ext>
            </a:extLst>
          </p:cNvPr>
          <p:cNvSpPr txBox="1"/>
          <p:nvPr/>
        </p:nvSpPr>
        <p:spPr>
          <a:xfrm>
            <a:off x="3136696" y="1591800"/>
            <a:ext cx="5918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projet se compose d’un service réalisé par nous : Check-all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1B4BE2E-EDCE-4B59-BB06-987F7C0A0EE5}"/>
              </a:ext>
            </a:extLst>
          </p:cNvPr>
          <p:cNvSpPr txBox="1"/>
          <p:nvPr/>
        </p:nvSpPr>
        <p:spPr>
          <a:xfrm>
            <a:off x="639192" y="1150392"/>
            <a:ext cx="1280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Le service: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DD0ED32-A5BD-4389-B4AC-7E4F3EE54AEE}"/>
              </a:ext>
            </a:extLst>
          </p:cNvPr>
          <p:cNvCxnSpPr/>
          <p:nvPr/>
        </p:nvCxnSpPr>
        <p:spPr>
          <a:xfrm>
            <a:off x="2342315" y="5436093"/>
            <a:ext cx="1146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44BA4A83-7C54-4440-A7BE-F4D57A6B9B02}"/>
              </a:ext>
            </a:extLst>
          </p:cNvPr>
          <p:cNvSpPr txBox="1"/>
          <p:nvPr/>
        </p:nvSpPr>
        <p:spPr>
          <a:xfrm>
            <a:off x="3604333" y="5251427"/>
            <a:ext cx="7855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Check-all</a:t>
            </a:r>
            <a:r>
              <a:rPr lang="fr-FR" dirty="0"/>
              <a:t> service = qui permet de faire les vitrifications concernant la </a:t>
            </a:r>
            <a:r>
              <a:rPr lang="fr-FR" dirty="0" err="1"/>
              <a:t>game</a:t>
            </a:r>
            <a:r>
              <a:rPr lang="fr-FR" dirty="0"/>
              <a:t> (check</a:t>
            </a:r>
          </a:p>
          <a:p>
            <a:r>
              <a:rPr lang="fr-FR" dirty="0"/>
              <a:t>le numéro entré, créer des manches …)</a:t>
            </a:r>
          </a:p>
        </p:txBody>
      </p:sp>
    </p:spTree>
    <p:extLst>
      <p:ext uri="{BB962C8B-B14F-4D97-AF65-F5344CB8AC3E}">
        <p14:creationId xmlns:p14="http://schemas.microsoft.com/office/powerpoint/2010/main" val="214945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1F00F5B7-FA5E-4196-BD83-FA191CCFD3CE}"/>
              </a:ext>
            </a:extLst>
          </p:cNvPr>
          <p:cNvSpPr txBox="1"/>
          <p:nvPr/>
        </p:nvSpPr>
        <p:spPr>
          <a:xfrm>
            <a:off x="639192" y="532661"/>
            <a:ext cx="3807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PRESENTATION DU CODE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6857CD5-2C22-44C1-B30F-49CBF8BE57E5}"/>
              </a:ext>
            </a:extLst>
          </p:cNvPr>
          <p:cNvSpPr txBox="1"/>
          <p:nvPr/>
        </p:nvSpPr>
        <p:spPr>
          <a:xfrm>
            <a:off x="639192" y="1150392"/>
            <a:ext cx="1280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Le service: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559DF6-D093-4F0E-9963-9A276C2D2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58" y="2295570"/>
            <a:ext cx="1828800" cy="828675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7BF43AF-E466-4006-88A6-CFA3DDD7E2C8}"/>
              </a:ext>
            </a:extLst>
          </p:cNvPr>
          <p:cNvCxnSpPr/>
          <p:nvPr/>
        </p:nvCxnSpPr>
        <p:spPr>
          <a:xfrm>
            <a:off x="2414726" y="2612994"/>
            <a:ext cx="1146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74F40027-8B8E-4AE2-ACC1-739825E7B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526" y="1628819"/>
            <a:ext cx="3924300" cy="21621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B438653-4C6B-4158-AFDC-02C742E9D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588" y="5044416"/>
            <a:ext cx="5972175" cy="8382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9552B62-2069-470A-9959-336DF29AC48B}"/>
              </a:ext>
            </a:extLst>
          </p:cNvPr>
          <p:cNvSpPr txBox="1"/>
          <p:nvPr/>
        </p:nvSpPr>
        <p:spPr>
          <a:xfrm>
            <a:off x="1021883" y="5278850"/>
            <a:ext cx="204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Game component : </a:t>
            </a:r>
          </a:p>
        </p:txBody>
      </p:sp>
    </p:spTree>
    <p:extLst>
      <p:ext uri="{BB962C8B-B14F-4D97-AF65-F5344CB8AC3E}">
        <p14:creationId xmlns:p14="http://schemas.microsoft.com/office/powerpoint/2010/main" val="985604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8683E1B-9C5F-4A22-8BF3-2576AAB978FA}"/>
              </a:ext>
            </a:extLst>
          </p:cNvPr>
          <p:cNvSpPr txBox="1"/>
          <p:nvPr/>
        </p:nvSpPr>
        <p:spPr>
          <a:xfrm>
            <a:off x="639192" y="532661"/>
            <a:ext cx="3807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PRESENTATION DU CODE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4BD6D60-27CA-4A58-9C7C-459E48624ADF}"/>
              </a:ext>
            </a:extLst>
          </p:cNvPr>
          <p:cNvSpPr txBox="1"/>
          <p:nvPr/>
        </p:nvSpPr>
        <p:spPr>
          <a:xfrm>
            <a:off x="3276414" y="1709245"/>
            <a:ext cx="563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projet se compose d’une classe réalisé par nous : Game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1898437-54AE-4D87-BDE5-81E352A33A21}"/>
              </a:ext>
            </a:extLst>
          </p:cNvPr>
          <p:cNvSpPr txBox="1"/>
          <p:nvPr/>
        </p:nvSpPr>
        <p:spPr>
          <a:xfrm>
            <a:off x="639192" y="1150392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La classe: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14D1524-B7DA-4AF4-9B3F-5EEF713DF272}"/>
              </a:ext>
            </a:extLst>
          </p:cNvPr>
          <p:cNvCxnSpPr/>
          <p:nvPr/>
        </p:nvCxnSpPr>
        <p:spPr>
          <a:xfrm>
            <a:off x="1873188" y="3101265"/>
            <a:ext cx="1146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196C6D7E-9E75-4490-9F11-C74C23F21C85}"/>
              </a:ext>
            </a:extLst>
          </p:cNvPr>
          <p:cNvSpPr txBox="1"/>
          <p:nvPr/>
        </p:nvSpPr>
        <p:spPr>
          <a:xfrm>
            <a:off x="3159061" y="2916599"/>
            <a:ext cx="716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Game</a:t>
            </a:r>
            <a:r>
              <a:rPr lang="fr-FR" dirty="0"/>
              <a:t> classe = qui permet de crée un objet </a:t>
            </a:r>
            <a:r>
              <a:rPr lang="fr-FR" dirty="0" err="1"/>
              <a:t>game</a:t>
            </a:r>
            <a:r>
              <a:rPr lang="fr-FR" dirty="0"/>
              <a:t> et donc créé notre partie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2E49384-E85A-4649-A33C-839FE8F93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92" y="2267605"/>
            <a:ext cx="1233996" cy="152503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5C3BE52-7A48-485A-B41F-C87CDD079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324" y="3939295"/>
            <a:ext cx="3371850" cy="112395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BEFED87-7BBE-4550-8CDB-ED2741023F2D}"/>
              </a:ext>
            </a:extLst>
          </p:cNvPr>
          <p:cNvSpPr txBox="1"/>
          <p:nvPr/>
        </p:nvSpPr>
        <p:spPr>
          <a:xfrm>
            <a:off x="4298621" y="5483734"/>
            <a:ext cx="351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Instanciation d’un objet de la classe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4E462A4-24B9-4A71-BA4A-F497B5322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3861" y="5915764"/>
            <a:ext cx="4676775" cy="81915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36F8DF68-B584-4B11-9912-0CE25F1E3134}"/>
              </a:ext>
            </a:extLst>
          </p:cNvPr>
          <p:cNvSpPr txBox="1"/>
          <p:nvPr/>
        </p:nvSpPr>
        <p:spPr>
          <a:xfrm>
            <a:off x="910039" y="6076242"/>
            <a:ext cx="204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Game component : </a:t>
            </a:r>
          </a:p>
        </p:txBody>
      </p:sp>
    </p:spTree>
    <p:extLst>
      <p:ext uri="{BB962C8B-B14F-4D97-AF65-F5344CB8AC3E}">
        <p14:creationId xmlns:p14="http://schemas.microsoft.com/office/powerpoint/2010/main" val="16427288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496</Words>
  <Application>Microsoft Office PowerPoint</Application>
  <PresentationFormat>Grand écran</PresentationFormat>
  <Paragraphs>88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Présentation PowerPoint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Eleve</dc:creator>
  <cp:lastModifiedBy>Eleve</cp:lastModifiedBy>
  <cp:revision>63</cp:revision>
  <dcterms:created xsi:type="dcterms:W3CDTF">2022-05-10T11:22:58Z</dcterms:created>
  <dcterms:modified xsi:type="dcterms:W3CDTF">2022-05-10T13:41:08Z</dcterms:modified>
</cp:coreProperties>
</file>