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58" r:id="rId4"/>
  </p:sldMasterIdLst>
  <p:notesMasterIdLst>
    <p:notesMasterId r:id="rId12"/>
  </p:notesMasterIdLst>
  <p:sldIdLst>
    <p:sldId id="314" r:id="rId5"/>
    <p:sldId id="316" r:id="rId6"/>
    <p:sldId id="311" r:id="rId7"/>
    <p:sldId id="317" r:id="rId8"/>
    <p:sldId id="310" r:id="rId9"/>
    <p:sldId id="303" r:id="rId10"/>
    <p:sldId id="30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894" autoAdjust="0"/>
    <p:restoredTop sz="95226" autoAdjust="0"/>
  </p:normalViewPr>
  <p:slideViewPr>
    <p:cSldViewPr snapToGrid="0">
      <p:cViewPr varScale="1">
        <p:scale>
          <a:sx n="74" d="100"/>
          <a:sy n="74" d="100"/>
        </p:scale>
        <p:origin x="948" y="72"/>
      </p:cViewPr>
      <p:guideLst/>
    </p:cSldViewPr>
  </p:slideViewPr>
  <p:outlineViewPr>
    <p:cViewPr>
      <p:scale>
        <a:sx n="33" d="100"/>
        <a:sy n="33" d="100"/>
      </p:scale>
      <p:origin x="0" y="-3182"/>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7.png"/></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1" Type="http://schemas.openxmlformats.org/officeDocument/2006/relationships/image" Target="../media/image7.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406AE1-9A1B-46D4-A07F-7F2D5F6FA66B}"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49B68B8B-8821-4B20-9FB6-C87CD0BB4D68}">
      <dgm:prSet phldrT="[Text]" phldr="1"/>
      <dgm:spPr/>
      <dgm:t>
        <a:bodyPr/>
        <a:lstStyle/>
        <a:p>
          <a:endParaRPr lang="de-DE" dirty="0"/>
        </a:p>
      </dgm:t>
    </dgm:pt>
    <dgm:pt modelId="{0E5C2B48-151B-4FB5-9041-667B7C67B99F}" type="sibTrans" cxnId="{507AE738-2F33-4108-869B-5A5244CEBA74}">
      <dgm:prSet/>
      <dgm:spPr>
        <a:blipFill>
          <a:blip xmlns:r="http://schemas.openxmlformats.org/officeDocument/2006/relationships" r:embed="rId1"/>
          <a:srcRect/>
          <a:stretch>
            <a:fillRect l="-40000" r="-40000"/>
          </a:stretch>
        </a:blipFill>
      </dgm:spPr>
      <dgm:t>
        <a:bodyPr/>
        <a:lstStyle/>
        <a:p>
          <a:endParaRPr lang="de-DE"/>
        </a:p>
      </dgm:t>
      <dgm:extLst>
        <a:ext uri="{E40237B7-FDA0-4F09-8148-C483321AD2D9}">
          <dgm14:cNvPr xmlns:dgm14="http://schemas.microsoft.com/office/drawing/2010/diagram" id="0" name="" descr="Ein Bild, das Text, Screenshot, Software, Computersymbol enthält.&#10;&#10;Automatisch generierte Beschreibung">
            <a:extLst>
              <a:ext uri="{FF2B5EF4-FFF2-40B4-BE49-F238E27FC236}">
                <a16:creationId xmlns:a16="http://schemas.microsoft.com/office/drawing/2014/main" id="{34739E2E-692D-FDBF-EBBB-CF3CDACB0F2E}"/>
              </a:ext>
            </a:extLst>
          </dgm14:cNvPr>
        </a:ext>
      </dgm:extLst>
    </dgm:pt>
    <dgm:pt modelId="{8495D682-8D4A-49C5-A005-B5B8B1ED56AE}" type="parTrans" cxnId="{507AE738-2F33-4108-869B-5A5244CEBA74}">
      <dgm:prSet/>
      <dgm:spPr/>
      <dgm:t>
        <a:bodyPr/>
        <a:lstStyle/>
        <a:p>
          <a:endParaRPr lang="de-DE"/>
        </a:p>
      </dgm:t>
    </dgm:pt>
    <dgm:pt modelId="{38881814-FF5F-4844-9292-9F52D7CED677}" type="pres">
      <dgm:prSet presAssocID="{08406AE1-9A1B-46D4-A07F-7F2D5F6FA66B}" presName="Name0" presStyleCnt="0">
        <dgm:presLayoutVars>
          <dgm:chMax val="7"/>
          <dgm:chPref val="7"/>
          <dgm:dir/>
        </dgm:presLayoutVars>
      </dgm:prSet>
      <dgm:spPr/>
    </dgm:pt>
    <dgm:pt modelId="{4F35343A-4585-4B93-A631-6790EEBE0811}" type="pres">
      <dgm:prSet presAssocID="{08406AE1-9A1B-46D4-A07F-7F2D5F6FA66B}" presName="Name1" presStyleCnt="0"/>
      <dgm:spPr/>
    </dgm:pt>
    <dgm:pt modelId="{D9D34ECC-3F7F-4731-9323-0F342515D915}" type="pres">
      <dgm:prSet presAssocID="{0E5C2B48-151B-4FB5-9041-667B7C67B99F}" presName="picture_1" presStyleCnt="0"/>
      <dgm:spPr/>
    </dgm:pt>
    <dgm:pt modelId="{A9AB1553-EB02-4A2E-A170-4E309C3702E5}" type="pres">
      <dgm:prSet presAssocID="{0E5C2B48-151B-4FB5-9041-667B7C67B99F}" presName="pictureRepeatNode" presStyleLbl="alignImgPlace1" presStyleIdx="0" presStyleCnt="1" custScaleX="130820" custScaleY="126633" custLinFactNeighborX="48259" custLinFactNeighborY="1555"/>
      <dgm:spPr/>
    </dgm:pt>
    <dgm:pt modelId="{23A446D2-0E0A-4058-8BD9-266080EC7446}" type="pres">
      <dgm:prSet presAssocID="{49B68B8B-8821-4B20-9FB6-C87CD0BB4D68}" presName="text_1" presStyleLbl="node1" presStyleIdx="0" presStyleCnt="0" custLinFactX="-6012" custLinFactNeighborX="-100000" custLinFactNeighborY="84445">
        <dgm:presLayoutVars>
          <dgm:bulletEnabled val="1"/>
        </dgm:presLayoutVars>
      </dgm:prSet>
      <dgm:spPr/>
    </dgm:pt>
  </dgm:ptLst>
  <dgm:cxnLst>
    <dgm:cxn modelId="{A7B15E28-030E-4E97-8EB2-19839ABC5FBE}" type="presOf" srcId="{08406AE1-9A1B-46D4-A07F-7F2D5F6FA66B}" destId="{38881814-FF5F-4844-9292-9F52D7CED677}" srcOrd="0" destOrd="0" presId="urn:microsoft.com/office/officeart/2008/layout/CircularPictureCallout"/>
    <dgm:cxn modelId="{507AE738-2F33-4108-869B-5A5244CEBA74}" srcId="{08406AE1-9A1B-46D4-A07F-7F2D5F6FA66B}" destId="{49B68B8B-8821-4B20-9FB6-C87CD0BB4D68}" srcOrd="0" destOrd="0" parTransId="{8495D682-8D4A-49C5-A005-B5B8B1ED56AE}" sibTransId="{0E5C2B48-151B-4FB5-9041-667B7C67B99F}"/>
    <dgm:cxn modelId="{D3FEC55D-942D-4F1A-967C-7B31F45438C0}" type="presOf" srcId="{49B68B8B-8821-4B20-9FB6-C87CD0BB4D68}" destId="{23A446D2-0E0A-4058-8BD9-266080EC7446}" srcOrd="0" destOrd="0" presId="urn:microsoft.com/office/officeart/2008/layout/CircularPictureCallout"/>
    <dgm:cxn modelId="{985676CB-DF82-4392-BAD3-5F4AE57C27B7}" type="presOf" srcId="{0E5C2B48-151B-4FB5-9041-667B7C67B99F}" destId="{A9AB1553-EB02-4A2E-A170-4E309C3702E5}" srcOrd="0" destOrd="0" presId="urn:microsoft.com/office/officeart/2008/layout/CircularPictureCallout"/>
    <dgm:cxn modelId="{8766A48D-4F20-4EFC-8CF6-A014DE49DADA}" type="presParOf" srcId="{38881814-FF5F-4844-9292-9F52D7CED677}" destId="{4F35343A-4585-4B93-A631-6790EEBE0811}" srcOrd="0" destOrd="0" presId="urn:microsoft.com/office/officeart/2008/layout/CircularPictureCallout"/>
    <dgm:cxn modelId="{A3BA9513-5F3B-444B-856D-3A16245707E6}" type="presParOf" srcId="{4F35343A-4585-4B93-A631-6790EEBE0811}" destId="{D9D34ECC-3F7F-4731-9323-0F342515D915}" srcOrd="0" destOrd="0" presId="urn:microsoft.com/office/officeart/2008/layout/CircularPictureCallout"/>
    <dgm:cxn modelId="{78655370-E0D3-4AD2-BC21-D0EEE5630940}" type="presParOf" srcId="{D9D34ECC-3F7F-4731-9323-0F342515D915}" destId="{A9AB1553-EB02-4A2E-A170-4E309C3702E5}" srcOrd="0" destOrd="0" presId="urn:microsoft.com/office/officeart/2008/layout/CircularPictureCallout"/>
    <dgm:cxn modelId="{4809EA02-43C7-4DE4-81C8-7FA178A73A6D}" type="presParOf" srcId="{4F35343A-4585-4B93-A631-6790EEBE0811}" destId="{23A446D2-0E0A-4058-8BD9-266080EC7446}" srcOrd="1" destOrd="0" presId="urn:microsoft.com/office/officeart/2008/layout/CircularPictureCallou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C0B14E-AEA6-48D3-A387-ED4A3A3BF840}"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ACEAFD5-63CF-4AFC-B46F-BE086C5D447C}">
      <dgm:prSet phldrT="[Text]"/>
      <dgm:spPr/>
      <dgm:t>
        <a:bodyPr/>
        <a:lstStyle/>
        <a:p>
          <a:pPr>
            <a:lnSpc>
              <a:spcPct val="100000"/>
            </a:lnSpc>
            <a:defRPr b="1"/>
          </a:pPr>
          <a:r>
            <a:rPr lang="de-DE" b="1"/>
            <a:t>Automatische Berechnung einer komplexen Preis-Formel</a:t>
          </a:r>
          <a:endParaRPr lang="en-US" b="1" dirty="0"/>
        </a:p>
      </dgm:t>
    </dgm:pt>
    <dgm:pt modelId="{7A0BD8EC-BB4A-4912-A54E-6F39B681264E}" type="parTrans" cxnId="{AE101ABC-7EA3-4444-A576-8AB15A371C84}">
      <dgm:prSet/>
      <dgm:spPr/>
      <dgm:t>
        <a:bodyPr/>
        <a:lstStyle/>
        <a:p>
          <a:endParaRPr lang="en-US" sz="1200"/>
        </a:p>
      </dgm:t>
    </dgm:pt>
    <dgm:pt modelId="{7A8D4B4D-06E9-4958-810D-A6226B6AC588}" type="sibTrans" cxnId="{AE101ABC-7EA3-4444-A576-8AB15A371C84}">
      <dgm:prSet/>
      <dgm:spPr/>
      <dgm:t>
        <a:bodyPr/>
        <a:lstStyle/>
        <a:p>
          <a:endParaRPr lang="en-US"/>
        </a:p>
      </dgm:t>
    </dgm:pt>
    <dgm:pt modelId="{349299C9-846E-4827-813A-349CCCE20782}">
      <dgm:prSet phldrT="[Text]"/>
      <dgm:spPr/>
      <dgm:t>
        <a:bodyPr anchor="ctr"/>
        <a:lstStyle/>
        <a:p>
          <a:pPr>
            <a:lnSpc>
              <a:spcPct val="100000"/>
            </a:lnSpc>
          </a:pPr>
          <a:r>
            <a:rPr lang="de-DE" b="0" i="0" u="none"/>
            <a:t>Nehmen wir an, eine Immobilie hat eine Grundstücksfläche von 500 m² und eine Wohnfläche von 150 m². Die automatische Berechnung des geschätzten Preises würde nun die Formel anwenden, die diese Flächen mit Gewichtungen für Ausstattung, Lage und weitere Faktoren multipliziert. Das Ergebnis wäre ein präziser Schätzwert für die Immobilie.</a:t>
          </a:r>
          <a:endParaRPr lang="en-US" dirty="0"/>
        </a:p>
      </dgm:t>
    </dgm:pt>
    <dgm:pt modelId="{AEA27547-B9ED-4994-BD27-04EC297EF367}" type="parTrans" cxnId="{0EFA3039-6828-403C-9445-4359BA6645E6}">
      <dgm:prSet/>
      <dgm:spPr/>
      <dgm:t>
        <a:bodyPr/>
        <a:lstStyle/>
        <a:p>
          <a:endParaRPr lang="en-US" sz="1200"/>
        </a:p>
      </dgm:t>
    </dgm:pt>
    <dgm:pt modelId="{9D819F52-ACA0-4B08-8256-DF6BD8FA3A0B}" type="sibTrans" cxnId="{0EFA3039-6828-403C-9445-4359BA6645E6}">
      <dgm:prSet/>
      <dgm:spPr/>
      <dgm:t>
        <a:bodyPr/>
        <a:lstStyle/>
        <a:p>
          <a:endParaRPr lang="en-US"/>
        </a:p>
      </dgm:t>
    </dgm:pt>
    <dgm:pt modelId="{D07AD3FD-84FF-467E-9693-752776549C61}">
      <dgm:prSet phldrT="[Text]"/>
      <dgm:spPr/>
      <dgm:t>
        <a:bodyPr/>
        <a:lstStyle/>
        <a:p>
          <a:pPr>
            <a:lnSpc>
              <a:spcPct val="100000"/>
            </a:lnSpc>
            <a:defRPr b="1"/>
          </a:pPr>
          <a:r>
            <a:rPr lang="de-DE" b="1"/>
            <a:t>Benutzerinteraktion und Datenakquisition</a:t>
          </a:r>
          <a:endParaRPr lang="en-US" b="1" dirty="0"/>
        </a:p>
      </dgm:t>
    </dgm:pt>
    <dgm:pt modelId="{7B691773-F524-4FAD-A272-BDF0B0C4370A}" type="parTrans" cxnId="{55492768-9A5E-4F74-AC7C-959C5C24EFD3}">
      <dgm:prSet/>
      <dgm:spPr/>
      <dgm:t>
        <a:bodyPr/>
        <a:lstStyle/>
        <a:p>
          <a:endParaRPr lang="en-US" sz="1200"/>
        </a:p>
      </dgm:t>
    </dgm:pt>
    <dgm:pt modelId="{A8C9B7A9-BC2A-4753-B7F0-F2E361D95520}" type="sibTrans" cxnId="{55492768-9A5E-4F74-AC7C-959C5C24EFD3}">
      <dgm:prSet/>
      <dgm:spPr/>
      <dgm:t>
        <a:bodyPr/>
        <a:lstStyle/>
        <a:p>
          <a:endParaRPr lang="en-US"/>
        </a:p>
      </dgm:t>
    </dgm:pt>
    <dgm:pt modelId="{5D70EFF5-8B31-4A1F-AE44-51E4CF0013EB}">
      <dgm:prSet phldrT="[Text]"/>
      <dgm:spPr/>
      <dgm:t>
        <a:bodyPr anchor="ctr"/>
        <a:lstStyle/>
        <a:p>
          <a:pPr>
            <a:lnSpc>
              <a:spcPct val="100000"/>
            </a:lnSpc>
          </a:pPr>
          <a:r>
            <a:rPr lang="de-DE" b="0" i="0" u="none"/>
            <a:t>Ein Benutzer gibt die erforderlichen Daten über die grafische Benutzeroberfläche ein. Sie geben an, dass das Haus auf dem Land liegt, eine gehobene Ausstattung hat, von einem Architekten geplant wurde und im Jahr 2000 gebaut wurde. Die Benutzerinteraktion ermöglicht es dem Rechner, diese spezifischen Details zu berücksichtigen und den Schätzpreis entsprechend anzupassen.</a:t>
          </a:r>
          <a:endParaRPr lang="en-US" dirty="0"/>
        </a:p>
      </dgm:t>
    </dgm:pt>
    <dgm:pt modelId="{96C720A0-FEEF-48D1-8DF6-ABA03C304822}" type="parTrans" cxnId="{E97FF64F-8020-497E-AE7D-2395DDA4560D}">
      <dgm:prSet/>
      <dgm:spPr/>
      <dgm:t>
        <a:bodyPr/>
        <a:lstStyle/>
        <a:p>
          <a:endParaRPr lang="en-US" sz="1200"/>
        </a:p>
      </dgm:t>
    </dgm:pt>
    <dgm:pt modelId="{B6A59CDE-18AD-4553-B6C5-FF001A8E8510}" type="sibTrans" cxnId="{E97FF64F-8020-497E-AE7D-2395DDA4560D}">
      <dgm:prSet/>
      <dgm:spPr/>
      <dgm:t>
        <a:bodyPr/>
        <a:lstStyle/>
        <a:p>
          <a:endParaRPr lang="en-US"/>
        </a:p>
      </dgm:t>
    </dgm:pt>
    <dgm:pt modelId="{D71FC021-6A65-44D1-95B9-0E6C89079866}">
      <dgm:prSet phldrT="[Text]"/>
      <dgm:spPr/>
      <dgm:t>
        <a:bodyPr/>
        <a:lstStyle/>
        <a:p>
          <a:pPr>
            <a:lnSpc>
              <a:spcPct val="100000"/>
            </a:lnSpc>
            <a:defRPr b="1"/>
          </a:pPr>
          <a:r>
            <a:rPr lang="de-DE" b="1"/>
            <a:t>Datenvalidierung und Sicherheit</a:t>
          </a:r>
          <a:endParaRPr lang="en-US" b="1" dirty="0"/>
        </a:p>
      </dgm:t>
    </dgm:pt>
    <dgm:pt modelId="{862AAE39-3AAD-40E3-BA20-90187BD73242}" type="parTrans" cxnId="{53239C96-427C-420B-95DC-546F3B30ED65}">
      <dgm:prSet/>
      <dgm:spPr/>
      <dgm:t>
        <a:bodyPr/>
        <a:lstStyle/>
        <a:p>
          <a:endParaRPr lang="en-US" sz="1200"/>
        </a:p>
      </dgm:t>
    </dgm:pt>
    <dgm:pt modelId="{9B090D9D-470E-46E2-AABB-0368A52481AA}" type="sibTrans" cxnId="{53239C96-427C-420B-95DC-546F3B30ED65}">
      <dgm:prSet/>
      <dgm:spPr/>
      <dgm:t>
        <a:bodyPr/>
        <a:lstStyle/>
        <a:p>
          <a:endParaRPr lang="en-US"/>
        </a:p>
      </dgm:t>
    </dgm:pt>
    <dgm:pt modelId="{4A6BB192-9983-4F48-BBC5-6E384EED7EC5}">
      <dgm:prSet phldrT="[Text]"/>
      <dgm:spPr/>
      <dgm:t>
        <a:bodyPr anchor="ctr"/>
        <a:lstStyle/>
        <a:p>
          <a:pPr>
            <a:lnSpc>
              <a:spcPct val="100000"/>
            </a:lnSpc>
          </a:pPr>
          <a:r>
            <a:rPr lang="de-DE" b="0" i="0" u="none"/>
            <a:t>Ein Nutzer versucht, die Wohnfläche als Text anstelle einer Zahl einzugeben. Die Datenvalidierung erkennt diesen Fehler und fordert den Benutzer auf, eine numerische Eingabe vorzunehmen. Dadurch wird sichergestellt, dass nur korrekte Daten für die Berechnung verwendet werden.</a:t>
          </a:r>
          <a:endParaRPr lang="en-US"/>
        </a:p>
      </dgm:t>
    </dgm:pt>
    <dgm:pt modelId="{230A6E4A-6CED-4DC0-AEFE-6859FE07B658}" type="parTrans" cxnId="{E3115EEA-DE9C-4F06-B8B3-BEB263D5F2B1}">
      <dgm:prSet/>
      <dgm:spPr/>
      <dgm:t>
        <a:bodyPr/>
        <a:lstStyle/>
        <a:p>
          <a:endParaRPr lang="en-US" sz="1200"/>
        </a:p>
      </dgm:t>
    </dgm:pt>
    <dgm:pt modelId="{0B568EC2-5D2A-4B00-8047-B7832F245B44}" type="sibTrans" cxnId="{E3115EEA-DE9C-4F06-B8B3-BEB263D5F2B1}">
      <dgm:prSet/>
      <dgm:spPr/>
      <dgm:t>
        <a:bodyPr/>
        <a:lstStyle/>
        <a:p>
          <a:endParaRPr lang="en-US"/>
        </a:p>
      </dgm:t>
    </dgm:pt>
    <dgm:pt modelId="{6B7A8551-5BCE-4C9A-82E9-1C144D9DB2FC}" type="pres">
      <dgm:prSet presAssocID="{55C0B14E-AEA6-48D3-A387-ED4A3A3BF840}" presName="root" presStyleCnt="0">
        <dgm:presLayoutVars>
          <dgm:dir/>
          <dgm:resizeHandles val="exact"/>
        </dgm:presLayoutVars>
      </dgm:prSet>
      <dgm:spPr/>
    </dgm:pt>
    <dgm:pt modelId="{B8143ED2-C501-46C2-9FFC-B3BB92B8BE60}" type="pres">
      <dgm:prSet presAssocID="{AACEAFD5-63CF-4AFC-B46F-BE086C5D447C}" presName="compNode" presStyleCnt="0"/>
      <dgm:spPr/>
    </dgm:pt>
    <dgm:pt modelId="{D4215A12-4053-4699-8990-2BD3321AD86C}" type="pres">
      <dgm:prSet presAssocID="{AACEAFD5-63CF-4AFC-B46F-BE086C5D447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schenrechner"/>
        </a:ext>
      </dgm:extLst>
    </dgm:pt>
    <dgm:pt modelId="{99E0A502-AA6A-4181-B1DF-FE8FB6F8EBAB}" type="pres">
      <dgm:prSet presAssocID="{AACEAFD5-63CF-4AFC-B46F-BE086C5D447C}" presName="iconSpace" presStyleCnt="0"/>
      <dgm:spPr/>
    </dgm:pt>
    <dgm:pt modelId="{01243BF9-935E-42D8-A6FB-47FB04F7F012}" type="pres">
      <dgm:prSet presAssocID="{AACEAFD5-63CF-4AFC-B46F-BE086C5D447C}" presName="parTx" presStyleLbl="revTx" presStyleIdx="0" presStyleCnt="6">
        <dgm:presLayoutVars>
          <dgm:chMax val="0"/>
          <dgm:chPref val="0"/>
        </dgm:presLayoutVars>
      </dgm:prSet>
      <dgm:spPr/>
    </dgm:pt>
    <dgm:pt modelId="{56857A1D-17FA-4AE4-9AE2-3A6EB502C9F9}" type="pres">
      <dgm:prSet presAssocID="{AACEAFD5-63CF-4AFC-B46F-BE086C5D447C}" presName="txSpace" presStyleCnt="0"/>
      <dgm:spPr/>
    </dgm:pt>
    <dgm:pt modelId="{6685F746-EDAD-4710-B01D-07284A8BD25C}" type="pres">
      <dgm:prSet presAssocID="{AACEAFD5-63CF-4AFC-B46F-BE086C5D447C}" presName="desTx" presStyleLbl="revTx" presStyleIdx="1" presStyleCnt="6">
        <dgm:presLayoutVars/>
      </dgm:prSet>
      <dgm:spPr/>
    </dgm:pt>
    <dgm:pt modelId="{3A94566B-37BC-4364-880E-AAA3EFF27F21}" type="pres">
      <dgm:prSet presAssocID="{7A8D4B4D-06E9-4958-810D-A6226B6AC588}" presName="sibTrans" presStyleCnt="0"/>
      <dgm:spPr/>
    </dgm:pt>
    <dgm:pt modelId="{BA7D5EF3-1477-440B-B31A-038B12D20DD1}" type="pres">
      <dgm:prSet presAssocID="{D07AD3FD-84FF-467E-9693-752776549C61}" presName="compNode" presStyleCnt="0"/>
      <dgm:spPr/>
    </dgm:pt>
    <dgm:pt modelId="{50101748-334C-45C7-8066-67268478DB35}" type="pres">
      <dgm:prSet presAssocID="{D07AD3FD-84FF-467E-9693-752776549C6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zessor"/>
        </a:ext>
      </dgm:extLst>
    </dgm:pt>
    <dgm:pt modelId="{257A17D5-34C1-4298-92A4-93EABEB993F8}" type="pres">
      <dgm:prSet presAssocID="{D07AD3FD-84FF-467E-9693-752776549C61}" presName="iconSpace" presStyleCnt="0"/>
      <dgm:spPr/>
    </dgm:pt>
    <dgm:pt modelId="{485F01B3-C266-4760-B02B-A3EC1E576F00}" type="pres">
      <dgm:prSet presAssocID="{D07AD3FD-84FF-467E-9693-752776549C61}" presName="parTx" presStyleLbl="revTx" presStyleIdx="2" presStyleCnt="6">
        <dgm:presLayoutVars>
          <dgm:chMax val="0"/>
          <dgm:chPref val="0"/>
        </dgm:presLayoutVars>
      </dgm:prSet>
      <dgm:spPr/>
    </dgm:pt>
    <dgm:pt modelId="{49715B86-36E2-4373-A0C1-878DC493021F}" type="pres">
      <dgm:prSet presAssocID="{D07AD3FD-84FF-467E-9693-752776549C61}" presName="txSpace" presStyleCnt="0"/>
      <dgm:spPr/>
    </dgm:pt>
    <dgm:pt modelId="{C2C11CDA-FE36-471B-B760-F39F8532D3F8}" type="pres">
      <dgm:prSet presAssocID="{D07AD3FD-84FF-467E-9693-752776549C61}" presName="desTx" presStyleLbl="revTx" presStyleIdx="3" presStyleCnt="6">
        <dgm:presLayoutVars/>
      </dgm:prSet>
      <dgm:spPr/>
    </dgm:pt>
    <dgm:pt modelId="{687A184C-88E9-4CA7-91F0-769676714D7E}" type="pres">
      <dgm:prSet presAssocID="{A8C9B7A9-BC2A-4753-B7F0-F2E361D95520}" presName="sibTrans" presStyleCnt="0"/>
      <dgm:spPr/>
    </dgm:pt>
    <dgm:pt modelId="{3DAA4934-1042-4FCA-AA52-0E22D9D4ACA5}" type="pres">
      <dgm:prSet presAssocID="{D71FC021-6A65-44D1-95B9-0E6C89079866}" presName="compNode" presStyleCnt="0"/>
      <dgm:spPr/>
    </dgm:pt>
    <dgm:pt modelId="{57181CBF-ED38-4857-830D-9B8ED3E994A1}" type="pres">
      <dgm:prSet presAssocID="{D71FC021-6A65-44D1-95B9-0E6C8907986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äkchen"/>
        </a:ext>
      </dgm:extLst>
    </dgm:pt>
    <dgm:pt modelId="{44091F36-DD1E-4ECF-B6C0-D3104CBA59FD}" type="pres">
      <dgm:prSet presAssocID="{D71FC021-6A65-44D1-95B9-0E6C89079866}" presName="iconSpace" presStyleCnt="0"/>
      <dgm:spPr/>
    </dgm:pt>
    <dgm:pt modelId="{DE4057EB-7019-402F-B594-F660AD0C12DC}" type="pres">
      <dgm:prSet presAssocID="{D71FC021-6A65-44D1-95B9-0E6C89079866}" presName="parTx" presStyleLbl="revTx" presStyleIdx="4" presStyleCnt="6">
        <dgm:presLayoutVars>
          <dgm:chMax val="0"/>
          <dgm:chPref val="0"/>
        </dgm:presLayoutVars>
      </dgm:prSet>
      <dgm:spPr/>
    </dgm:pt>
    <dgm:pt modelId="{4BCFEB76-936C-4099-BD48-E4544B04117A}" type="pres">
      <dgm:prSet presAssocID="{D71FC021-6A65-44D1-95B9-0E6C89079866}" presName="txSpace" presStyleCnt="0"/>
      <dgm:spPr/>
    </dgm:pt>
    <dgm:pt modelId="{00BD6B63-7CD3-4351-AB10-FE32B0E33457}" type="pres">
      <dgm:prSet presAssocID="{D71FC021-6A65-44D1-95B9-0E6C89079866}" presName="desTx" presStyleLbl="revTx" presStyleIdx="5" presStyleCnt="6">
        <dgm:presLayoutVars/>
      </dgm:prSet>
      <dgm:spPr/>
    </dgm:pt>
  </dgm:ptLst>
  <dgm:cxnLst>
    <dgm:cxn modelId="{54938E03-195F-44AC-8487-EF480C577BA2}" type="presOf" srcId="{349299C9-846E-4827-813A-349CCCE20782}" destId="{6685F746-EDAD-4710-B01D-07284A8BD25C}" srcOrd="0" destOrd="0" presId="urn:microsoft.com/office/officeart/2018/2/layout/IconLabelDescriptionList"/>
    <dgm:cxn modelId="{C6759C0D-9058-4CE9-85B2-BDD5055C26BC}" type="presOf" srcId="{AACEAFD5-63CF-4AFC-B46F-BE086C5D447C}" destId="{01243BF9-935E-42D8-A6FB-47FB04F7F012}" srcOrd="0" destOrd="0" presId="urn:microsoft.com/office/officeart/2018/2/layout/IconLabelDescriptionList"/>
    <dgm:cxn modelId="{0EFA3039-6828-403C-9445-4359BA6645E6}" srcId="{AACEAFD5-63CF-4AFC-B46F-BE086C5D447C}" destId="{349299C9-846E-4827-813A-349CCCE20782}" srcOrd="0" destOrd="0" parTransId="{AEA27547-B9ED-4994-BD27-04EC297EF367}" sibTransId="{9D819F52-ACA0-4B08-8256-DF6BD8FA3A0B}"/>
    <dgm:cxn modelId="{35703464-EF29-4DA3-AC62-BA99AC425F34}" type="presOf" srcId="{4A6BB192-9983-4F48-BBC5-6E384EED7EC5}" destId="{00BD6B63-7CD3-4351-AB10-FE32B0E33457}" srcOrd="0" destOrd="0" presId="urn:microsoft.com/office/officeart/2018/2/layout/IconLabelDescriptionList"/>
    <dgm:cxn modelId="{9E125144-DA93-4C83-938D-476479E31E17}" type="presOf" srcId="{55C0B14E-AEA6-48D3-A387-ED4A3A3BF840}" destId="{6B7A8551-5BCE-4C9A-82E9-1C144D9DB2FC}" srcOrd="0" destOrd="0" presId="urn:microsoft.com/office/officeart/2018/2/layout/IconLabelDescriptionList"/>
    <dgm:cxn modelId="{55492768-9A5E-4F74-AC7C-959C5C24EFD3}" srcId="{55C0B14E-AEA6-48D3-A387-ED4A3A3BF840}" destId="{D07AD3FD-84FF-467E-9693-752776549C61}" srcOrd="1" destOrd="0" parTransId="{7B691773-F524-4FAD-A272-BDF0B0C4370A}" sibTransId="{A8C9B7A9-BC2A-4753-B7F0-F2E361D95520}"/>
    <dgm:cxn modelId="{AF0B126A-0683-4A10-9840-2E9386AA17BD}" type="presOf" srcId="{D07AD3FD-84FF-467E-9693-752776549C61}" destId="{485F01B3-C266-4760-B02B-A3EC1E576F00}" srcOrd="0" destOrd="0" presId="urn:microsoft.com/office/officeart/2018/2/layout/IconLabelDescriptionList"/>
    <dgm:cxn modelId="{7AA6B94A-0C7C-4FE2-ABDD-D5803A943BD9}" type="presOf" srcId="{D71FC021-6A65-44D1-95B9-0E6C89079866}" destId="{DE4057EB-7019-402F-B594-F660AD0C12DC}" srcOrd="0" destOrd="0" presId="urn:microsoft.com/office/officeart/2018/2/layout/IconLabelDescriptionList"/>
    <dgm:cxn modelId="{E97FF64F-8020-497E-AE7D-2395DDA4560D}" srcId="{D07AD3FD-84FF-467E-9693-752776549C61}" destId="{5D70EFF5-8B31-4A1F-AE44-51E4CF0013EB}" srcOrd="0" destOrd="0" parTransId="{96C720A0-FEEF-48D1-8DF6-ABA03C304822}" sibTransId="{B6A59CDE-18AD-4553-B6C5-FF001A8E8510}"/>
    <dgm:cxn modelId="{53239C96-427C-420B-95DC-546F3B30ED65}" srcId="{55C0B14E-AEA6-48D3-A387-ED4A3A3BF840}" destId="{D71FC021-6A65-44D1-95B9-0E6C89079866}" srcOrd="2" destOrd="0" parTransId="{862AAE39-3AAD-40E3-BA20-90187BD73242}" sibTransId="{9B090D9D-470E-46E2-AABB-0368A52481AA}"/>
    <dgm:cxn modelId="{5C31D1B8-12BA-45AA-8F7F-5EF71A127999}" type="presOf" srcId="{5D70EFF5-8B31-4A1F-AE44-51E4CF0013EB}" destId="{C2C11CDA-FE36-471B-B760-F39F8532D3F8}" srcOrd="0" destOrd="0" presId="urn:microsoft.com/office/officeart/2018/2/layout/IconLabelDescriptionList"/>
    <dgm:cxn modelId="{AE101ABC-7EA3-4444-A576-8AB15A371C84}" srcId="{55C0B14E-AEA6-48D3-A387-ED4A3A3BF840}" destId="{AACEAFD5-63CF-4AFC-B46F-BE086C5D447C}" srcOrd="0" destOrd="0" parTransId="{7A0BD8EC-BB4A-4912-A54E-6F39B681264E}" sibTransId="{7A8D4B4D-06E9-4958-810D-A6226B6AC588}"/>
    <dgm:cxn modelId="{E3115EEA-DE9C-4F06-B8B3-BEB263D5F2B1}" srcId="{D71FC021-6A65-44D1-95B9-0E6C89079866}" destId="{4A6BB192-9983-4F48-BBC5-6E384EED7EC5}" srcOrd="0" destOrd="0" parTransId="{230A6E4A-6CED-4DC0-AEFE-6859FE07B658}" sibTransId="{0B568EC2-5D2A-4B00-8047-B7832F245B44}"/>
    <dgm:cxn modelId="{606BA0C1-B913-4561-B5A7-F5502D71C6CE}" type="presParOf" srcId="{6B7A8551-5BCE-4C9A-82E9-1C144D9DB2FC}" destId="{B8143ED2-C501-46C2-9FFC-B3BB92B8BE60}" srcOrd="0" destOrd="0" presId="urn:microsoft.com/office/officeart/2018/2/layout/IconLabelDescriptionList"/>
    <dgm:cxn modelId="{1D8EC395-6C8A-4EEC-B245-EB31E577DAFD}" type="presParOf" srcId="{B8143ED2-C501-46C2-9FFC-B3BB92B8BE60}" destId="{D4215A12-4053-4699-8990-2BD3321AD86C}" srcOrd="0" destOrd="0" presId="urn:microsoft.com/office/officeart/2018/2/layout/IconLabelDescriptionList"/>
    <dgm:cxn modelId="{1B880BA9-2264-40C5-8797-22587971D557}" type="presParOf" srcId="{B8143ED2-C501-46C2-9FFC-B3BB92B8BE60}" destId="{99E0A502-AA6A-4181-B1DF-FE8FB6F8EBAB}" srcOrd="1" destOrd="0" presId="urn:microsoft.com/office/officeart/2018/2/layout/IconLabelDescriptionList"/>
    <dgm:cxn modelId="{743E0013-DB87-4CC6-B6E7-08F5D3E82B60}" type="presParOf" srcId="{B8143ED2-C501-46C2-9FFC-B3BB92B8BE60}" destId="{01243BF9-935E-42D8-A6FB-47FB04F7F012}" srcOrd="2" destOrd="0" presId="urn:microsoft.com/office/officeart/2018/2/layout/IconLabelDescriptionList"/>
    <dgm:cxn modelId="{BD45A19C-7767-4815-94E5-CB77467883F5}" type="presParOf" srcId="{B8143ED2-C501-46C2-9FFC-B3BB92B8BE60}" destId="{56857A1D-17FA-4AE4-9AE2-3A6EB502C9F9}" srcOrd="3" destOrd="0" presId="urn:microsoft.com/office/officeart/2018/2/layout/IconLabelDescriptionList"/>
    <dgm:cxn modelId="{5D104D68-FA59-4BDF-B848-89A554F28F26}" type="presParOf" srcId="{B8143ED2-C501-46C2-9FFC-B3BB92B8BE60}" destId="{6685F746-EDAD-4710-B01D-07284A8BD25C}" srcOrd="4" destOrd="0" presId="urn:microsoft.com/office/officeart/2018/2/layout/IconLabelDescriptionList"/>
    <dgm:cxn modelId="{D21F4705-B34A-42F4-BD89-1FA5C8C5E1F3}" type="presParOf" srcId="{6B7A8551-5BCE-4C9A-82E9-1C144D9DB2FC}" destId="{3A94566B-37BC-4364-880E-AAA3EFF27F21}" srcOrd="1" destOrd="0" presId="urn:microsoft.com/office/officeart/2018/2/layout/IconLabelDescriptionList"/>
    <dgm:cxn modelId="{CC1279CD-EF72-4237-BB02-B08CA7B98443}" type="presParOf" srcId="{6B7A8551-5BCE-4C9A-82E9-1C144D9DB2FC}" destId="{BA7D5EF3-1477-440B-B31A-038B12D20DD1}" srcOrd="2" destOrd="0" presId="urn:microsoft.com/office/officeart/2018/2/layout/IconLabelDescriptionList"/>
    <dgm:cxn modelId="{CA4579FF-A663-4F1F-AE1C-D4BCBF68E27F}" type="presParOf" srcId="{BA7D5EF3-1477-440B-B31A-038B12D20DD1}" destId="{50101748-334C-45C7-8066-67268478DB35}" srcOrd="0" destOrd="0" presId="urn:microsoft.com/office/officeart/2018/2/layout/IconLabelDescriptionList"/>
    <dgm:cxn modelId="{3DB7D344-2E52-486E-A795-AB02FB18CB7C}" type="presParOf" srcId="{BA7D5EF3-1477-440B-B31A-038B12D20DD1}" destId="{257A17D5-34C1-4298-92A4-93EABEB993F8}" srcOrd="1" destOrd="0" presId="urn:microsoft.com/office/officeart/2018/2/layout/IconLabelDescriptionList"/>
    <dgm:cxn modelId="{6956F139-DC57-4049-A286-5907B6298E6C}" type="presParOf" srcId="{BA7D5EF3-1477-440B-B31A-038B12D20DD1}" destId="{485F01B3-C266-4760-B02B-A3EC1E576F00}" srcOrd="2" destOrd="0" presId="urn:microsoft.com/office/officeart/2018/2/layout/IconLabelDescriptionList"/>
    <dgm:cxn modelId="{524E1719-FE30-4EF1-890F-5E494FC31F92}" type="presParOf" srcId="{BA7D5EF3-1477-440B-B31A-038B12D20DD1}" destId="{49715B86-36E2-4373-A0C1-878DC493021F}" srcOrd="3" destOrd="0" presId="urn:microsoft.com/office/officeart/2018/2/layout/IconLabelDescriptionList"/>
    <dgm:cxn modelId="{840E4758-1CCE-41A4-AC59-02733E3BABE1}" type="presParOf" srcId="{BA7D5EF3-1477-440B-B31A-038B12D20DD1}" destId="{C2C11CDA-FE36-471B-B760-F39F8532D3F8}" srcOrd="4" destOrd="0" presId="urn:microsoft.com/office/officeart/2018/2/layout/IconLabelDescriptionList"/>
    <dgm:cxn modelId="{01F5AB58-6E78-40DA-9EA2-0ACDD15E30D0}" type="presParOf" srcId="{6B7A8551-5BCE-4C9A-82E9-1C144D9DB2FC}" destId="{687A184C-88E9-4CA7-91F0-769676714D7E}" srcOrd="3" destOrd="0" presId="urn:microsoft.com/office/officeart/2018/2/layout/IconLabelDescriptionList"/>
    <dgm:cxn modelId="{C5268AEE-0615-4AF2-BFC4-00D9E6BC89CA}" type="presParOf" srcId="{6B7A8551-5BCE-4C9A-82E9-1C144D9DB2FC}" destId="{3DAA4934-1042-4FCA-AA52-0E22D9D4ACA5}" srcOrd="4" destOrd="0" presId="urn:microsoft.com/office/officeart/2018/2/layout/IconLabelDescriptionList"/>
    <dgm:cxn modelId="{4A98D2EF-FC44-492A-84D1-970A68576DC8}" type="presParOf" srcId="{3DAA4934-1042-4FCA-AA52-0E22D9D4ACA5}" destId="{57181CBF-ED38-4857-830D-9B8ED3E994A1}" srcOrd="0" destOrd="0" presId="urn:microsoft.com/office/officeart/2018/2/layout/IconLabelDescriptionList"/>
    <dgm:cxn modelId="{4694D06E-B9C5-402D-965A-12F0FD32E1EC}" type="presParOf" srcId="{3DAA4934-1042-4FCA-AA52-0E22D9D4ACA5}" destId="{44091F36-DD1E-4ECF-B6C0-D3104CBA59FD}" srcOrd="1" destOrd="0" presId="urn:microsoft.com/office/officeart/2018/2/layout/IconLabelDescriptionList"/>
    <dgm:cxn modelId="{EBD5620F-96CB-4BC7-BD04-C86D06F3E58E}" type="presParOf" srcId="{3DAA4934-1042-4FCA-AA52-0E22D9D4ACA5}" destId="{DE4057EB-7019-402F-B594-F660AD0C12DC}" srcOrd="2" destOrd="0" presId="urn:microsoft.com/office/officeart/2018/2/layout/IconLabelDescriptionList"/>
    <dgm:cxn modelId="{44405CEA-0B1A-43F7-8BE2-6F8EFEF8881D}" type="presParOf" srcId="{3DAA4934-1042-4FCA-AA52-0E22D9D4ACA5}" destId="{4BCFEB76-936C-4099-BD48-E4544B04117A}" srcOrd="3" destOrd="0" presId="urn:microsoft.com/office/officeart/2018/2/layout/IconLabelDescriptionList"/>
    <dgm:cxn modelId="{F91F56DC-5A2D-44A3-AE75-AA62F5B7D876}" type="presParOf" srcId="{3DAA4934-1042-4FCA-AA52-0E22D9D4ACA5}" destId="{00BD6B63-7CD3-4351-AB10-FE32B0E33457}"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AB1553-EB02-4A2E-A170-4E309C3702E5}">
      <dsp:nvSpPr>
        <dsp:cNvPr id="0" name=""/>
        <dsp:cNvSpPr/>
      </dsp:nvSpPr>
      <dsp:spPr>
        <a:xfrm>
          <a:off x="2233679" y="27269"/>
          <a:ext cx="4223907" cy="4088718"/>
        </a:xfrm>
        <a:prstGeom prst="ellipse">
          <a:avLst/>
        </a:prstGeom>
        <a:blipFill>
          <a:blip xmlns:r="http://schemas.openxmlformats.org/officeDocument/2006/relationships" r:embed="rId1"/>
          <a:srcRect/>
          <a:stretch>
            <a:fillRect l="-40000" r="-40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3A446D2-0E0A-4058-8BD9-266080EC7446}">
      <dsp:nvSpPr>
        <dsp:cNvPr id="0" name=""/>
        <dsp:cNvSpPr/>
      </dsp:nvSpPr>
      <dsp:spPr>
        <a:xfrm>
          <a:off x="4918" y="3050486"/>
          <a:ext cx="2066427" cy="106550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2622550">
            <a:lnSpc>
              <a:spcPct val="90000"/>
            </a:lnSpc>
            <a:spcBef>
              <a:spcPct val="0"/>
            </a:spcBef>
            <a:spcAft>
              <a:spcPct val="35000"/>
            </a:spcAft>
            <a:buNone/>
          </a:pPr>
          <a:endParaRPr lang="de-DE" sz="5900" kern="1200" dirty="0"/>
        </a:p>
      </dsp:txBody>
      <dsp:txXfrm>
        <a:off x="4918" y="3050486"/>
        <a:ext cx="2066427" cy="10655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215A12-4053-4699-8990-2BD3321AD86C}">
      <dsp:nvSpPr>
        <dsp:cNvPr id="0" name=""/>
        <dsp:cNvSpPr/>
      </dsp:nvSpPr>
      <dsp:spPr>
        <a:xfrm>
          <a:off x="5527" y="498190"/>
          <a:ext cx="1097489" cy="109748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243BF9-935E-42D8-A6FB-47FB04F7F012}">
      <dsp:nvSpPr>
        <dsp:cNvPr id="0" name=""/>
        <dsp:cNvSpPr/>
      </dsp:nvSpPr>
      <dsp:spPr>
        <a:xfrm>
          <a:off x="5527" y="1739943"/>
          <a:ext cx="3135684" cy="470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de-DE" sz="1400" b="1" kern="1200"/>
            <a:t>Automatische Berechnung einer komplexen Preis-Formel</a:t>
          </a:r>
          <a:endParaRPr lang="en-US" sz="1400" b="1" kern="1200" dirty="0"/>
        </a:p>
      </dsp:txBody>
      <dsp:txXfrm>
        <a:off x="5527" y="1739943"/>
        <a:ext cx="3135684" cy="470352"/>
      </dsp:txXfrm>
    </dsp:sp>
    <dsp:sp modelId="{6685F746-EDAD-4710-B01D-07284A8BD25C}">
      <dsp:nvSpPr>
        <dsp:cNvPr id="0" name=""/>
        <dsp:cNvSpPr/>
      </dsp:nvSpPr>
      <dsp:spPr>
        <a:xfrm>
          <a:off x="5527" y="2277394"/>
          <a:ext cx="3135684" cy="1575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de-DE" sz="1100" b="0" i="0" u="none" kern="1200"/>
            <a:t>Nehmen wir an, eine Immobilie hat eine Grundstücksfläche von 500 m² und eine Wohnfläche von 150 m². Die automatische Berechnung des geschätzten Preises würde nun die Formel anwenden, die diese Flächen mit Gewichtungen für Ausstattung, Lage und weitere Faktoren multipliziert. Das Ergebnis wäre ein präziser Schätzwert für die Immobilie.</a:t>
          </a:r>
          <a:endParaRPr lang="en-US" sz="1100" kern="1200" dirty="0"/>
        </a:p>
      </dsp:txBody>
      <dsp:txXfrm>
        <a:off x="5527" y="2277394"/>
        <a:ext cx="3135684" cy="1575752"/>
      </dsp:txXfrm>
    </dsp:sp>
    <dsp:sp modelId="{50101748-334C-45C7-8066-67268478DB35}">
      <dsp:nvSpPr>
        <dsp:cNvPr id="0" name=""/>
        <dsp:cNvSpPr/>
      </dsp:nvSpPr>
      <dsp:spPr>
        <a:xfrm>
          <a:off x="3689957" y="498190"/>
          <a:ext cx="1097489" cy="109748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5F01B3-C266-4760-B02B-A3EC1E576F00}">
      <dsp:nvSpPr>
        <dsp:cNvPr id="0" name=""/>
        <dsp:cNvSpPr/>
      </dsp:nvSpPr>
      <dsp:spPr>
        <a:xfrm>
          <a:off x="3689957" y="1739943"/>
          <a:ext cx="3135684" cy="470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de-DE" sz="1400" b="1" kern="1200"/>
            <a:t>Benutzerinteraktion und Datenakquisition</a:t>
          </a:r>
          <a:endParaRPr lang="en-US" sz="1400" b="1" kern="1200" dirty="0"/>
        </a:p>
      </dsp:txBody>
      <dsp:txXfrm>
        <a:off x="3689957" y="1739943"/>
        <a:ext cx="3135684" cy="470352"/>
      </dsp:txXfrm>
    </dsp:sp>
    <dsp:sp modelId="{C2C11CDA-FE36-471B-B760-F39F8532D3F8}">
      <dsp:nvSpPr>
        <dsp:cNvPr id="0" name=""/>
        <dsp:cNvSpPr/>
      </dsp:nvSpPr>
      <dsp:spPr>
        <a:xfrm>
          <a:off x="3689957" y="2277394"/>
          <a:ext cx="3135684" cy="1575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de-DE" sz="1100" b="0" i="0" u="none" kern="1200"/>
            <a:t>Ein Benutzer gibt die erforderlichen Daten über die grafische Benutzeroberfläche ein. Sie geben an, dass das Haus auf dem Land liegt, eine gehobene Ausstattung hat, von einem Architekten geplant wurde und im Jahr 2000 gebaut wurde. Die Benutzerinteraktion ermöglicht es dem Rechner, diese spezifischen Details zu berücksichtigen und den Schätzpreis entsprechend anzupassen.</a:t>
          </a:r>
          <a:endParaRPr lang="en-US" sz="1100" kern="1200" dirty="0"/>
        </a:p>
      </dsp:txBody>
      <dsp:txXfrm>
        <a:off x="3689957" y="2277394"/>
        <a:ext cx="3135684" cy="1575752"/>
      </dsp:txXfrm>
    </dsp:sp>
    <dsp:sp modelId="{57181CBF-ED38-4857-830D-9B8ED3E994A1}">
      <dsp:nvSpPr>
        <dsp:cNvPr id="0" name=""/>
        <dsp:cNvSpPr/>
      </dsp:nvSpPr>
      <dsp:spPr>
        <a:xfrm>
          <a:off x="7374387" y="498190"/>
          <a:ext cx="1097489" cy="109748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E4057EB-7019-402F-B594-F660AD0C12DC}">
      <dsp:nvSpPr>
        <dsp:cNvPr id="0" name=""/>
        <dsp:cNvSpPr/>
      </dsp:nvSpPr>
      <dsp:spPr>
        <a:xfrm>
          <a:off x="7374387" y="1739943"/>
          <a:ext cx="3135684" cy="470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de-DE" sz="1400" b="1" kern="1200"/>
            <a:t>Datenvalidierung und Sicherheit</a:t>
          </a:r>
          <a:endParaRPr lang="en-US" sz="1400" b="1" kern="1200" dirty="0"/>
        </a:p>
      </dsp:txBody>
      <dsp:txXfrm>
        <a:off x="7374387" y="1739943"/>
        <a:ext cx="3135684" cy="470352"/>
      </dsp:txXfrm>
    </dsp:sp>
    <dsp:sp modelId="{00BD6B63-7CD3-4351-AB10-FE32B0E33457}">
      <dsp:nvSpPr>
        <dsp:cNvPr id="0" name=""/>
        <dsp:cNvSpPr/>
      </dsp:nvSpPr>
      <dsp:spPr>
        <a:xfrm>
          <a:off x="7374387" y="2277394"/>
          <a:ext cx="3135684" cy="1575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de-DE" sz="1100" b="0" i="0" u="none" kern="1200"/>
            <a:t>Ein Nutzer versucht, die Wohnfläche als Text anstelle einer Zahl einzugeben. Die Datenvalidierung erkennt diesen Fehler und fordert den Benutzer auf, eine numerische Eingabe vorzunehmen. Dadurch wird sichergestellt, dass nur korrekte Daten für die Berechnung verwendet werden.</a:t>
          </a:r>
          <a:endParaRPr lang="en-US" sz="1100" kern="1200"/>
        </a:p>
      </dsp:txBody>
      <dsp:txXfrm>
        <a:off x="7374387" y="2277394"/>
        <a:ext cx="3135684" cy="1575752"/>
      </dsp:txXfrm>
    </dsp:sp>
  </dsp:spTree>
</dsp:drawing>
</file>

<file path=ppt/diagrams/layout1.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6B1857-7F2F-4FA5-AC91-CA6CB406E5ED}" type="datetimeFigureOut">
              <a:rPr lang="en-US" smtClean="0"/>
              <a:t>1/23/2024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51AFB1-1A0D-4465-9C69-5C319B14D7BF}" type="slidenum">
              <a:rPr lang="en-US" smtClean="0"/>
              <a:t>‹Nr.›</a:t>
            </a:fld>
            <a:endParaRPr lang="en-US" dirty="0"/>
          </a:p>
        </p:txBody>
      </p:sp>
    </p:spTree>
    <p:extLst>
      <p:ext uri="{BB962C8B-B14F-4D97-AF65-F5344CB8AC3E}">
        <p14:creationId xmlns:p14="http://schemas.microsoft.com/office/powerpoint/2010/main" val="2804275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537BDE-FCE3-41C4-B976-0DC28743AC5A}" type="slidenum">
              <a:rPr lang="en-US" smtClean="0"/>
              <a:t>7</a:t>
            </a:fld>
            <a:endParaRPr lang="en-US" dirty="0"/>
          </a:p>
        </p:txBody>
      </p:sp>
    </p:spTree>
    <p:extLst>
      <p:ext uri="{BB962C8B-B14F-4D97-AF65-F5344CB8AC3E}">
        <p14:creationId xmlns:p14="http://schemas.microsoft.com/office/powerpoint/2010/main" val="1509100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3A8F-B976-406D-827A-8714EFF80344}"/>
              </a:ext>
            </a:extLst>
          </p:cNvPr>
          <p:cNvSpPr>
            <a:spLocks noGrp="1"/>
          </p:cNvSpPr>
          <p:nvPr>
            <p:ph type="title" hasCustomPrompt="1"/>
          </p:nvPr>
        </p:nvSpPr>
        <p:spPr>
          <a:xfrm>
            <a:off x="793159" y="1348536"/>
            <a:ext cx="4076458" cy="3654827"/>
          </a:xfrm>
        </p:spPr>
        <p:txBody>
          <a:bodyPr anchor="b">
            <a:normAutofit/>
          </a:bodyPr>
          <a:lstStyle>
            <a:lvl1pPr algn="r">
              <a:defRPr lang="en-US" sz="3600" b="1" kern="1200" dirty="0">
                <a:solidFill>
                  <a:schemeClr val="bg1"/>
                </a:solidFill>
                <a:latin typeface="+mj-lt"/>
                <a:ea typeface="+mj-ea"/>
                <a:cs typeface="+mj-cs"/>
              </a:defRPr>
            </a:lvl1pPr>
          </a:lstStyle>
          <a:p>
            <a:r>
              <a:rPr lang="en-US" dirty="0"/>
              <a:t>CLICK TO EDIT MASTER TITLE STYLE</a:t>
            </a:r>
          </a:p>
        </p:txBody>
      </p:sp>
      <p:sp>
        <p:nvSpPr>
          <p:cNvPr id="7" name="Subtitle 2">
            <a:extLst>
              <a:ext uri="{FF2B5EF4-FFF2-40B4-BE49-F238E27FC236}">
                <a16:creationId xmlns:a16="http://schemas.microsoft.com/office/drawing/2014/main" id="{A4851079-28FC-41AF-8373-BD8382DEDA01}"/>
              </a:ext>
            </a:extLst>
          </p:cNvPr>
          <p:cNvSpPr>
            <a:spLocks noGrp="1"/>
          </p:cNvSpPr>
          <p:nvPr>
            <p:ph type="subTitle" idx="1" hasCustomPrompt="1"/>
          </p:nvPr>
        </p:nvSpPr>
        <p:spPr>
          <a:xfrm>
            <a:off x="793159" y="5170453"/>
            <a:ext cx="4076458" cy="990197"/>
          </a:xfrm>
        </p:spPr>
        <p:txBody>
          <a:bodyPr>
            <a:normAutofit/>
          </a:bodyPr>
          <a:lstStyle>
            <a:lvl1pPr marL="0" indent="0" algn="r">
              <a:buNone/>
              <a:defRPr sz="2400">
                <a:solidFill>
                  <a:schemeClr val="bg1"/>
                </a:solidFill>
              </a:defRPr>
            </a:lvl1pPr>
          </a:lstStyle>
          <a:p>
            <a:pPr algn="r"/>
            <a:r>
              <a:rPr lang="en-US" dirty="0">
                <a:solidFill>
                  <a:schemeClr val="bg1"/>
                </a:solidFill>
                <a:cs typeface="Calibri"/>
              </a:rPr>
              <a:t>Click to edit master text style</a:t>
            </a:r>
            <a:endParaRPr lang="en-US" dirty="0">
              <a:solidFill>
                <a:schemeClr val="bg1"/>
              </a:solidFill>
            </a:endParaRPr>
          </a:p>
        </p:txBody>
      </p:sp>
      <p:sp>
        <p:nvSpPr>
          <p:cNvPr id="15" name="Picture Placeholder 14">
            <a:extLst>
              <a:ext uri="{FF2B5EF4-FFF2-40B4-BE49-F238E27FC236}">
                <a16:creationId xmlns:a16="http://schemas.microsoft.com/office/drawing/2014/main" id="{4D6C3907-3C68-4C02-98EE-B36817B3763A}"/>
              </a:ext>
            </a:extLst>
          </p:cNvPr>
          <p:cNvSpPr>
            <a:spLocks noGrp="1"/>
          </p:cNvSpPr>
          <p:nvPr>
            <p:ph type="pic" sz="quarter" idx="13"/>
          </p:nvPr>
        </p:nvSpPr>
        <p:spPr>
          <a:xfrm>
            <a:off x="5457025" y="0"/>
            <a:ext cx="6734974" cy="6858001"/>
          </a:xfrm>
          <a:custGeom>
            <a:avLst/>
            <a:gdLst>
              <a:gd name="connsiteX0" fmla="*/ 1 w 6734974"/>
              <a:gd name="connsiteY0" fmla="*/ 6292661 h 6858001"/>
              <a:gd name="connsiteX1" fmla="*/ 6734974 w 6734974"/>
              <a:gd name="connsiteY1" fmla="*/ 6292661 h 6858001"/>
              <a:gd name="connsiteX2" fmla="*/ 6734974 w 6734974"/>
              <a:gd name="connsiteY2" fmla="*/ 6858001 h 6858001"/>
              <a:gd name="connsiteX3" fmla="*/ 1 w 6734974"/>
              <a:gd name="connsiteY3" fmla="*/ 6858001 h 6858001"/>
              <a:gd name="connsiteX4" fmla="*/ 0 w 6734974"/>
              <a:gd name="connsiteY4" fmla="*/ 0 h 6858001"/>
              <a:gd name="connsiteX5" fmla="*/ 6734973 w 6734974"/>
              <a:gd name="connsiteY5" fmla="*/ 0 h 6858001"/>
              <a:gd name="connsiteX6" fmla="*/ 6734973 w 6734974"/>
              <a:gd name="connsiteY6" fmla="*/ 6256019 h 6858001"/>
              <a:gd name="connsiteX7" fmla="*/ 0 w 6734974"/>
              <a:gd name="connsiteY7" fmla="*/ 6256019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34974" h="6858001">
                <a:moveTo>
                  <a:pt x="1" y="6292661"/>
                </a:moveTo>
                <a:lnTo>
                  <a:pt x="6734974" y="6292661"/>
                </a:lnTo>
                <a:lnTo>
                  <a:pt x="6734974" y="6858001"/>
                </a:lnTo>
                <a:lnTo>
                  <a:pt x="1" y="6858001"/>
                </a:lnTo>
                <a:close/>
                <a:moveTo>
                  <a:pt x="0" y="0"/>
                </a:moveTo>
                <a:lnTo>
                  <a:pt x="6734973" y="0"/>
                </a:lnTo>
                <a:lnTo>
                  <a:pt x="6734973" y="6256019"/>
                </a:lnTo>
                <a:lnTo>
                  <a:pt x="0" y="6256019"/>
                </a:lnTo>
                <a:close/>
              </a:path>
            </a:pathLst>
          </a:custGeom>
        </p:spPr>
        <p:txBody>
          <a:bodyPr wrap="square">
            <a:noAutofit/>
          </a:bodyPr>
          <a:lstStyle/>
          <a:p>
            <a:endParaRPr lang="en-US" dirty="0"/>
          </a:p>
        </p:txBody>
      </p:sp>
      <p:cxnSp>
        <p:nvCxnSpPr>
          <p:cNvPr id="14" name="Straight Connector 13">
            <a:extLst>
              <a:ext uri="{FF2B5EF4-FFF2-40B4-BE49-F238E27FC236}">
                <a16:creationId xmlns:a16="http://schemas.microsoft.com/office/drawing/2014/main" id="{5984E7FD-271C-4B10-826F-A323C479DDC9}"/>
              </a:ext>
              <a:ext uri="{C183D7F6-B498-43B3-948B-1728B52AA6E4}">
                <adec:decorative xmlns:adec="http://schemas.microsoft.com/office/drawing/2017/decorative" val="1"/>
              </a:ext>
            </a:extLst>
          </p:cNvPr>
          <p:cNvCxnSpPr>
            <a:cxnSpLocks/>
          </p:cNvCxnSpPr>
          <p:nvPr userDrawn="1"/>
        </p:nvCxnSpPr>
        <p:spPr>
          <a:xfrm flipH="1">
            <a:off x="793159" y="6274339"/>
            <a:ext cx="1139884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7049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9" y="1681163"/>
            <a:ext cx="328220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9" y="2505075"/>
            <a:ext cx="3282206" cy="3684588"/>
          </a:xfrm>
        </p:spPr>
        <p:txBody>
          <a:bodyPr>
            <a:no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446815" y="1681163"/>
            <a:ext cx="329837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446815" y="2505075"/>
            <a:ext cx="3298370" cy="3684588"/>
          </a:xfrm>
        </p:spPr>
        <p:txBody>
          <a:bodyPr>
            <a:no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lvl1pPr>
              <a:defRPr/>
            </a:lvl1pPr>
          </a:lstStyle>
          <a:p>
            <a:r>
              <a:rPr lang="en-US"/>
              <a:t>20xx</a:t>
            </a:r>
            <a:endParaRPr lang="en-US" dirty="0"/>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94A09A9-5501-47C1-A89A-A340965A2BE2}" type="slidenum">
              <a:rPr lang="en-US" smtClean="0"/>
              <a:t>‹Nr.›</a:t>
            </a:fld>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Text Placeholder 4">
            <a:extLst>
              <a:ext uri="{FF2B5EF4-FFF2-40B4-BE49-F238E27FC236}">
                <a16:creationId xmlns:a16="http://schemas.microsoft.com/office/drawing/2014/main" id="{EF0B73B7-7EF9-4436-8B85-AC6CB551C086}"/>
              </a:ext>
            </a:extLst>
          </p:cNvPr>
          <p:cNvSpPr>
            <a:spLocks noGrp="1"/>
          </p:cNvSpPr>
          <p:nvPr>
            <p:ph type="body" sz="quarter" idx="13"/>
          </p:nvPr>
        </p:nvSpPr>
        <p:spPr>
          <a:xfrm>
            <a:off x="8053841" y="1681163"/>
            <a:ext cx="329837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Content Placeholder 5">
            <a:extLst>
              <a:ext uri="{FF2B5EF4-FFF2-40B4-BE49-F238E27FC236}">
                <a16:creationId xmlns:a16="http://schemas.microsoft.com/office/drawing/2014/main" id="{012A1950-E837-4678-94B1-FA24467145A1}"/>
              </a:ext>
            </a:extLst>
          </p:cNvPr>
          <p:cNvSpPr>
            <a:spLocks noGrp="1"/>
          </p:cNvSpPr>
          <p:nvPr>
            <p:ph sz="quarter" idx="14"/>
          </p:nvPr>
        </p:nvSpPr>
        <p:spPr>
          <a:xfrm>
            <a:off x="8053841" y="2505075"/>
            <a:ext cx="3298370" cy="3684588"/>
          </a:xfrm>
        </p:spPr>
        <p:txBody>
          <a:bodyPr>
            <a:no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Graphic 15">
            <a:extLst>
              <a:ext uri="{FF2B5EF4-FFF2-40B4-BE49-F238E27FC236}">
                <a16:creationId xmlns:a16="http://schemas.microsoft.com/office/drawing/2014/main" id="{C425DB15-1B5A-4780-98B4-C0921A42F5E2}"/>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96A2980-FE4D-41BC-9B3F-DEC465C64C2D}"/>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5" name="Graphic 14">
            <a:extLst>
              <a:ext uri="{FF2B5EF4-FFF2-40B4-BE49-F238E27FC236}">
                <a16:creationId xmlns:a16="http://schemas.microsoft.com/office/drawing/2014/main" id="{2BBEE260-2DCA-4E68-9719-2D94DA7933BA}"/>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896866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8E95D367-78A2-47F5-B8D8-808AF3A34589}"/>
              </a:ext>
              <a:ext uri="{C183D7F6-B498-43B3-948B-1728B52AA6E4}">
                <adec:decorative xmlns:adec="http://schemas.microsoft.com/office/drawing/2017/decorative" val="1"/>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8" name="Graphic 11">
            <a:extLst>
              <a:ext uri="{FF2B5EF4-FFF2-40B4-BE49-F238E27FC236}">
                <a16:creationId xmlns:a16="http://schemas.microsoft.com/office/drawing/2014/main" id="{6109EF88-13AD-41C1-97AF-8C27729818AE}"/>
              </a:ext>
              <a:ext uri="{C183D7F6-B498-43B3-948B-1728B52AA6E4}">
                <adec:decorative xmlns:adec="http://schemas.microsoft.com/office/drawing/2017/decorative" val="1"/>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9" name="Graphic 10">
            <a:extLst>
              <a:ext uri="{FF2B5EF4-FFF2-40B4-BE49-F238E27FC236}">
                <a16:creationId xmlns:a16="http://schemas.microsoft.com/office/drawing/2014/main" id="{45E9990E-4826-4D59-9C78-9A4A6CA115C1}"/>
              </a:ext>
              <a:ext uri="{C183D7F6-B498-43B3-948B-1728B52AA6E4}">
                <adec:decorative xmlns:adec="http://schemas.microsoft.com/office/drawing/2017/decorative" val="1"/>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8F2C717-2A7A-4268-8EAA-2647EC66720C}"/>
              </a:ext>
            </a:extLst>
          </p:cNvPr>
          <p:cNvSpPr>
            <a:spLocks noGrp="1"/>
          </p:cNvSpPr>
          <p:nvPr>
            <p:ph type="title"/>
          </p:nvPr>
        </p:nvSpPr>
        <p:spPr>
          <a:xfrm>
            <a:off x="838200" y="989031"/>
            <a:ext cx="4984628" cy="1491339"/>
          </a:xfrm>
        </p:spPr>
        <p:txBody>
          <a:bodyPr anchor="b">
            <a:normAutofit/>
          </a:bodyPr>
          <a:lstStyle>
            <a:lvl1pPr>
              <a:defRPr sz="5400"/>
            </a:lvl1pPr>
          </a:lstStyle>
          <a:p>
            <a:r>
              <a:rPr lang="en-US" dirty="0"/>
              <a:t>Click to edit</a:t>
            </a:r>
          </a:p>
        </p:txBody>
      </p:sp>
      <p:sp>
        <p:nvSpPr>
          <p:cNvPr id="6" name="Text Placeholder 5">
            <a:extLst>
              <a:ext uri="{FF2B5EF4-FFF2-40B4-BE49-F238E27FC236}">
                <a16:creationId xmlns:a16="http://schemas.microsoft.com/office/drawing/2014/main" id="{FAFC668B-6914-4B3A-B7DF-20E1580B17B9}"/>
              </a:ext>
            </a:extLst>
          </p:cNvPr>
          <p:cNvSpPr>
            <a:spLocks noGrp="1"/>
          </p:cNvSpPr>
          <p:nvPr>
            <p:ph type="body" sz="quarter" idx="15"/>
          </p:nvPr>
        </p:nvSpPr>
        <p:spPr>
          <a:xfrm>
            <a:off x="838200" y="2814530"/>
            <a:ext cx="4984628" cy="3359258"/>
          </a:xfrm>
        </p:spPr>
        <p:txBody>
          <a:bodyPr>
            <a:normAutofit/>
          </a:bodyPr>
          <a:lstStyle>
            <a:lvl1pPr marL="0" indent="0">
              <a:buNone/>
              <a:defRPr lang="en-US" sz="1800" kern="1200" dirty="0" smtClean="0">
                <a:solidFill>
                  <a:schemeClr val="tx1"/>
                </a:solidFill>
                <a:latin typeface="+mn-lt"/>
                <a:ea typeface="+mn-ea"/>
                <a:cs typeface="+mn-cs"/>
              </a:defRPr>
            </a:lvl1pPr>
          </a:lstStyle>
          <a:p>
            <a:pPr lvl="0"/>
            <a:r>
              <a:rPr lang="en-US" dirty="0"/>
              <a:t>Click to edit Master text styles</a:t>
            </a:r>
          </a:p>
        </p:txBody>
      </p:sp>
      <p:sp>
        <p:nvSpPr>
          <p:cNvPr id="10" name="Picture Placeholder 9">
            <a:extLst>
              <a:ext uri="{FF2B5EF4-FFF2-40B4-BE49-F238E27FC236}">
                <a16:creationId xmlns:a16="http://schemas.microsoft.com/office/drawing/2014/main" id="{97407AA4-CC80-45E8-B78C-F0CF17563888}"/>
              </a:ext>
            </a:extLst>
          </p:cNvPr>
          <p:cNvSpPr>
            <a:spLocks noGrp="1"/>
          </p:cNvSpPr>
          <p:nvPr>
            <p:ph type="pic" sz="quarter" idx="13"/>
          </p:nvPr>
        </p:nvSpPr>
        <p:spPr>
          <a:xfrm>
            <a:off x="7464666" y="1678220"/>
            <a:ext cx="4267645" cy="4267645"/>
          </a:xfrm>
          <a:custGeom>
            <a:avLst/>
            <a:gdLst>
              <a:gd name="connsiteX0" fmla="*/ 2133823 w 4267645"/>
              <a:gd name="connsiteY0" fmla="*/ 0 h 4267645"/>
              <a:gd name="connsiteX1" fmla="*/ 4267645 w 4267645"/>
              <a:gd name="connsiteY1" fmla="*/ 2133823 h 4267645"/>
              <a:gd name="connsiteX2" fmla="*/ 2133823 w 4267645"/>
              <a:gd name="connsiteY2" fmla="*/ 4267645 h 4267645"/>
              <a:gd name="connsiteX3" fmla="*/ 0 w 4267645"/>
              <a:gd name="connsiteY3" fmla="*/ 2133823 h 4267645"/>
              <a:gd name="connsiteX4" fmla="*/ 2133823 w 4267645"/>
              <a:gd name="connsiteY4" fmla="*/ 0 h 4267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7645" h="4267645">
                <a:moveTo>
                  <a:pt x="2133823" y="0"/>
                </a:moveTo>
                <a:cubicBezTo>
                  <a:pt x="3312299" y="0"/>
                  <a:pt x="4267645" y="955346"/>
                  <a:pt x="4267645" y="2133823"/>
                </a:cubicBezTo>
                <a:cubicBezTo>
                  <a:pt x="4267645" y="3312300"/>
                  <a:pt x="3312299" y="4267645"/>
                  <a:pt x="2133823" y="4267645"/>
                </a:cubicBezTo>
                <a:cubicBezTo>
                  <a:pt x="955346" y="4267645"/>
                  <a:pt x="0" y="3312300"/>
                  <a:pt x="0" y="2133823"/>
                </a:cubicBezTo>
                <a:cubicBezTo>
                  <a:pt x="0" y="955346"/>
                  <a:pt x="955346" y="0"/>
                  <a:pt x="2133823" y="0"/>
                </a:cubicBezTo>
                <a:close/>
              </a:path>
            </a:pathLst>
          </a:custGeom>
        </p:spPr>
        <p:txBody>
          <a:bodyPr wrap="square" anchor="ctr">
            <a:noAutofit/>
          </a:bodyPr>
          <a:lstStyle>
            <a:lvl1pPr algn="ctr">
              <a:defRPr/>
            </a:lvl1pPr>
          </a:lstStyle>
          <a:p>
            <a:endParaRPr lang="en-US" dirty="0"/>
          </a:p>
        </p:txBody>
      </p:sp>
      <p:sp>
        <p:nvSpPr>
          <p:cNvPr id="3" name="Date Placeholder 2">
            <a:extLst>
              <a:ext uri="{FF2B5EF4-FFF2-40B4-BE49-F238E27FC236}">
                <a16:creationId xmlns:a16="http://schemas.microsoft.com/office/drawing/2014/main" id="{E3B730DE-0120-46E6-8D3A-600D766F15D8}"/>
              </a:ext>
            </a:extLst>
          </p:cNvPr>
          <p:cNvSpPr>
            <a:spLocks noGrp="1"/>
          </p:cNvSpPr>
          <p:nvPr>
            <p:ph type="dt" sz="half" idx="16"/>
          </p:nvPr>
        </p:nvSpPr>
        <p:spPr/>
        <p:txBody>
          <a:bodyPr/>
          <a:lstStyle>
            <a:lvl1pPr>
              <a:defRPr>
                <a:solidFill>
                  <a:schemeClr val="accent2"/>
                </a:solidFill>
              </a:defRPr>
            </a:lvl1pPr>
          </a:lstStyle>
          <a:p>
            <a:r>
              <a:rPr lang="en-US"/>
              <a:t>20xx</a:t>
            </a:r>
            <a:endParaRPr lang="en-US" dirty="0"/>
          </a:p>
        </p:txBody>
      </p:sp>
      <p:sp>
        <p:nvSpPr>
          <p:cNvPr id="4" name="Footer Placeholder 3">
            <a:extLst>
              <a:ext uri="{FF2B5EF4-FFF2-40B4-BE49-F238E27FC236}">
                <a16:creationId xmlns:a16="http://schemas.microsoft.com/office/drawing/2014/main" id="{24043382-22FC-496B-AEE9-278F3734E2B8}"/>
              </a:ext>
            </a:extLst>
          </p:cNvPr>
          <p:cNvSpPr>
            <a:spLocks noGrp="1"/>
          </p:cNvSpPr>
          <p:nvPr>
            <p:ph type="ftr" sz="quarter" idx="17"/>
          </p:nvPr>
        </p:nvSpPr>
        <p:spPr>
          <a:xfrm>
            <a:off x="7962190" y="623907"/>
            <a:ext cx="4114800" cy="365125"/>
          </a:xfrm>
        </p:spPr>
        <p:txBody>
          <a:bodyPr/>
          <a:lstStyle>
            <a:lvl1pPr>
              <a:defRPr>
                <a:solidFill>
                  <a:schemeClr val="accent2"/>
                </a:solidFill>
              </a:defRPr>
            </a:lvl1pPr>
          </a:lstStyle>
          <a:p>
            <a:r>
              <a:rPr lang="en-US"/>
              <a:t>Sample Footer Text</a:t>
            </a:r>
            <a:endParaRPr lang="en-US" dirty="0"/>
          </a:p>
        </p:txBody>
      </p:sp>
      <p:sp>
        <p:nvSpPr>
          <p:cNvPr id="5" name="Slide Number Placeholder 4">
            <a:extLst>
              <a:ext uri="{FF2B5EF4-FFF2-40B4-BE49-F238E27FC236}">
                <a16:creationId xmlns:a16="http://schemas.microsoft.com/office/drawing/2014/main" id="{C8288E7F-4AC4-4AE1-9CDB-DE61BFDA668D}"/>
              </a:ext>
            </a:extLst>
          </p:cNvPr>
          <p:cNvSpPr>
            <a:spLocks noGrp="1"/>
          </p:cNvSpPr>
          <p:nvPr>
            <p:ph type="sldNum" sz="quarter" idx="18"/>
          </p:nvPr>
        </p:nvSpPr>
        <p:spPr/>
        <p:txBody>
          <a:bodyPr/>
          <a:lstStyle>
            <a:lvl1pPr>
              <a:defRPr>
                <a:solidFill>
                  <a:schemeClr val="accent2"/>
                </a:solidFill>
              </a:defRPr>
            </a:lvl1pPr>
          </a:lstStyle>
          <a:p>
            <a:fld id="{294A09A9-5501-47C1-A89A-A340965A2BE2}" type="slidenum">
              <a:rPr lang="en-US" smtClean="0"/>
              <a:pPr/>
              <a:t>‹Nr.›</a:t>
            </a:fld>
            <a:endParaRPr lang="en-US" dirty="0"/>
          </a:p>
        </p:txBody>
      </p:sp>
    </p:spTree>
    <p:extLst>
      <p:ext uri="{BB962C8B-B14F-4D97-AF65-F5344CB8AC3E}">
        <p14:creationId xmlns:p14="http://schemas.microsoft.com/office/powerpoint/2010/main" val="2564261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6CDB3-CB80-4B55-AA7A-C57DCAC8B79B}"/>
              </a:ext>
            </a:extLst>
          </p:cNvPr>
          <p:cNvSpPr>
            <a:spLocks noGrp="1"/>
          </p:cNvSpPr>
          <p:nvPr>
            <p:ph type="title"/>
          </p:nvPr>
        </p:nvSpPr>
        <p:spPr>
          <a:xfrm>
            <a:off x="1604908" y="894110"/>
            <a:ext cx="5181735" cy="2534890"/>
          </a:xfrm>
        </p:spPr>
        <p:txBody>
          <a:bodyPr anchor="b">
            <a:noAutofit/>
          </a:bodyPr>
          <a:lstStyle>
            <a:lvl1pPr>
              <a:defRPr lang="en-US" sz="5400" b="1" kern="1200" spc="400" baseline="0" dirty="0">
                <a:solidFill>
                  <a:schemeClr val="bg1"/>
                </a:solidFill>
                <a:latin typeface="+mn-lt"/>
                <a:ea typeface="+mj-ea"/>
                <a:cs typeface="+mj-cs"/>
              </a:defRPr>
            </a:lvl1pPr>
          </a:lstStyle>
          <a:p>
            <a:r>
              <a:rPr lang="en-US" dirty="0"/>
              <a:t>Click to edit</a:t>
            </a:r>
          </a:p>
        </p:txBody>
      </p:sp>
      <p:sp>
        <p:nvSpPr>
          <p:cNvPr id="24" name="Graphic 13">
            <a:extLst>
              <a:ext uri="{FF2B5EF4-FFF2-40B4-BE49-F238E27FC236}">
                <a16:creationId xmlns:a16="http://schemas.microsoft.com/office/drawing/2014/main" id="{EFD46DF2-E81B-4E77-B06D-F09DC585313D}"/>
              </a:ext>
              <a:ext uri="{C183D7F6-B498-43B3-948B-1728B52AA6E4}">
                <adec:decorative xmlns:adec="http://schemas.microsoft.com/office/drawing/2017/decorative" val="1"/>
              </a:ext>
            </a:extLst>
          </p:cNvPr>
          <p:cNvSpPr/>
          <p:nvPr userDrawn="1"/>
        </p:nvSpPr>
        <p:spPr>
          <a:xfrm>
            <a:off x="669236" y="1606411"/>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6" name="Graphic 12">
            <a:extLst>
              <a:ext uri="{FF2B5EF4-FFF2-40B4-BE49-F238E27FC236}">
                <a16:creationId xmlns:a16="http://schemas.microsoft.com/office/drawing/2014/main" id="{D044CC36-2EFF-44B0-90A3-986DACB7E88C}"/>
              </a:ext>
              <a:ext uri="{C183D7F6-B498-43B3-948B-1728B52AA6E4}">
                <adec:decorative xmlns:adec="http://schemas.microsoft.com/office/drawing/2017/decorative" val="1"/>
              </a:ext>
            </a:extLst>
          </p:cNvPr>
          <p:cNvSpPr/>
          <p:nvPr userDrawn="1"/>
        </p:nvSpPr>
        <p:spPr>
          <a:xfrm>
            <a:off x="1028014" y="183570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8" name="Graphic 15">
            <a:extLst>
              <a:ext uri="{FF2B5EF4-FFF2-40B4-BE49-F238E27FC236}">
                <a16:creationId xmlns:a16="http://schemas.microsoft.com/office/drawing/2014/main" id="{AAA3D090-A815-4AF9-88CE-94F0B7DD36E3}"/>
              </a:ext>
              <a:ext uri="{C183D7F6-B498-43B3-948B-1728B52AA6E4}">
                <adec:decorative xmlns:adec="http://schemas.microsoft.com/office/drawing/2017/decorative" val="1"/>
              </a:ext>
            </a:extLst>
          </p:cNvPr>
          <p:cNvSpPr/>
          <p:nvPr userDrawn="1"/>
        </p:nvSpPr>
        <p:spPr>
          <a:xfrm>
            <a:off x="653696" y="2060130"/>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40" name="Text Placeholder 39">
            <a:extLst>
              <a:ext uri="{FF2B5EF4-FFF2-40B4-BE49-F238E27FC236}">
                <a16:creationId xmlns:a16="http://schemas.microsoft.com/office/drawing/2014/main" id="{498169C0-3B43-43E5-AC66-3B5B27A46602}"/>
              </a:ext>
            </a:extLst>
          </p:cNvPr>
          <p:cNvSpPr>
            <a:spLocks noGrp="1"/>
          </p:cNvSpPr>
          <p:nvPr>
            <p:ph type="body" sz="quarter" idx="16"/>
          </p:nvPr>
        </p:nvSpPr>
        <p:spPr>
          <a:xfrm>
            <a:off x="1604905" y="3728425"/>
            <a:ext cx="5181735" cy="2534890"/>
          </a:xfrm>
        </p:spPr>
        <p:txBody>
          <a:bodyPr>
            <a:normAutofit/>
          </a:bodyPr>
          <a:lstStyle>
            <a:lvl1pPr marL="0" indent="0">
              <a:buNone/>
              <a:defRPr lang="en-US" sz="2000" kern="1200" dirty="0" smtClean="0">
                <a:solidFill>
                  <a:schemeClr val="bg1"/>
                </a:solidFill>
                <a:latin typeface="+mn-lt"/>
                <a:ea typeface="+mn-ea"/>
                <a:cs typeface="+mn-cs"/>
              </a:defRPr>
            </a:lvl1pPr>
          </a:lstStyle>
          <a:p>
            <a:pPr lvl="0"/>
            <a:r>
              <a:rPr lang="en-US" dirty="0"/>
              <a:t>Click to edit Master text styles</a:t>
            </a:r>
          </a:p>
        </p:txBody>
      </p:sp>
      <p:sp>
        <p:nvSpPr>
          <p:cNvPr id="17" name="Picture Placeholder 16">
            <a:extLst>
              <a:ext uri="{FF2B5EF4-FFF2-40B4-BE49-F238E27FC236}">
                <a16:creationId xmlns:a16="http://schemas.microsoft.com/office/drawing/2014/main" id="{77F553A0-E179-4D32-97DB-0F367996796B}"/>
              </a:ext>
            </a:extLst>
          </p:cNvPr>
          <p:cNvSpPr>
            <a:spLocks noGrp="1"/>
          </p:cNvSpPr>
          <p:nvPr>
            <p:ph type="pic" sz="quarter" idx="14"/>
          </p:nvPr>
        </p:nvSpPr>
        <p:spPr>
          <a:xfrm>
            <a:off x="7130003" y="1856226"/>
            <a:ext cx="2040674" cy="2040674"/>
          </a:xfrm>
          <a:custGeom>
            <a:avLst/>
            <a:gdLst>
              <a:gd name="connsiteX0" fmla="*/ 1020337 w 2040674"/>
              <a:gd name="connsiteY0" fmla="*/ 0 h 2040674"/>
              <a:gd name="connsiteX1" fmla="*/ 2040674 w 2040674"/>
              <a:gd name="connsiteY1" fmla="*/ 1020337 h 2040674"/>
              <a:gd name="connsiteX2" fmla="*/ 1020337 w 2040674"/>
              <a:gd name="connsiteY2" fmla="*/ 2040674 h 2040674"/>
              <a:gd name="connsiteX3" fmla="*/ 0 w 2040674"/>
              <a:gd name="connsiteY3" fmla="*/ 1020337 h 2040674"/>
              <a:gd name="connsiteX4" fmla="*/ 1020337 w 2040674"/>
              <a:gd name="connsiteY4" fmla="*/ 0 h 204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0674" h="2040674">
                <a:moveTo>
                  <a:pt x="1020337" y="0"/>
                </a:moveTo>
                <a:cubicBezTo>
                  <a:pt x="1583854" y="0"/>
                  <a:pt x="2040674" y="456820"/>
                  <a:pt x="2040674" y="1020337"/>
                </a:cubicBezTo>
                <a:cubicBezTo>
                  <a:pt x="2040674" y="1583854"/>
                  <a:pt x="1583854" y="2040674"/>
                  <a:pt x="1020337" y="2040674"/>
                </a:cubicBezTo>
                <a:cubicBezTo>
                  <a:pt x="456820" y="2040674"/>
                  <a:pt x="0" y="1583854"/>
                  <a:pt x="0" y="1020337"/>
                </a:cubicBezTo>
                <a:cubicBezTo>
                  <a:pt x="0" y="456820"/>
                  <a:pt x="456820" y="0"/>
                  <a:pt x="1020337" y="0"/>
                </a:cubicBezTo>
                <a:close/>
              </a:path>
            </a:pathLst>
          </a:custGeom>
        </p:spPr>
        <p:txBody>
          <a:bodyPr wrap="square" anchor="ctr">
            <a:noAutofit/>
          </a:bodyPr>
          <a:lstStyle>
            <a:lvl1pPr algn="ctr">
              <a:defRPr/>
            </a:lvl1pPr>
          </a:lstStyle>
          <a:p>
            <a:endParaRPr lang="en-US" dirty="0"/>
          </a:p>
        </p:txBody>
      </p:sp>
      <p:sp>
        <p:nvSpPr>
          <p:cNvPr id="14" name="Picture Placeholder 13">
            <a:extLst>
              <a:ext uri="{FF2B5EF4-FFF2-40B4-BE49-F238E27FC236}">
                <a16:creationId xmlns:a16="http://schemas.microsoft.com/office/drawing/2014/main" id="{C9BD1CE3-05F6-44F6-B6FB-EB60AB96BE50}"/>
              </a:ext>
            </a:extLst>
          </p:cNvPr>
          <p:cNvSpPr>
            <a:spLocks noGrp="1"/>
          </p:cNvSpPr>
          <p:nvPr>
            <p:ph type="pic" sz="quarter" idx="13"/>
          </p:nvPr>
        </p:nvSpPr>
        <p:spPr>
          <a:xfrm>
            <a:off x="9325160" y="0"/>
            <a:ext cx="2866840" cy="2925044"/>
          </a:xfrm>
          <a:custGeom>
            <a:avLst/>
            <a:gdLst>
              <a:gd name="connsiteX0" fmla="*/ 1437601 w 2866840"/>
              <a:gd name="connsiteY0" fmla="*/ 0 h 2925044"/>
              <a:gd name="connsiteX1" fmla="*/ 1488735 w 2866840"/>
              <a:gd name="connsiteY1" fmla="*/ 0 h 2925044"/>
              <a:gd name="connsiteX2" fmla="*/ 1612768 w 2866840"/>
              <a:gd name="connsiteY2" fmla="*/ 6263 h 2925044"/>
              <a:gd name="connsiteX3" fmla="*/ 2860554 w 2866840"/>
              <a:gd name="connsiteY3" fmla="*/ 1026775 h 2925044"/>
              <a:gd name="connsiteX4" fmla="*/ 2866840 w 2866840"/>
              <a:gd name="connsiteY4" fmla="*/ 1051223 h 2925044"/>
              <a:gd name="connsiteX5" fmla="*/ 2866840 w 2866840"/>
              <a:gd name="connsiteY5" fmla="*/ 1872530 h 2925044"/>
              <a:gd name="connsiteX6" fmla="*/ 2860554 w 2866840"/>
              <a:gd name="connsiteY6" fmla="*/ 1896978 h 2925044"/>
              <a:gd name="connsiteX7" fmla="*/ 1463168 w 2866840"/>
              <a:gd name="connsiteY7" fmla="*/ 2925044 h 2925044"/>
              <a:gd name="connsiteX8" fmla="*/ 0 w 2866840"/>
              <a:gd name="connsiteY8" fmla="*/ 1461877 h 2925044"/>
              <a:gd name="connsiteX9" fmla="*/ 1313568 w 2866840"/>
              <a:gd name="connsiteY9" fmla="*/ 6263 h 2925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66840" h="2925044">
                <a:moveTo>
                  <a:pt x="1437601" y="0"/>
                </a:moveTo>
                <a:lnTo>
                  <a:pt x="1488735" y="0"/>
                </a:lnTo>
                <a:lnTo>
                  <a:pt x="1612768" y="6263"/>
                </a:lnTo>
                <a:cubicBezTo>
                  <a:pt x="2203017" y="66206"/>
                  <a:pt x="2689551" y="476982"/>
                  <a:pt x="2860554" y="1026775"/>
                </a:cubicBezTo>
                <a:lnTo>
                  <a:pt x="2866840" y="1051223"/>
                </a:lnTo>
                <a:lnTo>
                  <a:pt x="2866840" y="1872530"/>
                </a:lnTo>
                <a:lnTo>
                  <a:pt x="2860554" y="1896978"/>
                </a:lnTo>
                <a:cubicBezTo>
                  <a:pt x="2675300" y="2492588"/>
                  <a:pt x="2119737" y="2925044"/>
                  <a:pt x="1463168" y="2925044"/>
                </a:cubicBezTo>
                <a:cubicBezTo>
                  <a:pt x="655082" y="2925044"/>
                  <a:pt x="0" y="2269962"/>
                  <a:pt x="0" y="1461877"/>
                </a:cubicBezTo>
                <a:cubicBezTo>
                  <a:pt x="0" y="704296"/>
                  <a:pt x="575756" y="81192"/>
                  <a:pt x="1313568" y="6263"/>
                </a:cubicBezTo>
                <a:close/>
              </a:path>
            </a:pathLst>
          </a:custGeom>
        </p:spPr>
        <p:txBody>
          <a:bodyPr wrap="square" anchor="ctr">
            <a:noAutofit/>
          </a:bodyPr>
          <a:lstStyle>
            <a:lvl1pPr algn="ctr">
              <a:defRPr/>
            </a:lvl1pPr>
          </a:lstStyle>
          <a:p>
            <a:endParaRPr lang="en-US" dirty="0"/>
          </a:p>
        </p:txBody>
      </p:sp>
      <p:sp>
        <p:nvSpPr>
          <p:cNvPr id="20" name="Picture Placeholder 19">
            <a:extLst>
              <a:ext uri="{FF2B5EF4-FFF2-40B4-BE49-F238E27FC236}">
                <a16:creationId xmlns:a16="http://schemas.microsoft.com/office/drawing/2014/main" id="{86562173-D9DF-4B80-B41C-B2366D8F2CC9}"/>
              </a:ext>
            </a:extLst>
          </p:cNvPr>
          <p:cNvSpPr>
            <a:spLocks noGrp="1"/>
          </p:cNvSpPr>
          <p:nvPr>
            <p:ph type="pic" sz="quarter" idx="15"/>
          </p:nvPr>
        </p:nvSpPr>
        <p:spPr>
          <a:xfrm>
            <a:off x="8465227" y="3267983"/>
            <a:ext cx="3726773" cy="3590017"/>
          </a:xfrm>
          <a:custGeom>
            <a:avLst/>
            <a:gdLst>
              <a:gd name="connsiteX0" fmla="*/ 2272751 w 3726773"/>
              <a:gd name="connsiteY0" fmla="*/ 0 h 3590017"/>
              <a:gd name="connsiteX1" fmla="*/ 3718432 w 3726773"/>
              <a:gd name="connsiteY1" fmla="*/ 518986 h 3590017"/>
              <a:gd name="connsiteX2" fmla="*/ 3726773 w 3726773"/>
              <a:gd name="connsiteY2" fmla="*/ 526567 h 3590017"/>
              <a:gd name="connsiteX3" fmla="*/ 3726773 w 3726773"/>
              <a:gd name="connsiteY3" fmla="*/ 3590017 h 3590017"/>
              <a:gd name="connsiteX4" fmla="*/ 422959 w 3726773"/>
              <a:gd name="connsiteY4" fmla="*/ 3590017 h 3590017"/>
              <a:gd name="connsiteX5" fmla="*/ 388150 w 3726773"/>
              <a:gd name="connsiteY5" fmla="*/ 3543469 h 3590017"/>
              <a:gd name="connsiteX6" fmla="*/ 0 w 3726773"/>
              <a:gd name="connsiteY6" fmla="*/ 2272752 h 3590017"/>
              <a:gd name="connsiteX7" fmla="*/ 2272751 w 3726773"/>
              <a:gd name="connsiteY7" fmla="*/ 0 h 3590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26773" h="3590017">
                <a:moveTo>
                  <a:pt x="2272751" y="0"/>
                </a:moveTo>
                <a:cubicBezTo>
                  <a:pt x="2821903" y="0"/>
                  <a:pt x="3325566" y="194765"/>
                  <a:pt x="3718432" y="518986"/>
                </a:cubicBezTo>
                <a:lnTo>
                  <a:pt x="3726773" y="526567"/>
                </a:lnTo>
                <a:lnTo>
                  <a:pt x="3726773" y="3590017"/>
                </a:lnTo>
                <a:lnTo>
                  <a:pt x="422959" y="3590017"/>
                </a:lnTo>
                <a:lnTo>
                  <a:pt x="388150" y="3543469"/>
                </a:lnTo>
                <a:cubicBezTo>
                  <a:pt x="143093" y="3180735"/>
                  <a:pt x="0" y="2743454"/>
                  <a:pt x="0" y="2272752"/>
                </a:cubicBezTo>
                <a:cubicBezTo>
                  <a:pt x="0" y="1017546"/>
                  <a:pt x="1017546" y="0"/>
                  <a:pt x="2272751" y="0"/>
                </a:cubicBezTo>
                <a:close/>
              </a:path>
            </a:pathLst>
          </a:custGeom>
        </p:spPr>
        <p:txBody>
          <a:bodyPr wrap="square" anchor="ctr">
            <a:noAutofit/>
          </a:bodyPr>
          <a:lstStyle>
            <a:lvl1pPr algn="ctr">
              <a:defRPr/>
            </a:lvl1pPr>
          </a:lstStyle>
          <a:p>
            <a:endParaRPr lang="en-US" dirty="0"/>
          </a:p>
        </p:txBody>
      </p:sp>
      <p:sp>
        <p:nvSpPr>
          <p:cNvPr id="15" name="Slide Number Placeholder 8">
            <a:extLst>
              <a:ext uri="{FF2B5EF4-FFF2-40B4-BE49-F238E27FC236}">
                <a16:creationId xmlns:a16="http://schemas.microsoft.com/office/drawing/2014/main" id="{2CFE18B2-C456-4DF2-9D4C-6A9017A6200E}"/>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294A09A9-5501-47C1-A89A-A340965A2BE2}" type="slidenum">
              <a:rPr lang="en-US" smtClean="0"/>
              <a:pPr/>
              <a:t>‹Nr.›</a:t>
            </a:fld>
            <a:endParaRPr lang="en-US" dirty="0"/>
          </a:p>
        </p:txBody>
      </p:sp>
      <p:cxnSp>
        <p:nvCxnSpPr>
          <p:cNvPr id="30" name="Straight Connector 29">
            <a:extLst>
              <a:ext uri="{FF2B5EF4-FFF2-40B4-BE49-F238E27FC236}">
                <a16:creationId xmlns:a16="http://schemas.microsoft.com/office/drawing/2014/main" id="{A8ABD619-DC62-4FA6-8ABC-122A5C4B422D}"/>
              </a:ext>
              <a:ext uri="{C183D7F6-B498-43B3-948B-1728B52AA6E4}">
                <adec:decorative xmlns:adec="http://schemas.microsoft.com/office/drawing/2017/decorative" val="1"/>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6698E82A-0F3A-4A95-B364-F76F0A493755}"/>
              </a:ext>
            </a:extLst>
          </p:cNvPr>
          <p:cNvSpPr>
            <a:spLocks noGrp="1"/>
          </p:cNvSpPr>
          <p:nvPr>
            <p:ph type="dt" sz="half" idx="17"/>
          </p:nvPr>
        </p:nvSpPr>
        <p:spPr>
          <a:xfrm>
            <a:off x="1301262" y="218220"/>
            <a:ext cx="2743200" cy="365125"/>
          </a:xfrm>
        </p:spPr>
        <p:txBody>
          <a:bodyPr/>
          <a:lstStyle>
            <a:lvl1pPr>
              <a:defRPr>
                <a:solidFill>
                  <a:schemeClr val="bg1"/>
                </a:solidFill>
              </a:defRPr>
            </a:lvl1pPr>
          </a:lstStyle>
          <a:p>
            <a:r>
              <a:rPr lang="en-US"/>
              <a:t>20xx</a:t>
            </a:r>
            <a:endParaRPr lang="en-US" dirty="0"/>
          </a:p>
        </p:txBody>
      </p:sp>
      <p:sp>
        <p:nvSpPr>
          <p:cNvPr id="4" name="Footer Placeholder 3">
            <a:extLst>
              <a:ext uri="{FF2B5EF4-FFF2-40B4-BE49-F238E27FC236}">
                <a16:creationId xmlns:a16="http://schemas.microsoft.com/office/drawing/2014/main" id="{04532504-F5A4-48F8-B4E9-260A94B9BDAC}"/>
              </a:ext>
            </a:extLst>
          </p:cNvPr>
          <p:cNvSpPr>
            <a:spLocks noGrp="1"/>
          </p:cNvSpPr>
          <p:nvPr>
            <p:ph type="ftr" sz="quarter" idx="18"/>
          </p:nvPr>
        </p:nvSpPr>
        <p:spPr>
          <a:xfrm rot="16200000">
            <a:off x="-762668" y="4999038"/>
            <a:ext cx="3352802" cy="365125"/>
          </a:xfrm>
        </p:spPr>
        <p:txBody>
          <a:bodyPr/>
          <a:lstStyle>
            <a:lvl1pPr>
              <a:defRPr>
                <a:solidFill>
                  <a:schemeClr val="bg1"/>
                </a:solidFill>
              </a:defRPr>
            </a:lvl1pPr>
          </a:lstStyle>
          <a:p>
            <a:r>
              <a:rPr lang="en-US"/>
              <a:t>Sample Footer Text</a:t>
            </a:r>
            <a:endParaRPr lang="en-US" dirty="0"/>
          </a:p>
        </p:txBody>
      </p:sp>
    </p:spTree>
    <p:extLst>
      <p:ext uri="{BB962C8B-B14F-4D97-AF65-F5344CB8AC3E}">
        <p14:creationId xmlns:p14="http://schemas.microsoft.com/office/powerpoint/2010/main" val="2651618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AFE17E6-924C-47EE-8164-2CD1687C753A}"/>
              </a:ext>
              <a:ext uri="{C183D7F6-B498-43B3-948B-1728B52AA6E4}">
                <adec:decorative xmlns:adec="http://schemas.microsoft.com/office/drawing/2017/decorative" val="1"/>
              </a:ext>
            </a:extLst>
          </p:cNvPr>
          <p:cNvSpPr/>
          <p:nvPr userDrawn="1"/>
        </p:nvSpPr>
        <p:spPr>
          <a:xfrm>
            <a:off x="1123008" y="252743"/>
            <a:ext cx="4739619" cy="304261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6572DC8-7C70-4BE2-9DB2-CFABD37F8F56}"/>
              </a:ext>
              <a:ext uri="{C183D7F6-B498-43B3-948B-1728B52AA6E4}">
                <adec:decorative xmlns:adec="http://schemas.microsoft.com/office/drawing/2017/decorative" val="1"/>
              </a:ext>
            </a:extLst>
          </p:cNvPr>
          <p:cNvSpPr/>
          <p:nvPr userDrawn="1"/>
        </p:nvSpPr>
        <p:spPr>
          <a:xfrm>
            <a:off x="425449" y="3548095"/>
            <a:ext cx="4739619" cy="304261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946745-2521-4BB4-80EC-24CD13FF3A60}"/>
              </a:ext>
            </a:extLst>
          </p:cNvPr>
          <p:cNvSpPr>
            <a:spLocks noGrp="1"/>
          </p:cNvSpPr>
          <p:nvPr>
            <p:ph type="title"/>
          </p:nvPr>
        </p:nvSpPr>
        <p:spPr>
          <a:xfrm>
            <a:off x="6392583" y="252743"/>
            <a:ext cx="4434721" cy="1965163"/>
          </a:xfrm>
        </p:spPr>
        <p:txBody>
          <a:bodyPr anchor="b">
            <a:normAutofit/>
          </a:bodyPr>
          <a:lstStyle>
            <a:lvl1pPr>
              <a:defRPr lang="en-US" sz="5400" kern="1200" dirty="0">
                <a:solidFill>
                  <a:schemeClr val="tx1"/>
                </a:solidFill>
                <a:latin typeface="+mj-lt"/>
                <a:ea typeface="+mj-ea"/>
                <a:cs typeface="+mj-cs"/>
              </a:defRPr>
            </a:lvl1pPr>
          </a:lstStyle>
          <a:p>
            <a:r>
              <a:rPr lang="en-US" dirty="0"/>
              <a:t>Click to edit</a:t>
            </a:r>
          </a:p>
        </p:txBody>
      </p:sp>
      <p:sp>
        <p:nvSpPr>
          <p:cNvPr id="21" name="Picture Placeholder 20">
            <a:extLst>
              <a:ext uri="{FF2B5EF4-FFF2-40B4-BE49-F238E27FC236}">
                <a16:creationId xmlns:a16="http://schemas.microsoft.com/office/drawing/2014/main" id="{6A9682C5-2804-43F9-B365-D5F853CEB37A}"/>
              </a:ext>
            </a:extLst>
          </p:cNvPr>
          <p:cNvSpPr>
            <a:spLocks noGrp="1"/>
          </p:cNvSpPr>
          <p:nvPr>
            <p:ph type="pic" sz="quarter" idx="10"/>
          </p:nvPr>
        </p:nvSpPr>
        <p:spPr>
          <a:xfrm>
            <a:off x="1352550" y="539750"/>
            <a:ext cx="4281488" cy="2468563"/>
          </a:xfrm>
        </p:spPr>
        <p:txBody>
          <a:bodyPr/>
          <a:lstStyle/>
          <a:p>
            <a:endParaRPr lang="en-US" dirty="0"/>
          </a:p>
        </p:txBody>
      </p:sp>
      <p:sp>
        <p:nvSpPr>
          <p:cNvPr id="23" name="Picture Placeholder 22">
            <a:extLst>
              <a:ext uri="{FF2B5EF4-FFF2-40B4-BE49-F238E27FC236}">
                <a16:creationId xmlns:a16="http://schemas.microsoft.com/office/drawing/2014/main" id="{1E5E2300-A2FB-4449-8855-6D21495825B0}"/>
              </a:ext>
            </a:extLst>
          </p:cNvPr>
          <p:cNvSpPr>
            <a:spLocks noGrp="1"/>
          </p:cNvSpPr>
          <p:nvPr>
            <p:ph type="pic" sz="quarter" idx="11"/>
          </p:nvPr>
        </p:nvSpPr>
        <p:spPr>
          <a:xfrm>
            <a:off x="654050" y="3835400"/>
            <a:ext cx="4281488" cy="2468563"/>
          </a:xfrm>
        </p:spPr>
        <p:txBody>
          <a:bodyPr/>
          <a:lstStyle/>
          <a:p>
            <a:endParaRPr lang="en-US" dirty="0"/>
          </a:p>
        </p:txBody>
      </p:sp>
      <p:sp>
        <p:nvSpPr>
          <p:cNvPr id="14" name="Content Placeholder 2">
            <a:extLst>
              <a:ext uri="{FF2B5EF4-FFF2-40B4-BE49-F238E27FC236}">
                <a16:creationId xmlns:a16="http://schemas.microsoft.com/office/drawing/2014/main" id="{1F83215D-2938-4915-9C53-FDF71E3F0E14}"/>
              </a:ext>
            </a:extLst>
          </p:cNvPr>
          <p:cNvSpPr>
            <a:spLocks noGrp="1"/>
          </p:cNvSpPr>
          <p:nvPr>
            <p:ph idx="1" hasCustomPrompt="1"/>
          </p:nvPr>
        </p:nvSpPr>
        <p:spPr>
          <a:xfrm>
            <a:off x="6392583" y="2645922"/>
            <a:ext cx="4434721" cy="3710427"/>
          </a:xfrm>
        </p:spPr>
        <p:txBody>
          <a:bodyPr anchor="t">
            <a:normAutofit/>
          </a:bodyPr>
          <a:lstStyle>
            <a:lvl1pPr>
              <a:defRPr sz="1800"/>
            </a:lvl1pPr>
          </a:lstStyle>
          <a:p>
            <a:r>
              <a:rPr lang="en-US" sz="1800" dirty="0">
                <a:cs typeface="Calibri"/>
              </a:rPr>
              <a:t>Click to edit master text style</a:t>
            </a:r>
          </a:p>
        </p:txBody>
      </p:sp>
      <p:cxnSp>
        <p:nvCxnSpPr>
          <p:cNvPr id="18" name="Straight Connector 17">
            <a:extLst>
              <a:ext uri="{FF2B5EF4-FFF2-40B4-BE49-F238E27FC236}">
                <a16:creationId xmlns:a16="http://schemas.microsoft.com/office/drawing/2014/main" id="{AB8238B2-89F4-4CBF-8949-A4979F889CE8}"/>
              </a:ext>
              <a:ext uri="{C183D7F6-B498-43B3-948B-1728B52AA6E4}">
                <adec:decorative xmlns:adec="http://schemas.microsoft.com/office/drawing/2017/decorative" val="1"/>
              </a:ext>
            </a:extLst>
          </p:cNvPr>
          <p:cNvCxnSpPr>
            <a:cxnSpLocks/>
          </p:cNvCxnSpPr>
          <p:nvPr userDrawn="1"/>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2" name="Date Placeholder 6">
            <a:extLst>
              <a:ext uri="{FF2B5EF4-FFF2-40B4-BE49-F238E27FC236}">
                <a16:creationId xmlns:a16="http://schemas.microsoft.com/office/drawing/2014/main" id="{5899A11A-FB87-441D-8F10-20485D20E770}"/>
              </a:ext>
            </a:extLst>
          </p:cNvPr>
          <p:cNvSpPr>
            <a:spLocks noGrp="1"/>
          </p:cNvSpPr>
          <p:nvPr>
            <p:ph type="dt" sz="half" idx="12"/>
          </p:nvPr>
        </p:nvSpPr>
        <p:spPr>
          <a:xfrm>
            <a:off x="5785751" y="6356350"/>
            <a:ext cx="2743200" cy="365125"/>
          </a:xfrm>
        </p:spPr>
        <p:txBody>
          <a:bodyPr/>
          <a:lstStyle>
            <a:lvl1pPr>
              <a:defRPr>
                <a:solidFill>
                  <a:schemeClr val="accent2"/>
                </a:solidFill>
              </a:defRPr>
            </a:lvl1pPr>
          </a:lstStyle>
          <a:p>
            <a:r>
              <a:rPr lang="en-US"/>
              <a:t>20xx</a:t>
            </a:r>
            <a:endParaRPr lang="en-US" dirty="0"/>
          </a:p>
        </p:txBody>
      </p:sp>
      <p:sp>
        <p:nvSpPr>
          <p:cNvPr id="24" name="Footer Placeholder 7">
            <a:extLst>
              <a:ext uri="{FF2B5EF4-FFF2-40B4-BE49-F238E27FC236}">
                <a16:creationId xmlns:a16="http://schemas.microsoft.com/office/drawing/2014/main" id="{58BCD522-5AD9-4F60-813E-CB3B6AEAB6E2}"/>
              </a:ext>
            </a:extLst>
          </p:cNvPr>
          <p:cNvSpPr>
            <a:spLocks noGrp="1"/>
          </p:cNvSpPr>
          <p:nvPr>
            <p:ph type="ftr" sz="quarter" idx="13"/>
          </p:nvPr>
        </p:nvSpPr>
        <p:spPr>
          <a:xfrm rot="16200000">
            <a:off x="9812116" y="1591485"/>
            <a:ext cx="3548094" cy="365125"/>
          </a:xfrm>
        </p:spPr>
        <p:txBody>
          <a:bodyPr/>
          <a:lstStyle>
            <a:lvl1pPr>
              <a:defRPr>
                <a:solidFill>
                  <a:schemeClr val="accent2"/>
                </a:solidFill>
              </a:defRPr>
            </a:lvl1pPr>
          </a:lstStyle>
          <a:p>
            <a:r>
              <a:rPr lang="en-US"/>
              <a:t>Sample Footer Text</a:t>
            </a:r>
            <a:endParaRPr lang="en-US" dirty="0"/>
          </a:p>
        </p:txBody>
      </p:sp>
      <p:sp>
        <p:nvSpPr>
          <p:cNvPr id="25" name="Slide Number Placeholder 8">
            <a:extLst>
              <a:ext uri="{FF2B5EF4-FFF2-40B4-BE49-F238E27FC236}">
                <a16:creationId xmlns:a16="http://schemas.microsoft.com/office/drawing/2014/main" id="{AE30A9EF-2135-43EE-8E37-70C7EE1BCAF4}"/>
              </a:ext>
            </a:extLst>
          </p:cNvPr>
          <p:cNvSpPr>
            <a:spLocks noGrp="1"/>
          </p:cNvSpPr>
          <p:nvPr>
            <p:ph type="sldNum" sz="quarter" idx="14"/>
          </p:nvPr>
        </p:nvSpPr>
        <p:spPr>
          <a:xfrm>
            <a:off x="8610600" y="6356350"/>
            <a:ext cx="2743200" cy="365125"/>
          </a:xfrm>
        </p:spPr>
        <p:txBody>
          <a:bodyPr/>
          <a:lstStyle>
            <a:lvl1pPr>
              <a:defRPr>
                <a:solidFill>
                  <a:schemeClr val="accent2"/>
                </a:solidFill>
              </a:defRPr>
            </a:lvl1pPr>
          </a:lstStyle>
          <a:p>
            <a:fld id="{294A09A9-5501-47C1-A89A-A340965A2BE2}" type="slidenum">
              <a:rPr lang="en-US" smtClean="0"/>
              <a:pPr/>
              <a:t>‹Nr.›</a:t>
            </a:fld>
            <a:endParaRPr lang="en-US" dirty="0"/>
          </a:p>
        </p:txBody>
      </p:sp>
    </p:spTree>
    <p:extLst>
      <p:ext uri="{BB962C8B-B14F-4D97-AF65-F5344CB8AC3E}">
        <p14:creationId xmlns:p14="http://schemas.microsoft.com/office/powerpoint/2010/main" val="242446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AB8238B2-89F4-4CBF-8949-A4979F889CE8}"/>
              </a:ext>
              <a:ext uri="{C183D7F6-B498-43B3-948B-1728B52AA6E4}">
                <adec:decorative xmlns:adec="http://schemas.microsoft.com/office/drawing/2017/decorative" val="1"/>
              </a:ext>
            </a:extLst>
          </p:cNvPr>
          <p:cNvCxnSpPr>
            <a:cxnSpLocks/>
          </p:cNvCxnSpPr>
          <p:nvPr userDrawn="1"/>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E48A8E28-7873-4AFA-A619-0E497E0180D0}"/>
              </a:ext>
              <a:ext uri="{C183D7F6-B498-43B3-948B-1728B52AA6E4}">
                <adec:decorative xmlns:adec="http://schemas.microsoft.com/office/drawing/2017/decorative" val="1"/>
              </a:ext>
            </a:extLst>
          </p:cNvPr>
          <p:cNvSpPr/>
          <p:nvPr userDrawn="1"/>
        </p:nvSpPr>
        <p:spPr>
          <a:xfrm>
            <a:off x="192268" y="536567"/>
            <a:ext cx="5784867" cy="5784867"/>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946745-2521-4BB4-80EC-24CD13FF3A60}"/>
              </a:ext>
            </a:extLst>
          </p:cNvPr>
          <p:cNvSpPr>
            <a:spLocks noGrp="1"/>
          </p:cNvSpPr>
          <p:nvPr>
            <p:ph type="title"/>
          </p:nvPr>
        </p:nvSpPr>
        <p:spPr>
          <a:xfrm>
            <a:off x="867340" y="2446418"/>
            <a:ext cx="4434721" cy="1965163"/>
          </a:xfrm>
        </p:spPr>
        <p:txBody>
          <a:bodyPr anchor="ctr">
            <a:normAutofit/>
          </a:bodyPr>
          <a:lstStyle>
            <a:lvl1pPr algn="ctr">
              <a:defRPr lang="en-US" sz="4500" kern="1200" dirty="0">
                <a:solidFill>
                  <a:schemeClr val="bg1"/>
                </a:solidFill>
                <a:latin typeface="+mj-lt"/>
                <a:ea typeface="+mj-ea"/>
                <a:cs typeface="+mj-cs"/>
              </a:defRPr>
            </a:lvl1pPr>
          </a:lstStyle>
          <a:p>
            <a:r>
              <a:rPr lang="en-US" dirty="0"/>
              <a:t>Click to edit</a:t>
            </a:r>
          </a:p>
        </p:txBody>
      </p:sp>
      <p:sp>
        <p:nvSpPr>
          <p:cNvPr id="14" name="Content Placeholder 2">
            <a:extLst>
              <a:ext uri="{FF2B5EF4-FFF2-40B4-BE49-F238E27FC236}">
                <a16:creationId xmlns:a16="http://schemas.microsoft.com/office/drawing/2014/main" id="{1F83215D-2938-4915-9C53-FDF71E3F0E14}"/>
              </a:ext>
            </a:extLst>
          </p:cNvPr>
          <p:cNvSpPr>
            <a:spLocks noGrp="1"/>
          </p:cNvSpPr>
          <p:nvPr>
            <p:ph idx="1" hasCustomPrompt="1"/>
          </p:nvPr>
        </p:nvSpPr>
        <p:spPr>
          <a:xfrm>
            <a:off x="6392583" y="536567"/>
            <a:ext cx="4518504" cy="5784867"/>
          </a:xfrm>
        </p:spPr>
        <p:txBody>
          <a:bodyPr anchor="ctr">
            <a:normAutofit/>
          </a:bodyPr>
          <a:lstStyle>
            <a:lvl1pPr marL="0" indent="0">
              <a:lnSpc>
                <a:spcPts val="2500"/>
              </a:lnSpc>
              <a:buNone/>
              <a:defRPr sz="1800"/>
            </a:lvl1pPr>
          </a:lstStyle>
          <a:p>
            <a:r>
              <a:rPr lang="en-US" sz="1800" dirty="0">
                <a:cs typeface="Calibri"/>
              </a:rPr>
              <a:t>Click to edit master text style</a:t>
            </a:r>
          </a:p>
        </p:txBody>
      </p:sp>
      <p:sp>
        <p:nvSpPr>
          <p:cNvPr id="4" name="Graphic 13">
            <a:extLst>
              <a:ext uri="{FF2B5EF4-FFF2-40B4-BE49-F238E27FC236}">
                <a16:creationId xmlns:a16="http://schemas.microsoft.com/office/drawing/2014/main" id="{5EB0124E-1A8A-4EB1-A9CF-E273590B60B9}"/>
              </a:ext>
              <a:ext uri="{C183D7F6-B498-43B3-948B-1728B52AA6E4}">
                <adec:decorative xmlns:adec="http://schemas.microsoft.com/office/drawing/2017/decorative" val="1"/>
              </a:ext>
            </a:extLst>
          </p:cNvPr>
          <p:cNvSpPr/>
          <p:nvPr userDrawn="1"/>
        </p:nvSpPr>
        <p:spPr>
          <a:xfrm>
            <a:off x="1109945" y="351421"/>
            <a:ext cx="198609" cy="198609"/>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accent2"/>
          </a:solidFill>
          <a:ln w="603" cap="flat">
            <a:noFill/>
            <a:prstDash val="solid"/>
            <a:miter/>
          </a:ln>
        </p:spPr>
        <p:txBody>
          <a:bodyPr rtlCol="0" anchor="ctr"/>
          <a:lstStyle/>
          <a:p>
            <a:endParaRPr lang="en-US" dirty="0"/>
          </a:p>
        </p:txBody>
      </p:sp>
      <p:sp>
        <p:nvSpPr>
          <p:cNvPr id="5" name="Graphic 12">
            <a:extLst>
              <a:ext uri="{FF2B5EF4-FFF2-40B4-BE49-F238E27FC236}">
                <a16:creationId xmlns:a16="http://schemas.microsoft.com/office/drawing/2014/main" id="{44654EA2-A648-4219-B093-1C05AE964626}"/>
              </a:ext>
              <a:ext uri="{C183D7F6-B498-43B3-948B-1728B52AA6E4}">
                <adec:decorative xmlns:adec="http://schemas.microsoft.com/office/drawing/2017/decorative" val="1"/>
              </a:ext>
            </a:extLst>
          </p:cNvPr>
          <p:cNvSpPr/>
          <p:nvPr userDrawn="1"/>
        </p:nvSpPr>
        <p:spPr>
          <a:xfrm>
            <a:off x="5425883" y="5732852"/>
            <a:ext cx="130186" cy="130186"/>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81C0EC89-A66C-4027-8FF0-F7605B506229}"/>
              </a:ext>
              <a:ext uri="{C183D7F6-B498-43B3-948B-1728B52AA6E4}">
                <adec:decorative xmlns:adec="http://schemas.microsoft.com/office/drawing/2017/decorative" val="1"/>
              </a:ext>
            </a:extLst>
          </p:cNvPr>
          <p:cNvSpPr/>
          <p:nvPr userDrawn="1"/>
        </p:nvSpPr>
        <p:spPr>
          <a:xfrm>
            <a:off x="539223" y="1072473"/>
            <a:ext cx="182432" cy="182432"/>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7" name="Date Placeholder 6">
            <a:extLst>
              <a:ext uri="{FF2B5EF4-FFF2-40B4-BE49-F238E27FC236}">
                <a16:creationId xmlns:a16="http://schemas.microsoft.com/office/drawing/2014/main" id="{5B95D6AF-D6A0-4AA6-9810-97D9EBF6771A}"/>
              </a:ext>
            </a:extLst>
          </p:cNvPr>
          <p:cNvSpPr>
            <a:spLocks noGrp="1"/>
          </p:cNvSpPr>
          <p:nvPr>
            <p:ph type="dt" sz="half" idx="10"/>
          </p:nvPr>
        </p:nvSpPr>
        <p:spPr>
          <a:xfrm>
            <a:off x="5785751" y="6356350"/>
            <a:ext cx="2743200" cy="365125"/>
          </a:xfrm>
        </p:spPr>
        <p:txBody>
          <a:bodyPr/>
          <a:lstStyle>
            <a:lvl1pPr>
              <a:defRPr>
                <a:solidFill>
                  <a:schemeClr val="accent2"/>
                </a:solidFill>
              </a:defRPr>
            </a:lvl1pPr>
          </a:lstStyle>
          <a:p>
            <a:r>
              <a:rPr lang="en-US"/>
              <a:t>20xx</a:t>
            </a:r>
            <a:endParaRPr lang="en-US" dirty="0"/>
          </a:p>
        </p:txBody>
      </p:sp>
      <p:sp>
        <p:nvSpPr>
          <p:cNvPr id="8" name="Footer Placeholder 7">
            <a:extLst>
              <a:ext uri="{FF2B5EF4-FFF2-40B4-BE49-F238E27FC236}">
                <a16:creationId xmlns:a16="http://schemas.microsoft.com/office/drawing/2014/main" id="{A6E5DE1C-B9B3-43A2-ADC2-A1E16556824E}"/>
              </a:ext>
            </a:extLst>
          </p:cNvPr>
          <p:cNvSpPr>
            <a:spLocks noGrp="1"/>
          </p:cNvSpPr>
          <p:nvPr>
            <p:ph type="ftr" sz="quarter" idx="11"/>
          </p:nvPr>
        </p:nvSpPr>
        <p:spPr>
          <a:xfrm rot="16200000">
            <a:off x="9812116" y="1591485"/>
            <a:ext cx="3548094" cy="365125"/>
          </a:xfrm>
        </p:spPr>
        <p:txBody>
          <a:bodyPr/>
          <a:lstStyle>
            <a:lvl1pPr>
              <a:defRPr>
                <a:solidFill>
                  <a:schemeClr val="accent2"/>
                </a:solidFill>
              </a:defRPr>
            </a:lvl1pPr>
          </a:lstStyle>
          <a:p>
            <a:r>
              <a:rPr lang="en-US"/>
              <a:t>Sample Footer Text</a:t>
            </a:r>
            <a:endParaRPr lang="en-US" dirty="0"/>
          </a:p>
        </p:txBody>
      </p:sp>
      <p:sp>
        <p:nvSpPr>
          <p:cNvPr id="9" name="Slide Number Placeholder 8">
            <a:extLst>
              <a:ext uri="{FF2B5EF4-FFF2-40B4-BE49-F238E27FC236}">
                <a16:creationId xmlns:a16="http://schemas.microsoft.com/office/drawing/2014/main" id="{A82333A7-2FA8-4CD0-8D5D-EE98B3E37D8F}"/>
              </a:ext>
            </a:extLst>
          </p:cNvPr>
          <p:cNvSpPr>
            <a:spLocks noGrp="1"/>
          </p:cNvSpPr>
          <p:nvPr>
            <p:ph type="sldNum" sz="quarter" idx="12"/>
          </p:nvPr>
        </p:nvSpPr>
        <p:spPr/>
        <p:txBody>
          <a:bodyPr/>
          <a:lstStyle>
            <a:lvl1pPr>
              <a:defRPr>
                <a:solidFill>
                  <a:schemeClr val="accent2"/>
                </a:solidFill>
              </a:defRPr>
            </a:lvl1pPr>
          </a:lstStyle>
          <a:p>
            <a:fld id="{294A09A9-5501-47C1-A89A-A340965A2BE2}" type="slidenum">
              <a:rPr lang="en-US" smtClean="0"/>
              <a:pPr/>
              <a:t>‹Nr.›</a:t>
            </a:fld>
            <a:endParaRPr lang="en-US" dirty="0"/>
          </a:p>
        </p:txBody>
      </p:sp>
    </p:spTree>
    <p:extLst>
      <p:ext uri="{BB962C8B-B14F-4D97-AF65-F5344CB8AC3E}">
        <p14:creationId xmlns:p14="http://schemas.microsoft.com/office/powerpoint/2010/main" val="1679333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2F236E68-2CF8-44ED-939D-0302808CE819}"/>
              </a:ext>
            </a:extLst>
          </p:cNvPr>
          <p:cNvSpPr>
            <a:spLocks noGrp="1"/>
          </p:cNvSpPr>
          <p:nvPr>
            <p:ph type="pic" sz="quarter" idx="13"/>
          </p:nvPr>
        </p:nvSpPr>
        <p:spPr>
          <a:xfrm>
            <a:off x="0" y="0"/>
            <a:ext cx="12188370" cy="6858000"/>
          </a:xfrm>
          <a:custGeom>
            <a:avLst/>
            <a:gdLst>
              <a:gd name="connsiteX0" fmla="*/ 0 w 12188370"/>
              <a:gd name="connsiteY0" fmla="*/ 0 h 6858000"/>
              <a:gd name="connsiteX1" fmla="*/ 12188370 w 12188370"/>
              <a:gd name="connsiteY1" fmla="*/ 0 h 6858000"/>
              <a:gd name="connsiteX2" fmla="*/ 12188370 w 12188370"/>
              <a:gd name="connsiteY2" fmla="*/ 6858000 h 6858000"/>
              <a:gd name="connsiteX3" fmla="*/ 0 w 12188370"/>
              <a:gd name="connsiteY3" fmla="*/ 6858000 h 6858000"/>
              <a:gd name="connsiteX4" fmla="*/ 0 w 12188370"/>
              <a:gd name="connsiteY4" fmla="*/ 843875 h 6858000"/>
              <a:gd name="connsiteX5" fmla="*/ 8473201 w 12188370"/>
              <a:gd name="connsiteY5" fmla="*/ 843875 h 6858000"/>
              <a:gd name="connsiteX6" fmla="*/ 8473201 w 12188370"/>
              <a:gd name="connsiteY6" fmla="*/ 816443 h 6858000"/>
              <a:gd name="connsiteX7" fmla="*/ 0 w 12188370"/>
              <a:gd name="connsiteY7" fmla="*/ 81644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370" h="6858000">
                <a:moveTo>
                  <a:pt x="0" y="0"/>
                </a:moveTo>
                <a:lnTo>
                  <a:pt x="12188370" y="0"/>
                </a:lnTo>
                <a:lnTo>
                  <a:pt x="12188370" y="6858000"/>
                </a:lnTo>
                <a:lnTo>
                  <a:pt x="0" y="6858000"/>
                </a:lnTo>
                <a:lnTo>
                  <a:pt x="0" y="843875"/>
                </a:lnTo>
                <a:lnTo>
                  <a:pt x="8473201" y="843875"/>
                </a:lnTo>
                <a:lnTo>
                  <a:pt x="8473201" y="816443"/>
                </a:lnTo>
                <a:lnTo>
                  <a:pt x="0" y="816443"/>
                </a:lnTo>
                <a:close/>
              </a:path>
            </a:pathLst>
          </a:custGeom>
        </p:spPr>
        <p:txBody>
          <a:bodyPr wrap="square">
            <a:noAutofit/>
          </a:bodyPr>
          <a:lstStyle/>
          <a:p>
            <a:endParaRPr lang="en-US" dirty="0"/>
          </a:p>
        </p:txBody>
      </p:sp>
      <p:sp>
        <p:nvSpPr>
          <p:cNvPr id="2" name="Title 1">
            <a:extLst>
              <a:ext uri="{FF2B5EF4-FFF2-40B4-BE49-F238E27FC236}">
                <a16:creationId xmlns:a16="http://schemas.microsoft.com/office/drawing/2014/main" id="{532F3A8F-B976-406D-827A-8714EFF80344}"/>
              </a:ext>
            </a:extLst>
          </p:cNvPr>
          <p:cNvSpPr>
            <a:spLocks noGrp="1"/>
          </p:cNvSpPr>
          <p:nvPr>
            <p:ph type="title" hasCustomPrompt="1"/>
          </p:nvPr>
        </p:nvSpPr>
        <p:spPr>
          <a:xfrm>
            <a:off x="1256275" y="2276439"/>
            <a:ext cx="9679448" cy="2868439"/>
          </a:xfrm>
        </p:spPr>
        <p:txBody>
          <a:bodyPr anchor="b">
            <a:noAutofit/>
          </a:bodyPr>
          <a:lstStyle>
            <a:lvl1pPr algn="l">
              <a:defRPr lang="en-US" sz="7200" b="1" kern="1200" cap="all" dirty="0">
                <a:solidFill>
                  <a:schemeClr val="bg1"/>
                </a:solidFill>
                <a:latin typeface="+mj-lt"/>
                <a:ea typeface="+mj-ea"/>
                <a:cs typeface="+mj-cs"/>
              </a:defRPr>
            </a:lvl1pPr>
          </a:lstStyle>
          <a:p>
            <a:r>
              <a:rPr lang="en-US" dirty="0"/>
              <a:t>CLICK TO EDIT MASTER TITLE STYLE</a:t>
            </a:r>
          </a:p>
        </p:txBody>
      </p:sp>
      <p:sp>
        <p:nvSpPr>
          <p:cNvPr id="13" name="Text Placeholder 3">
            <a:extLst>
              <a:ext uri="{FF2B5EF4-FFF2-40B4-BE49-F238E27FC236}">
                <a16:creationId xmlns:a16="http://schemas.microsoft.com/office/drawing/2014/main" id="{91D9E9B9-E0A7-4C75-946E-BBAEBCC2CA6A}"/>
              </a:ext>
            </a:extLst>
          </p:cNvPr>
          <p:cNvSpPr>
            <a:spLocks noGrp="1"/>
          </p:cNvSpPr>
          <p:nvPr>
            <p:ph type="body" idx="14"/>
          </p:nvPr>
        </p:nvSpPr>
        <p:spPr>
          <a:xfrm>
            <a:off x="1256275" y="5098254"/>
            <a:ext cx="9679449" cy="750259"/>
          </a:xfrm>
        </p:spPr>
        <p:txBody>
          <a:bodyPr vert="horz" lIns="91440" tIns="45720" rIns="91440" bIns="45720" rtlCol="0" anchor="ctr">
            <a:normAutofit/>
          </a:bodyPr>
          <a:lstStyle>
            <a:lvl1pPr marL="0" indent="0">
              <a:buNone/>
              <a:defRPr sz="2000">
                <a:solidFill>
                  <a:schemeClr val="bg1"/>
                </a:solidFill>
              </a:defRPr>
            </a:lvl1pPr>
          </a:lstStyle>
          <a:p>
            <a:r>
              <a:rPr lang="en-US" sz="2000" kern="1200" dirty="0">
                <a:solidFill>
                  <a:srgbClr val="FFFFFF"/>
                </a:solidFill>
                <a:latin typeface="+mn-lt"/>
                <a:ea typeface="+mn-ea"/>
                <a:cs typeface="+mn-cs"/>
              </a:rPr>
              <a:t>Subtitle</a:t>
            </a:r>
          </a:p>
        </p:txBody>
      </p:sp>
      <p:cxnSp>
        <p:nvCxnSpPr>
          <p:cNvPr id="6" name="Straight Connector 5">
            <a:extLst>
              <a:ext uri="{FF2B5EF4-FFF2-40B4-BE49-F238E27FC236}">
                <a16:creationId xmlns:a16="http://schemas.microsoft.com/office/drawing/2014/main" id="{03C6873F-B921-4626-97A7-FD8E9398E4E7}"/>
              </a:ext>
            </a:extLst>
          </p:cNvPr>
          <p:cNvCxnSpPr>
            <a:cxnSpLocks/>
          </p:cNvCxnSpPr>
          <p:nvPr userDrawn="1"/>
        </p:nvCxnSpPr>
        <p:spPr>
          <a:xfrm flipH="1">
            <a:off x="-10886" y="821523"/>
            <a:ext cx="84732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Graphic 13">
            <a:extLst>
              <a:ext uri="{FF2B5EF4-FFF2-40B4-BE49-F238E27FC236}">
                <a16:creationId xmlns:a16="http://schemas.microsoft.com/office/drawing/2014/main" id="{275D0799-1240-4A8C-98BF-96679D262568}"/>
              </a:ext>
            </a:extLst>
          </p:cNvPr>
          <p:cNvSpPr/>
          <p:nvPr userDrawn="1"/>
        </p:nvSpPr>
        <p:spPr>
          <a:xfrm>
            <a:off x="544954" y="2865643"/>
            <a:ext cx="146329" cy="157937"/>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9" name="Graphic 12">
            <a:extLst>
              <a:ext uri="{FF2B5EF4-FFF2-40B4-BE49-F238E27FC236}">
                <a16:creationId xmlns:a16="http://schemas.microsoft.com/office/drawing/2014/main" id="{3F7A1898-37E9-4DF7-9E1E-A5D41681C6D9}"/>
              </a:ext>
            </a:extLst>
          </p:cNvPr>
          <p:cNvSpPr/>
          <p:nvPr userDrawn="1"/>
        </p:nvSpPr>
        <p:spPr>
          <a:xfrm>
            <a:off x="903734" y="3094942"/>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9" name="Graphic 15">
            <a:extLst>
              <a:ext uri="{FF2B5EF4-FFF2-40B4-BE49-F238E27FC236}">
                <a16:creationId xmlns:a16="http://schemas.microsoft.com/office/drawing/2014/main" id="{DA49FC99-340D-4901-98CD-6C4D1941C969}"/>
              </a:ext>
            </a:extLst>
          </p:cNvPr>
          <p:cNvSpPr/>
          <p:nvPr userDrawn="1"/>
        </p:nvSpPr>
        <p:spPr>
          <a:xfrm>
            <a:off x="532920" y="3619230"/>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1368677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hart,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normAutofit/>
          </a:bodyPr>
          <a:lstStyle>
            <a:lvl1pPr>
              <a:defRPr sz="5400"/>
            </a:lvl1pPr>
          </a:lstStyle>
          <a:p>
            <a:r>
              <a:rPr lang="en-US" dirty="0"/>
              <a:t>Click to edit Master title style</a:t>
            </a:r>
          </a:p>
        </p:txBody>
      </p:sp>
      <p:cxnSp>
        <p:nvCxnSpPr>
          <p:cNvPr id="7" name="Straight Connector 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lvl1pPr>
          </a:lstStyle>
          <a:p>
            <a:r>
              <a:rPr lang="en-US"/>
              <a:t>20xx</a:t>
            </a:r>
            <a:endParaRPr lang="en-US" dirty="0"/>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‹Nr.›</a:t>
            </a:fld>
            <a:endParaRPr lang="en-US" dirty="0"/>
          </a:p>
        </p:txBody>
      </p:sp>
    </p:spTree>
    <p:extLst>
      <p:ext uri="{BB962C8B-B14F-4D97-AF65-F5344CB8AC3E}">
        <p14:creationId xmlns:p14="http://schemas.microsoft.com/office/powerpoint/2010/main" val="416748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normAutofit/>
          </a:bodyPr>
          <a:lstStyle>
            <a:lvl1pPr>
              <a:defRPr sz="5400"/>
            </a:lvl1pPr>
          </a:lstStyle>
          <a:p>
            <a:r>
              <a:rPr lang="en-US" dirty="0"/>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1284395" y="1825625"/>
            <a:ext cx="10069401"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lvl1pPr>
          </a:lstStyle>
          <a:p>
            <a:r>
              <a:rPr lang="en-US"/>
              <a:t>20xx</a:t>
            </a:r>
            <a:endParaRPr lang="en-US" dirty="0"/>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‹Nr.›</a:t>
            </a:fld>
            <a:endParaRPr lang="en-US" dirty="0"/>
          </a:p>
        </p:txBody>
      </p:sp>
      <p:cxnSp>
        <p:nvCxnSpPr>
          <p:cNvPr id="7" name="Straight Connector 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6254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67D4E1F-D8DD-4ED2-8901-A47E930891B9}"/>
              </a:ext>
              <a:ext uri="{C183D7F6-B498-43B3-948B-1728B52AA6E4}">
                <adec:decorative xmlns:adec="http://schemas.microsoft.com/office/drawing/2017/decorative" val="1"/>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946745-2521-4BB4-80EC-24CD13FF3A60}"/>
              </a:ext>
            </a:extLst>
          </p:cNvPr>
          <p:cNvSpPr>
            <a:spLocks noGrp="1"/>
          </p:cNvSpPr>
          <p:nvPr>
            <p:ph type="title"/>
          </p:nvPr>
        </p:nvSpPr>
        <p:spPr>
          <a:xfrm>
            <a:off x="6392583" y="252743"/>
            <a:ext cx="4434721" cy="4820000"/>
          </a:xfrm>
        </p:spPr>
        <p:txBody>
          <a:bodyPr anchor="b">
            <a:normAutofit/>
          </a:bodyPr>
          <a:lstStyle>
            <a:lvl1pPr>
              <a:defRPr lang="en-US" sz="5400" kern="1200" dirty="0">
                <a:solidFill>
                  <a:schemeClr val="tx1"/>
                </a:solidFill>
                <a:latin typeface="+mj-lt"/>
                <a:ea typeface="+mj-ea"/>
                <a:cs typeface="+mj-cs"/>
              </a:defRPr>
            </a:lvl1pPr>
          </a:lstStyle>
          <a:p>
            <a:r>
              <a:rPr lang="en-US" dirty="0"/>
              <a:t>Click to edit</a:t>
            </a:r>
          </a:p>
        </p:txBody>
      </p:sp>
      <p:sp>
        <p:nvSpPr>
          <p:cNvPr id="21" name="Picture Placeholder 20">
            <a:extLst>
              <a:ext uri="{FF2B5EF4-FFF2-40B4-BE49-F238E27FC236}">
                <a16:creationId xmlns:a16="http://schemas.microsoft.com/office/drawing/2014/main" id="{6A9682C5-2804-43F9-B365-D5F853CEB37A}"/>
              </a:ext>
            </a:extLst>
          </p:cNvPr>
          <p:cNvSpPr>
            <a:spLocks noGrp="1"/>
          </p:cNvSpPr>
          <p:nvPr>
            <p:ph type="pic" sz="quarter" idx="10"/>
          </p:nvPr>
        </p:nvSpPr>
        <p:spPr>
          <a:xfrm>
            <a:off x="273301" y="299507"/>
            <a:ext cx="5221620" cy="6258985"/>
          </a:xfrm>
        </p:spPr>
        <p:txBody>
          <a:bodyPr/>
          <a:lstStyle/>
          <a:p>
            <a:endParaRPr lang="en-US" dirty="0"/>
          </a:p>
        </p:txBody>
      </p:sp>
      <p:sp>
        <p:nvSpPr>
          <p:cNvPr id="20" name="Date Placeholder 3">
            <a:extLst>
              <a:ext uri="{FF2B5EF4-FFF2-40B4-BE49-F238E27FC236}">
                <a16:creationId xmlns:a16="http://schemas.microsoft.com/office/drawing/2014/main" id="{E19B6EE4-4480-4732-A518-32AAC2EC081A}"/>
              </a:ext>
            </a:extLst>
          </p:cNvPr>
          <p:cNvSpPr>
            <a:spLocks noGrp="1"/>
          </p:cNvSpPr>
          <p:nvPr>
            <p:ph type="dt" sz="half" idx="11"/>
          </p:nvPr>
        </p:nvSpPr>
        <p:spPr>
          <a:xfrm>
            <a:off x="838200" y="6356350"/>
            <a:ext cx="2743200" cy="365125"/>
          </a:xfrm>
        </p:spPr>
        <p:txBody>
          <a:bodyPr/>
          <a:lstStyle>
            <a:lvl1pPr>
              <a:defRPr/>
            </a:lvl1pPr>
          </a:lstStyle>
          <a:p>
            <a:r>
              <a:rPr lang="en-US">
                <a:solidFill>
                  <a:schemeClr val="bg1"/>
                </a:solidFill>
                <a:effectLst>
                  <a:outerShdw blurRad="38100" dist="38100" dir="2700000" algn="tl">
                    <a:srgbClr val="000000">
                      <a:alpha val="43137"/>
                    </a:srgbClr>
                  </a:outerShdw>
                </a:effectLst>
              </a:rPr>
              <a:t>20xx</a:t>
            </a:r>
            <a:endParaRPr lang="en-US" dirty="0">
              <a:solidFill>
                <a:schemeClr val="bg1"/>
              </a:solidFill>
              <a:effectLst>
                <a:outerShdw blurRad="38100" dist="38100" dir="2700000" algn="tl">
                  <a:srgbClr val="000000">
                    <a:alpha val="43137"/>
                  </a:srgbClr>
                </a:outerShdw>
              </a:effectLst>
            </a:endParaRPr>
          </a:p>
        </p:txBody>
      </p:sp>
      <p:sp>
        <p:nvSpPr>
          <p:cNvPr id="14" name="Content Placeholder 2">
            <a:extLst>
              <a:ext uri="{FF2B5EF4-FFF2-40B4-BE49-F238E27FC236}">
                <a16:creationId xmlns:a16="http://schemas.microsoft.com/office/drawing/2014/main" id="{1F83215D-2938-4915-9C53-FDF71E3F0E14}"/>
              </a:ext>
            </a:extLst>
          </p:cNvPr>
          <p:cNvSpPr>
            <a:spLocks noGrp="1"/>
          </p:cNvSpPr>
          <p:nvPr>
            <p:ph idx="1" hasCustomPrompt="1"/>
          </p:nvPr>
        </p:nvSpPr>
        <p:spPr>
          <a:xfrm>
            <a:off x="6392583" y="5377543"/>
            <a:ext cx="4434721" cy="978806"/>
          </a:xfrm>
        </p:spPr>
        <p:txBody>
          <a:bodyPr anchor="t">
            <a:normAutofit/>
          </a:bodyPr>
          <a:lstStyle>
            <a:lvl1pPr marL="0" indent="0">
              <a:buNone/>
              <a:defRPr sz="1800"/>
            </a:lvl1pPr>
          </a:lstStyle>
          <a:p>
            <a:r>
              <a:rPr lang="en-US" sz="1800" dirty="0">
                <a:cs typeface="Calibri"/>
              </a:rPr>
              <a:t>Click to edit master text style</a:t>
            </a:r>
          </a:p>
        </p:txBody>
      </p:sp>
      <p:cxnSp>
        <p:nvCxnSpPr>
          <p:cNvPr id="18" name="Straight Connector 17">
            <a:extLst>
              <a:ext uri="{FF2B5EF4-FFF2-40B4-BE49-F238E27FC236}">
                <a16:creationId xmlns:a16="http://schemas.microsoft.com/office/drawing/2014/main" id="{AB8238B2-89F4-4CBF-8949-A4979F889CE8}"/>
              </a:ext>
              <a:ext uri="{C183D7F6-B498-43B3-948B-1728B52AA6E4}">
                <adec:decorative xmlns:adec="http://schemas.microsoft.com/office/drawing/2017/decorative" val="1"/>
              </a:ext>
            </a:extLst>
          </p:cNvPr>
          <p:cNvCxnSpPr>
            <a:cxnSpLocks/>
          </p:cNvCxnSpPr>
          <p:nvPr userDrawn="1"/>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42877BB9-EBFF-47D8-BB86-67C309ACB107}"/>
              </a:ext>
            </a:extLst>
          </p:cNvPr>
          <p:cNvSpPr>
            <a:spLocks noGrp="1"/>
          </p:cNvSpPr>
          <p:nvPr>
            <p:ph type="ftr" sz="quarter" idx="12"/>
          </p:nvPr>
        </p:nvSpPr>
        <p:spPr>
          <a:xfrm rot="16200000">
            <a:off x="9812116" y="1591485"/>
            <a:ext cx="3548094" cy="365125"/>
          </a:xfrm>
        </p:spPr>
        <p:txBody>
          <a:bodyPr/>
          <a:lstStyle>
            <a:lvl1pPr>
              <a:defRPr>
                <a:solidFill>
                  <a:schemeClr val="accent2"/>
                </a:solidFill>
              </a:defRPr>
            </a:lvl1pPr>
          </a:lstStyle>
          <a:p>
            <a:r>
              <a:rPr lang="en-US"/>
              <a:t>Sample Footer Text</a:t>
            </a:r>
            <a:endParaRPr lang="en-US" dirty="0"/>
          </a:p>
        </p:txBody>
      </p:sp>
      <p:sp>
        <p:nvSpPr>
          <p:cNvPr id="4" name="Slide Number Placeholder 3">
            <a:extLst>
              <a:ext uri="{FF2B5EF4-FFF2-40B4-BE49-F238E27FC236}">
                <a16:creationId xmlns:a16="http://schemas.microsoft.com/office/drawing/2014/main" id="{4F6CC749-7E8D-4AF0-B13E-80DDB47E2531}"/>
              </a:ext>
            </a:extLst>
          </p:cNvPr>
          <p:cNvSpPr>
            <a:spLocks noGrp="1"/>
          </p:cNvSpPr>
          <p:nvPr>
            <p:ph type="sldNum" sz="quarter" idx="13"/>
          </p:nvPr>
        </p:nvSpPr>
        <p:spPr/>
        <p:txBody>
          <a:bodyPr/>
          <a:lstStyle>
            <a:lvl1pPr>
              <a:defRPr>
                <a:solidFill>
                  <a:schemeClr val="accent2"/>
                </a:solidFill>
              </a:defRPr>
            </a:lvl1pPr>
          </a:lstStyle>
          <a:p>
            <a:fld id="{294A09A9-5501-47C1-A89A-A340965A2BE2}" type="slidenum">
              <a:rPr lang="en-US" smtClean="0"/>
              <a:pPr/>
              <a:t>‹Nr.›</a:t>
            </a:fld>
            <a:endParaRPr lang="en-US" dirty="0"/>
          </a:p>
        </p:txBody>
      </p:sp>
    </p:spTree>
    <p:extLst>
      <p:ext uri="{BB962C8B-B14F-4D97-AF65-F5344CB8AC3E}">
        <p14:creationId xmlns:p14="http://schemas.microsoft.com/office/powerpoint/2010/main" val="1466109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B15A-5639-4D83-9CDE-B6FC231C544D}"/>
              </a:ext>
            </a:extLst>
          </p:cNvPr>
          <p:cNvSpPr>
            <a:spLocks noGrp="1"/>
          </p:cNvSpPr>
          <p:nvPr>
            <p:ph type="title"/>
          </p:nvPr>
        </p:nvSpPr>
        <p:spPr>
          <a:xfrm>
            <a:off x="578724" y="346498"/>
            <a:ext cx="8117654" cy="1325563"/>
          </a:xfrm>
        </p:spPr>
        <p:txBody>
          <a:bodyPr>
            <a:normAutofit/>
          </a:bodyPr>
          <a:lstStyle>
            <a:lvl1pPr>
              <a:defRPr sz="5400" b="1" cap="none" baseline="0">
                <a:solidFill>
                  <a:schemeClr val="bg1"/>
                </a:solidFill>
              </a:defRPr>
            </a:lvl1pPr>
          </a:lstStyle>
          <a:p>
            <a:r>
              <a:rPr lang="en-US" dirty="0"/>
              <a:t>Click to edit</a:t>
            </a:r>
          </a:p>
        </p:txBody>
      </p:sp>
      <p:sp>
        <p:nvSpPr>
          <p:cNvPr id="17" name="Picture Placeholder 16">
            <a:extLst>
              <a:ext uri="{FF2B5EF4-FFF2-40B4-BE49-F238E27FC236}">
                <a16:creationId xmlns:a16="http://schemas.microsoft.com/office/drawing/2014/main" id="{AAB6B174-300F-4F50-A575-00A13C163585}"/>
              </a:ext>
            </a:extLst>
          </p:cNvPr>
          <p:cNvSpPr>
            <a:spLocks noGrp="1"/>
          </p:cNvSpPr>
          <p:nvPr>
            <p:ph type="pic" sz="quarter" idx="10"/>
          </p:nvPr>
        </p:nvSpPr>
        <p:spPr>
          <a:xfrm>
            <a:off x="579438" y="2006600"/>
            <a:ext cx="2286000" cy="2608263"/>
          </a:xfrm>
        </p:spPr>
        <p:txBody>
          <a:bodyPr/>
          <a:lstStyle/>
          <a:p>
            <a:endParaRPr lang="en-US" dirty="0"/>
          </a:p>
        </p:txBody>
      </p:sp>
      <p:sp>
        <p:nvSpPr>
          <p:cNvPr id="18" name="Picture Placeholder 16">
            <a:extLst>
              <a:ext uri="{FF2B5EF4-FFF2-40B4-BE49-F238E27FC236}">
                <a16:creationId xmlns:a16="http://schemas.microsoft.com/office/drawing/2014/main" id="{74E96A81-148E-486F-BEFA-3D3FDB0B412F}"/>
              </a:ext>
            </a:extLst>
          </p:cNvPr>
          <p:cNvSpPr>
            <a:spLocks noGrp="1"/>
          </p:cNvSpPr>
          <p:nvPr>
            <p:ph type="pic" sz="quarter" idx="11"/>
          </p:nvPr>
        </p:nvSpPr>
        <p:spPr>
          <a:xfrm>
            <a:off x="3494908" y="2006380"/>
            <a:ext cx="2286000" cy="2608263"/>
          </a:xfrm>
        </p:spPr>
        <p:txBody>
          <a:bodyPr/>
          <a:lstStyle/>
          <a:p>
            <a:endParaRPr lang="en-US" dirty="0"/>
          </a:p>
        </p:txBody>
      </p:sp>
      <p:sp>
        <p:nvSpPr>
          <p:cNvPr id="19" name="Picture Placeholder 16">
            <a:extLst>
              <a:ext uri="{FF2B5EF4-FFF2-40B4-BE49-F238E27FC236}">
                <a16:creationId xmlns:a16="http://schemas.microsoft.com/office/drawing/2014/main" id="{17F02522-1BD4-4AC9-BBCB-05010ECC0A8B}"/>
              </a:ext>
            </a:extLst>
          </p:cNvPr>
          <p:cNvSpPr>
            <a:spLocks noGrp="1"/>
          </p:cNvSpPr>
          <p:nvPr>
            <p:ph type="pic" sz="quarter" idx="12"/>
          </p:nvPr>
        </p:nvSpPr>
        <p:spPr>
          <a:xfrm>
            <a:off x="6410378" y="2015722"/>
            <a:ext cx="2286000" cy="2608263"/>
          </a:xfrm>
        </p:spPr>
        <p:txBody>
          <a:bodyPr/>
          <a:lstStyle/>
          <a:p>
            <a:endParaRPr lang="en-US" dirty="0"/>
          </a:p>
        </p:txBody>
      </p:sp>
      <p:sp>
        <p:nvSpPr>
          <p:cNvPr id="20" name="Picture Placeholder 16">
            <a:extLst>
              <a:ext uri="{FF2B5EF4-FFF2-40B4-BE49-F238E27FC236}">
                <a16:creationId xmlns:a16="http://schemas.microsoft.com/office/drawing/2014/main" id="{E961DC1B-263A-48A8-89E6-541AC356E525}"/>
              </a:ext>
            </a:extLst>
          </p:cNvPr>
          <p:cNvSpPr>
            <a:spLocks noGrp="1"/>
          </p:cNvSpPr>
          <p:nvPr>
            <p:ph type="pic" sz="quarter" idx="13"/>
          </p:nvPr>
        </p:nvSpPr>
        <p:spPr>
          <a:xfrm>
            <a:off x="9327276" y="2006379"/>
            <a:ext cx="2286000" cy="2608263"/>
          </a:xfrm>
        </p:spPr>
        <p:txBody>
          <a:bodyPr/>
          <a:lstStyle/>
          <a:p>
            <a:endParaRPr lang="en-US" dirty="0"/>
          </a:p>
        </p:txBody>
      </p:sp>
      <p:sp>
        <p:nvSpPr>
          <p:cNvPr id="21" name="Text Placeholder 27">
            <a:extLst>
              <a:ext uri="{FF2B5EF4-FFF2-40B4-BE49-F238E27FC236}">
                <a16:creationId xmlns:a16="http://schemas.microsoft.com/office/drawing/2014/main" id="{2C4443B1-A455-4AF9-BE87-A07EA91F850A}"/>
              </a:ext>
            </a:extLst>
          </p:cNvPr>
          <p:cNvSpPr>
            <a:spLocks noGrp="1"/>
          </p:cNvSpPr>
          <p:nvPr>
            <p:ph type="body" sz="quarter" idx="17" hasCustomPrompt="1"/>
          </p:nvPr>
        </p:nvSpPr>
        <p:spPr>
          <a:xfrm>
            <a:off x="578724" y="5017734"/>
            <a:ext cx="2286000"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lvl="0"/>
            <a:r>
              <a:rPr lang="en-US" dirty="0"/>
              <a:t>CLICK TO EDIT</a:t>
            </a:r>
          </a:p>
        </p:txBody>
      </p:sp>
      <p:sp>
        <p:nvSpPr>
          <p:cNvPr id="22" name="Text Placeholder 27">
            <a:extLst>
              <a:ext uri="{FF2B5EF4-FFF2-40B4-BE49-F238E27FC236}">
                <a16:creationId xmlns:a16="http://schemas.microsoft.com/office/drawing/2014/main" id="{EEC7D0BC-E2A5-4FBE-A334-D9FF80B0DD3E}"/>
              </a:ext>
            </a:extLst>
          </p:cNvPr>
          <p:cNvSpPr>
            <a:spLocks noGrp="1"/>
          </p:cNvSpPr>
          <p:nvPr>
            <p:ph type="body" sz="quarter" idx="18"/>
          </p:nvPr>
        </p:nvSpPr>
        <p:spPr>
          <a:xfrm>
            <a:off x="578724" y="5352052"/>
            <a:ext cx="2286000"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dirty="0"/>
              <a:t>Click to edit</a:t>
            </a:r>
          </a:p>
        </p:txBody>
      </p:sp>
      <p:sp>
        <p:nvSpPr>
          <p:cNvPr id="23" name="Text Placeholder 27">
            <a:extLst>
              <a:ext uri="{FF2B5EF4-FFF2-40B4-BE49-F238E27FC236}">
                <a16:creationId xmlns:a16="http://schemas.microsoft.com/office/drawing/2014/main" id="{0CC80C9C-897F-4C36-8150-427548D8FFCA}"/>
              </a:ext>
            </a:extLst>
          </p:cNvPr>
          <p:cNvSpPr>
            <a:spLocks noGrp="1"/>
          </p:cNvSpPr>
          <p:nvPr>
            <p:ph type="body" sz="quarter" idx="19" hasCustomPrompt="1"/>
          </p:nvPr>
        </p:nvSpPr>
        <p:spPr>
          <a:xfrm>
            <a:off x="3494908" y="5017734"/>
            <a:ext cx="2286000"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marL="36900" lvl="0" indent="0" algn="ctr"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24" name="Text Placeholder 27">
            <a:extLst>
              <a:ext uri="{FF2B5EF4-FFF2-40B4-BE49-F238E27FC236}">
                <a16:creationId xmlns:a16="http://schemas.microsoft.com/office/drawing/2014/main" id="{A621D1DC-4C76-4E2F-A56F-7D7C193776A5}"/>
              </a:ext>
            </a:extLst>
          </p:cNvPr>
          <p:cNvSpPr>
            <a:spLocks noGrp="1"/>
          </p:cNvSpPr>
          <p:nvPr>
            <p:ph type="body" sz="quarter" idx="20"/>
          </p:nvPr>
        </p:nvSpPr>
        <p:spPr>
          <a:xfrm>
            <a:off x="3494908" y="5352052"/>
            <a:ext cx="2286000"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dirty="0"/>
              <a:t>Click to edit</a:t>
            </a:r>
          </a:p>
        </p:txBody>
      </p:sp>
      <p:sp>
        <p:nvSpPr>
          <p:cNvPr id="25" name="Text Placeholder 27">
            <a:extLst>
              <a:ext uri="{FF2B5EF4-FFF2-40B4-BE49-F238E27FC236}">
                <a16:creationId xmlns:a16="http://schemas.microsoft.com/office/drawing/2014/main" id="{2DF3BDDA-6F5B-42F5-B623-12E87B19908B}"/>
              </a:ext>
            </a:extLst>
          </p:cNvPr>
          <p:cNvSpPr>
            <a:spLocks noGrp="1"/>
          </p:cNvSpPr>
          <p:nvPr>
            <p:ph type="body" sz="quarter" idx="21" hasCustomPrompt="1"/>
          </p:nvPr>
        </p:nvSpPr>
        <p:spPr>
          <a:xfrm>
            <a:off x="6410378" y="5017734"/>
            <a:ext cx="2286000"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marL="36900" lvl="0" indent="0" algn="ctr"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26" name="Text Placeholder 27">
            <a:extLst>
              <a:ext uri="{FF2B5EF4-FFF2-40B4-BE49-F238E27FC236}">
                <a16:creationId xmlns:a16="http://schemas.microsoft.com/office/drawing/2014/main" id="{332AD10F-DEDB-4199-BAF1-536999434B01}"/>
              </a:ext>
            </a:extLst>
          </p:cNvPr>
          <p:cNvSpPr>
            <a:spLocks noGrp="1"/>
          </p:cNvSpPr>
          <p:nvPr>
            <p:ph type="body" sz="quarter" idx="22"/>
          </p:nvPr>
        </p:nvSpPr>
        <p:spPr>
          <a:xfrm>
            <a:off x="6410378" y="5352052"/>
            <a:ext cx="2286000"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dirty="0"/>
              <a:t>Click to edit</a:t>
            </a:r>
          </a:p>
        </p:txBody>
      </p:sp>
      <p:sp>
        <p:nvSpPr>
          <p:cNvPr id="27" name="Text Placeholder 27">
            <a:extLst>
              <a:ext uri="{FF2B5EF4-FFF2-40B4-BE49-F238E27FC236}">
                <a16:creationId xmlns:a16="http://schemas.microsoft.com/office/drawing/2014/main" id="{28F12227-FF8F-4C6B-910E-91A315DC2206}"/>
              </a:ext>
            </a:extLst>
          </p:cNvPr>
          <p:cNvSpPr>
            <a:spLocks noGrp="1"/>
          </p:cNvSpPr>
          <p:nvPr>
            <p:ph type="body" sz="quarter" idx="23" hasCustomPrompt="1"/>
          </p:nvPr>
        </p:nvSpPr>
        <p:spPr>
          <a:xfrm>
            <a:off x="9325847" y="5017734"/>
            <a:ext cx="2285999"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marL="36900" lvl="0" indent="0" algn="ctr"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28" name="Text Placeholder 27">
            <a:extLst>
              <a:ext uri="{FF2B5EF4-FFF2-40B4-BE49-F238E27FC236}">
                <a16:creationId xmlns:a16="http://schemas.microsoft.com/office/drawing/2014/main" id="{D8C71F03-1105-4059-948E-EE58B5878A75}"/>
              </a:ext>
            </a:extLst>
          </p:cNvPr>
          <p:cNvSpPr>
            <a:spLocks noGrp="1"/>
          </p:cNvSpPr>
          <p:nvPr>
            <p:ph type="body" sz="quarter" idx="24"/>
          </p:nvPr>
        </p:nvSpPr>
        <p:spPr>
          <a:xfrm>
            <a:off x="9325847" y="5352052"/>
            <a:ext cx="2285999"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dirty="0"/>
              <a:t>Click to edit</a:t>
            </a:r>
          </a:p>
        </p:txBody>
      </p:sp>
      <p:sp>
        <p:nvSpPr>
          <p:cNvPr id="3" name="Date Placeholder 2">
            <a:extLst>
              <a:ext uri="{FF2B5EF4-FFF2-40B4-BE49-F238E27FC236}">
                <a16:creationId xmlns:a16="http://schemas.microsoft.com/office/drawing/2014/main" id="{E1F25ADF-BF1A-41A4-8F03-96470F6D079B}"/>
              </a:ext>
            </a:extLst>
          </p:cNvPr>
          <p:cNvSpPr>
            <a:spLocks noGrp="1"/>
          </p:cNvSpPr>
          <p:nvPr>
            <p:ph type="dt" sz="half" idx="25"/>
          </p:nvPr>
        </p:nvSpPr>
        <p:spPr>
          <a:xfrm>
            <a:off x="661988" y="6133917"/>
            <a:ext cx="2743200" cy="365125"/>
          </a:xfrm>
        </p:spPr>
        <p:txBody>
          <a:bodyPr/>
          <a:lstStyle>
            <a:lvl1pPr>
              <a:defRPr>
                <a:solidFill>
                  <a:schemeClr val="bg1"/>
                </a:solidFill>
              </a:defRPr>
            </a:lvl1pPr>
          </a:lstStyle>
          <a:p>
            <a:r>
              <a:rPr lang="en-US"/>
              <a:t>20xx</a:t>
            </a:r>
            <a:endParaRPr lang="en-US" dirty="0"/>
          </a:p>
        </p:txBody>
      </p:sp>
      <p:sp>
        <p:nvSpPr>
          <p:cNvPr id="4" name="Footer Placeholder 3">
            <a:extLst>
              <a:ext uri="{FF2B5EF4-FFF2-40B4-BE49-F238E27FC236}">
                <a16:creationId xmlns:a16="http://schemas.microsoft.com/office/drawing/2014/main" id="{08C25E53-C87A-4194-B265-1AC2B8E754D8}"/>
              </a:ext>
            </a:extLst>
          </p:cNvPr>
          <p:cNvSpPr>
            <a:spLocks noGrp="1"/>
          </p:cNvSpPr>
          <p:nvPr>
            <p:ph type="ftr" sz="quarter" idx="26"/>
          </p:nvPr>
        </p:nvSpPr>
        <p:spPr>
          <a:xfrm>
            <a:off x="8505756" y="845343"/>
            <a:ext cx="3633923" cy="365125"/>
          </a:xfrm>
        </p:spPr>
        <p:txBody>
          <a:bodyPr/>
          <a:lstStyle>
            <a:lvl1pPr>
              <a:defRPr>
                <a:solidFill>
                  <a:schemeClr val="bg1"/>
                </a:solidFill>
              </a:defRPr>
            </a:lvl1pPr>
          </a:lstStyle>
          <a:p>
            <a:r>
              <a:rPr lang="en-US"/>
              <a:t>Sample Footer Text</a:t>
            </a:r>
            <a:endParaRPr lang="en-US" dirty="0"/>
          </a:p>
        </p:txBody>
      </p:sp>
      <p:sp>
        <p:nvSpPr>
          <p:cNvPr id="5" name="Slide Number Placeholder 4">
            <a:extLst>
              <a:ext uri="{FF2B5EF4-FFF2-40B4-BE49-F238E27FC236}">
                <a16:creationId xmlns:a16="http://schemas.microsoft.com/office/drawing/2014/main" id="{999E8DA8-8512-47B3-8251-03433D6EA255}"/>
              </a:ext>
            </a:extLst>
          </p:cNvPr>
          <p:cNvSpPr>
            <a:spLocks noGrp="1"/>
          </p:cNvSpPr>
          <p:nvPr>
            <p:ph type="sldNum" sz="quarter" idx="27"/>
          </p:nvPr>
        </p:nvSpPr>
        <p:spPr>
          <a:xfrm>
            <a:off x="8610600" y="6160417"/>
            <a:ext cx="2743200" cy="365125"/>
          </a:xfrm>
        </p:spPr>
        <p:txBody>
          <a:bodyPr/>
          <a:lstStyle>
            <a:lvl1pPr>
              <a:defRPr>
                <a:solidFill>
                  <a:schemeClr val="bg1"/>
                </a:solidFill>
              </a:defRPr>
            </a:lvl1pPr>
          </a:lstStyle>
          <a:p>
            <a:fld id="{294A09A9-5501-47C1-A89A-A340965A2BE2}" type="slidenum">
              <a:rPr lang="en-US" smtClean="0"/>
              <a:pPr/>
              <a:t>‹Nr.›</a:t>
            </a:fld>
            <a:endParaRPr lang="en-US" dirty="0"/>
          </a:p>
        </p:txBody>
      </p:sp>
    </p:spTree>
    <p:extLst>
      <p:ext uri="{BB962C8B-B14F-4D97-AF65-F5344CB8AC3E}">
        <p14:creationId xmlns:p14="http://schemas.microsoft.com/office/powerpoint/2010/main" val="517703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ntent 2 column (comparison sl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norm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lvl1pPr>
              <a:defRPr/>
            </a:lvl1pPr>
          </a:lstStyle>
          <a:p>
            <a:r>
              <a:rPr lang="en-US"/>
              <a:t>20xx</a:t>
            </a:r>
            <a:endParaRPr lang="en-US" dirty="0"/>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94A09A9-5501-47C1-A89A-A340965A2BE2}" type="slidenum">
              <a:rPr lang="en-US" smtClean="0"/>
              <a:t>‹Nr.›</a:t>
            </a:fld>
            <a:endParaRPr lang="en-US" dirty="0"/>
          </a:p>
        </p:txBody>
      </p:sp>
      <p:cxnSp>
        <p:nvCxnSpPr>
          <p:cNvPr id="10" name="Straight Connector 9">
            <a:extLst>
              <a:ext uri="{FF2B5EF4-FFF2-40B4-BE49-F238E27FC236}">
                <a16:creationId xmlns:a16="http://schemas.microsoft.com/office/drawing/2014/main" id="{160F34ED-DA60-4CC2-B735-B0EC5D9FEA35}"/>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Graphic 15">
            <a:extLst>
              <a:ext uri="{FF2B5EF4-FFF2-40B4-BE49-F238E27FC236}">
                <a16:creationId xmlns:a16="http://schemas.microsoft.com/office/drawing/2014/main" id="{AF89E921-750A-4005-BEC2-04B9514B2D76}"/>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3B378915-E570-47AE-8F85-FB8ED4A6CC72}"/>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3" name="Graphic 14">
            <a:extLst>
              <a:ext uri="{FF2B5EF4-FFF2-40B4-BE49-F238E27FC236}">
                <a16:creationId xmlns:a16="http://schemas.microsoft.com/office/drawing/2014/main" id="{3AF1E926-D68F-4DC8-9F6D-C2C1576F92E5}"/>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301667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accent2"/>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accent2"/>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accent2"/>
                </a:solidFill>
              </a:defRPr>
            </a:lvl1pPr>
          </a:lstStyle>
          <a:p>
            <a:fld id="{294A09A9-5501-47C1-A89A-A340965A2BE2}" type="slidenum">
              <a:rPr lang="en-US" smtClean="0"/>
              <a:pPr/>
              <a:t>‹Nr.›</a:t>
            </a:fld>
            <a:endParaRPr lang="en-US" dirty="0"/>
          </a:p>
        </p:txBody>
      </p:sp>
    </p:spTree>
    <p:extLst>
      <p:ext uri="{BB962C8B-B14F-4D97-AF65-F5344CB8AC3E}">
        <p14:creationId xmlns:p14="http://schemas.microsoft.com/office/powerpoint/2010/main" val="206353974"/>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5" r:id="rId3"/>
    <p:sldLayoutId id="2147483676" r:id="rId4"/>
    <p:sldLayoutId id="2147483660" r:id="rId5"/>
    <p:sldLayoutId id="2147483680" r:id="rId6"/>
    <p:sldLayoutId id="2147483677" r:id="rId7"/>
    <p:sldLayoutId id="2147483665" r:id="rId8"/>
    <p:sldLayoutId id="2147483663" r:id="rId9"/>
    <p:sldLayoutId id="2147483679" r:id="rId10"/>
    <p:sldLayoutId id="2147483681" r:id="rId11"/>
    <p:sldLayoutId id="2147483671" r:id="rId12"/>
  </p:sldLayoutIdLst>
  <p:hf hdr="0" dt="0"/>
  <p:txStyles>
    <p:titleStyle>
      <a:lvl1pPr algn="l" defTabSz="914400" rtl="0" eaLnBrk="1" latinLnBrk="0" hangingPunct="1">
        <a:lnSpc>
          <a:spcPct val="9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png"/><Relationship Id="rId7" Type="http://schemas.openxmlformats.org/officeDocument/2006/relationships/hyperlink" Target="mailto:patrick.eicher@data-craft-students.de" TargetMode="External"/><Relationship Id="rId2" Type="http://schemas.openxmlformats.org/officeDocument/2006/relationships/image" Target="../media/image1.png"/><Relationship Id="rId1" Type="http://schemas.openxmlformats.org/officeDocument/2006/relationships/slideLayout" Target="../slideLayouts/slideLayout8.xml"/><Relationship Id="rId6" Type="http://schemas.openxmlformats.org/officeDocument/2006/relationships/hyperlink" Target="mailto:micail-micon.kruse@data-craft-students.de" TargetMode="External"/><Relationship Id="rId5" Type="http://schemas.openxmlformats.org/officeDocument/2006/relationships/hyperlink" Target="mailto:alexander.steinke@data-craft-students.de" TargetMode="Externa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hyperlink" Target="https://www.gevestor.de/finanzwissen/immobilien/immobilien-kaufen/immobilienkongress-2020-zukunftschancen-erkennen-netzwerke-ausbauen-887856.html" TargetMode="External"/><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7.png"/><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17.jpg"/><Relationship Id="rId4" Type="http://schemas.openxmlformats.org/officeDocument/2006/relationships/image" Target="../media/image16.jp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accent4"/>
            </a:gs>
            <a:gs pos="0">
              <a:schemeClr val="accent2">
                <a:lumMod val="91000"/>
                <a:alpha val="89000"/>
              </a:schemeClr>
            </a:gs>
          </a:gsLst>
          <a:lin ang="5400000" scaled="1"/>
          <a:tileRect/>
        </a:gradFill>
        <a:effectLst/>
      </p:bgPr>
    </p:bg>
    <p:spTree>
      <p:nvGrpSpPr>
        <p:cNvPr id="1" name=""/>
        <p:cNvGrpSpPr/>
        <p:nvPr/>
      </p:nvGrpSpPr>
      <p:grpSpPr>
        <a:xfrm>
          <a:off x="0" y="0"/>
          <a:ext cx="0" cy="0"/>
          <a:chOff x="0" y="0"/>
          <a:chExt cx="0" cy="0"/>
        </a:xfrm>
      </p:grpSpPr>
      <p:sp>
        <p:nvSpPr>
          <p:cNvPr id="66" name="Title 65">
            <a:extLst>
              <a:ext uri="{FF2B5EF4-FFF2-40B4-BE49-F238E27FC236}">
                <a16:creationId xmlns:a16="http://schemas.microsoft.com/office/drawing/2014/main" id="{35713D5D-A498-460B-B8EE-257835F3C183}"/>
              </a:ext>
            </a:extLst>
          </p:cNvPr>
          <p:cNvSpPr>
            <a:spLocks noGrp="1"/>
          </p:cNvSpPr>
          <p:nvPr>
            <p:ph type="title"/>
          </p:nvPr>
        </p:nvSpPr>
        <p:spPr>
          <a:xfrm>
            <a:off x="578723" y="346498"/>
            <a:ext cx="11142221" cy="1325563"/>
          </a:xfrm>
        </p:spPr>
        <p:txBody>
          <a:bodyPr>
            <a:normAutofit/>
          </a:bodyPr>
          <a:lstStyle/>
          <a:p>
            <a:pPr algn="ctr"/>
            <a:r>
              <a:rPr lang="en-US" sz="3600" dirty="0"/>
              <a:t>Das (</a:t>
            </a:r>
            <a:r>
              <a:rPr lang="en-US" sz="3600" dirty="0" err="1"/>
              <a:t>sorgfältig-auserlesene</a:t>
            </a:r>
            <a:r>
              <a:rPr lang="en-US" sz="3600" dirty="0"/>
              <a:t>) Team</a:t>
            </a:r>
          </a:p>
        </p:txBody>
      </p:sp>
      <p:pic>
        <p:nvPicPr>
          <p:cNvPr id="29" name="Picture Placeholder 28">
            <a:extLst>
              <a:ext uri="{FF2B5EF4-FFF2-40B4-BE49-F238E27FC236}">
                <a16:creationId xmlns:a16="http://schemas.microsoft.com/office/drawing/2014/main" id="{D3C99A1B-9A83-4073-8420-267157E76635}"/>
              </a:ext>
            </a:extLst>
          </p:cNvPr>
          <p:cNvPicPr>
            <a:picLocks noGrp="1" noChangeAspect="1"/>
          </p:cNvPicPr>
          <p:nvPr>
            <p:ph type="pic" sz="quarter" idx="10"/>
          </p:nvPr>
        </p:nvPicPr>
        <p:blipFill>
          <a:blip r:embed="rId2"/>
          <a:srcRect/>
          <a:stretch/>
        </p:blipFill>
        <p:spPr>
          <a:xfrm>
            <a:off x="578723" y="2037943"/>
            <a:ext cx="2286000" cy="2608263"/>
          </a:xfrm>
          <a:effectLst>
            <a:outerShdw blurRad="292100" dist="50800" dir="19440000" sx="106000" sy="106000" algn="ctr" rotWithShape="0">
              <a:schemeClr val="accent2">
                <a:alpha val="91000"/>
              </a:schemeClr>
            </a:outerShdw>
          </a:effectLst>
        </p:spPr>
      </p:pic>
      <p:sp>
        <p:nvSpPr>
          <p:cNvPr id="6" name="Text Placeholder 5">
            <a:extLst>
              <a:ext uri="{FF2B5EF4-FFF2-40B4-BE49-F238E27FC236}">
                <a16:creationId xmlns:a16="http://schemas.microsoft.com/office/drawing/2014/main" id="{067A9366-C757-47AD-AE2D-E4991DCA3DC7}"/>
              </a:ext>
            </a:extLst>
          </p:cNvPr>
          <p:cNvSpPr>
            <a:spLocks noGrp="1"/>
          </p:cNvSpPr>
          <p:nvPr>
            <p:ph type="body" sz="quarter" idx="17"/>
          </p:nvPr>
        </p:nvSpPr>
        <p:spPr>
          <a:xfrm>
            <a:off x="416428" y="5036773"/>
            <a:ext cx="2286000" cy="350292"/>
          </a:xfrm>
        </p:spPr>
        <p:txBody>
          <a:bodyPr/>
          <a:lstStyle/>
          <a:p>
            <a:r>
              <a:rPr lang="en-US" dirty="0"/>
              <a:t>Mica</a:t>
            </a:r>
          </a:p>
        </p:txBody>
      </p:sp>
      <p:sp>
        <p:nvSpPr>
          <p:cNvPr id="7" name="Text Placeholder 6">
            <a:extLst>
              <a:ext uri="{FF2B5EF4-FFF2-40B4-BE49-F238E27FC236}">
                <a16:creationId xmlns:a16="http://schemas.microsoft.com/office/drawing/2014/main" id="{160FF040-6FF9-44D2-BCEB-768202E2168E}"/>
              </a:ext>
            </a:extLst>
          </p:cNvPr>
          <p:cNvSpPr>
            <a:spLocks noGrp="1"/>
          </p:cNvSpPr>
          <p:nvPr>
            <p:ph type="body" sz="quarter" idx="18"/>
          </p:nvPr>
        </p:nvSpPr>
        <p:spPr>
          <a:xfrm>
            <a:off x="284548" y="5340899"/>
            <a:ext cx="2286000" cy="350292"/>
          </a:xfrm>
        </p:spPr>
        <p:txBody>
          <a:bodyPr/>
          <a:lstStyle/>
          <a:p>
            <a:r>
              <a:rPr lang="en-US" dirty="0"/>
              <a:t>CEO</a:t>
            </a:r>
          </a:p>
        </p:txBody>
      </p:sp>
      <p:pic>
        <p:nvPicPr>
          <p:cNvPr id="33" name="Picture Placeholder 32">
            <a:extLst>
              <a:ext uri="{FF2B5EF4-FFF2-40B4-BE49-F238E27FC236}">
                <a16:creationId xmlns:a16="http://schemas.microsoft.com/office/drawing/2014/main" id="{EA4FBDD0-D90A-41AF-84E0-A82EF445A8B9}"/>
              </a:ext>
            </a:extLst>
          </p:cNvPr>
          <p:cNvPicPr>
            <a:picLocks noGrp="1" noChangeAspect="1"/>
          </p:cNvPicPr>
          <p:nvPr>
            <p:ph type="pic" sz="quarter" idx="11"/>
          </p:nvPr>
        </p:nvPicPr>
        <p:blipFill>
          <a:blip r:embed="rId3"/>
          <a:srcRect/>
          <a:stretch/>
        </p:blipFill>
        <p:spPr>
          <a:xfrm>
            <a:off x="3532310" y="2037593"/>
            <a:ext cx="2286000" cy="2608263"/>
          </a:xfrm>
          <a:effectLst>
            <a:outerShdw blurRad="292100" dist="50800" dir="19440000" sx="106000" sy="106000" algn="ctr" rotWithShape="0">
              <a:schemeClr val="accent2">
                <a:alpha val="91000"/>
              </a:schemeClr>
            </a:outerShdw>
          </a:effectLst>
        </p:spPr>
      </p:pic>
      <p:sp>
        <p:nvSpPr>
          <p:cNvPr id="8" name="Text Placeholder 7">
            <a:extLst>
              <a:ext uri="{FF2B5EF4-FFF2-40B4-BE49-F238E27FC236}">
                <a16:creationId xmlns:a16="http://schemas.microsoft.com/office/drawing/2014/main" id="{52B6A672-446F-45DA-B8B7-8A26DE071C19}"/>
              </a:ext>
            </a:extLst>
          </p:cNvPr>
          <p:cNvSpPr>
            <a:spLocks noGrp="1"/>
          </p:cNvSpPr>
          <p:nvPr>
            <p:ph type="body" sz="quarter" idx="19"/>
          </p:nvPr>
        </p:nvSpPr>
        <p:spPr>
          <a:xfrm>
            <a:off x="3532310" y="4974463"/>
            <a:ext cx="2286000" cy="350292"/>
          </a:xfrm>
        </p:spPr>
        <p:txBody>
          <a:bodyPr/>
          <a:lstStyle/>
          <a:p>
            <a:r>
              <a:rPr lang="en-US" dirty="0"/>
              <a:t>Alex</a:t>
            </a:r>
          </a:p>
        </p:txBody>
      </p:sp>
      <p:sp>
        <p:nvSpPr>
          <p:cNvPr id="9" name="Text Placeholder 8">
            <a:extLst>
              <a:ext uri="{FF2B5EF4-FFF2-40B4-BE49-F238E27FC236}">
                <a16:creationId xmlns:a16="http://schemas.microsoft.com/office/drawing/2014/main" id="{58B0C28F-1239-4AEE-A6E9-10C31C018603}"/>
              </a:ext>
            </a:extLst>
          </p:cNvPr>
          <p:cNvSpPr>
            <a:spLocks noGrp="1"/>
          </p:cNvSpPr>
          <p:nvPr>
            <p:ph type="body" sz="quarter" idx="20"/>
          </p:nvPr>
        </p:nvSpPr>
        <p:spPr>
          <a:xfrm>
            <a:off x="3512033" y="5324755"/>
            <a:ext cx="2286000" cy="350292"/>
          </a:xfrm>
        </p:spPr>
        <p:txBody>
          <a:bodyPr/>
          <a:lstStyle/>
          <a:p>
            <a:r>
              <a:rPr lang="en-US" dirty="0"/>
              <a:t>CEO of CEO</a:t>
            </a:r>
          </a:p>
        </p:txBody>
      </p:sp>
      <p:pic>
        <p:nvPicPr>
          <p:cNvPr id="37" name="Picture Placeholder 36">
            <a:extLst>
              <a:ext uri="{FF2B5EF4-FFF2-40B4-BE49-F238E27FC236}">
                <a16:creationId xmlns:a16="http://schemas.microsoft.com/office/drawing/2014/main" id="{D5094346-F578-4FF0-ABCD-939683F5BCAE}"/>
              </a:ext>
            </a:extLst>
          </p:cNvPr>
          <p:cNvPicPr>
            <a:picLocks noGrp="1" noChangeAspect="1"/>
          </p:cNvPicPr>
          <p:nvPr>
            <p:ph type="pic" sz="quarter" idx="12"/>
          </p:nvPr>
        </p:nvPicPr>
        <p:blipFill>
          <a:blip r:embed="rId4"/>
          <a:srcRect/>
          <a:stretch/>
        </p:blipFill>
        <p:spPr>
          <a:xfrm>
            <a:off x="6485897" y="2080864"/>
            <a:ext cx="2286000" cy="2608263"/>
          </a:xfrm>
          <a:effectLst>
            <a:outerShdw blurRad="292100" dist="50800" dir="19440000" sx="106000" sy="106000" algn="ctr" rotWithShape="0">
              <a:schemeClr val="accent2">
                <a:alpha val="91000"/>
              </a:schemeClr>
            </a:outerShdw>
          </a:effectLst>
        </p:spPr>
      </p:pic>
      <p:sp>
        <p:nvSpPr>
          <p:cNvPr id="10" name="Text Placeholder 9">
            <a:extLst>
              <a:ext uri="{FF2B5EF4-FFF2-40B4-BE49-F238E27FC236}">
                <a16:creationId xmlns:a16="http://schemas.microsoft.com/office/drawing/2014/main" id="{1AA702E8-50A9-4FE0-A780-6FF51F4E0BF6}"/>
              </a:ext>
            </a:extLst>
          </p:cNvPr>
          <p:cNvSpPr>
            <a:spLocks noGrp="1"/>
          </p:cNvSpPr>
          <p:nvPr>
            <p:ph type="body" sz="quarter" idx="21"/>
          </p:nvPr>
        </p:nvSpPr>
        <p:spPr>
          <a:xfrm>
            <a:off x="6485897" y="4974463"/>
            <a:ext cx="2286000" cy="350292"/>
          </a:xfrm>
        </p:spPr>
        <p:txBody>
          <a:bodyPr/>
          <a:lstStyle/>
          <a:p>
            <a:r>
              <a:rPr lang="en-US" dirty="0"/>
              <a:t>Patrick</a:t>
            </a:r>
          </a:p>
        </p:txBody>
      </p:sp>
      <p:sp>
        <p:nvSpPr>
          <p:cNvPr id="11" name="Text Placeholder 10">
            <a:extLst>
              <a:ext uri="{FF2B5EF4-FFF2-40B4-BE49-F238E27FC236}">
                <a16:creationId xmlns:a16="http://schemas.microsoft.com/office/drawing/2014/main" id="{54D03934-C21F-40C4-BD8E-FC33F373FBE6}"/>
              </a:ext>
            </a:extLst>
          </p:cNvPr>
          <p:cNvSpPr>
            <a:spLocks noGrp="1"/>
          </p:cNvSpPr>
          <p:nvPr>
            <p:ph type="body" sz="quarter" idx="22"/>
          </p:nvPr>
        </p:nvSpPr>
        <p:spPr>
          <a:xfrm>
            <a:off x="6485897" y="5303069"/>
            <a:ext cx="2286000" cy="350292"/>
          </a:xfrm>
        </p:spPr>
        <p:txBody>
          <a:bodyPr/>
          <a:lstStyle/>
          <a:p>
            <a:r>
              <a:rPr lang="en-US" dirty="0"/>
              <a:t>CEO of CEO of CEO</a:t>
            </a:r>
          </a:p>
        </p:txBody>
      </p:sp>
      <p:sp>
        <p:nvSpPr>
          <p:cNvPr id="26" name="Slide Number Placeholder 25">
            <a:extLst>
              <a:ext uri="{FF2B5EF4-FFF2-40B4-BE49-F238E27FC236}">
                <a16:creationId xmlns:a16="http://schemas.microsoft.com/office/drawing/2014/main" id="{4A99E321-0192-4542-B8A1-8545CBBF3E44}"/>
              </a:ext>
            </a:extLst>
          </p:cNvPr>
          <p:cNvSpPr>
            <a:spLocks noGrp="1"/>
          </p:cNvSpPr>
          <p:nvPr>
            <p:ph type="sldNum" sz="quarter" idx="27"/>
          </p:nvPr>
        </p:nvSpPr>
        <p:spPr>
          <a:xfrm>
            <a:off x="9161318" y="6218350"/>
            <a:ext cx="2743200" cy="365125"/>
          </a:xfrm>
        </p:spPr>
        <p:txBody>
          <a:bodyPr/>
          <a:lstStyle/>
          <a:p>
            <a:fld id="{294A09A9-5501-47C1-A89A-A340965A2BE2}" type="slidenum">
              <a:rPr lang="en-US" smtClean="0"/>
              <a:pPr/>
              <a:t>1</a:t>
            </a:fld>
            <a:endParaRPr lang="en-US" dirty="0"/>
          </a:p>
        </p:txBody>
      </p:sp>
      <p:sp>
        <p:nvSpPr>
          <p:cNvPr id="2" name="Textfeld 1">
            <a:extLst>
              <a:ext uri="{FF2B5EF4-FFF2-40B4-BE49-F238E27FC236}">
                <a16:creationId xmlns:a16="http://schemas.microsoft.com/office/drawing/2014/main" id="{8852D817-A10C-5381-E8E9-F55E85511604}"/>
              </a:ext>
            </a:extLst>
          </p:cNvPr>
          <p:cNvSpPr txBox="1"/>
          <p:nvPr/>
        </p:nvSpPr>
        <p:spPr>
          <a:xfrm>
            <a:off x="3390292" y="5392241"/>
            <a:ext cx="2790316" cy="461665"/>
          </a:xfrm>
          <a:prstGeom prst="rect">
            <a:avLst/>
          </a:prstGeom>
          <a:noFill/>
        </p:spPr>
        <p:txBody>
          <a:bodyPr wrap="none" rtlCol="0">
            <a:spAutoFit/>
          </a:bodyPr>
          <a:lstStyle/>
          <a:p>
            <a:br>
              <a:rPr lang="de-DE" sz="1200" dirty="0"/>
            </a:br>
            <a:r>
              <a:rPr lang="de-DE" sz="1200" b="0" i="0" dirty="0">
                <a:solidFill>
                  <a:srgbClr val="0B57D0"/>
                </a:solidFill>
                <a:effectLst/>
                <a:latin typeface="Google Sans Text"/>
                <a:hlinkClick r:id="rId5"/>
              </a:rPr>
              <a:t>alexander.steinke@data-craft-students.de</a:t>
            </a:r>
            <a:endParaRPr lang="de-DE" sz="1200" dirty="0"/>
          </a:p>
        </p:txBody>
      </p:sp>
      <p:sp>
        <p:nvSpPr>
          <p:cNvPr id="3" name="Textfeld 2">
            <a:extLst>
              <a:ext uri="{FF2B5EF4-FFF2-40B4-BE49-F238E27FC236}">
                <a16:creationId xmlns:a16="http://schemas.microsoft.com/office/drawing/2014/main" id="{5F187373-C49B-2C15-3491-803C5BCACB85}"/>
              </a:ext>
            </a:extLst>
          </p:cNvPr>
          <p:cNvSpPr txBox="1"/>
          <p:nvPr/>
        </p:nvSpPr>
        <p:spPr>
          <a:xfrm>
            <a:off x="325475" y="5599013"/>
            <a:ext cx="2890343" cy="276999"/>
          </a:xfrm>
          <a:prstGeom prst="rect">
            <a:avLst/>
          </a:prstGeom>
          <a:noFill/>
        </p:spPr>
        <p:txBody>
          <a:bodyPr wrap="none" rtlCol="0">
            <a:spAutoFit/>
          </a:bodyPr>
          <a:lstStyle/>
          <a:p>
            <a:r>
              <a:rPr lang="de-DE" sz="1200" b="0" i="0" dirty="0">
                <a:solidFill>
                  <a:srgbClr val="0B57D0"/>
                </a:solidFill>
                <a:effectLst/>
                <a:latin typeface="Google Sans Text"/>
                <a:hlinkClick r:id="rId6"/>
              </a:rPr>
              <a:t>micail-micon.kruse@data-craft-students.de</a:t>
            </a:r>
            <a:endParaRPr lang="de-DE" sz="1200" dirty="0"/>
          </a:p>
        </p:txBody>
      </p:sp>
      <p:sp>
        <p:nvSpPr>
          <p:cNvPr id="4" name="Textfeld 3">
            <a:extLst>
              <a:ext uri="{FF2B5EF4-FFF2-40B4-BE49-F238E27FC236}">
                <a16:creationId xmlns:a16="http://schemas.microsoft.com/office/drawing/2014/main" id="{35E02911-4A10-BEFC-E621-38660F5DFC9F}"/>
              </a:ext>
            </a:extLst>
          </p:cNvPr>
          <p:cNvSpPr txBox="1"/>
          <p:nvPr/>
        </p:nvSpPr>
        <p:spPr>
          <a:xfrm>
            <a:off x="6485897" y="5579818"/>
            <a:ext cx="2604559" cy="276999"/>
          </a:xfrm>
          <a:prstGeom prst="rect">
            <a:avLst/>
          </a:prstGeom>
          <a:noFill/>
        </p:spPr>
        <p:txBody>
          <a:bodyPr wrap="none" rtlCol="0">
            <a:spAutoFit/>
          </a:bodyPr>
          <a:lstStyle/>
          <a:p>
            <a:r>
              <a:rPr lang="de-DE" sz="1200" b="0" i="0" dirty="0">
                <a:solidFill>
                  <a:srgbClr val="1F1F1F"/>
                </a:solidFill>
                <a:effectLst/>
                <a:latin typeface="Google Sans"/>
                <a:hlinkClick r:id="rId7"/>
              </a:rPr>
              <a:t>patrick.eicher@data-craft-students.de</a:t>
            </a:r>
            <a:r>
              <a:rPr lang="de-DE" sz="1200" b="0" i="0" dirty="0">
                <a:solidFill>
                  <a:srgbClr val="1F1F1F"/>
                </a:solidFill>
                <a:effectLst/>
                <a:latin typeface="Google Sans"/>
              </a:rPr>
              <a:t>.</a:t>
            </a:r>
            <a:endParaRPr lang="de-DE" sz="1200" dirty="0"/>
          </a:p>
        </p:txBody>
      </p:sp>
      <p:pic>
        <p:nvPicPr>
          <p:cNvPr id="14" name="Picture Placeholder 36">
            <a:extLst>
              <a:ext uri="{FF2B5EF4-FFF2-40B4-BE49-F238E27FC236}">
                <a16:creationId xmlns:a16="http://schemas.microsoft.com/office/drawing/2014/main" id="{4393B8EF-6661-BB2B-AEB8-3320E5CE0489}"/>
              </a:ext>
            </a:extLst>
          </p:cNvPr>
          <p:cNvPicPr>
            <a:picLocks noChangeAspect="1"/>
          </p:cNvPicPr>
          <p:nvPr/>
        </p:nvPicPr>
        <p:blipFill>
          <a:blip r:embed="rId4"/>
          <a:srcRect/>
          <a:stretch/>
        </p:blipFill>
        <p:spPr>
          <a:xfrm>
            <a:off x="9389918" y="2080864"/>
            <a:ext cx="2286000" cy="2608263"/>
          </a:xfrm>
          <a:prstGeom prst="rect">
            <a:avLst/>
          </a:prstGeom>
          <a:effectLst>
            <a:outerShdw blurRad="292100" dist="50800" dir="19440000" sx="106000" sy="106000" algn="ctr" rotWithShape="0">
              <a:schemeClr val="accent2">
                <a:alpha val="91000"/>
              </a:schemeClr>
            </a:outerShdw>
          </a:effectLst>
        </p:spPr>
      </p:pic>
      <p:pic>
        <p:nvPicPr>
          <p:cNvPr id="16" name="Grafik 15" descr="Ein Bild, das Im Haus, Kopfhörer, Person, Menschliches Gesicht enthält.&#10;&#10;Automatisch generierte Beschreibung">
            <a:extLst>
              <a:ext uri="{FF2B5EF4-FFF2-40B4-BE49-F238E27FC236}">
                <a16:creationId xmlns:a16="http://schemas.microsoft.com/office/drawing/2014/main" id="{66DB1082-18DB-D525-9B19-69865346C051}"/>
              </a:ext>
            </a:extLst>
          </p:cNvPr>
          <p:cNvPicPr>
            <a:picLocks noChangeAspect="1"/>
          </p:cNvPicPr>
          <p:nvPr/>
        </p:nvPicPr>
        <p:blipFill>
          <a:blip r:embed="rId8"/>
          <a:stretch>
            <a:fillRect/>
          </a:stretch>
        </p:blipFill>
        <p:spPr>
          <a:xfrm>
            <a:off x="9389918" y="2080863"/>
            <a:ext cx="2269084" cy="2608263"/>
          </a:xfrm>
          <a:prstGeom prst="rect">
            <a:avLst/>
          </a:prstGeom>
        </p:spPr>
      </p:pic>
      <p:sp>
        <p:nvSpPr>
          <p:cNvPr id="17" name="Text Placeholder 9">
            <a:extLst>
              <a:ext uri="{FF2B5EF4-FFF2-40B4-BE49-F238E27FC236}">
                <a16:creationId xmlns:a16="http://schemas.microsoft.com/office/drawing/2014/main" id="{86383BF3-9AE4-7340-A4D4-242A1EC15BCD}"/>
              </a:ext>
            </a:extLst>
          </p:cNvPr>
          <p:cNvSpPr txBox="1">
            <a:spLocks/>
          </p:cNvSpPr>
          <p:nvPr/>
        </p:nvSpPr>
        <p:spPr>
          <a:xfrm>
            <a:off x="9373002" y="4980686"/>
            <a:ext cx="2286000" cy="350292"/>
          </a:xfrm>
          <a:prstGeom prst="rect">
            <a:avLst/>
          </a:prstGeom>
        </p:spPr>
        <p:txBody>
          <a:bodyPr vert="horz" lIns="91440" tIns="45720" rIns="91440" bIns="45720" rtlCol="0">
            <a:noAutofit/>
          </a:bodyPr>
          <a:lstStyle>
            <a:lvl1pPr marL="36900" indent="0" algn="ctr" defTabSz="914400" rtl="0" eaLnBrk="1" latinLnBrk="0" hangingPunct="1">
              <a:lnSpc>
                <a:spcPct val="90000"/>
              </a:lnSpc>
              <a:spcBef>
                <a:spcPts val="1000"/>
              </a:spcBef>
              <a:buFont typeface="Arial" panose="020B0604020202020204" pitchFamily="34" charset="0"/>
              <a:buNone/>
              <a:defRPr lang="en-US" sz="1600" b="1" i="0" kern="1200" cap="all" spc="400" baseline="0" dirty="0" smtClean="0">
                <a:solidFill>
                  <a:schemeClr val="bg1"/>
                </a:solidFill>
                <a:latin typeface="+mn-lt"/>
                <a:ea typeface="+mj-ea"/>
                <a:cs typeface="+mj-cs"/>
              </a:defRPr>
            </a:lvl1pPr>
            <a:lvl2pPr marL="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t>David</a:t>
            </a:r>
          </a:p>
        </p:txBody>
      </p:sp>
      <p:sp>
        <p:nvSpPr>
          <p:cNvPr id="19" name="Textfeld 18">
            <a:extLst>
              <a:ext uri="{FF2B5EF4-FFF2-40B4-BE49-F238E27FC236}">
                <a16:creationId xmlns:a16="http://schemas.microsoft.com/office/drawing/2014/main" id="{8CF4AF6B-6533-9409-548A-198AF811B1FB}"/>
              </a:ext>
            </a:extLst>
          </p:cNvPr>
          <p:cNvSpPr txBox="1"/>
          <p:nvPr/>
        </p:nvSpPr>
        <p:spPr>
          <a:xfrm>
            <a:off x="9120844" y="5422529"/>
            <a:ext cx="2790316" cy="461665"/>
          </a:xfrm>
          <a:prstGeom prst="rect">
            <a:avLst/>
          </a:prstGeom>
          <a:noFill/>
        </p:spPr>
        <p:txBody>
          <a:bodyPr wrap="none" rtlCol="0">
            <a:spAutoFit/>
          </a:bodyPr>
          <a:lstStyle/>
          <a:p>
            <a:br>
              <a:rPr lang="de-DE" sz="1200" dirty="0"/>
            </a:br>
            <a:r>
              <a:rPr lang="de-DE" sz="1200" b="0" i="0" dirty="0">
                <a:solidFill>
                  <a:srgbClr val="0B57D0"/>
                </a:solidFill>
                <a:effectLst/>
                <a:latin typeface="Google Sans Text"/>
              </a:rPr>
              <a:t>david.dornheim@data-craft-students.de</a:t>
            </a:r>
            <a:endParaRPr lang="de-DE" sz="1200" dirty="0"/>
          </a:p>
        </p:txBody>
      </p:sp>
      <p:sp>
        <p:nvSpPr>
          <p:cNvPr id="20" name="Text Placeholder 8">
            <a:extLst>
              <a:ext uri="{FF2B5EF4-FFF2-40B4-BE49-F238E27FC236}">
                <a16:creationId xmlns:a16="http://schemas.microsoft.com/office/drawing/2014/main" id="{97B5BFED-C959-D424-2FE9-14FC66D23144}"/>
              </a:ext>
            </a:extLst>
          </p:cNvPr>
          <p:cNvSpPr txBox="1">
            <a:spLocks/>
          </p:cNvSpPr>
          <p:nvPr/>
        </p:nvSpPr>
        <p:spPr>
          <a:xfrm>
            <a:off x="9241944" y="5289506"/>
            <a:ext cx="2604558" cy="350292"/>
          </a:xfrm>
          <a:prstGeom prst="rect">
            <a:avLst/>
          </a:prstGeom>
        </p:spPr>
        <p:txBody>
          <a:bodyPr vert="horz" lIns="91440" tIns="45720" rIns="91440" bIns="45720" rtlCol="0">
            <a:noAutofit/>
          </a:bodyPr>
          <a:lstStyle>
            <a:lvl1pPr marL="36900" indent="0" algn="ctr" defTabSz="914400" rtl="0" eaLnBrk="1" latinLnBrk="0" hangingPunct="1">
              <a:lnSpc>
                <a:spcPct val="90000"/>
              </a:lnSpc>
              <a:spcBef>
                <a:spcPts val="1000"/>
              </a:spcBef>
              <a:buFont typeface="Arial" panose="020B0604020202020204" pitchFamily="34" charset="0"/>
              <a:buNone/>
              <a:defRPr lang="en-US" sz="1400" kern="1200" dirty="0" smtClean="0">
                <a:solidFill>
                  <a:schemeClr val="bg1"/>
                </a:solidFill>
                <a:latin typeface="+mn-lt"/>
                <a:ea typeface="+mn-ea"/>
                <a:cs typeface="+mn-cs"/>
              </a:defRPr>
            </a:lvl1pPr>
            <a:lvl2pPr marL="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t>CEO </a:t>
            </a:r>
            <a:r>
              <a:rPr lang="de-DE" dirty="0" err="1"/>
              <a:t>of</a:t>
            </a:r>
            <a:r>
              <a:rPr lang="de-DE" dirty="0"/>
              <a:t> CEO </a:t>
            </a:r>
            <a:r>
              <a:rPr lang="de-DE" dirty="0" err="1"/>
              <a:t>of</a:t>
            </a:r>
            <a:r>
              <a:rPr lang="de-DE" dirty="0"/>
              <a:t> CEO </a:t>
            </a:r>
            <a:r>
              <a:rPr lang="de-DE" dirty="0" err="1"/>
              <a:t>of</a:t>
            </a:r>
            <a:r>
              <a:rPr lang="de-DE" dirty="0"/>
              <a:t> CEO</a:t>
            </a:r>
          </a:p>
        </p:txBody>
      </p:sp>
    </p:spTree>
    <p:extLst>
      <p:ext uri="{BB962C8B-B14F-4D97-AF65-F5344CB8AC3E}">
        <p14:creationId xmlns:p14="http://schemas.microsoft.com/office/powerpoint/2010/main" val="2575622983"/>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2" name="Straight Connector 55">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83" name="Rectangle 57">
            <a:extLst>
              <a:ext uri="{FF2B5EF4-FFF2-40B4-BE49-F238E27FC236}">
                <a16:creationId xmlns:a16="http://schemas.microsoft.com/office/drawing/2014/main" id="{C17278C5-34E8-4293-BE47-73B18483A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a:extLst>
              <a:ext uri="{FF2B5EF4-FFF2-40B4-BE49-F238E27FC236}">
                <a16:creationId xmlns:a16="http://schemas.microsoft.com/office/drawing/2014/main" id="{9A3F5928-D955-456A-97B5-AA390B8CE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5" name="Picture Placeholder 5" descr="Ein Bild, das Taschenrechner, Büroausstattung, Im Haus, Text enthält.&#10;&#10;Automatisch generierte Beschreibung">
            <a:extLst>
              <a:ext uri="{FF2B5EF4-FFF2-40B4-BE49-F238E27FC236}">
                <a16:creationId xmlns:a16="http://schemas.microsoft.com/office/drawing/2014/main" id="{B5F22C11-4FE3-4065-96C3-C3A1E470B97A}"/>
              </a:ext>
            </a:extLst>
          </p:cNvPr>
          <p:cNvPicPr>
            <a:picLocks noGrp="1" noChangeAspect="1"/>
          </p:cNvPicPr>
          <p:nvPr>
            <p:ph type="pic" sz="quarter" idx="13"/>
          </p:nvPr>
        </p:nvPicPr>
        <p:blipFill rotWithShape="1">
          <a:blip r:embed="rId2">
            <a:duotone>
              <a:schemeClr val="accent1">
                <a:shade val="45000"/>
                <a:satMod val="135000"/>
              </a:schemeClr>
              <a:prstClr val="white"/>
            </a:duotone>
            <a:alphaModFix amt="35000"/>
            <a:extLst>
              <a:ext uri="{837473B0-CC2E-450A-ABE3-18F120FF3D39}">
                <a1611:picAttrSrcUrl xmlns:a1611="http://schemas.microsoft.com/office/drawing/2016/11/main" r:id="rId3"/>
              </a:ext>
            </a:extLst>
          </a:blip>
          <a:srcRect t="7865" b="7865"/>
          <a:stretch/>
        </p:blipFill>
        <p:spPr>
          <a:xfrm>
            <a:off x="-8858" y="8313"/>
            <a:ext cx="12191980" cy="6858000"/>
          </a:xfrm>
          <a:prstGeom prst="rect">
            <a:avLst/>
          </a:prstGeom>
        </p:spPr>
      </p:pic>
      <p:sp>
        <p:nvSpPr>
          <p:cNvPr id="2" name="Title 1">
            <a:extLst>
              <a:ext uri="{FF2B5EF4-FFF2-40B4-BE49-F238E27FC236}">
                <a16:creationId xmlns:a16="http://schemas.microsoft.com/office/drawing/2014/main" id="{B2AE4F1D-F101-4E88-9698-51D314EF2EB5}"/>
              </a:ext>
            </a:extLst>
          </p:cNvPr>
          <p:cNvSpPr>
            <a:spLocks noGrp="1"/>
          </p:cNvSpPr>
          <p:nvPr>
            <p:ph type="title"/>
          </p:nvPr>
        </p:nvSpPr>
        <p:spPr>
          <a:xfrm>
            <a:off x="1228947" y="1877834"/>
            <a:ext cx="9679449" cy="2149057"/>
          </a:xfrm>
        </p:spPr>
        <p:txBody>
          <a:bodyPr vert="horz" lIns="91440" tIns="45720" rIns="91440" bIns="45720" rtlCol="0" anchor="t">
            <a:normAutofit fontScale="90000"/>
          </a:bodyPr>
          <a:lstStyle/>
          <a:p>
            <a:pPr algn="ctr"/>
            <a:r>
              <a:rPr lang="de-DE" sz="6000" u="sng" dirty="0">
                <a:effectLst>
                  <a:outerShdw blurRad="38100" dist="38100" dir="2700000" algn="tl">
                    <a:srgbClr val="000000">
                      <a:alpha val="43137"/>
                    </a:srgbClr>
                  </a:outerShdw>
                </a:effectLst>
              </a:rPr>
              <a:t>Immobilienpreis-Rechner</a:t>
            </a:r>
            <a:r>
              <a:rPr lang="de-DE" sz="6000" dirty="0">
                <a:effectLst>
                  <a:outerShdw blurRad="38100" dist="38100" dir="2700000" algn="tl">
                    <a:srgbClr val="000000">
                      <a:alpha val="43137"/>
                    </a:srgbClr>
                  </a:outerShdw>
                </a:effectLst>
              </a:rPr>
              <a:t>:</a:t>
            </a:r>
            <a:r>
              <a:rPr lang="de-DE" sz="6000" dirty="0"/>
              <a:t> </a:t>
            </a:r>
            <a:br>
              <a:rPr lang="de-DE" sz="6000" dirty="0"/>
            </a:br>
            <a:br>
              <a:rPr lang="de-DE" sz="6000" dirty="0"/>
            </a:br>
            <a:r>
              <a:rPr lang="de-DE" sz="2800" dirty="0">
                <a:effectLst>
                  <a:outerShdw blurRad="38100" dist="38100" dir="2700000" algn="tl">
                    <a:srgbClr val="000000">
                      <a:alpha val="43137"/>
                    </a:srgbClr>
                  </a:outerShdw>
                </a:effectLst>
              </a:rPr>
              <a:t>Schätzpreisberechnung</a:t>
            </a:r>
            <a:br>
              <a:rPr lang="de-DE" sz="2800" dirty="0">
                <a:effectLst>
                  <a:outerShdw blurRad="38100" dist="38100" dir="2700000" algn="tl">
                    <a:srgbClr val="000000">
                      <a:alpha val="43137"/>
                    </a:srgbClr>
                  </a:outerShdw>
                </a:effectLst>
              </a:rPr>
            </a:br>
            <a:br>
              <a:rPr lang="de-DE" sz="2800" dirty="0">
                <a:effectLst>
                  <a:outerShdw blurRad="38100" dist="38100" dir="2700000" algn="tl">
                    <a:srgbClr val="000000">
                      <a:alpha val="43137"/>
                    </a:srgbClr>
                  </a:outerShdw>
                </a:effectLst>
              </a:rPr>
            </a:br>
            <a:r>
              <a:rPr lang="de-DE" sz="2800" dirty="0">
                <a:effectLst>
                  <a:outerShdw blurRad="38100" dist="38100" dir="2700000" algn="tl">
                    <a:srgbClr val="000000">
                      <a:alpha val="43137"/>
                    </a:srgbClr>
                  </a:outerShdw>
                </a:effectLst>
              </a:rPr>
              <a:t>Benutzerinteraktiv </a:t>
            </a:r>
            <a:br>
              <a:rPr lang="de-DE" sz="2800" dirty="0">
                <a:effectLst>
                  <a:outerShdw blurRad="38100" dist="38100" dir="2700000" algn="tl">
                    <a:srgbClr val="000000">
                      <a:alpha val="43137"/>
                    </a:srgbClr>
                  </a:outerShdw>
                </a:effectLst>
              </a:rPr>
            </a:br>
            <a:br>
              <a:rPr lang="de-DE" sz="2800" dirty="0">
                <a:effectLst>
                  <a:outerShdw blurRad="38100" dist="38100" dir="2700000" algn="tl">
                    <a:srgbClr val="000000">
                      <a:alpha val="43137"/>
                    </a:srgbClr>
                  </a:outerShdw>
                </a:effectLst>
              </a:rPr>
            </a:br>
            <a:r>
              <a:rPr lang="de-DE" sz="2800" dirty="0">
                <a:effectLst>
                  <a:outerShdw blurRad="38100" dist="38100" dir="2700000" algn="tl">
                    <a:srgbClr val="000000">
                      <a:alpha val="43137"/>
                    </a:srgbClr>
                  </a:outerShdw>
                </a:effectLst>
              </a:rPr>
              <a:t>Schnell &amp; Einfach</a:t>
            </a:r>
            <a:endParaRPr lang="en-US" sz="2800" b="1" i="0" kern="1200" cap="all" baseline="0" dirty="0">
              <a:solidFill>
                <a:srgbClr val="FFFFFF"/>
              </a:solidFill>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92726762-2B23-4F53-9DBB-96441A2A51BB}"/>
              </a:ext>
            </a:extLst>
          </p:cNvPr>
          <p:cNvSpPr>
            <a:spLocks noGrp="1"/>
          </p:cNvSpPr>
          <p:nvPr>
            <p:ph type="subTitle" idx="1"/>
          </p:nvPr>
        </p:nvSpPr>
        <p:spPr>
          <a:xfrm>
            <a:off x="1256275" y="5760700"/>
            <a:ext cx="9679449" cy="750259"/>
          </a:xfrm>
          <a:scene3d>
            <a:camera prst="orthographicFront">
              <a:rot lat="0" lon="0" rev="0"/>
            </a:camera>
            <a:lightRig rig="balanced" dir="t">
              <a:rot lat="0" lon="0" rev="8700000"/>
            </a:lightRig>
          </a:scene3d>
        </p:spPr>
        <p:txBody>
          <a:bodyPr vert="horz" lIns="91440" tIns="45720" rIns="91440" bIns="45720" rtlCol="0" anchor="ctr">
            <a:normAutofit/>
          </a:bodyPr>
          <a:lstStyle/>
          <a:p>
            <a:pPr algn="l"/>
            <a:r>
              <a:rPr lang="en-US" u="sng" kern="1200" dirty="0">
                <a:solidFill>
                  <a:srgbClr val="FFFFFF"/>
                </a:solidFill>
                <a:effectLst>
                  <a:innerShdw blurRad="114300">
                    <a:prstClr val="black"/>
                  </a:innerShdw>
                </a:effectLst>
                <a:latin typeface="+mn-lt"/>
                <a:ea typeface="+mn-ea"/>
                <a:cs typeface="+mn-cs"/>
              </a:rPr>
              <a:t>Alexander Steinke, </a:t>
            </a:r>
            <a:r>
              <a:rPr lang="en-US" u="sng" kern="1200" dirty="0" err="1">
                <a:solidFill>
                  <a:srgbClr val="FFFFFF"/>
                </a:solidFill>
                <a:effectLst>
                  <a:innerShdw blurRad="114300">
                    <a:prstClr val="black"/>
                  </a:innerShdw>
                </a:effectLst>
                <a:latin typeface="+mn-lt"/>
                <a:ea typeface="+mn-ea"/>
                <a:cs typeface="+mn-cs"/>
              </a:rPr>
              <a:t>Micail</a:t>
            </a:r>
            <a:r>
              <a:rPr lang="en-US" u="sng" kern="1200" dirty="0">
                <a:solidFill>
                  <a:srgbClr val="FFFFFF"/>
                </a:solidFill>
                <a:effectLst>
                  <a:innerShdw blurRad="114300">
                    <a:prstClr val="black"/>
                  </a:innerShdw>
                </a:effectLst>
                <a:latin typeface="+mn-lt"/>
                <a:ea typeface="+mn-ea"/>
                <a:cs typeface="+mn-cs"/>
              </a:rPr>
              <a:t> Kruse, Patrick Eicher &amp; David </a:t>
            </a:r>
            <a:r>
              <a:rPr lang="en-US" u="sng" kern="1200" dirty="0" err="1">
                <a:solidFill>
                  <a:srgbClr val="FFFFFF"/>
                </a:solidFill>
                <a:effectLst>
                  <a:innerShdw blurRad="114300">
                    <a:prstClr val="black"/>
                  </a:innerShdw>
                </a:effectLst>
                <a:latin typeface="+mn-lt"/>
                <a:ea typeface="+mn-ea"/>
                <a:cs typeface="+mn-cs"/>
              </a:rPr>
              <a:t>Dornheim</a:t>
            </a:r>
            <a:r>
              <a:rPr lang="en-US" u="sng" kern="1200" dirty="0">
                <a:solidFill>
                  <a:srgbClr val="FFFFFF"/>
                </a:solidFill>
                <a:effectLst>
                  <a:innerShdw blurRad="114300">
                    <a:prstClr val="black"/>
                  </a:innerShdw>
                </a:effectLst>
                <a:latin typeface="+mn-lt"/>
                <a:ea typeface="+mn-ea"/>
                <a:cs typeface="+mn-cs"/>
              </a:rPr>
              <a:t> </a:t>
            </a:r>
          </a:p>
        </p:txBody>
      </p:sp>
      <p:cxnSp>
        <p:nvCxnSpPr>
          <p:cNvPr id="85" name="Straight Connector 61">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86"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54" y="2875093"/>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87"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3734" y="31043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88"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414" y="361953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4" name="Textfeld 3">
            <a:extLst>
              <a:ext uri="{FF2B5EF4-FFF2-40B4-BE49-F238E27FC236}">
                <a16:creationId xmlns:a16="http://schemas.microsoft.com/office/drawing/2014/main" id="{F3AC922B-568E-25BA-F02B-898AFA86470E}"/>
              </a:ext>
            </a:extLst>
          </p:cNvPr>
          <p:cNvSpPr txBox="1"/>
          <p:nvPr/>
        </p:nvSpPr>
        <p:spPr>
          <a:xfrm>
            <a:off x="544954" y="508650"/>
            <a:ext cx="1247457" cy="307777"/>
          </a:xfrm>
          <a:prstGeom prst="rect">
            <a:avLst/>
          </a:prstGeom>
          <a:noFill/>
        </p:spPr>
        <p:txBody>
          <a:bodyPr wrap="none" rtlCol="0">
            <a:spAutoFit/>
          </a:bodyPr>
          <a:lstStyle/>
          <a:p>
            <a:r>
              <a:rPr lang="de-DE" sz="1400" dirty="0">
                <a:solidFill>
                  <a:schemeClr val="bg1"/>
                </a:solidFill>
              </a:rPr>
              <a:t>Präsentation</a:t>
            </a:r>
          </a:p>
        </p:txBody>
      </p:sp>
    </p:spTree>
    <p:extLst>
      <p:ext uri="{BB962C8B-B14F-4D97-AF65-F5344CB8AC3E}">
        <p14:creationId xmlns:p14="http://schemas.microsoft.com/office/powerpoint/2010/main" val="1917632219"/>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7" name="Straight Connector 5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59" name="Rectangle 58">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1" name="Straight Connector 60">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6" name="Footer Placeholder 5">
            <a:extLst>
              <a:ext uri="{FF2B5EF4-FFF2-40B4-BE49-F238E27FC236}">
                <a16:creationId xmlns:a16="http://schemas.microsoft.com/office/drawing/2014/main" id="{F921DF51-B45F-48A6-BCB0-F9F3E2253CCE}"/>
              </a:ext>
            </a:extLst>
          </p:cNvPr>
          <p:cNvSpPr>
            <a:spLocks noGrp="1"/>
          </p:cNvSpPr>
          <p:nvPr>
            <p:ph type="ftr" sz="quarter" idx="11"/>
          </p:nvPr>
        </p:nvSpPr>
        <p:spPr>
          <a:xfrm>
            <a:off x="7772602" y="623907"/>
            <a:ext cx="4304387" cy="365125"/>
          </a:xfrm>
        </p:spPr>
        <p:txBody>
          <a:bodyPr vert="horz" lIns="91440" tIns="45720" rIns="91440" bIns="45720" rtlCol="0" anchor="ctr">
            <a:normAutofit/>
          </a:bodyPr>
          <a:lstStyle/>
          <a:p>
            <a:pPr>
              <a:lnSpc>
                <a:spcPct val="90000"/>
              </a:lnSpc>
              <a:spcAft>
                <a:spcPts val="600"/>
              </a:spcAft>
            </a:pPr>
            <a:r>
              <a:rPr lang="en-US" sz="900" b="1" i="0" kern="1200" cap="all" spc="100" baseline="0" dirty="0">
                <a:effectLst>
                  <a:innerShdw blurRad="114300">
                    <a:prstClr val="black"/>
                  </a:innerShdw>
                </a:effectLst>
                <a:latin typeface="+mn-lt"/>
                <a:ea typeface="+mn-ea"/>
                <a:cs typeface="+mn-cs"/>
              </a:rPr>
              <a:t>Alexander Steinke, </a:t>
            </a:r>
            <a:r>
              <a:rPr lang="en-US" sz="900" b="1" i="0" kern="1200" cap="all" spc="100" baseline="0" dirty="0" err="1">
                <a:effectLst>
                  <a:innerShdw blurRad="114300">
                    <a:prstClr val="black"/>
                  </a:innerShdw>
                </a:effectLst>
                <a:latin typeface="+mn-lt"/>
                <a:ea typeface="+mn-ea"/>
                <a:cs typeface="+mn-cs"/>
              </a:rPr>
              <a:t>Micail</a:t>
            </a:r>
            <a:r>
              <a:rPr lang="en-US" sz="900" b="1" i="0" kern="1200" cap="all" spc="100" baseline="0" dirty="0">
                <a:effectLst>
                  <a:innerShdw blurRad="114300">
                    <a:prstClr val="black"/>
                  </a:innerShdw>
                </a:effectLst>
                <a:latin typeface="+mn-lt"/>
                <a:ea typeface="+mn-ea"/>
                <a:cs typeface="+mn-cs"/>
              </a:rPr>
              <a:t> Kruse, Patrick Eicher &amp; David </a:t>
            </a:r>
            <a:r>
              <a:rPr lang="en-US" sz="900" b="1" i="0" kern="1200" cap="all" spc="100" baseline="0" dirty="0" err="1">
                <a:effectLst>
                  <a:innerShdw blurRad="114300">
                    <a:prstClr val="black"/>
                  </a:innerShdw>
                </a:effectLst>
                <a:latin typeface="+mn-lt"/>
                <a:ea typeface="+mn-ea"/>
                <a:cs typeface="+mn-cs"/>
              </a:rPr>
              <a:t>Dornheim</a:t>
            </a:r>
            <a:r>
              <a:rPr lang="en-US" sz="900" b="1" i="0" kern="1200" cap="all" spc="100" baseline="0" dirty="0">
                <a:effectLst>
                  <a:innerShdw blurRad="114300">
                    <a:prstClr val="black"/>
                  </a:innerShdw>
                </a:effectLst>
                <a:latin typeface="+mn-lt"/>
                <a:ea typeface="+mn-ea"/>
                <a:cs typeface="+mn-cs"/>
              </a:rPr>
              <a:t> </a:t>
            </a:r>
          </a:p>
        </p:txBody>
      </p:sp>
      <p:sp>
        <p:nvSpPr>
          <p:cNvPr id="52" name="Content Placeholder 2">
            <a:extLst>
              <a:ext uri="{FF2B5EF4-FFF2-40B4-BE49-F238E27FC236}">
                <a16:creationId xmlns:a16="http://schemas.microsoft.com/office/drawing/2014/main" id="{065994E4-45F6-40E9-98B7-10B9F6F0503C}"/>
              </a:ext>
            </a:extLst>
          </p:cNvPr>
          <p:cNvSpPr>
            <a:spLocks noGrp="1"/>
          </p:cNvSpPr>
          <p:nvPr>
            <p:ph idx="1"/>
          </p:nvPr>
        </p:nvSpPr>
        <p:spPr>
          <a:xfrm>
            <a:off x="457202" y="1412672"/>
            <a:ext cx="6241080" cy="4874309"/>
          </a:xfrm>
        </p:spPr>
        <p:txBody>
          <a:bodyPr vert="horz" lIns="91440" tIns="45720" rIns="91440" bIns="45720" rtlCol="0" anchor="t">
            <a:normAutofit fontScale="70000" lnSpcReduction="20000"/>
          </a:bodyPr>
          <a:lstStyle/>
          <a:p>
            <a:pPr algn="ctr">
              <a:lnSpc>
                <a:spcPct val="90000"/>
              </a:lnSpc>
            </a:pPr>
            <a:r>
              <a:rPr lang="en-US" sz="2900" b="1" u="sng" dirty="0" err="1"/>
              <a:t>Willkommen</a:t>
            </a:r>
            <a:r>
              <a:rPr lang="en-US" sz="2900" b="1" u="sng" dirty="0"/>
              <a:t> </a:t>
            </a:r>
            <a:r>
              <a:rPr lang="en-US" sz="2900" b="1" u="sng" dirty="0" err="1"/>
              <a:t>zu</a:t>
            </a:r>
            <a:r>
              <a:rPr lang="en-US" sz="2900" b="1" u="sng" dirty="0"/>
              <a:t> </a:t>
            </a:r>
            <a:r>
              <a:rPr lang="en-US" sz="2900" b="1" u="sng" dirty="0" err="1"/>
              <a:t>unserem</a:t>
            </a:r>
            <a:r>
              <a:rPr lang="en-US" sz="2900" b="1" u="sng" dirty="0"/>
              <a:t> </a:t>
            </a:r>
            <a:r>
              <a:rPr lang="en-US" sz="2900" b="1" u="sng" dirty="0" err="1"/>
              <a:t>bahnbrechenden</a:t>
            </a:r>
            <a:r>
              <a:rPr lang="en-US" sz="2900" b="1" u="sng" dirty="0"/>
              <a:t> </a:t>
            </a:r>
            <a:r>
              <a:rPr lang="en-US" sz="2900" b="1" u="sng" dirty="0" err="1"/>
              <a:t>Immobilienpreisrechner</a:t>
            </a:r>
            <a:endParaRPr lang="en-US" sz="2900" b="1" u="sng" dirty="0"/>
          </a:p>
          <a:p>
            <a:pPr algn="ctr">
              <a:lnSpc>
                <a:spcPct val="90000"/>
              </a:lnSpc>
            </a:pPr>
            <a:endParaRPr lang="en-US" sz="1600" b="1" u="sng" dirty="0"/>
          </a:p>
          <a:p>
            <a:pPr indent="-228600">
              <a:lnSpc>
                <a:spcPct val="90000"/>
              </a:lnSpc>
              <a:buFont typeface="Arial" panose="020B0604020202020204" pitchFamily="34" charset="0"/>
              <a:buChar char="•"/>
            </a:pPr>
            <a:endParaRPr lang="en-US" sz="1600" b="1" dirty="0"/>
          </a:p>
          <a:p>
            <a:pPr indent="-228600">
              <a:lnSpc>
                <a:spcPct val="90000"/>
              </a:lnSpc>
              <a:buFont typeface="Arial" panose="020B0604020202020204" pitchFamily="34" charset="0"/>
              <a:buChar char="•"/>
            </a:pPr>
            <a:endParaRPr lang="en-US" sz="1600" b="1" dirty="0"/>
          </a:p>
          <a:p>
            <a:pPr marL="342900" indent="-228600" algn="ctr">
              <a:lnSpc>
                <a:spcPct val="90000"/>
              </a:lnSpc>
              <a:buFont typeface="Arial" panose="020B0604020202020204" pitchFamily="34" charset="0"/>
              <a:buChar char="•"/>
            </a:pPr>
            <a:r>
              <a:rPr lang="en-US" sz="2100" b="1" dirty="0"/>
              <a:t>Allgemeine </a:t>
            </a:r>
            <a:r>
              <a:rPr lang="en-US" sz="2100" b="1" dirty="0" err="1"/>
              <a:t>Vorstellung</a:t>
            </a:r>
            <a:endParaRPr lang="en-US" sz="2100" b="1" dirty="0"/>
          </a:p>
          <a:p>
            <a:pPr marL="114300">
              <a:lnSpc>
                <a:spcPct val="90000"/>
              </a:lnSpc>
            </a:pPr>
            <a:endParaRPr lang="en-US" sz="2100" b="1" dirty="0"/>
          </a:p>
          <a:p>
            <a:pPr marL="342900" indent="-228600" algn="ctr">
              <a:lnSpc>
                <a:spcPct val="90000"/>
              </a:lnSpc>
              <a:buFont typeface="Arial" panose="020B0604020202020204" pitchFamily="34" charset="0"/>
              <a:buChar char="•"/>
            </a:pPr>
            <a:r>
              <a:rPr lang="en-US" sz="2100" b="1" dirty="0" err="1"/>
              <a:t>Informationen</a:t>
            </a:r>
            <a:r>
              <a:rPr lang="en-US" sz="2100" b="1" dirty="0"/>
              <a:t> </a:t>
            </a:r>
            <a:r>
              <a:rPr lang="en-US" sz="2100" b="1" dirty="0" err="1"/>
              <a:t>zum</a:t>
            </a:r>
            <a:r>
              <a:rPr lang="en-US" sz="2100" b="1" dirty="0"/>
              <a:t> </a:t>
            </a:r>
            <a:r>
              <a:rPr lang="en-US" sz="2100" b="1" dirty="0" err="1"/>
              <a:t>Rechner</a:t>
            </a:r>
            <a:endParaRPr lang="en-US" sz="2100" b="1" dirty="0"/>
          </a:p>
          <a:p>
            <a:pPr marL="342900" indent="-228600" algn="ctr">
              <a:lnSpc>
                <a:spcPct val="90000"/>
              </a:lnSpc>
              <a:buFont typeface="Arial" panose="020B0604020202020204" pitchFamily="34" charset="0"/>
              <a:buChar char="•"/>
            </a:pPr>
            <a:endParaRPr lang="en-US" sz="2100" b="1" dirty="0"/>
          </a:p>
          <a:p>
            <a:pPr marL="342900" indent="-228600" algn="ctr">
              <a:lnSpc>
                <a:spcPct val="90000"/>
              </a:lnSpc>
              <a:buFont typeface="Arial" panose="020B0604020202020204" pitchFamily="34" charset="0"/>
              <a:buChar char="•"/>
            </a:pPr>
            <a:r>
              <a:rPr lang="en-US" sz="2100" b="1" dirty="0" err="1"/>
              <a:t>Vorführung</a:t>
            </a:r>
            <a:endParaRPr lang="en-US" sz="2100" b="1" dirty="0"/>
          </a:p>
          <a:p>
            <a:pPr marL="114300">
              <a:lnSpc>
                <a:spcPct val="90000"/>
              </a:lnSpc>
            </a:pPr>
            <a:endParaRPr lang="en-US" sz="2100" b="1" dirty="0"/>
          </a:p>
          <a:p>
            <a:pPr marL="342900" indent="-228600" algn="ctr">
              <a:lnSpc>
                <a:spcPct val="90000"/>
              </a:lnSpc>
              <a:buFont typeface="Arial" panose="020B0604020202020204" pitchFamily="34" charset="0"/>
              <a:buChar char="•"/>
            </a:pPr>
            <a:r>
              <a:rPr lang="en-US" sz="2100" b="1" dirty="0"/>
              <a:t>Q &amp; A</a:t>
            </a:r>
          </a:p>
          <a:p>
            <a:pPr marL="114300">
              <a:lnSpc>
                <a:spcPct val="90000"/>
              </a:lnSpc>
            </a:pPr>
            <a:endParaRPr lang="en-US" sz="2100" b="1" dirty="0"/>
          </a:p>
          <a:p>
            <a:pPr marL="342900" indent="-228600" algn="ctr">
              <a:lnSpc>
                <a:spcPct val="90000"/>
              </a:lnSpc>
              <a:buFont typeface="Arial" panose="020B0604020202020204" pitchFamily="34" charset="0"/>
              <a:buChar char="•"/>
            </a:pPr>
            <a:r>
              <a:rPr lang="en-US" sz="2100" b="1" dirty="0" err="1"/>
              <a:t>Feierabend</a:t>
            </a:r>
            <a:endParaRPr lang="en-US" sz="2100" b="1" dirty="0"/>
          </a:p>
          <a:p>
            <a:pPr marL="342900" indent="-228600">
              <a:lnSpc>
                <a:spcPct val="90000"/>
              </a:lnSpc>
              <a:buFont typeface="Arial" panose="020B0604020202020204" pitchFamily="34" charset="0"/>
              <a:buChar char="•"/>
            </a:pPr>
            <a:endParaRPr lang="en-US" sz="1000" b="1" dirty="0"/>
          </a:p>
          <a:p>
            <a:pPr marL="342900" indent="-228600">
              <a:lnSpc>
                <a:spcPct val="90000"/>
              </a:lnSpc>
              <a:buFont typeface="Arial" panose="020B0604020202020204" pitchFamily="34" charset="0"/>
              <a:buChar char="•"/>
            </a:pPr>
            <a:endParaRPr lang="en-US" sz="1000" dirty="0"/>
          </a:p>
          <a:p>
            <a:pPr indent="-228600">
              <a:lnSpc>
                <a:spcPct val="90000"/>
              </a:lnSpc>
              <a:buFont typeface="Arial" panose="020B0604020202020204" pitchFamily="34" charset="0"/>
              <a:buChar char="•"/>
            </a:pPr>
            <a:endParaRPr lang="en-US" sz="1000" b="1" dirty="0"/>
          </a:p>
          <a:p>
            <a:pPr algn="ctr">
              <a:lnSpc>
                <a:spcPct val="90000"/>
              </a:lnSpc>
            </a:pPr>
            <a:r>
              <a:rPr lang="en-US" sz="1400" b="1" u="sng" dirty="0" err="1"/>
              <a:t>Tauchen</a:t>
            </a:r>
            <a:r>
              <a:rPr lang="en-US" sz="1400" b="1" u="sng" dirty="0"/>
              <a:t> Sie </a:t>
            </a:r>
            <a:r>
              <a:rPr lang="en-US" sz="1400" b="1" u="sng" dirty="0" err="1"/>
              <a:t>mit</a:t>
            </a:r>
            <a:r>
              <a:rPr lang="en-US" sz="1400" b="1" u="sng" dirty="0"/>
              <a:t> </a:t>
            </a:r>
            <a:r>
              <a:rPr lang="en-US" sz="1400" b="1" u="sng" dirty="0" err="1"/>
              <a:t>uns</a:t>
            </a:r>
            <a:r>
              <a:rPr lang="en-US" sz="1400" b="1" u="sng" dirty="0"/>
              <a:t> </a:t>
            </a:r>
            <a:r>
              <a:rPr lang="en-US" sz="1400" b="1" u="sng" dirty="0" err="1"/>
              <a:t>ein</a:t>
            </a:r>
            <a:r>
              <a:rPr lang="en-US" sz="1400" b="1" u="sng" dirty="0"/>
              <a:t>, in die Zukunft der </a:t>
            </a:r>
            <a:r>
              <a:rPr lang="en-US" sz="1400" b="1" u="sng" dirty="0" err="1"/>
              <a:t>Immobilienbewertung</a:t>
            </a:r>
            <a:r>
              <a:rPr lang="en-US" sz="1400" b="1" u="sng" dirty="0"/>
              <a:t> – </a:t>
            </a:r>
            <a:r>
              <a:rPr lang="en-US" sz="1400" b="1" u="sng" dirty="0" err="1"/>
              <a:t>mit</a:t>
            </a:r>
            <a:r>
              <a:rPr lang="en-US" sz="1400" b="1" u="sng" dirty="0"/>
              <a:t> </a:t>
            </a:r>
            <a:r>
              <a:rPr lang="en-US" sz="1400" b="1" u="sng" dirty="0" err="1"/>
              <a:t>einem</a:t>
            </a:r>
            <a:r>
              <a:rPr lang="en-US" sz="1400" b="1" u="sng" dirty="0"/>
              <a:t> </a:t>
            </a:r>
            <a:r>
              <a:rPr lang="en-US" sz="1400" b="1" u="sng" dirty="0" err="1"/>
              <a:t>Rechner</a:t>
            </a:r>
            <a:r>
              <a:rPr lang="en-US" sz="1400" b="1" u="sng" dirty="0"/>
              <a:t> der </a:t>
            </a:r>
            <a:r>
              <a:rPr lang="en-US" sz="1400" b="1" u="sng" dirty="0" err="1"/>
              <a:t>nicht</a:t>
            </a:r>
            <a:r>
              <a:rPr lang="en-US" sz="1400" b="1" u="sng" dirty="0"/>
              <a:t> </a:t>
            </a:r>
            <a:r>
              <a:rPr lang="en-US" sz="1400" b="1" u="sng" dirty="0" err="1"/>
              <a:t>nur</a:t>
            </a:r>
            <a:r>
              <a:rPr lang="en-US" sz="1400" b="1" u="sng" dirty="0"/>
              <a:t> </a:t>
            </a:r>
            <a:r>
              <a:rPr lang="en-US" sz="1400" b="1" u="sng" dirty="0" err="1"/>
              <a:t>leistungsstark</a:t>
            </a:r>
            <a:r>
              <a:rPr lang="en-US" sz="1400" b="1" u="sng" dirty="0"/>
              <a:t>, </a:t>
            </a:r>
            <a:r>
              <a:rPr lang="en-US" sz="1400" b="1" u="sng" dirty="0" err="1"/>
              <a:t>sondern</a:t>
            </a:r>
            <a:r>
              <a:rPr lang="en-US" sz="1400" b="1" u="sng" dirty="0"/>
              <a:t> </a:t>
            </a:r>
            <a:r>
              <a:rPr lang="en-US" sz="1400" b="1" u="sng" dirty="0" err="1"/>
              <a:t>auch</a:t>
            </a:r>
            <a:r>
              <a:rPr lang="en-US" sz="1400" b="1" u="sng" dirty="0"/>
              <a:t> </a:t>
            </a:r>
            <a:r>
              <a:rPr lang="en-US" sz="1400" b="1" u="sng" dirty="0" err="1"/>
              <a:t>einfach</a:t>
            </a:r>
            <a:r>
              <a:rPr lang="en-US" sz="1400" b="1" u="sng" dirty="0"/>
              <a:t>, </a:t>
            </a:r>
            <a:r>
              <a:rPr lang="en-US" sz="1400" b="1" u="sng" dirty="0" err="1"/>
              <a:t>intuitiv</a:t>
            </a:r>
            <a:r>
              <a:rPr lang="en-US" sz="1400" b="1" u="sng" dirty="0"/>
              <a:t> und </a:t>
            </a:r>
            <a:r>
              <a:rPr lang="en-US" sz="1400" b="1" u="sng" dirty="0" err="1"/>
              <a:t>benutzerfreundlich</a:t>
            </a:r>
            <a:r>
              <a:rPr lang="en-US" sz="1400" b="1" u="sng" dirty="0"/>
              <a:t> </a:t>
            </a:r>
            <a:r>
              <a:rPr lang="en-US" sz="1400" b="1" u="sng" dirty="0" err="1"/>
              <a:t>ist</a:t>
            </a:r>
            <a:r>
              <a:rPr lang="en-US" sz="1000" b="1" u="sng" dirty="0"/>
              <a:t>.</a:t>
            </a:r>
          </a:p>
        </p:txBody>
      </p:sp>
      <p:pic>
        <p:nvPicPr>
          <p:cNvPr id="8" name="Grafik 7" descr="Ein Bild, das Screenshot, Haus, draußen enthält.&#10;&#10;Automatisch generierte Beschreibung">
            <a:extLst>
              <a:ext uri="{FF2B5EF4-FFF2-40B4-BE49-F238E27FC236}">
                <a16:creationId xmlns:a16="http://schemas.microsoft.com/office/drawing/2014/main" id="{1B40E244-1961-85CB-AAEE-04F3E33FAC9B}"/>
              </a:ext>
            </a:extLst>
          </p:cNvPr>
          <p:cNvPicPr>
            <a:picLocks noChangeAspect="1"/>
          </p:cNvPicPr>
          <p:nvPr/>
        </p:nvPicPr>
        <p:blipFill>
          <a:blip r:embed="rId2"/>
          <a:stretch>
            <a:fillRect/>
          </a:stretch>
        </p:blipFill>
        <p:spPr>
          <a:xfrm>
            <a:off x="7221113" y="1328101"/>
            <a:ext cx="3861486" cy="2278276"/>
          </a:xfrm>
          <a:prstGeom prst="rect">
            <a:avLst/>
          </a:prstGeom>
        </p:spPr>
      </p:pic>
      <p:sp>
        <p:nvSpPr>
          <p:cNvPr id="6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91042" y="17552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6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9792" y="227721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pic>
        <p:nvPicPr>
          <p:cNvPr id="4" name="Grafik 3" descr="Ein Bild, das Text, Screenshot, Software, Computersymbol enthält.&#10;&#10;Automatisch generierte Beschreibung">
            <a:extLst>
              <a:ext uri="{FF2B5EF4-FFF2-40B4-BE49-F238E27FC236}">
                <a16:creationId xmlns:a16="http://schemas.microsoft.com/office/drawing/2014/main" id="{FAC7A114-E467-A5EA-1258-1DA06F8F45A4}"/>
              </a:ext>
            </a:extLst>
          </p:cNvPr>
          <p:cNvPicPr>
            <a:picLocks noChangeAspect="1"/>
          </p:cNvPicPr>
          <p:nvPr/>
        </p:nvPicPr>
        <p:blipFill>
          <a:blip r:embed="rId3"/>
          <a:stretch>
            <a:fillRect/>
          </a:stretch>
        </p:blipFill>
        <p:spPr>
          <a:xfrm>
            <a:off x="7221113" y="4195619"/>
            <a:ext cx="3861486" cy="2091363"/>
          </a:xfrm>
          <a:prstGeom prst="rect">
            <a:avLst/>
          </a:prstGeom>
        </p:spPr>
      </p:pic>
      <p:sp>
        <p:nvSpPr>
          <p:cNvPr id="7" name="Slide Number Placeholder 6">
            <a:extLst>
              <a:ext uri="{FF2B5EF4-FFF2-40B4-BE49-F238E27FC236}">
                <a16:creationId xmlns:a16="http://schemas.microsoft.com/office/drawing/2014/main" id="{D1B871D8-7F53-435E-8E05-EEF9FB71147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294A09A9-5501-47C1-A89A-A340965A2BE2}" type="slidenum">
              <a:rPr lang="en-US" smtClean="0"/>
              <a:pPr>
                <a:spcAft>
                  <a:spcPts val="600"/>
                </a:spcAft>
              </a:pPr>
              <a:t>3</a:t>
            </a:fld>
            <a:endParaRPr lang="en-US" dirty="0"/>
          </a:p>
        </p:txBody>
      </p:sp>
      <p:sp>
        <p:nvSpPr>
          <p:cNvPr id="9" name="Title 1">
            <a:extLst>
              <a:ext uri="{FF2B5EF4-FFF2-40B4-BE49-F238E27FC236}">
                <a16:creationId xmlns:a16="http://schemas.microsoft.com/office/drawing/2014/main" id="{910FA8A2-7705-D9BF-A2AC-25918CFFF6BB}"/>
              </a:ext>
            </a:extLst>
          </p:cNvPr>
          <p:cNvSpPr txBox="1">
            <a:spLocks/>
          </p:cNvSpPr>
          <p:nvPr/>
        </p:nvSpPr>
        <p:spPr>
          <a:xfrm>
            <a:off x="7154060" y="3129514"/>
            <a:ext cx="3995591" cy="109246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lang="en-US" sz="4500" kern="1200" dirty="0">
                <a:solidFill>
                  <a:schemeClr val="bg1"/>
                </a:solidFill>
                <a:latin typeface="+mj-lt"/>
                <a:ea typeface="+mj-ea"/>
                <a:cs typeface="+mj-cs"/>
              </a:defRPr>
            </a:lvl1pPr>
          </a:lstStyle>
          <a:p>
            <a:pPr algn="l"/>
            <a:r>
              <a:rPr lang="de-DE" sz="3200" dirty="0">
                <a:solidFill>
                  <a:schemeClr val="tx1"/>
                </a:solidFill>
              </a:rPr>
              <a:t>               VS</a:t>
            </a:r>
          </a:p>
        </p:txBody>
      </p:sp>
    </p:spTree>
    <p:extLst>
      <p:ext uri="{BB962C8B-B14F-4D97-AF65-F5344CB8AC3E}">
        <p14:creationId xmlns:p14="http://schemas.microsoft.com/office/powerpoint/2010/main" val="108760511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3" name="Straight Connector 32">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35" name="Rectangle 34">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C54FA453-CA6F-4ED8-B4B2-61C3D67FF6E5}"/>
              </a:ext>
            </a:extLst>
          </p:cNvPr>
          <p:cNvSpPr>
            <a:spLocks noGrp="1"/>
          </p:cNvSpPr>
          <p:nvPr>
            <p:ph type="title"/>
          </p:nvPr>
        </p:nvSpPr>
        <p:spPr>
          <a:xfrm>
            <a:off x="3904953" y="242780"/>
            <a:ext cx="4382093" cy="898225"/>
          </a:xfrm>
        </p:spPr>
        <p:txBody>
          <a:bodyPr vert="horz" lIns="91440" tIns="45720" rIns="91440" bIns="45720" rtlCol="0" anchor="t">
            <a:normAutofit fontScale="90000"/>
          </a:bodyPr>
          <a:lstStyle/>
          <a:p>
            <a:r>
              <a:rPr lang="en-US" sz="6600" b="1" u="sng" kern="1200" dirty="0" err="1">
                <a:ln w="9525">
                  <a:solidFill>
                    <a:schemeClr val="bg1"/>
                  </a:solidFill>
                  <a:prstDash val="solid"/>
                </a:ln>
                <a:effectLst>
                  <a:outerShdw blurRad="12700" dist="38100" dir="2700000" algn="tl" rotWithShape="0">
                    <a:schemeClr val="bg1">
                      <a:lumMod val="50000"/>
                    </a:schemeClr>
                  </a:outerShdw>
                </a:effectLst>
                <a:latin typeface="+mj-lt"/>
                <a:ea typeface="+mj-ea"/>
                <a:cs typeface="+mj-cs"/>
              </a:rPr>
              <a:t>Funktionen</a:t>
            </a:r>
            <a:r>
              <a:rPr lang="en-US" sz="6600" kern="1200" dirty="0">
                <a:solidFill>
                  <a:schemeClr val="tx1"/>
                </a:solidFill>
                <a:latin typeface="+mj-lt"/>
                <a:ea typeface="+mj-ea"/>
                <a:cs typeface="+mj-cs"/>
              </a:rPr>
              <a:t> </a:t>
            </a:r>
          </a:p>
        </p:txBody>
      </p:sp>
      <p:sp>
        <p:nvSpPr>
          <p:cNvPr id="2" name="Footer Placeholder 1">
            <a:extLst>
              <a:ext uri="{FF2B5EF4-FFF2-40B4-BE49-F238E27FC236}">
                <a16:creationId xmlns:a16="http://schemas.microsoft.com/office/drawing/2014/main" id="{6198E344-B304-4096-BCDF-0F5385A5A49C}"/>
              </a:ext>
            </a:extLst>
          </p:cNvPr>
          <p:cNvSpPr>
            <a:spLocks noGrp="1"/>
          </p:cNvSpPr>
          <p:nvPr>
            <p:ph type="ftr" sz="quarter" idx="13"/>
          </p:nvPr>
        </p:nvSpPr>
        <p:spPr>
          <a:xfrm rot="16200000">
            <a:off x="-1150424" y="1591484"/>
            <a:ext cx="3548094" cy="365125"/>
          </a:xfrm>
        </p:spPr>
        <p:txBody>
          <a:bodyPr vert="horz" lIns="91440" tIns="45720" rIns="91440" bIns="45720" rtlCol="0" anchor="ctr">
            <a:noAutofit/>
          </a:bodyPr>
          <a:lstStyle/>
          <a:p>
            <a:pPr>
              <a:lnSpc>
                <a:spcPct val="90000"/>
              </a:lnSpc>
              <a:spcAft>
                <a:spcPts val="600"/>
              </a:spcAft>
            </a:pPr>
            <a:r>
              <a:rPr lang="en-US" b="0" i="1" kern="1200" cap="all" spc="100" baseline="0" dirty="0">
                <a:solidFill>
                  <a:schemeClr val="bg2">
                    <a:lumMod val="75000"/>
                  </a:schemeClr>
                </a:solidFill>
                <a:effectLst>
                  <a:innerShdw blurRad="114300">
                    <a:prstClr val="black"/>
                  </a:innerShdw>
                </a:effectLst>
                <a:latin typeface="Bahnschrift Condensed" panose="020B0502040204020203" pitchFamily="34" charset="0"/>
              </a:rPr>
              <a:t>Alexander Steinke, </a:t>
            </a:r>
            <a:r>
              <a:rPr lang="en-US" b="0" i="1" kern="1200" cap="all" spc="100" baseline="0" dirty="0" err="1">
                <a:solidFill>
                  <a:schemeClr val="bg2">
                    <a:lumMod val="75000"/>
                  </a:schemeClr>
                </a:solidFill>
                <a:effectLst>
                  <a:innerShdw blurRad="114300">
                    <a:prstClr val="black"/>
                  </a:innerShdw>
                </a:effectLst>
                <a:latin typeface="Bahnschrift Condensed" panose="020B0502040204020203" pitchFamily="34" charset="0"/>
              </a:rPr>
              <a:t>Micail</a:t>
            </a:r>
            <a:r>
              <a:rPr lang="en-US" b="0" i="1" kern="1200" cap="all" spc="100" baseline="0" dirty="0">
                <a:solidFill>
                  <a:schemeClr val="bg2">
                    <a:lumMod val="75000"/>
                  </a:schemeClr>
                </a:solidFill>
                <a:effectLst>
                  <a:innerShdw blurRad="114300">
                    <a:prstClr val="black"/>
                  </a:innerShdw>
                </a:effectLst>
                <a:latin typeface="Bahnschrift Condensed" panose="020B0502040204020203" pitchFamily="34" charset="0"/>
              </a:rPr>
              <a:t> Kruse &amp; Patrick Eicher </a:t>
            </a:r>
          </a:p>
        </p:txBody>
      </p:sp>
      <p:sp>
        <p:nvSpPr>
          <p:cNvPr id="37"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6581" y="2533361"/>
            <a:ext cx="171515" cy="171514"/>
          </a:xfrm>
          <a:custGeom>
            <a:avLst/>
            <a:gdLst>
              <a:gd name="connsiteX0" fmla="*/ 159874 w 171515"/>
              <a:gd name="connsiteY0" fmla="*/ 74116 h 171514"/>
              <a:gd name="connsiteX1" fmla="*/ 97399 w 171515"/>
              <a:gd name="connsiteY1" fmla="*/ 74116 h 171514"/>
              <a:gd name="connsiteX2" fmla="*/ 97399 w 171515"/>
              <a:gd name="connsiteY2" fmla="*/ 11641 h 171514"/>
              <a:gd name="connsiteX3" fmla="*/ 85758 w 171515"/>
              <a:gd name="connsiteY3" fmla="*/ 0 h 171514"/>
              <a:gd name="connsiteX4" fmla="*/ 74116 w 171515"/>
              <a:gd name="connsiteY4" fmla="*/ 11641 h 171514"/>
              <a:gd name="connsiteX5" fmla="*/ 74116 w 171515"/>
              <a:gd name="connsiteY5" fmla="*/ 74116 h 171514"/>
              <a:gd name="connsiteX6" fmla="*/ 11641 w 171515"/>
              <a:gd name="connsiteY6" fmla="*/ 74116 h 171514"/>
              <a:gd name="connsiteX7" fmla="*/ 0 w 171515"/>
              <a:gd name="connsiteY7" fmla="*/ 85757 h 171514"/>
              <a:gd name="connsiteX8" fmla="*/ 11641 w 171515"/>
              <a:gd name="connsiteY8" fmla="*/ 97398 h 171514"/>
              <a:gd name="connsiteX9" fmla="*/ 74116 w 171515"/>
              <a:gd name="connsiteY9" fmla="*/ 97398 h 171514"/>
              <a:gd name="connsiteX10" fmla="*/ 74116 w 171515"/>
              <a:gd name="connsiteY10" fmla="*/ 159873 h 171514"/>
              <a:gd name="connsiteX11" fmla="*/ 85758 w 171515"/>
              <a:gd name="connsiteY11" fmla="*/ 171514 h 171514"/>
              <a:gd name="connsiteX12" fmla="*/ 97399 w 171515"/>
              <a:gd name="connsiteY12" fmla="*/ 159873 h 171514"/>
              <a:gd name="connsiteX13" fmla="*/ 97399 w 171515"/>
              <a:gd name="connsiteY13" fmla="*/ 97398 h 171514"/>
              <a:gd name="connsiteX14" fmla="*/ 159874 w 171515"/>
              <a:gd name="connsiteY14" fmla="*/ 97398 h 171514"/>
              <a:gd name="connsiteX15" fmla="*/ 171515 w 171515"/>
              <a:gd name="connsiteY15" fmla="*/ 85757 h 171514"/>
              <a:gd name="connsiteX16" fmla="*/ 159874 w 171515"/>
              <a:gd name="connsiteY16" fmla="*/ 74116 h 171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4">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7"/>
                </a:cubicBezTo>
                <a:cubicBezTo>
                  <a:pt x="0" y="92186"/>
                  <a:pt x="5212" y="97398"/>
                  <a:pt x="11641" y="97398"/>
                </a:cubicBezTo>
                <a:lnTo>
                  <a:pt x="74116" y="97398"/>
                </a:lnTo>
                <a:lnTo>
                  <a:pt x="74116" y="159873"/>
                </a:lnTo>
                <a:cubicBezTo>
                  <a:pt x="74116" y="166302"/>
                  <a:pt x="79328" y="171514"/>
                  <a:pt x="85758" y="171514"/>
                </a:cubicBezTo>
                <a:cubicBezTo>
                  <a:pt x="92187" y="171514"/>
                  <a:pt x="97399" y="166302"/>
                  <a:pt x="97399" y="159873"/>
                </a:cubicBezTo>
                <a:lnTo>
                  <a:pt x="97399" y="97398"/>
                </a:lnTo>
                <a:lnTo>
                  <a:pt x="159874" y="97398"/>
                </a:lnTo>
                <a:cubicBezTo>
                  <a:pt x="166303" y="97398"/>
                  <a:pt x="171515" y="92186"/>
                  <a:pt x="171515" y="85757"/>
                </a:cubicBezTo>
                <a:cubicBezTo>
                  <a:pt x="171515" y="79328"/>
                  <a:pt x="166303" y="74116"/>
                  <a:pt x="159874" y="74116"/>
                </a:cubicBezTo>
                <a:close/>
              </a:path>
            </a:pathLst>
          </a:custGeom>
          <a:solidFill>
            <a:schemeClr val="accent4"/>
          </a:solidFill>
          <a:ln w="776" cap="flat">
            <a:noFill/>
            <a:prstDash val="solid"/>
            <a:miter/>
          </a:ln>
        </p:spPr>
        <p:txBody>
          <a:bodyPr rtlCol="0" anchor="ctr"/>
          <a:lstStyle/>
          <a:p>
            <a:endParaRPr lang="en-US"/>
          </a:p>
        </p:txBody>
      </p:sp>
      <p:cxnSp>
        <p:nvCxnSpPr>
          <p:cNvPr id="39" name="Straight Connector 38">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0784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41"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98974" y="3806471"/>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4"/>
          </a:solidFill>
          <a:ln w="516" cap="flat">
            <a:noFill/>
            <a:prstDash val="solid"/>
            <a:miter/>
          </a:ln>
        </p:spPr>
        <p:txBody>
          <a:bodyPr rtlCol="0" anchor="ctr"/>
          <a:lstStyle/>
          <a:p>
            <a:endParaRPr lang="en-US"/>
          </a:p>
        </p:txBody>
      </p:sp>
      <p:sp>
        <p:nvSpPr>
          <p:cNvPr id="3" name="Slide Number Placeholder 2">
            <a:extLst>
              <a:ext uri="{FF2B5EF4-FFF2-40B4-BE49-F238E27FC236}">
                <a16:creationId xmlns:a16="http://schemas.microsoft.com/office/drawing/2014/main" id="{DC39EB9B-E7ED-4478-BA61-1F0CDFECB619}"/>
              </a:ext>
            </a:extLst>
          </p:cNvPr>
          <p:cNvSpPr>
            <a:spLocks noGrp="1"/>
          </p:cNvSpPr>
          <p:nvPr>
            <p:ph type="sldNum" sz="quarter" idx="14"/>
          </p:nvPr>
        </p:nvSpPr>
        <p:spPr>
          <a:xfrm>
            <a:off x="8610600" y="6356350"/>
            <a:ext cx="2743200" cy="365125"/>
          </a:xfrm>
        </p:spPr>
        <p:txBody>
          <a:bodyPr vert="horz" lIns="91440" tIns="45720" rIns="91440" bIns="45720" rtlCol="0" anchor="ctr">
            <a:normAutofit/>
          </a:bodyPr>
          <a:lstStyle/>
          <a:p>
            <a:pPr>
              <a:spcAft>
                <a:spcPts val="600"/>
              </a:spcAft>
            </a:pPr>
            <a:fld id="{294A09A9-5501-47C1-A89A-A340965A2BE2}" type="slidenum">
              <a:rPr lang="en-US" smtClean="0"/>
              <a:pPr>
                <a:spcAft>
                  <a:spcPts val="600"/>
                </a:spcAft>
              </a:pPr>
              <a:t>4</a:t>
            </a:fld>
            <a:endParaRPr lang="en-US"/>
          </a:p>
        </p:txBody>
      </p:sp>
      <p:sp>
        <p:nvSpPr>
          <p:cNvPr id="43"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3460" y="503379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4"/>
          </a:solidFill>
          <a:ln w="751" cap="flat">
            <a:noFill/>
            <a:prstDash val="solid"/>
            <a:miter/>
          </a:ln>
        </p:spPr>
        <p:txBody>
          <a:bodyPr rtlCol="0" anchor="ctr"/>
          <a:lstStyle/>
          <a:p>
            <a:endParaRPr lang="en-US"/>
          </a:p>
        </p:txBody>
      </p:sp>
      <p:sp>
        <p:nvSpPr>
          <p:cNvPr id="6" name="Textfeld 5">
            <a:extLst>
              <a:ext uri="{FF2B5EF4-FFF2-40B4-BE49-F238E27FC236}">
                <a16:creationId xmlns:a16="http://schemas.microsoft.com/office/drawing/2014/main" id="{4A23A6A8-1B6C-D7EE-ECE1-8E24A44436B7}"/>
              </a:ext>
            </a:extLst>
          </p:cNvPr>
          <p:cNvSpPr txBox="1"/>
          <p:nvPr/>
        </p:nvSpPr>
        <p:spPr>
          <a:xfrm>
            <a:off x="1243740" y="1282944"/>
            <a:ext cx="2515252" cy="461665"/>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de-DE" sz="2400" b="1" dirty="0">
                <a:solidFill>
                  <a:schemeClr val="tx1"/>
                </a:solidFill>
              </a:rPr>
              <a:t>User-Eingabe</a:t>
            </a:r>
          </a:p>
        </p:txBody>
      </p:sp>
      <p:sp>
        <p:nvSpPr>
          <p:cNvPr id="17" name="Textfeld 16">
            <a:extLst>
              <a:ext uri="{FF2B5EF4-FFF2-40B4-BE49-F238E27FC236}">
                <a16:creationId xmlns:a16="http://schemas.microsoft.com/office/drawing/2014/main" id="{B0968E39-AEAB-8C03-C79D-D37ED382E777}"/>
              </a:ext>
            </a:extLst>
          </p:cNvPr>
          <p:cNvSpPr txBox="1"/>
          <p:nvPr/>
        </p:nvSpPr>
        <p:spPr>
          <a:xfrm>
            <a:off x="1067275" y="1975442"/>
            <a:ext cx="7372531" cy="830997"/>
          </a:xfrm>
          <a:prstGeom prst="rect">
            <a:avLst/>
          </a:prstGeom>
          <a:noFill/>
        </p:spPr>
        <p:txBody>
          <a:bodyPr wrap="none" rtlCol="0">
            <a:spAutoFit/>
          </a:bodyPr>
          <a:lstStyle/>
          <a:p>
            <a:pPr marL="285750" indent="-285750">
              <a:buFont typeface="Arial" panose="020B0604020202020204" pitchFamily="34" charset="0"/>
              <a:buChar char="•"/>
            </a:pPr>
            <a:r>
              <a:rPr lang="de-DE" sz="1600" b="1" dirty="0"/>
              <a:t>Benutzerfreundliche Oberfläche für einfache und präzise Dateneingabe</a:t>
            </a:r>
          </a:p>
          <a:p>
            <a:endParaRPr lang="de-DE" sz="1600" b="1" dirty="0"/>
          </a:p>
          <a:p>
            <a:pPr marL="285750" indent="-285750">
              <a:buFont typeface="Arial" panose="020B0604020202020204" pitchFamily="34" charset="0"/>
              <a:buChar char="•"/>
            </a:pPr>
            <a:r>
              <a:rPr lang="de-DE" sz="1600" b="1" dirty="0"/>
              <a:t>Klare Aufforderung zur Eingabe von relevanten Immobiliendaten.</a:t>
            </a:r>
          </a:p>
        </p:txBody>
      </p:sp>
      <p:sp>
        <p:nvSpPr>
          <p:cNvPr id="19" name="Textfeld 18">
            <a:extLst>
              <a:ext uri="{FF2B5EF4-FFF2-40B4-BE49-F238E27FC236}">
                <a16:creationId xmlns:a16="http://schemas.microsoft.com/office/drawing/2014/main" id="{35A69318-7EFE-9B4F-AE98-5984D25439B5}"/>
              </a:ext>
            </a:extLst>
          </p:cNvPr>
          <p:cNvSpPr txBox="1"/>
          <p:nvPr/>
        </p:nvSpPr>
        <p:spPr>
          <a:xfrm>
            <a:off x="1081016" y="3439432"/>
            <a:ext cx="5458546" cy="2062103"/>
          </a:xfrm>
          <a:prstGeom prst="rect">
            <a:avLst/>
          </a:prstGeom>
          <a:noFill/>
        </p:spPr>
        <p:txBody>
          <a:bodyPr wrap="none" rtlCol="0">
            <a:spAutoFit/>
          </a:bodyPr>
          <a:lstStyle/>
          <a:p>
            <a:pPr marL="285750" indent="-285750">
              <a:buFont typeface="Arial" panose="020B0604020202020204" pitchFamily="34" charset="0"/>
              <a:buChar char="•"/>
            </a:pPr>
            <a:r>
              <a:rPr lang="de-DE" sz="1600" b="1" dirty="0"/>
              <a:t>Grafische Benutzeroberfläche(GUI) </a:t>
            </a:r>
          </a:p>
          <a:p>
            <a:r>
              <a:rPr lang="de-DE" sz="1600" b="1" dirty="0"/>
              <a:t>     für eine leicht und verständliche Interaktion.</a:t>
            </a:r>
          </a:p>
          <a:p>
            <a:endParaRPr lang="de-DE" sz="1600" b="1" dirty="0"/>
          </a:p>
          <a:p>
            <a:pPr marL="285750" indent="-285750">
              <a:buFont typeface="Arial" panose="020B0604020202020204" pitchFamily="34" charset="0"/>
              <a:buChar char="•"/>
            </a:pPr>
            <a:r>
              <a:rPr lang="de-DE" sz="1600" b="1" dirty="0"/>
              <a:t>Ansprechendes Design, </a:t>
            </a:r>
          </a:p>
          <a:p>
            <a:r>
              <a:rPr lang="de-DE" sz="1600" b="1" dirty="0"/>
              <a:t>     dass eine angenehm effiziente Nutzung ermöglicht</a:t>
            </a:r>
          </a:p>
          <a:p>
            <a:endParaRPr lang="de-DE" sz="1600" b="1" dirty="0"/>
          </a:p>
          <a:p>
            <a:pPr marL="285750" indent="-285750">
              <a:buFont typeface="Arial" panose="020B0604020202020204" pitchFamily="34" charset="0"/>
              <a:buChar char="•"/>
            </a:pPr>
            <a:r>
              <a:rPr lang="de-DE" sz="1600" b="1" dirty="0"/>
              <a:t>Leicht zu bedienen, </a:t>
            </a:r>
          </a:p>
          <a:p>
            <a:r>
              <a:rPr lang="de-DE" sz="1600" b="1" dirty="0"/>
              <a:t>     selbst für Nutzer ohne technischen Hintergrund</a:t>
            </a:r>
          </a:p>
        </p:txBody>
      </p:sp>
      <p:graphicFrame>
        <p:nvGraphicFramePr>
          <p:cNvPr id="9" name="Diagramm 8">
            <a:extLst>
              <a:ext uri="{FF2B5EF4-FFF2-40B4-BE49-F238E27FC236}">
                <a16:creationId xmlns:a16="http://schemas.microsoft.com/office/drawing/2014/main" id="{A7F89592-5681-F521-C89B-97DAD9DDA46F}"/>
              </a:ext>
            </a:extLst>
          </p:cNvPr>
          <p:cNvGraphicFramePr/>
          <p:nvPr>
            <p:extLst>
              <p:ext uri="{D42A27DB-BD31-4B8C-83A1-F6EECF244321}">
                <p14:modId xmlns:p14="http://schemas.microsoft.com/office/powerpoint/2010/main" val="2687507536"/>
              </p:ext>
            </p:extLst>
          </p:nvPr>
        </p:nvGraphicFramePr>
        <p:xfrm>
          <a:off x="4382606" y="2619118"/>
          <a:ext cx="6457587" cy="41159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2941946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3" name="Straight Connector 32">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35" name="Rectangle 34">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C54FA453-CA6F-4ED8-B4B2-61C3D67FF6E5}"/>
              </a:ext>
            </a:extLst>
          </p:cNvPr>
          <p:cNvSpPr>
            <a:spLocks noGrp="1"/>
          </p:cNvSpPr>
          <p:nvPr>
            <p:ph type="title"/>
          </p:nvPr>
        </p:nvSpPr>
        <p:spPr>
          <a:xfrm>
            <a:off x="3904953" y="138313"/>
            <a:ext cx="4382093" cy="898225"/>
          </a:xfrm>
        </p:spPr>
        <p:txBody>
          <a:bodyPr vert="horz" lIns="91440" tIns="45720" rIns="91440" bIns="45720" rtlCol="0" anchor="t">
            <a:normAutofit fontScale="90000"/>
          </a:bodyPr>
          <a:lstStyle/>
          <a:p>
            <a:r>
              <a:rPr lang="en-US" sz="6600" b="1" kern="1200" dirty="0" err="1">
                <a:ln w="9525">
                  <a:solidFill>
                    <a:schemeClr val="bg1"/>
                  </a:solidFill>
                  <a:prstDash val="solid"/>
                </a:ln>
                <a:effectLst>
                  <a:outerShdw blurRad="12700" dist="38100" dir="2700000" algn="tl" rotWithShape="0">
                    <a:schemeClr val="bg1">
                      <a:lumMod val="50000"/>
                    </a:schemeClr>
                  </a:outerShdw>
                </a:effectLst>
                <a:latin typeface="+mj-lt"/>
                <a:ea typeface="+mj-ea"/>
                <a:cs typeface="+mj-cs"/>
              </a:rPr>
              <a:t>Funktionen</a:t>
            </a:r>
            <a:r>
              <a:rPr lang="en-US" sz="6600" kern="1200" dirty="0">
                <a:solidFill>
                  <a:schemeClr val="tx1"/>
                </a:solidFill>
                <a:latin typeface="+mj-lt"/>
                <a:ea typeface="+mj-ea"/>
                <a:cs typeface="+mj-cs"/>
              </a:rPr>
              <a:t> </a:t>
            </a:r>
          </a:p>
        </p:txBody>
      </p:sp>
      <p:sp>
        <p:nvSpPr>
          <p:cNvPr id="37"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6581" y="2533361"/>
            <a:ext cx="171515" cy="171514"/>
          </a:xfrm>
          <a:custGeom>
            <a:avLst/>
            <a:gdLst>
              <a:gd name="connsiteX0" fmla="*/ 159874 w 171515"/>
              <a:gd name="connsiteY0" fmla="*/ 74116 h 171514"/>
              <a:gd name="connsiteX1" fmla="*/ 97399 w 171515"/>
              <a:gd name="connsiteY1" fmla="*/ 74116 h 171514"/>
              <a:gd name="connsiteX2" fmla="*/ 97399 w 171515"/>
              <a:gd name="connsiteY2" fmla="*/ 11641 h 171514"/>
              <a:gd name="connsiteX3" fmla="*/ 85758 w 171515"/>
              <a:gd name="connsiteY3" fmla="*/ 0 h 171514"/>
              <a:gd name="connsiteX4" fmla="*/ 74116 w 171515"/>
              <a:gd name="connsiteY4" fmla="*/ 11641 h 171514"/>
              <a:gd name="connsiteX5" fmla="*/ 74116 w 171515"/>
              <a:gd name="connsiteY5" fmla="*/ 74116 h 171514"/>
              <a:gd name="connsiteX6" fmla="*/ 11641 w 171515"/>
              <a:gd name="connsiteY6" fmla="*/ 74116 h 171514"/>
              <a:gd name="connsiteX7" fmla="*/ 0 w 171515"/>
              <a:gd name="connsiteY7" fmla="*/ 85757 h 171514"/>
              <a:gd name="connsiteX8" fmla="*/ 11641 w 171515"/>
              <a:gd name="connsiteY8" fmla="*/ 97398 h 171514"/>
              <a:gd name="connsiteX9" fmla="*/ 74116 w 171515"/>
              <a:gd name="connsiteY9" fmla="*/ 97398 h 171514"/>
              <a:gd name="connsiteX10" fmla="*/ 74116 w 171515"/>
              <a:gd name="connsiteY10" fmla="*/ 159873 h 171514"/>
              <a:gd name="connsiteX11" fmla="*/ 85758 w 171515"/>
              <a:gd name="connsiteY11" fmla="*/ 171514 h 171514"/>
              <a:gd name="connsiteX12" fmla="*/ 97399 w 171515"/>
              <a:gd name="connsiteY12" fmla="*/ 159873 h 171514"/>
              <a:gd name="connsiteX13" fmla="*/ 97399 w 171515"/>
              <a:gd name="connsiteY13" fmla="*/ 97398 h 171514"/>
              <a:gd name="connsiteX14" fmla="*/ 159874 w 171515"/>
              <a:gd name="connsiteY14" fmla="*/ 97398 h 171514"/>
              <a:gd name="connsiteX15" fmla="*/ 171515 w 171515"/>
              <a:gd name="connsiteY15" fmla="*/ 85757 h 171514"/>
              <a:gd name="connsiteX16" fmla="*/ 159874 w 171515"/>
              <a:gd name="connsiteY16" fmla="*/ 74116 h 171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4">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7"/>
                </a:cubicBezTo>
                <a:cubicBezTo>
                  <a:pt x="0" y="92186"/>
                  <a:pt x="5212" y="97398"/>
                  <a:pt x="11641" y="97398"/>
                </a:cubicBezTo>
                <a:lnTo>
                  <a:pt x="74116" y="97398"/>
                </a:lnTo>
                <a:lnTo>
                  <a:pt x="74116" y="159873"/>
                </a:lnTo>
                <a:cubicBezTo>
                  <a:pt x="74116" y="166302"/>
                  <a:pt x="79328" y="171514"/>
                  <a:pt x="85758" y="171514"/>
                </a:cubicBezTo>
                <a:cubicBezTo>
                  <a:pt x="92187" y="171514"/>
                  <a:pt x="97399" y="166302"/>
                  <a:pt x="97399" y="159873"/>
                </a:cubicBezTo>
                <a:lnTo>
                  <a:pt x="97399" y="97398"/>
                </a:lnTo>
                <a:lnTo>
                  <a:pt x="159874" y="97398"/>
                </a:lnTo>
                <a:cubicBezTo>
                  <a:pt x="166303" y="97398"/>
                  <a:pt x="171515" y="92186"/>
                  <a:pt x="171515" y="85757"/>
                </a:cubicBezTo>
                <a:cubicBezTo>
                  <a:pt x="171515" y="79328"/>
                  <a:pt x="166303" y="74116"/>
                  <a:pt x="159874" y="74116"/>
                </a:cubicBezTo>
                <a:close/>
              </a:path>
            </a:pathLst>
          </a:custGeom>
          <a:solidFill>
            <a:schemeClr val="accent4"/>
          </a:solidFill>
          <a:ln w="776" cap="flat">
            <a:noFill/>
            <a:prstDash val="solid"/>
            <a:miter/>
          </a:ln>
        </p:spPr>
        <p:txBody>
          <a:bodyPr rtlCol="0" anchor="ctr"/>
          <a:lstStyle/>
          <a:p>
            <a:endParaRPr lang="en-US"/>
          </a:p>
        </p:txBody>
      </p:sp>
      <p:cxnSp>
        <p:nvCxnSpPr>
          <p:cNvPr id="39" name="Straight Connector 38">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0784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41"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98974" y="3806471"/>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4"/>
          </a:solidFill>
          <a:ln w="516" cap="flat">
            <a:noFill/>
            <a:prstDash val="solid"/>
            <a:miter/>
          </a:ln>
        </p:spPr>
        <p:txBody>
          <a:bodyPr rtlCol="0" anchor="ctr"/>
          <a:lstStyle/>
          <a:p>
            <a:endParaRPr lang="en-US"/>
          </a:p>
        </p:txBody>
      </p:sp>
      <p:sp>
        <p:nvSpPr>
          <p:cNvPr id="3" name="Slide Number Placeholder 2">
            <a:extLst>
              <a:ext uri="{FF2B5EF4-FFF2-40B4-BE49-F238E27FC236}">
                <a16:creationId xmlns:a16="http://schemas.microsoft.com/office/drawing/2014/main" id="{DC39EB9B-E7ED-4478-BA61-1F0CDFECB619}"/>
              </a:ext>
            </a:extLst>
          </p:cNvPr>
          <p:cNvSpPr>
            <a:spLocks noGrp="1"/>
          </p:cNvSpPr>
          <p:nvPr>
            <p:ph type="sldNum" sz="quarter" idx="14"/>
          </p:nvPr>
        </p:nvSpPr>
        <p:spPr>
          <a:xfrm>
            <a:off x="8610600" y="6356350"/>
            <a:ext cx="2743200" cy="365125"/>
          </a:xfrm>
        </p:spPr>
        <p:txBody>
          <a:bodyPr vert="horz" lIns="91440" tIns="45720" rIns="91440" bIns="45720" rtlCol="0" anchor="ctr">
            <a:normAutofit/>
          </a:bodyPr>
          <a:lstStyle/>
          <a:p>
            <a:pPr>
              <a:spcAft>
                <a:spcPts val="600"/>
              </a:spcAft>
            </a:pPr>
            <a:fld id="{294A09A9-5501-47C1-A89A-A340965A2BE2}" type="slidenum">
              <a:rPr lang="en-US" smtClean="0"/>
              <a:pPr>
                <a:spcAft>
                  <a:spcPts val="600"/>
                </a:spcAft>
              </a:pPr>
              <a:t>5</a:t>
            </a:fld>
            <a:endParaRPr lang="en-US"/>
          </a:p>
        </p:txBody>
      </p:sp>
      <p:sp>
        <p:nvSpPr>
          <p:cNvPr id="43"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3460" y="503379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4"/>
          </a:solidFill>
          <a:ln w="751" cap="flat">
            <a:noFill/>
            <a:prstDash val="solid"/>
            <a:miter/>
          </a:ln>
        </p:spPr>
        <p:txBody>
          <a:bodyPr rtlCol="0" anchor="ctr"/>
          <a:lstStyle/>
          <a:p>
            <a:endParaRPr lang="en-US"/>
          </a:p>
        </p:txBody>
      </p:sp>
      <p:sp>
        <p:nvSpPr>
          <p:cNvPr id="8" name="Textfeld 7">
            <a:extLst>
              <a:ext uri="{FF2B5EF4-FFF2-40B4-BE49-F238E27FC236}">
                <a16:creationId xmlns:a16="http://schemas.microsoft.com/office/drawing/2014/main" id="{03829955-AAC8-A387-B6E5-6F62EA913CA1}"/>
              </a:ext>
            </a:extLst>
          </p:cNvPr>
          <p:cNvSpPr txBox="1"/>
          <p:nvPr/>
        </p:nvSpPr>
        <p:spPr>
          <a:xfrm>
            <a:off x="1081016" y="1084599"/>
            <a:ext cx="7568097" cy="46166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de-DE" sz="2400" b="1" dirty="0"/>
              <a:t>Automatische Berechnung komplexer Preis-formel</a:t>
            </a:r>
          </a:p>
        </p:txBody>
      </p:sp>
      <p:sp>
        <p:nvSpPr>
          <p:cNvPr id="11" name="Textfeld 10">
            <a:extLst>
              <a:ext uri="{FF2B5EF4-FFF2-40B4-BE49-F238E27FC236}">
                <a16:creationId xmlns:a16="http://schemas.microsoft.com/office/drawing/2014/main" id="{1E754B38-8FD3-4D7D-FDFB-D02D86F42C1B}"/>
              </a:ext>
            </a:extLst>
          </p:cNvPr>
          <p:cNvSpPr txBox="1"/>
          <p:nvPr/>
        </p:nvSpPr>
        <p:spPr>
          <a:xfrm>
            <a:off x="1081016" y="2955718"/>
            <a:ext cx="3552576" cy="46166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de-DE" sz="2400" b="1" dirty="0"/>
              <a:t>Ausgabe Formatierung</a:t>
            </a:r>
          </a:p>
        </p:txBody>
      </p:sp>
      <p:sp>
        <p:nvSpPr>
          <p:cNvPr id="21" name="Textfeld 20">
            <a:extLst>
              <a:ext uri="{FF2B5EF4-FFF2-40B4-BE49-F238E27FC236}">
                <a16:creationId xmlns:a16="http://schemas.microsoft.com/office/drawing/2014/main" id="{2CBDA247-2EF4-867B-D418-C874B30A0847}"/>
              </a:ext>
            </a:extLst>
          </p:cNvPr>
          <p:cNvSpPr txBox="1"/>
          <p:nvPr/>
        </p:nvSpPr>
        <p:spPr>
          <a:xfrm>
            <a:off x="1018401" y="1662937"/>
            <a:ext cx="9921414" cy="1077218"/>
          </a:xfrm>
          <a:prstGeom prst="rect">
            <a:avLst/>
          </a:prstGeom>
          <a:noFill/>
        </p:spPr>
        <p:txBody>
          <a:bodyPr wrap="square" rtlCol="0">
            <a:spAutoFit/>
          </a:bodyPr>
          <a:lstStyle/>
          <a:p>
            <a:pPr marL="285750" indent="-285750">
              <a:buFont typeface="Arial" panose="020B0604020202020204" pitchFamily="34" charset="0"/>
              <a:buChar char="•"/>
            </a:pPr>
            <a:r>
              <a:rPr lang="de-DE" sz="1600" b="1" dirty="0"/>
              <a:t>Kombination verschiedener Faktoren in einer dynamischen Formel.</a:t>
            </a:r>
          </a:p>
          <a:p>
            <a:pPr marL="285750" indent="-285750">
              <a:buFont typeface="Arial" panose="020B0604020202020204" pitchFamily="34" charset="0"/>
              <a:buChar char="•"/>
            </a:pPr>
            <a:r>
              <a:rPr lang="de-DE" sz="1600" b="1" dirty="0"/>
              <a:t>Algorithmus berücksichtig Grundstücks- und Wohnfläche, Ausstattung, Standort und weitere relevante Kriterien.</a:t>
            </a:r>
          </a:p>
          <a:p>
            <a:pPr marL="285750" indent="-285750">
              <a:buFont typeface="Arial" panose="020B0604020202020204" pitchFamily="34" charset="0"/>
              <a:buChar char="•"/>
            </a:pPr>
            <a:r>
              <a:rPr lang="de-DE" sz="1600" b="1" dirty="0"/>
              <a:t>Flexible Anpassung der Formel für zukünftige Erweiterungen oder Änderungen.</a:t>
            </a:r>
          </a:p>
        </p:txBody>
      </p:sp>
      <p:sp>
        <p:nvSpPr>
          <p:cNvPr id="23" name="Textfeld 22">
            <a:extLst>
              <a:ext uri="{FF2B5EF4-FFF2-40B4-BE49-F238E27FC236}">
                <a16:creationId xmlns:a16="http://schemas.microsoft.com/office/drawing/2014/main" id="{848C3EF6-0ED1-7EEE-7936-07B6F1E3BB30}"/>
              </a:ext>
            </a:extLst>
          </p:cNvPr>
          <p:cNvSpPr txBox="1"/>
          <p:nvPr/>
        </p:nvSpPr>
        <p:spPr>
          <a:xfrm>
            <a:off x="1018401" y="3610579"/>
            <a:ext cx="8642109" cy="338554"/>
          </a:xfrm>
          <a:prstGeom prst="rect">
            <a:avLst/>
          </a:prstGeom>
          <a:noFill/>
        </p:spPr>
        <p:txBody>
          <a:bodyPr wrap="none" rtlCol="0">
            <a:spAutoFit/>
          </a:bodyPr>
          <a:lstStyle/>
          <a:p>
            <a:pPr marL="285750" indent="-285750">
              <a:buFont typeface="Arial" panose="020B0604020202020204" pitchFamily="34" charset="0"/>
              <a:buChar char="•"/>
            </a:pPr>
            <a:r>
              <a:rPr lang="de-DE" sz="1600" b="1" dirty="0"/>
              <a:t>Klar strukturierte und gut lesbare Ausgabe für den Benutzer ( String-Formatierung )</a:t>
            </a:r>
          </a:p>
        </p:txBody>
      </p:sp>
      <p:pic>
        <p:nvPicPr>
          <p:cNvPr id="20" name="Grafik 19" descr="Ein Bild, das Text, Screenshot, Software, Zahl enthält.&#10;&#10;Automatisch generierte Beschreibung">
            <a:extLst>
              <a:ext uri="{FF2B5EF4-FFF2-40B4-BE49-F238E27FC236}">
                <a16:creationId xmlns:a16="http://schemas.microsoft.com/office/drawing/2014/main" id="{79735F70-5728-3C51-7B90-35BDBB99F09E}"/>
              </a:ext>
            </a:extLst>
          </p:cNvPr>
          <p:cNvPicPr>
            <a:picLocks noChangeAspect="1"/>
          </p:cNvPicPr>
          <p:nvPr/>
        </p:nvPicPr>
        <p:blipFill>
          <a:blip r:embed="rId2"/>
          <a:stretch>
            <a:fillRect/>
          </a:stretch>
        </p:blipFill>
        <p:spPr>
          <a:xfrm>
            <a:off x="3396494" y="4114789"/>
            <a:ext cx="5399009" cy="2401628"/>
          </a:xfrm>
          <a:prstGeom prst="rect">
            <a:avLst/>
          </a:prstGeom>
        </p:spPr>
      </p:pic>
    </p:spTree>
    <p:extLst>
      <p:ext uri="{BB962C8B-B14F-4D97-AF65-F5344CB8AC3E}">
        <p14:creationId xmlns:p14="http://schemas.microsoft.com/office/powerpoint/2010/main" val="17098866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1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30" name="Straight Connector 2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1"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32"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33"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sp>
        <p:nvSpPr>
          <p:cNvPr id="13" name="Slide Number Placeholder 12">
            <a:extLst>
              <a:ext uri="{FF2B5EF4-FFF2-40B4-BE49-F238E27FC236}">
                <a16:creationId xmlns:a16="http://schemas.microsoft.com/office/drawing/2014/main" id="{F27A0308-5E9B-49B9-8172-A9FCE07E1EF8}"/>
              </a:ext>
            </a:extLst>
          </p:cNvPr>
          <p:cNvSpPr>
            <a:spLocks noGrp="1"/>
          </p:cNvSpPr>
          <p:nvPr>
            <p:ph type="sldNum" sz="quarter" idx="12"/>
          </p:nvPr>
        </p:nvSpPr>
        <p:spPr>
          <a:xfrm>
            <a:off x="8610600" y="6356350"/>
            <a:ext cx="2743200" cy="365125"/>
          </a:xfrm>
        </p:spPr>
        <p:txBody>
          <a:bodyPr>
            <a:normAutofit/>
          </a:bodyPr>
          <a:lstStyle/>
          <a:p>
            <a:pPr>
              <a:spcAft>
                <a:spcPts val="600"/>
              </a:spcAft>
            </a:pPr>
            <a:r>
              <a:rPr lang="en-US" dirty="0"/>
              <a:t>4</a:t>
            </a:r>
          </a:p>
        </p:txBody>
      </p:sp>
      <p:graphicFrame>
        <p:nvGraphicFramePr>
          <p:cNvPr id="14" name="Content Placeholder 6" descr="Timeline graphic with arrows pointing to the right.">
            <a:extLst>
              <a:ext uri="{FF2B5EF4-FFF2-40B4-BE49-F238E27FC236}">
                <a16:creationId xmlns:a16="http://schemas.microsoft.com/office/drawing/2014/main" id="{CEC6DA80-0404-4CED-A682-9D41A16B341E}"/>
              </a:ext>
            </a:extLst>
          </p:cNvPr>
          <p:cNvGraphicFramePr>
            <a:graphicFrameLocks noGrp="1"/>
          </p:cNvGraphicFramePr>
          <p:nvPr>
            <p:ph idx="1"/>
            <p:extLst>
              <p:ext uri="{D42A27DB-BD31-4B8C-83A1-F6EECF244321}">
                <p14:modId xmlns:p14="http://schemas.microsoft.com/office/powerpoint/2010/main" val="4086130528"/>
              </p:ext>
            </p:extLst>
          </p:nvPr>
        </p:nvGraphicFramePr>
        <p:xfrm>
          <a:off x="960510" y="1365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Grafik 2" descr="Ein Bild, das Text, Screenshot, Software, Computersymbol enthält.&#10;&#10;Automatisch generierte Beschreibung">
            <a:extLst>
              <a:ext uri="{FF2B5EF4-FFF2-40B4-BE49-F238E27FC236}">
                <a16:creationId xmlns:a16="http://schemas.microsoft.com/office/drawing/2014/main" id="{2550C726-86BE-A68F-888C-17544D46F096}"/>
              </a:ext>
            </a:extLst>
          </p:cNvPr>
          <p:cNvPicPr>
            <a:picLocks noChangeAspect="1"/>
          </p:cNvPicPr>
          <p:nvPr/>
        </p:nvPicPr>
        <p:blipFill>
          <a:blip r:embed="rId7"/>
          <a:stretch>
            <a:fillRect/>
          </a:stretch>
        </p:blipFill>
        <p:spPr>
          <a:xfrm>
            <a:off x="3876040" y="4186286"/>
            <a:ext cx="4439920" cy="2471642"/>
          </a:xfrm>
          <a:prstGeom prst="rect">
            <a:avLst/>
          </a:prstGeom>
        </p:spPr>
      </p:pic>
    </p:spTree>
    <p:extLst>
      <p:ext uri="{BB962C8B-B14F-4D97-AF65-F5344CB8AC3E}">
        <p14:creationId xmlns:p14="http://schemas.microsoft.com/office/powerpoint/2010/main" val="315928863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5" name="Straight Connector 114">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7" name="Rectangle 116">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itle 32">
            <a:extLst>
              <a:ext uri="{FF2B5EF4-FFF2-40B4-BE49-F238E27FC236}">
                <a16:creationId xmlns:a16="http://schemas.microsoft.com/office/drawing/2014/main" id="{4CDFAA45-882A-416F-A852-1A8343E4FECD}"/>
              </a:ext>
            </a:extLst>
          </p:cNvPr>
          <p:cNvSpPr>
            <a:spLocks noGrp="1"/>
          </p:cNvSpPr>
          <p:nvPr>
            <p:ph type="title"/>
          </p:nvPr>
        </p:nvSpPr>
        <p:spPr>
          <a:xfrm>
            <a:off x="0" y="801520"/>
            <a:ext cx="4005157" cy="1342781"/>
          </a:xfrm>
        </p:spPr>
        <p:txBody>
          <a:bodyPr vert="horz" lIns="91440" tIns="45720" rIns="91440" bIns="45720" rtlCol="0" anchor="b">
            <a:normAutofit/>
          </a:bodyPr>
          <a:lstStyle/>
          <a:p>
            <a:pPr algn="r"/>
            <a:r>
              <a:rPr lang="en-US" sz="7200" b="1" i="0" u="sng" kern="1200" cap="all" baseline="0" dirty="0">
                <a:latin typeface="+mj-lt"/>
                <a:ea typeface="+mj-ea"/>
                <a:cs typeface="+mj-cs"/>
              </a:rPr>
              <a:t>THANK</a:t>
            </a:r>
          </a:p>
        </p:txBody>
      </p:sp>
      <p:sp>
        <p:nvSpPr>
          <p:cNvPr id="21" name="Slide Number Placeholder 20">
            <a:extLst>
              <a:ext uri="{FF2B5EF4-FFF2-40B4-BE49-F238E27FC236}">
                <a16:creationId xmlns:a16="http://schemas.microsoft.com/office/drawing/2014/main" id="{A701E3E3-1EDC-4514-BE7A-4D0037F76908}"/>
              </a:ext>
            </a:extLst>
          </p:cNvPr>
          <p:cNvSpPr>
            <a:spLocks noGrp="1"/>
          </p:cNvSpPr>
          <p:nvPr>
            <p:ph type="sldNum" sz="quarter" idx="12"/>
          </p:nvPr>
        </p:nvSpPr>
        <p:spPr>
          <a:xfrm>
            <a:off x="4924660" y="6388033"/>
            <a:ext cx="1465253" cy="365125"/>
          </a:xfrm>
        </p:spPr>
        <p:txBody>
          <a:bodyPr vert="horz" lIns="91440" tIns="45720" rIns="91440" bIns="45720" rtlCol="0" anchor="ctr">
            <a:normAutofit/>
          </a:bodyPr>
          <a:lstStyle/>
          <a:p>
            <a:pPr>
              <a:spcAft>
                <a:spcPts val="600"/>
              </a:spcAft>
            </a:pPr>
            <a:fld id="{940FC791-DFC4-4331-9510-C1DC42A8D2F0}" type="slidenum">
              <a:rPr lang="en-US" smtClean="0"/>
              <a:pPr>
                <a:spcAft>
                  <a:spcPts val="600"/>
                </a:spcAft>
              </a:pPr>
              <a:t>7</a:t>
            </a:fld>
            <a:endParaRPr lang="en-US"/>
          </a:p>
        </p:txBody>
      </p:sp>
      <p:cxnSp>
        <p:nvCxnSpPr>
          <p:cNvPr id="119" name="Straight Connector 118">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9322" y="6274341"/>
            <a:ext cx="11353800"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3" name="Grafik 2" descr="Ein Bild, das draußen, Landfahrzeug, Fahrzeug, Fenster enthält.&#10;&#10;Automatisch generierte Beschreibung">
            <a:extLst>
              <a:ext uri="{FF2B5EF4-FFF2-40B4-BE49-F238E27FC236}">
                <a16:creationId xmlns:a16="http://schemas.microsoft.com/office/drawing/2014/main" id="{1120EDE6-C55F-8F1C-B6CE-01B80D24D63D}"/>
              </a:ext>
            </a:extLst>
          </p:cNvPr>
          <p:cNvPicPr>
            <a:picLocks noChangeAspect="1"/>
          </p:cNvPicPr>
          <p:nvPr/>
        </p:nvPicPr>
        <p:blipFill>
          <a:blip r:embed="rId3"/>
          <a:stretch>
            <a:fillRect/>
          </a:stretch>
        </p:blipFill>
        <p:spPr>
          <a:xfrm>
            <a:off x="4572274" y="1378653"/>
            <a:ext cx="2839591" cy="3786121"/>
          </a:xfrm>
          <a:prstGeom prst="rect">
            <a:avLst/>
          </a:prstGeom>
        </p:spPr>
      </p:pic>
      <p:pic>
        <p:nvPicPr>
          <p:cNvPr id="5" name="Grafik 4" descr="Ein Bild, das Cartoon, Himmel, Haus, Baum enthält.&#10;&#10;Automatisch generierte Beschreibung">
            <a:extLst>
              <a:ext uri="{FF2B5EF4-FFF2-40B4-BE49-F238E27FC236}">
                <a16:creationId xmlns:a16="http://schemas.microsoft.com/office/drawing/2014/main" id="{D679164A-E150-11B9-09DC-046F6D8FADBF}"/>
              </a:ext>
            </a:extLst>
          </p:cNvPr>
          <p:cNvPicPr>
            <a:picLocks noChangeAspect="1"/>
          </p:cNvPicPr>
          <p:nvPr/>
        </p:nvPicPr>
        <p:blipFill>
          <a:blip r:embed="rId4"/>
          <a:stretch>
            <a:fillRect/>
          </a:stretch>
        </p:blipFill>
        <p:spPr>
          <a:xfrm>
            <a:off x="7549842" y="131867"/>
            <a:ext cx="4504181" cy="2794000"/>
          </a:xfrm>
          <a:prstGeom prst="rect">
            <a:avLst/>
          </a:prstGeom>
        </p:spPr>
      </p:pic>
      <p:pic>
        <p:nvPicPr>
          <p:cNvPr id="7" name="Grafik 6" descr="Ein Bild, das Person, Kleidung, draußen, Baum enthält.&#10;&#10;Automatisch generierte Beschreibung">
            <a:extLst>
              <a:ext uri="{FF2B5EF4-FFF2-40B4-BE49-F238E27FC236}">
                <a16:creationId xmlns:a16="http://schemas.microsoft.com/office/drawing/2014/main" id="{9DFD96EB-BA43-8D4D-020A-DB1DBA0FFE88}"/>
              </a:ext>
            </a:extLst>
          </p:cNvPr>
          <p:cNvPicPr>
            <a:picLocks noChangeAspect="1"/>
          </p:cNvPicPr>
          <p:nvPr/>
        </p:nvPicPr>
        <p:blipFill>
          <a:blip r:embed="rId5"/>
          <a:stretch>
            <a:fillRect/>
          </a:stretch>
        </p:blipFill>
        <p:spPr>
          <a:xfrm>
            <a:off x="174899" y="3299568"/>
            <a:ext cx="4275181" cy="2861082"/>
          </a:xfrm>
          <a:prstGeom prst="rect">
            <a:avLst/>
          </a:prstGeom>
        </p:spPr>
      </p:pic>
      <p:sp>
        <p:nvSpPr>
          <p:cNvPr id="20" name="Textfeld 19">
            <a:extLst>
              <a:ext uri="{FF2B5EF4-FFF2-40B4-BE49-F238E27FC236}">
                <a16:creationId xmlns:a16="http://schemas.microsoft.com/office/drawing/2014/main" id="{5614D195-0CF3-9625-DED6-45C5C58CA278}"/>
              </a:ext>
            </a:extLst>
          </p:cNvPr>
          <p:cNvSpPr txBox="1"/>
          <p:nvPr/>
        </p:nvSpPr>
        <p:spPr>
          <a:xfrm>
            <a:off x="8885318" y="2902382"/>
            <a:ext cx="2590792" cy="369332"/>
          </a:xfrm>
          <a:prstGeom prst="rect">
            <a:avLst/>
          </a:prstGeom>
          <a:noFill/>
        </p:spPr>
        <p:txBody>
          <a:bodyPr wrap="square" rtlCol="0">
            <a:spAutoFit/>
          </a:bodyPr>
          <a:lstStyle/>
          <a:p>
            <a:pPr algn="ctr"/>
            <a:r>
              <a:rPr lang="de-DE" b="1" dirty="0">
                <a:latin typeface="Aharoni" panose="02010803020104030203" pitchFamily="2" charset="-79"/>
                <a:cs typeface="Aharoni" panose="02010803020104030203" pitchFamily="2" charset="-79"/>
              </a:rPr>
              <a:t>Einfamilienhaus</a:t>
            </a:r>
          </a:p>
        </p:txBody>
      </p:sp>
      <p:sp>
        <p:nvSpPr>
          <p:cNvPr id="22" name="Textfeld 21">
            <a:extLst>
              <a:ext uri="{FF2B5EF4-FFF2-40B4-BE49-F238E27FC236}">
                <a16:creationId xmlns:a16="http://schemas.microsoft.com/office/drawing/2014/main" id="{7E497C5A-5B05-1689-39ED-57AB3615549B}"/>
              </a:ext>
            </a:extLst>
          </p:cNvPr>
          <p:cNvSpPr txBox="1"/>
          <p:nvPr/>
        </p:nvSpPr>
        <p:spPr>
          <a:xfrm>
            <a:off x="7978982" y="4035435"/>
            <a:ext cx="3263713" cy="1323439"/>
          </a:xfrm>
          <a:prstGeom prst="rect">
            <a:avLst/>
          </a:prstGeom>
          <a:noFill/>
        </p:spPr>
        <p:txBody>
          <a:bodyPr wrap="square" rtlCol="0">
            <a:spAutoFit/>
          </a:bodyPr>
          <a:lstStyle/>
          <a:p>
            <a:pPr algn="ctr"/>
            <a:r>
              <a:rPr lang="de-DE" sz="8000" b="1" u="sng" dirty="0">
                <a:solidFill>
                  <a:schemeClr val="bg1"/>
                </a:solidFill>
              </a:rPr>
              <a:t>YOU</a:t>
            </a:r>
          </a:p>
        </p:txBody>
      </p:sp>
      <p:sp>
        <p:nvSpPr>
          <p:cNvPr id="23" name="Textfeld 22">
            <a:extLst>
              <a:ext uri="{FF2B5EF4-FFF2-40B4-BE49-F238E27FC236}">
                <a16:creationId xmlns:a16="http://schemas.microsoft.com/office/drawing/2014/main" id="{9935EF05-96E5-2AFF-5A3E-A82C3412B178}"/>
              </a:ext>
            </a:extLst>
          </p:cNvPr>
          <p:cNvSpPr txBox="1"/>
          <p:nvPr/>
        </p:nvSpPr>
        <p:spPr>
          <a:xfrm>
            <a:off x="1154468" y="2945820"/>
            <a:ext cx="2918037" cy="382702"/>
          </a:xfrm>
          <a:prstGeom prst="rect">
            <a:avLst/>
          </a:prstGeom>
          <a:noFill/>
        </p:spPr>
        <p:txBody>
          <a:bodyPr wrap="square" rtlCol="0">
            <a:spAutoFit/>
          </a:bodyPr>
          <a:lstStyle/>
          <a:p>
            <a:r>
              <a:rPr lang="de-DE" b="1" dirty="0">
                <a:latin typeface="Aharoni" panose="02010803020104030203" pitchFamily="2" charset="-79"/>
                <a:cs typeface="Aharoni" panose="02010803020104030203" pitchFamily="2" charset="-79"/>
              </a:rPr>
              <a:t>Doppelhaushälfte</a:t>
            </a:r>
          </a:p>
        </p:txBody>
      </p:sp>
      <p:sp>
        <p:nvSpPr>
          <p:cNvPr id="25" name="Textfeld 24">
            <a:extLst>
              <a:ext uri="{FF2B5EF4-FFF2-40B4-BE49-F238E27FC236}">
                <a16:creationId xmlns:a16="http://schemas.microsoft.com/office/drawing/2014/main" id="{9E6F9929-8359-E329-7CF4-C651D4E4BDBB}"/>
              </a:ext>
            </a:extLst>
          </p:cNvPr>
          <p:cNvSpPr txBox="1"/>
          <p:nvPr/>
        </p:nvSpPr>
        <p:spPr>
          <a:xfrm>
            <a:off x="4881399" y="1009321"/>
            <a:ext cx="2429202" cy="369332"/>
          </a:xfrm>
          <a:prstGeom prst="rect">
            <a:avLst/>
          </a:prstGeom>
          <a:noFill/>
        </p:spPr>
        <p:txBody>
          <a:bodyPr wrap="square" rtlCol="0">
            <a:spAutoFit/>
          </a:bodyPr>
          <a:lstStyle/>
          <a:p>
            <a:r>
              <a:rPr lang="de-DE" b="1" dirty="0">
                <a:latin typeface="Aharoni" panose="02010803020104030203" pitchFamily="2" charset="-79"/>
                <a:cs typeface="Aharoni" panose="02010803020104030203" pitchFamily="2" charset="-79"/>
              </a:rPr>
              <a:t>Mehrfamilienhaus</a:t>
            </a:r>
          </a:p>
        </p:txBody>
      </p:sp>
    </p:spTree>
    <p:extLst>
      <p:ext uri="{BB962C8B-B14F-4D97-AF65-F5344CB8AC3E}">
        <p14:creationId xmlns:p14="http://schemas.microsoft.com/office/powerpoint/2010/main" val="987283912"/>
      </p:ext>
    </p:extLst>
  </p:cSld>
  <p:clrMapOvr>
    <a:masterClrMapping/>
  </p:clrMapOvr>
  <mc:AlternateContent xmlns:mc="http://schemas.openxmlformats.org/markup-compatibility/2006" xmlns:p14="http://schemas.microsoft.com/office/powerpoint/2010/main">
    <mc:Choice Requires="p14">
      <p:transition spd="slow" p14:dur="4500">
        <p14:vortex dir="r"/>
      </p:transition>
    </mc:Choice>
    <mc:Fallback xmlns="">
      <p:transition spd="slow">
        <p:fade/>
      </p:transition>
    </mc:Fallback>
  </mc:AlternateContent>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3A5D3A3-379F-4885-9B8F-586D59BB1A84}">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A5580B19-6BDD-4CE4-B66E-A7A0D928F6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3D3B2D6-6B1C-4F64-807F-0FF223861F6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_GradientVTI</Template>
  <TotalTime>0</TotalTime>
  <Words>428</Words>
  <Application>Microsoft Office PowerPoint</Application>
  <PresentationFormat>Breitbild</PresentationFormat>
  <Paragraphs>74</Paragraphs>
  <Slides>7</Slides>
  <Notes>1</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7</vt:i4>
      </vt:variant>
    </vt:vector>
  </HeadingPairs>
  <TitlesOfParts>
    <vt:vector size="15" baseType="lpstr">
      <vt:lpstr>Aharoni</vt:lpstr>
      <vt:lpstr>Arial</vt:lpstr>
      <vt:lpstr>Bahnschrift Condensed</vt:lpstr>
      <vt:lpstr>Calibri</vt:lpstr>
      <vt:lpstr>Google Sans</vt:lpstr>
      <vt:lpstr>Google Sans Text</vt:lpstr>
      <vt:lpstr>Univers</vt:lpstr>
      <vt:lpstr>GradientVTI</vt:lpstr>
      <vt:lpstr>Das (sorgfältig-auserlesene) Team</vt:lpstr>
      <vt:lpstr>Immobilienpreis-Rechner:   Schätzpreisberechnung  Benutzerinteraktiv   Schnell &amp; Einfach</vt:lpstr>
      <vt:lpstr>PowerPoint-Präsentation</vt:lpstr>
      <vt:lpstr>Funktionen </vt:lpstr>
      <vt:lpstr>Funktionen </vt:lpstr>
      <vt:lpstr>PowerPoint-Präsentation</vt:lpstr>
      <vt:lpstr>THANK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2021-04-27T15:34:38Z</dcterms:created>
  <dcterms:modified xsi:type="dcterms:W3CDTF">2024-01-23T09:16:59Z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