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7214"/>
            <a:ext cx="7772400" cy="2614612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Cambria" pitchFamily="18" charset="0"/>
                <a:ea typeface="Cambria" pitchFamily="18" charset="0"/>
              </a:rPr>
              <a:t>STOCK ANALYSIS</a:t>
            </a:r>
            <a:endParaRPr sz="6600" b="1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b="1" smtClean="0"/>
              <a:t>Presented </a:t>
            </a:r>
            <a:r>
              <a:rPr b="1"/>
              <a:t>by</a:t>
            </a:r>
            <a:r>
              <a:rPr b="1"/>
              <a:t>: </a:t>
            </a:r>
            <a:r>
              <a:rPr lang="en-US" b="1" dirty="0" err="1" smtClean="0"/>
              <a:t>Sreeja</a:t>
            </a:r>
            <a:r>
              <a:rPr lang="en-US" b="1" dirty="0" smtClean="0"/>
              <a:t> </a:t>
            </a:r>
            <a:r>
              <a:rPr lang="en-US" b="1" dirty="0" err="1" smtClean="0"/>
              <a:t>Enabothula</a:t>
            </a:r>
            <a:endParaRPr b="1"/>
          </a:p>
          <a:p>
            <a:r>
              <a:rPr b="1"/>
              <a:t>Date</a:t>
            </a:r>
            <a:r>
              <a:rPr b="1"/>
              <a:t>: </a:t>
            </a:r>
            <a:r>
              <a:rPr lang="en-US" b="1" dirty="0" smtClean="0"/>
              <a:t>17th </a:t>
            </a:r>
            <a:r>
              <a:rPr b="1" smtClean="0"/>
              <a:t>April </a:t>
            </a:r>
            <a:r>
              <a:rPr b="1"/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Sample Output</a:t>
            </a:r>
          </a:p>
        </p:txBody>
      </p:sp>
      <p:pic>
        <p:nvPicPr>
          <p:cNvPr id="4" name="Content Placeholder 3" descr="Screenshot 2025-04-17 14393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946" y="1600200"/>
            <a:ext cx="7240108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Conclusion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project demonstrates how historical stock data can be turned into meaningful insights using data processing, database management, and visualization techniques. It forms a strong base for enhancements like real-time API integration, machine learning for price prediction, or deploying a full web dashboard.</a:t>
            </a:r>
            <a:endParaRPr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0299" y="2100263"/>
            <a:ext cx="4829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Cambria" pitchFamily="18" charset="0"/>
                <a:ea typeface="Cambria" pitchFamily="18" charset="0"/>
              </a:rPr>
              <a:t>THANK YOU</a:t>
            </a:r>
            <a:endParaRPr lang="en-US" sz="6600" b="1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864"/>
            <a:ext cx="8229600" cy="49403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This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project presents a system for analyzing historical stock market data using Python,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MySQL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, and data visualization tools.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Stock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data is imported from CSV files into a structured database, enabling efficient querying and filtering by date and symbol.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Users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can view detailed statistics such as high, low, and volume for a given date, or visualize closing price trends over a selected range. The project aims to provide an interactive and informative platform for understanding stock performance and making data-driven insights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It provides tools for filtering stock data by symbol or date and visualizes trends using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Plotly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.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>
                <a:latin typeface="Cambria" pitchFamily="18" charset="0"/>
                <a:ea typeface="Cambria" pitchFamily="18" charset="0"/>
              </a:rPr>
              <a:t>• Collect, store, and analyze stock market data</a:t>
            </a:r>
          </a:p>
          <a:p>
            <a:pPr>
              <a:buNone/>
            </a:pPr>
            <a:r>
              <a:rPr>
                <a:latin typeface="Cambria" pitchFamily="18" charset="0"/>
                <a:ea typeface="Cambria" pitchFamily="18" charset="0"/>
              </a:rPr>
              <a:t>• Visualize stock trends for selected symbols</a:t>
            </a:r>
          </a:p>
          <a:p>
            <a:pPr>
              <a:buNone/>
            </a:pPr>
            <a:r>
              <a:rPr>
                <a:latin typeface="Cambria" pitchFamily="18" charset="0"/>
                <a:ea typeface="Cambria" pitchFamily="18" charset="0"/>
              </a:rPr>
              <a:t>• Enable dynamic filtering by date or symbol</a:t>
            </a:r>
          </a:p>
          <a:p>
            <a:pPr>
              <a:buNone/>
            </a:pPr>
            <a:r>
              <a:rPr>
                <a:latin typeface="Cambria" pitchFamily="18" charset="0"/>
                <a:ea typeface="Cambria" pitchFamily="18" charset="0"/>
              </a:rPr>
              <a:t>• Provide insights into stock movements (volume, highs, </a:t>
            </a:r>
            <a:r>
              <a:rPr>
                <a:latin typeface="Cambria" pitchFamily="18" charset="0"/>
                <a:ea typeface="Cambria" pitchFamily="18" charset="0"/>
              </a:rPr>
              <a:t>lows</a:t>
            </a:r>
            <a:r>
              <a:rPr smtClean="0">
                <a:latin typeface="Cambria" pitchFamily="18" charset="0"/>
                <a:ea typeface="Cambria" pitchFamily="18" charset="0"/>
              </a:rPr>
              <a:t>)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>
                <a:latin typeface="Cambria" pitchFamily="18" charset="0"/>
                <a:ea typeface="Cambria" pitchFamily="18" charset="0"/>
              </a:rPr>
              <a:t>Languages &amp; Libraries</a:t>
            </a:r>
            <a:r>
              <a:rPr>
                <a:latin typeface="Cambria" pitchFamily="18" charset="0"/>
                <a:ea typeface="Cambria" pitchFamily="18" charset="0"/>
              </a:rPr>
              <a:t>: Python, Pandas, Plotly, MySQL Connector</a:t>
            </a:r>
          </a:p>
          <a:p>
            <a:r>
              <a:rPr b="1">
                <a:latin typeface="Cambria" pitchFamily="18" charset="0"/>
                <a:ea typeface="Cambria" pitchFamily="18" charset="0"/>
              </a:rPr>
              <a:t>Database</a:t>
            </a:r>
            <a:r>
              <a:rPr>
                <a:latin typeface="Cambria" pitchFamily="18" charset="0"/>
                <a:ea typeface="Cambria" pitchFamily="18" charset="0"/>
              </a:rPr>
              <a:t>: MySQL</a:t>
            </a:r>
          </a:p>
          <a:p>
            <a:r>
              <a:rPr b="1">
                <a:latin typeface="Cambria" pitchFamily="18" charset="0"/>
                <a:ea typeface="Cambria" pitchFamily="18" charset="0"/>
              </a:rPr>
              <a:t>Visualization</a:t>
            </a:r>
            <a:r>
              <a:rPr>
                <a:latin typeface="Cambria" pitchFamily="18" charset="0"/>
                <a:ea typeface="Cambria" pitchFamily="18" charset="0"/>
              </a:rPr>
              <a:t>: </a:t>
            </a:r>
            <a:r>
              <a:rPr>
                <a:latin typeface="Cambria" pitchFamily="18" charset="0"/>
                <a:ea typeface="Cambria" pitchFamily="18" charset="0"/>
              </a:rPr>
              <a:t>Plotly </a:t>
            </a:r>
            <a:r>
              <a:rPr smtClean="0">
                <a:latin typeface="Cambria" pitchFamily="18" charset="0"/>
                <a:ea typeface="Cambria" pitchFamily="18" charset="0"/>
              </a:rPr>
              <a:t>Express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dirty="0" err="1" smtClean="0">
                <a:latin typeface="Cambria" pitchFamily="18" charset="0"/>
                <a:ea typeface="Cambria" pitchFamily="18" charset="0"/>
              </a:rPr>
              <a:t>Plotly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is an open-source Python library used to create interactive data visualizations like line charts, bar charts, scatter plots, and more.</a:t>
            </a:r>
          </a:p>
          <a:p>
            <a:endParaRPr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WORKFLOW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312"/>
            <a:ext cx="8229600" cy="550068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000" b="1" dirty="0" smtClean="0">
                <a:latin typeface="Cambria" pitchFamily="18" charset="0"/>
                <a:ea typeface="Cambria" pitchFamily="18" charset="0"/>
              </a:rPr>
              <a:t>Step </a:t>
            </a:r>
            <a:r>
              <a:rPr lang="en-US" sz="4000" b="1" dirty="0" smtClean="0">
                <a:latin typeface="Cambria" pitchFamily="18" charset="0"/>
                <a:ea typeface="Cambria" pitchFamily="18" charset="0"/>
              </a:rPr>
              <a:t>1: Data Collection</a:t>
            </a:r>
          </a:p>
          <a:p>
            <a:pPr>
              <a:buNone/>
            </a:pPr>
            <a:r>
              <a:rPr lang="en-US" sz="4000" dirty="0" smtClean="0">
                <a:latin typeface="Cambria" pitchFamily="18" charset="0"/>
                <a:ea typeface="Cambria" pitchFamily="18" charset="0"/>
              </a:rPr>
              <a:t>			Stock </a:t>
            </a:r>
            <a:r>
              <a:rPr lang="en-US" sz="4000" dirty="0" smtClean="0">
                <a:latin typeface="Cambria" pitchFamily="18" charset="0"/>
                <a:ea typeface="Cambria" pitchFamily="18" charset="0"/>
              </a:rPr>
              <a:t>data is initially stored in a CSV file.</a:t>
            </a:r>
          </a:p>
          <a:p>
            <a:pPr>
              <a:buNone/>
            </a:pPr>
            <a:r>
              <a:rPr lang="en-US" sz="4000" dirty="0" smtClean="0">
                <a:latin typeface="Cambria" pitchFamily="18" charset="0"/>
                <a:ea typeface="Cambria" pitchFamily="18" charset="0"/>
              </a:rPr>
              <a:t>			The </a:t>
            </a:r>
            <a:r>
              <a:rPr lang="en-US" sz="4000" dirty="0" smtClean="0">
                <a:latin typeface="Cambria" pitchFamily="18" charset="0"/>
                <a:ea typeface="Cambria" pitchFamily="18" charset="0"/>
              </a:rPr>
              <a:t>file includes columns such as: date, </a:t>
            </a:r>
            <a:r>
              <a:rPr lang="en-US" sz="4000" dirty="0" smtClean="0">
                <a:latin typeface="Cambria" pitchFamily="18" charset="0"/>
                <a:ea typeface="Cambria" pitchFamily="18" charset="0"/>
              </a:rPr>
              <a:t>				symbol</a:t>
            </a:r>
            <a:r>
              <a:rPr lang="en-US" sz="4000" dirty="0" smtClean="0">
                <a:latin typeface="Cambria" pitchFamily="18" charset="0"/>
                <a:ea typeface="Cambria" pitchFamily="18" charset="0"/>
              </a:rPr>
              <a:t>, open, high, low, close, and volume.</a:t>
            </a:r>
          </a:p>
          <a:p>
            <a:pPr>
              <a:buNone/>
            </a:pPr>
            <a:r>
              <a:rPr lang="en-US" sz="4000" b="1" dirty="0" smtClean="0">
                <a:latin typeface="Cambria" pitchFamily="18" charset="0"/>
                <a:ea typeface="Cambria" pitchFamily="18" charset="0"/>
              </a:rPr>
              <a:t>Step 2: Database Setup</a:t>
            </a:r>
          </a:p>
          <a:p>
            <a:pPr>
              <a:buNone/>
            </a:pPr>
            <a:r>
              <a:rPr lang="en-US" sz="4000" dirty="0" smtClean="0">
                <a:latin typeface="Cambria" pitchFamily="18" charset="0"/>
                <a:ea typeface="Cambria" pitchFamily="18" charset="0"/>
              </a:rPr>
              <a:t>			A </a:t>
            </a:r>
            <a:r>
              <a:rPr lang="en-US" sz="4000" dirty="0" err="1" smtClean="0">
                <a:latin typeface="Cambria" pitchFamily="18" charset="0"/>
                <a:ea typeface="Cambria" pitchFamily="18" charset="0"/>
              </a:rPr>
              <a:t>MySQL</a:t>
            </a:r>
            <a:r>
              <a:rPr lang="en-US" sz="4000" dirty="0" smtClean="0">
                <a:latin typeface="Cambria" pitchFamily="18" charset="0"/>
                <a:ea typeface="Cambria" pitchFamily="18" charset="0"/>
              </a:rPr>
              <a:t> database is created with a table </a:t>
            </a:r>
            <a:r>
              <a:rPr lang="en-US" sz="4000" dirty="0" smtClean="0">
                <a:latin typeface="Cambria" pitchFamily="18" charset="0"/>
                <a:ea typeface="Cambria" pitchFamily="18" charset="0"/>
              </a:rPr>
              <a:t>				named </a:t>
            </a:r>
            <a:r>
              <a:rPr lang="en-US" sz="4000" dirty="0" smtClean="0">
                <a:latin typeface="Cambria" pitchFamily="18" charset="0"/>
                <a:ea typeface="Cambria" pitchFamily="18" charset="0"/>
              </a:rPr>
              <a:t>stocks.</a:t>
            </a:r>
          </a:p>
          <a:p>
            <a:pPr>
              <a:buNone/>
            </a:pPr>
            <a:r>
              <a:rPr lang="en-US" sz="4000" dirty="0" smtClean="0">
                <a:latin typeface="Cambria" pitchFamily="18" charset="0"/>
                <a:ea typeface="Cambria" pitchFamily="18" charset="0"/>
              </a:rPr>
              <a:t>			Each </a:t>
            </a:r>
            <a:r>
              <a:rPr lang="en-US" sz="4000" dirty="0" smtClean="0">
                <a:latin typeface="Cambria" pitchFamily="18" charset="0"/>
                <a:ea typeface="Cambria" pitchFamily="18" charset="0"/>
              </a:rPr>
              <a:t>row in the table represents one day of </a:t>
            </a:r>
            <a:r>
              <a:rPr lang="en-US" sz="4000" dirty="0" smtClean="0">
                <a:latin typeface="Cambria" pitchFamily="18" charset="0"/>
                <a:ea typeface="Cambria" pitchFamily="18" charset="0"/>
              </a:rPr>
              <a:t>			trading </a:t>
            </a:r>
            <a:r>
              <a:rPr lang="en-US" sz="4000" dirty="0" smtClean="0">
                <a:latin typeface="Cambria" pitchFamily="18" charset="0"/>
                <a:ea typeface="Cambria" pitchFamily="18" charset="0"/>
              </a:rPr>
              <a:t>data for one stock.</a:t>
            </a:r>
          </a:p>
          <a:p>
            <a:pPr>
              <a:buNone/>
            </a:pPr>
            <a:r>
              <a:rPr lang="en-US" sz="4000" b="1" dirty="0" smtClean="0">
                <a:latin typeface="Cambria" pitchFamily="18" charset="0"/>
                <a:ea typeface="Cambria" pitchFamily="18" charset="0"/>
              </a:rPr>
              <a:t>Step 3: Data Ingestion</a:t>
            </a:r>
          </a:p>
          <a:p>
            <a:pPr>
              <a:buNone/>
            </a:pPr>
            <a:r>
              <a:rPr lang="en-US" sz="4000" dirty="0" smtClean="0">
                <a:latin typeface="Cambria" pitchFamily="18" charset="0"/>
                <a:ea typeface="Cambria" pitchFamily="18" charset="0"/>
              </a:rPr>
              <a:t>			The </a:t>
            </a:r>
            <a:r>
              <a:rPr lang="en-US" sz="4000" dirty="0" smtClean="0">
                <a:latin typeface="Cambria" pitchFamily="18" charset="0"/>
                <a:ea typeface="Cambria" pitchFamily="18" charset="0"/>
              </a:rPr>
              <a:t>CSV data is loaded using Pandas.</a:t>
            </a:r>
          </a:p>
          <a:p>
            <a:pPr>
              <a:buNone/>
            </a:pPr>
            <a:r>
              <a:rPr lang="en-US" sz="4000" dirty="0" smtClean="0">
                <a:latin typeface="Cambria" pitchFamily="18" charset="0"/>
                <a:ea typeface="Cambria" pitchFamily="18" charset="0"/>
              </a:rPr>
              <a:t>			Each </a:t>
            </a:r>
            <a:r>
              <a:rPr lang="en-US" sz="4000" dirty="0" smtClean="0">
                <a:latin typeface="Cambria" pitchFamily="18" charset="0"/>
                <a:ea typeface="Cambria" pitchFamily="18" charset="0"/>
              </a:rPr>
              <a:t>row is inserted into the database using </a:t>
            </a:r>
            <a:r>
              <a:rPr lang="en-US" sz="4000" dirty="0" smtClean="0">
                <a:latin typeface="Cambria" pitchFamily="18" charset="0"/>
                <a:ea typeface="Cambria" pitchFamily="18" charset="0"/>
              </a:rPr>
              <a:t>			</a:t>
            </a:r>
            <a:r>
              <a:rPr lang="en-US" sz="4000" dirty="0" err="1" smtClean="0">
                <a:latin typeface="Cambria" pitchFamily="18" charset="0"/>
                <a:ea typeface="Cambria" pitchFamily="18" charset="0"/>
              </a:rPr>
              <a:t>mysql.connector</a:t>
            </a:r>
            <a:r>
              <a:rPr lang="en-US" sz="40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428625"/>
            <a:ext cx="8229600" cy="600075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Step 4: User Input</a:t>
            </a:r>
            <a:br>
              <a:rPr lang="en-US" sz="2400" b="1" dirty="0" smtClean="0"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latin typeface="Cambria" pitchFamily="18" charset="0"/>
                <a:ea typeface="Cambria" pitchFamily="18" charset="0"/>
              </a:rPr>
              <a:t>		Users are prompted to enter:</a:t>
            </a:r>
            <a:br>
              <a:rPr lang="en-US" sz="2400" dirty="0" smtClean="0"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latin typeface="Cambria" pitchFamily="18" charset="0"/>
                <a:ea typeface="Cambria" pitchFamily="18" charset="0"/>
              </a:rPr>
              <a:t>		A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stock symbol (e.g., AAPL)</a:t>
            </a:r>
            <a:br>
              <a:rPr lang="en-US" sz="2400" dirty="0" smtClean="0"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latin typeface="Cambria" pitchFamily="18" charset="0"/>
                <a:ea typeface="Cambria" pitchFamily="18" charset="0"/>
              </a:rPr>
              <a:t>		A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date range for trend visualization</a:t>
            </a:r>
            <a:br>
              <a:rPr lang="en-US" sz="2400" dirty="0" smtClean="0"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latin typeface="Cambria" pitchFamily="18" charset="0"/>
                <a:ea typeface="Cambria" pitchFamily="18" charset="0"/>
              </a:rPr>
              <a:t>		A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specific date for viewing detailed stats</a:t>
            </a:r>
            <a:br>
              <a:rPr lang="en-US" sz="2400" dirty="0" smtClean="0">
                <a:latin typeface="Cambria" pitchFamily="18" charset="0"/>
                <a:ea typeface="Cambria" pitchFamily="18" charset="0"/>
              </a:rPr>
            </a:b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Step 5: Data Retrieval</a:t>
            </a:r>
            <a:br>
              <a:rPr lang="en-US" sz="2400" b="1" dirty="0" smtClean="0"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latin typeface="Cambria" pitchFamily="18" charset="0"/>
                <a:ea typeface="Cambria" pitchFamily="18" charset="0"/>
              </a:rPr>
              <a:t>		Based on input, SQL queries retrieve relevant data:</a:t>
            </a:r>
            <a:br>
              <a:rPr lang="en-US" sz="2400" dirty="0" smtClean="0"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latin typeface="Cambria" pitchFamily="18" charset="0"/>
                <a:ea typeface="Cambria" pitchFamily="18" charset="0"/>
              </a:rPr>
              <a:t>		Closing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prices for visualization</a:t>
            </a:r>
            <a:br>
              <a:rPr lang="en-US" sz="2400" dirty="0" smtClean="0"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latin typeface="Cambria" pitchFamily="18" charset="0"/>
                <a:ea typeface="Cambria" pitchFamily="18" charset="0"/>
              </a:rPr>
              <a:t>		Full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stats (high, low, volume) for a specific date</a:t>
            </a:r>
            <a:br>
              <a:rPr lang="en-US" sz="2400" dirty="0" smtClean="0">
                <a:latin typeface="Cambria" pitchFamily="18" charset="0"/>
                <a:ea typeface="Cambria" pitchFamily="18" charset="0"/>
              </a:rPr>
            </a:b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Step 6: Data Visualization</a:t>
            </a:r>
            <a:br>
              <a:rPr lang="en-US" sz="2400" b="1" dirty="0" smtClean="0"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latin typeface="Cambria" pitchFamily="18" charset="0"/>
                <a:ea typeface="Cambria" pitchFamily="18" charset="0"/>
              </a:rPr>
              <a:t>	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	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Plotly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is used to create interactive line charts showing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		stock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price movements over time.</a:t>
            </a:r>
            <a:br>
              <a:rPr lang="en-US" sz="2400" dirty="0" smtClean="0"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latin typeface="Cambria" pitchFamily="18" charset="0"/>
                <a:ea typeface="Cambria" pitchFamily="18" charset="0"/>
              </a:rPr>
              <a:t>	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	Users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can hover to view specific data points, zoom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			in/out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, or export visuals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.</a:t>
            </a:r>
            <a:br>
              <a:rPr lang="en-US" sz="2400" dirty="0" smtClean="0">
                <a:latin typeface="Cambria" pitchFamily="18" charset="0"/>
                <a:ea typeface="Cambria" pitchFamily="18" charset="0"/>
              </a:rPr>
            </a:br>
            <a:r>
              <a:rPr lang="en-US" sz="2400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n-US" sz="2400" dirty="0" smtClean="0">
                <a:latin typeface="Cambria" pitchFamily="18" charset="0"/>
                <a:ea typeface="Cambria" pitchFamily="18" charset="0"/>
              </a:rPr>
            </a:b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b="1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15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>
                <a:latin typeface="Cambria" pitchFamily="18" charset="0"/>
                <a:ea typeface="Cambria" pitchFamily="18" charset="0"/>
              </a:rPr>
              <a:t>Table Name: stocks</a:t>
            </a:r>
          </a:p>
          <a:p>
            <a:pPr>
              <a:buNone/>
            </a:pPr>
            <a:r>
              <a:rPr>
                <a:latin typeface="Cambria" pitchFamily="18" charset="0"/>
                <a:ea typeface="Cambria" pitchFamily="18" charset="0"/>
              </a:rPr>
              <a:t>Schema:</a:t>
            </a:r>
          </a:p>
          <a:p>
            <a:pPr>
              <a:buNone/>
            </a:pPr>
            <a:r>
              <a:rPr>
                <a:latin typeface="Cambria" pitchFamily="18" charset="0"/>
                <a:ea typeface="Cambria" pitchFamily="18" charset="0"/>
              </a:rPr>
              <a:t> - id (Primary Key, INT AUTO_INCREMENT)</a:t>
            </a:r>
          </a:p>
          <a:p>
            <a:pPr>
              <a:buNone/>
            </a:pPr>
            <a:r>
              <a:rPr>
                <a:latin typeface="Cambria" pitchFamily="18" charset="0"/>
                <a:ea typeface="Cambria" pitchFamily="18" charset="0"/>
              </a:rPr>
              <a:t> - date (DATE)</a:t>
            </a:r>
          </a:p>
          <a:p>
            <a:pPr>
              <a:buNone/>
            </a:pPr>
            <a:r>
              <a:rPr>
                <a:latin typeface="Cambria" pitchFamily="18" charset="0"/>
                <a:ea typeface="Cambria" pitchFamily="18" charset="0"/>
              </a:rPr>
              <a:t> - symbol (VARCHAR)</a:t>
            </a:r>
          </a:p>
          <a:p>
            <a:pPr>
              <a:buNone/>
            </a:pPr>
            <a:r>
              <a:rPr>
                <a:latin typeface="Cambria" pitchFamily="18" charset="0"/>
                <a:ea typeface="Cambria" pitchFamily="18" charset="0"/>
              </a:rPr>
              <a:t> - open, high, low, close (FLOAT)</a:t>
            </a:r>
          </a:p>
          <a:p>
            <a:pPr>
              <a:buNone/>
            </a:pPr>
            <a:r>
              <a:rPr>
                <a:latin typeface="Cambria" pitchFamily="18" charset="0"/>
                <a:ea typeface="Cambria" pitchFamily="18" charset="0"/>
              </a:rPr>
              <a:t> - volume (BIGINT)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Data Analysis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User Inputs:</a:t>
            </a:r>
          </a:p>
          <a:p>
            <a:pPr>
              <a:buNone/>
            </a:pPr>
            <a:r>
              <a:t>- Stock Symbol</a:t>
            </a:r>
          </a:p>
          <a:p>
            <a:pPr>
              <a:buNone/>
            </a:pPr>
            <a:r>
              <a:t>- Date Range</a:t>
            </a:r>
          </a:p>
          <a:p>
            <a:pPr>
              <a:buNone/>
            </a:pPr>
            <a:r>
              <a:t>- Specific Date</a:t>
            </a:r>
          </a:p>
          <a:p>
            <a:pPr>
              <a:buNone/>
            </a:pPr>
            <a:r>
              <a:t>Outputs:</a:t>
            </a:r>
          </a:p>
          <a:p>
            <a:pPr>
              <a:buNone/>
            </a:pPr>
            <a:r>
              <a:t>- Price trends over time</a:t>
            </a:r>
          </a:p>
          <a:p>
            <a:pPr>
              <a:buNone/>
            </a:pPr>
            <a:r>
              <a:t>- Daily stats (high, low, volume)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Visualizations</a:t>
            </a:r>
          </a:p>
        </p:txBody>
      </p:sp>
      <p:pic>
        <p:nvPicPr>
          <p:cNvPr id="4" name="Content Placeholder 3" descr="Screenshot 2025-04-17 14293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4599"/>
            <a:ext cx="8229600" cy="429716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304</Words>
  <Application>Microsoft Macintosh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STOCK ANALYSIS</vt:lpstr>
      <vt:lpstr>Abstract</vt:lpstr>
      <vt:lpstr>Objective</vt:lpstr>
      <vt:lpstr>Tools &amp; Technologies</vt:lpstr>
      <vt:lpstr>PROJECT WORKFLOW</vt:lpstr>
      <vt:lpstr>Step 4: User Input   Users are prompted to enter:   A stock symbol (e.g., AAPL)   A date range for trend visualization   A specific date for viewing detailed stats Step 5: Data Retrieval   Based on input, SQL queries retrieve relevant data:   Closing prices for visualization   Full stats (high, low, volume) for a specific date Step 6: Data Visualization   Plotly is used to create interactive line charts showing   stock price movements over time.   Users can hover to view specific data points, zoom    in/out, or export visuals.  </vt:lpstr>
      <vt:lpstr>Database Design</vt:lpstr>
      <vt:lpstr>Data Analysis Features</vt:lpstr>
      <vt:lpstr>Visualizations</vt:lpstr>
      <vt:lpstr>Sample Output</vt:lpstr>
      <vt:lpstr>Conclusion</vt:lpstr>
      <vt:lpstr>Slide 12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Data Analysis &amp; Visualization</dc:title>
  <dc:creator>Sreeja Enabothula</dc:creator>
  <dc:description>generated using python-pptx</dc:description>
  <cp:lastModifiedBy>Sreeja Enabothula</cp:lastModifiedBy>
  <cp:revision>10</cp:revision>
  <dcterms:created xsi:type="dcterms:W3CDTF">2013-01-27T09:14:16Z</dcterms:created>
  <dcterms:modified xsi:type="dcterms:W3CDTF">2025-04-17T09:51:38Z</dcterms:modified>
</cp:coreProperties>
</file>