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hO9ZqbT6vlZqaHDxtNi0Pq5l9e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, application&#10;&#10;Description automatically generated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5482" y="0"/>
            <a:ext cx="12422964" cy="6955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&#10;&#10;Description automatically generated" id="90" name="Google Shape;90;p2"/>
          <p:cNvPicPr preferRelativeResize="0"/>
          <p:nvPr/>
        </p:nvPicPr>
        <p:blipFill rotWithShape="1">
          <a:blip r:embed="rId3">
            <a:alphaModFix/>
          </a:blip>
          <a:srcRect b="18" l="0" r="0" t="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5500296" y="2228201"/>
            <a:ext cx="2373000" cy="2247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(Copy and paste this sticky note to add facts!)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imeline&#10;&#10;Description automatically generated with low confidence" id="97" name="Google Shape;97;p3"/>
          <p:cNvPicPr preferRelativeResize="0"/>
          <p:nvPr/>
        </p:nvPicPr>
        <p:blipFill rotWithShape="1">
          <a:blip r:embed="rId3">
            <a:alphaModFix/>
          </a:blip>
          <a:srcRect b="-1" l="0" r="425" t="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 txBox="1"/>
          <p:nvPr/>
        </p:nvSpPr>
        <p:spPr>
          <a:xfrm>
            <a:off x="6248400" y="2133601"/>
            <a:ext cx="2090058" cy="218802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&#10;&#10;Description automatically generated with medium confidence" id="104" name="Google Shape;104;p4"/>
          <p:cNvPicPr preferRelativeResize="0"/>
          <p:nvPr/>
        </p:nvPicPr>
        <p:blipFill rotWithShape="1">
          <a:blip r:embed="rId3">
            <a:alphaModFix/>
          </a:blip>
          <a:srcRect b="18" l="0" r="0" t="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/>
        </p:nvSpPr>
        <p:spPr>
          <a:xfrm>
            <a:off x="3505200" y="2111829"/>
            <a:ext cx="2090058" cy="218802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&#10;&#10;Description automatically generated" id="111" name="Google Shape;111;p5"/>
          <p:cNvPicPr preferRelativeResize="0"/>
          <p:nvPr/>
        </p:nvPicPr>
        <p:blipFill rotWithShape="1">
          <a:blip r:embed="rId3">
            <a:alphaModFix/>
          </a:blip>
          <a:srcRect b="18" l="0" r="0" t="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 txBox="1"/>
          <p:nvPr/>
        </p:nvSpPr>
        <p:spPr>
          <a:xfrm>
            <a:off x="587828" y="4528458"/>
            <a:ext cx="2090058" cy="218802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2023-01-02T18:21:41Z</dcterms:created>
  <dc:creator>wzhaoo@student.ubc.ca</dc:creator>
</cp:coreProperties>
</file>