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Barlow Semi Condensed Medium"/>
      <p:regular r:id="rId11"/>
      <p:bold r:id="rId12"/>
      <p:italic r:id="rId13"/>
      <p:boldItalic r:id="rId14"/>
    </p:embeddedFont>
    <p:embeddedFont>
      <p:font typeface="Barlow Semi Condensed"/>
      <p:regular r:id="rId15"/>
      <p:bold r:id="rId16"/>
      <p:italic r:id="rId17"/>
      <p:boldItalic r:id="rId18"/>
    </p:embeddedFont>
    <p:embeddedFont>
      <p:font typeface="Barlow Semi Condensed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SemiBold-bold.fntdata"/><Relationship Id="rId11" Type="http://schemas.openxmlformats.org/officeDocument/2006/relationships/font" Target="fonts/BarlowSemiCondensedMedium-regular.fntdata"/><Relationship Id="rId22" Type="http://schemas.openxmlformats.org/officeDocument/2006/relationships/font" Target="fonts/BarlowSemiCondensed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SemiCondensedSemiBold-italic.fntdata"/><Relationship Id="rId13" Type="http://schemas.openxmlformats.org/officeDocument/2006/relationships/font" Target="fonts/BarlowSemiCondensedMedium-italic.fntdata"/><Relationship Id="rId12" Type="http://schemas.openxmlformats.org/officeDocument/2006/relationships/font" Target="fonts/BarlowSemiCondensed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SemiCondensed-regular.fntdata"/><Relationship Id="rId14" Type="http://schemas.openxmlformats.org/officeDocument/2006/relationships/font" Target="fonts/BarlowSemiCondensedMedium-boldItalic.fntdata"/><Relationship Id="rId17" Type="http://schemas.openxmlformats.org/officeDocument/2006/relationships/font" Target="fonts/BarlowSemiCondensed-italic.fntdata"/><Relationship Id="rId16" Type="http://schemas.openxmlformats.org/officeDocument/2006/relationships/font" Target="fonts/BarlowSemiCondense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SemiCondensedSemiBold-regular.fntdata"/><Relationship Id="rId6" Type="http://schemas.openxmlformats.org/officeDocument/2006/relationships/slide" Target="slides/slide1.xml"/><Relationship Id="rId18" Type="http://schemas.openxmlformats.org/officeDocument/2006/relationships/font" Target="fonts/BarlowSemi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96ff92e56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96ff92e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6ff92e56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96ff92e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96ff92e56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96ff92e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96ff92e56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96ff92e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areerexplorer.com/career-test/" TargetMode="External"/><Relationship Id="rId4" Type="http://schemas.openxmlformats.org/officeDocument/2006/relationships/hyperlink" Target="https://www.careerexplorer.com/careers/?page=3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465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431600" y="1534700"/>
            <a:ext cx="62808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8E8E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Workshop 6:</a:t>
            </a:r>
            <a:endParaRPr b="1" sz="3600">
              <a:solidFill>
                <a:srgbClr val="E8E8E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9C46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Career Activity</a:t>
            </a:r>
            <a:endParaRPr b="1" sz="7200">
              <a:solidFill>
                <a:srgbClr val="E9C46A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5" y="357342"/>
            <a:ext cx="2300524" cy="8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843825" y="4578725"/>
            <a:ext cx="3383100" cy="67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9E1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E1C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Name:  </a:t>
            </a:r>
            <a:endParaRPr sz="1800">
              <a:solidFill>
                <a:srgbClr val="A9E1CF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00200" y="3318050"/>
            <a:ext cx="628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8E8E8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In this activity, you’ll get to explore the different career options that are most suitable for you and your interests!</a:t>
            </a:r>
            <a:endParaRPr sz="1800">
              <a:solidFill>
                <a:srgbClr val="E8E8E8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941800" y="4578725"/>
            <a:ext cx="3383100" cy="67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9E1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E1C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Your teacher</a:t>
            </a:r>
            <a:r>
              <a:rPr lang="en" sz="1800">
                <a:solidFill>
                  <a:srgbClr val="A9E1C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:  </a:t>
            </a:r>
            <a:endParaRPr sz="1800">
              <a:solidFill>
                <a:srgbClr val="A9E1CF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465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26475" y="610225"/>
            <a:ext cx="45054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9C46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Activity Instructions:</a:t>
            </a:r>
            <a:endParaRPr b="1" sz="6000">
              <a:solidFill>
                <a:srgbClr val="E9C46A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07500" y="1704400"/>
            <a:ext cx="7329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E1C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Step 1: </a:t>
            </a:r>
            <a:r>
              <a:rPr lang="en" sz="2400">
                <a:solidFill>
                  <a:srgbClr val="E8E8E8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Please take this quiz to understand your career preferences and see what careers might be suitable for you: </a:t>
            </a:r>
            <a:r>
              <a:rPr lang="en" sz="2400" u="sng">
                <a:solidFill>
                  <a:schemeClr val="hlink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3"/>
              </a:rPr>
              <a:t>https://www.careerexplorer.com/career-test/</a:t>
            </a:r>
            <a:endParaRPr sz="2400">
              <a:solidFill>
                <a:srgbClr val="E8E8E8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8E8E8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9E1C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Step 2:</a:t>
            </a:r>
            <a:r>
              <a:rPr lang="en" sz="2400">
                <a:solidFill>
                  <a:srgbClr val="E8E8E8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After taking the quiz, take note of your top careers and read about your compatibilities. You can learn about more careers here: </a:t>
            </a:r>
            <a:r>
              <a:rPr lang="en" sz="2400" u="sng">
                <a:solidFill>
                  <a:schemeClr val="hlink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4"/>
              </a:rPr>
              <a:t>https://www.careerexplorer.com/careers/?page=3</a:t>
            </a:r>
            <a:r>
              <a:rPr lang="en" sz="2400">
                <a:solidFill>
                  <a:srgbClr val="E8E8E8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 </a:t>
            </a:r>
            <a:endParaRPr sz="2400">
              <a:solidFill>
                <a:srgbClr val="E8E8E8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8E8E8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E1C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Step 3:</a:t>
            </a:r>
            <a:r>
              <a:rPr lang="en" sz="2400">
                <a:solidFill>
                  <a:srgbClr val="E8E8E8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Once you’ve completed these tasks, answer the questions on the next few slides!</a:t>
            </a:r>
            <a:endParaRPr sz="2400">
              <a:solidFill>
                <a:srgbClr val="E8E8E8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0567" y="5952698"/>
            <a:ext cx="1670482" cy="6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465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26475" y="610225"/>
            <a:ext cx="73290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9C46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Question 1:</a:t>
            </a:r>
            <a:r>
              <a:rPr b="1" lang="en" sz="2400">
                <a:solidFill>
                  <a:srgbClr val="A9E1C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 sz="2400">
                <a:solidFill>
                  <a:srgbClr val="E8E8E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is your unique characteristic from taking the quiz? What makes you your unique characteristic?</a:t>
            </a:r>
            <a:endParaRPr b="1" sz="2400">
              <a:solidFill>
                <a:srgbClr val="E8E8E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832050" y="1838875"/>
            <a:ext cx="7479900" cy="379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9E1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[Your answer here]</a:t>
            </a:r>
            <a:endParaRPr sz="2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567" y="5952698"/>
            <a:ext cx="1670482" cy="6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465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26475" y="610225"/>
            <a:ext cx="73290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9C46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Question 2:</a:t>
            </a:r>
            <a:r>
              <a:rPr b="1" lang="en" sz="2400">
                <a:solidFill>
                  <a:srgbClr val="A9E1C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 sz="2400">
                <a:solidFill>
                  <a:srgbClr val="E8E8E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Pick 3-5 of the careers that you find most interesting. What compatibilities did you see in common with these careers?</a:t>
            </a:r>
            <a:endParaRPr b="1" sz="2400">
              <a:solidFill>
                <a:srgbClr val="E8E8E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32050" y="2158250"/>
            <a:ext cx="7479900" cy="347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9E1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Careers that interest you</a:t>
            </a:r>
            <a:r>
              <a:rPr lang="en" sz="2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:</a:t>
            </a:r>
            <a:endParaRPr sz="2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Semi Condensed Medium"/>
              <a:buChar char="●"/>
            </a:pPr>
            <a:r>
              <a:t/>
            </a:r>
            <a:endParaRPr sz="2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What’s in</a:t>
            </a:r>
            <a:r>
              <a:rPr b="1" lang="en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common</a:t>
            </a:r>
            <a:r>
              <a:rPr lang="en" sz="2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:</a:t>
            </a:r>
            <a:endParaRPr sz="2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567" y="5952698"/>
            <a:ext cx="1670482" cy="6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465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6475" y="610225"/>
            <a:ext cx="73290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9C46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Question 3:</a:t>
            </a:r>
            <a:r>
              <a:rPr b="1" lang="en" sz="2400">
                <a:solidFill>
                  <a:srgbClr val="A9E1C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 sz="2400">
                <a:solidFill>
                  <a:srgbClr val="E8E8E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Look at your list of top degrees. Which one of these degrees could you see yourself pursuing the most and why?</a:t>
            </a:r>
            <a:endParaRPr b="1" sz="2400">
              <a:solidFill>
                <a:srgbClr val="E8E8E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832050" y="2158250"/>
            <a:ext cx="7479900" cy="346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9E1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[Y</a:t>
            </a:r>
            <a:r>
              <a:rPr lang="en" sz="2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our answer here]</a:t>
            </a:r>
            <a:endParaRPr sz="2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567" y="5952698"/>
            <a:ext cx="1670482" cy="6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