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8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b6f8ce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b6f8ce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a12c38d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a12c38d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a12c38d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a12c38df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1C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150137"/>
            <a:ext cx="85206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Personal Finance Activity</a:t>
            </a:r>
            <a:endParaRPr sz="4000"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38150" y="2942363"/>
            <a:ext cx="5867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NEEDS vs WANTS</a:t>
            </a:r>
            <a:endParaRPr sz="3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r="77621"/>
          <a:stretch/>
        </p:blipFill>
        <p:spPr>
          <a:xfrm>
            <a:off x="4065675" y="1036425"/>
            <a:ext cx="860252" cy="1423700"/>
          </a:xfrm>
          <a:prstGeom prst="rect">
            <a:avLst/>
          </a:prstGeom>
          <a:noFill/>
          <a:ln>
            <a:noFill/>
          </a:ln>
          <a:effectLst>
            <a:outerShdw blurRad="57150" dist="19050" dir="6120000" algn="bl" rotWithShape="0">
              <a:srgbClr val="000000">
                <a:alpha val="36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120050" y="978750"/>
            <a:ext cx="6903900" cy="3922800"/>
          </a:xfrm>
          <a:prstGeom prst="rect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778" y="1135338"/>
            <a:ext cx="602460" cy="61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624" y="1054644"/>
            <a:ext cx="650625" cy="66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9688" y="2414950"/>
            <a:ext cx="650630" cy="6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2062" y="3736113"/>
            <a:ext cx="641984" cy="65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7940" y="2419375"/>
            <a:ext cx="641984" cy="65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3773" y="1079311"/>
            <a:ext cx="602460" cy="61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0813" y="3775262"/>
            <a:ext cx="563425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93812" y="1054625"/>
            <a:ext cx="778500" cy="7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59987" y="2430649"/>
            <a:ext cx="650700" cy="6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24000" y="3743889"/>
            <a:ext cx="641975" cy="6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99664" y="2422800"/>
            <a:ext cx="650700" cy="6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529688" y="1752388"/>
            <a:ext cx="77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Dessert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255725" y="1752388"/>
            <a:ext cx="77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Books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878350" y="1696375"/>
            <a:ext cx="140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Transportation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835775" y="1752388"/>
            <a:ext cx="77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Water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529700" y="3073488"/>
            <a:ext cx="77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Video Games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255738" y="3073488"/>
            <a:ext cx="77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Fruits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193788" y="3073488"/>
            <a:ext cx="77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Clothes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501425" y="3073500"/>
            <a:ext cx="144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Exercise/Sports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234800" y="4316550"/>
            <a:ext cx="136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Streaming Subscription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255763" y="4316538"/>
            <a:ext cx="77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Bubble Tea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193788" y="4394588"/>
            <a:ext cx="77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House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775614" y="4394600"/>
            <a:ext cx="898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Takeout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348400" y="167650"/>
            <a:ext cx="444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Do Not Edit this Slide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(For your reference)</a:t>
            </a:r>
            <a:endParaRPr sz="1200"/>
          </a:p>
        </p:txBody>
      </p:sp>
      <p:sp>
        <p:nvSpPr>
          <p:cNvPr id="86" name="Google Shape;86;p14"/>
          <p:cNvSpPr/>
          <p:nvPr/>
        </p:nvSpPr>
        <p:spPr>
          <a:xfrm>
            <a:off x="1120050" y="203950"/>
            <a:ext cx="6903900" cy="666300"/>
          </a:xfrm>
          <a:prstGeom prst="rect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9700" y="3743900"/>
            <a:ext cx="650625" cy="6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2204475" y="1336900"/>
            <a:ext cx="3731100" cy="3509100"/>
          </a:xfrm>
          <a:prstGeom prst="ellipse">
            <a:avLst/>
          </a:prstGeom>
          <a:solidFill>
            <a:srgbClr val="FFD966"/>
          </a:solidFill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66500" y="1336900"/>
            <a:ext cx="3731100" cy="3482400"/>
          </a:xfrm>
          <a:prstGeom prst="ellipse">
            <a:avLst/>
          </a:prstGeom>
          <a:solidFill>
            <a:srgbClr val="741B47">
              <a:alpha val="69830"/>
            </a:srgbClr>
          </a:solidFill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173975" y="1466900"/>
            <a:ext cx="2638500" cy="3330000"/>
          </a:xfrm>
          <a:prstGeom prst="rect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553" y="1577338"/>
            <a:ext cx="602460" cy="61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474" y="2383219"/>
            <a:ext cx="650625" cy="66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475" y="3193525"/>
            <a:ext cx="650630" cy="6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0737" y="1557100"/>
            <a:ext cx="641984" cy="65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49715" y="1557125"/>
            <a:ext cx="641984" cy="65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30498" y="2407886"/>
            <a:ext cx="602460" cy="617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648625" y="1128200"/>
            <a:ext cx="650700" cy="338700"/>
          </a:xfrm>
          <a:prstGeom prst="rect">
            <a:avLst/>
          </a:prstGeom>
          <a:solidFill>
            <a:srgbClr val="741B47"/>
          </a:solidFill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NEEDS</a:t>
            </a:r>
            <a:endParaRPr sz="10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826500" y="1128200"/>
            <a:ext cx="650700" cy="338700"/>
          </a:xfrm>
          <a:prstGeom prst="rect">
            <a:avLst/>
          </a:prstGeom>
          <a:solidFill>
            <a:srgbClr val="F1C232"/>
          </a:solidFill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Barlow"/>
                <a:ea typeface="Barlow"/>
                <a:cs typeface="Barlow"/>
                <a:sym typeface="Barlow"/>
              </a:rPr>
              <a:t>WANTS</a:t>
            </a: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173975" y="966075"/>
            <a:ext cx="2638500" cy="369300"/>
          </a:xfrm>
          <a:prstGeom prst="rect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Barlow"/>
                <a:ea typeface="Barlow"/>
                <a:cs typeface="Barlow"/>
                <a:sym typeface="Barlow"/>
              </a:rPr>
              <a:t>List of Items: drag and drop!</a:t>
            </a:r>
            <a:endParaRPr sz="12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028700" y="157450"/>
            <a:ext cx="7240500" cy="6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Barlow"/>
                <a:ea typeface="Barlow"/>
                <a:cs typeface="Barlow"/>
                <a:sym typeface="Barlow"/>
              </a:rPr>
              <a:t>Classify and place the items from the box  under the appropriate sections (needs, wants, both needs and wants) in the diagram.</a:t>
            </a:r>
            <a:endParaRPr sz="16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724250" y="1343775"/>
            <a:ext cx="778500" cy="457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724250" y="1326225"/>
            <a:ext cx="778500" cy="492600"/>
          </a:xfrm>
          <a:prstGeom prst="rect">
            <a:avLst/>
          </a:prstGeom>
          <a:solidFill>
            <a:srgbClr val="741B47">
              <a:alpha val="70390"/>
            </a:srgbClr>
          </a:solidFill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NEEDS &amp; WANTS</a:t>
            </a:r>
            <a:endParaRPr sz="10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3588" y="4035875"/>
            <a:ext cx="563425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92812" y="2383225"/>
            <a:ext cx="778500" cy="7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19962" y="3240799"/>
            <a:ext cx="650700" cy="6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61075" y="3234764"/>
            <a:ext cx="641975" cy="6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59076" y="4003825"/>
            <a:ext cx="650700" cy="6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080850" y="4035875"/>
            <a:ext cx="602450" cy="6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746400" y="727288"/>
            <a:ext cx="677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Think &amp; Discuss...</a:t>
            </a:r>
            <a:endParaRPr sz="3000"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746400" y="1677813"/>
            <a:ext cx="7651200" cy="27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1. What items did you place at the intersection of the Venn Diagram? What is the reason for this placement?</a:t>
            </a:r>
            <a:endParaRPr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2. Discuss scenarios where the items you placed under the 'need' section can be turned into a 'want' (example: drinking water is a need but bottled water is a want).</a:t>
            </a:r>
            <a:endParaRPr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3. As an individual, will you fulfill your needs first or your wants? Why?</a:t>
            </a:r>
            <a:endParaRPr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Droid Serif</vt:lpstr>
      <vt:lpstr>Barlow</vt:lpstr>
      <vt:lpstr>Times New Roman</vt:lpstr>
      <vt:lpstr>Simple Light</vt:lpstr>
      <vt:lpstr>Personal Finance Activity</vt:lpstr>
      <vt:lpstr>PowerPoint Presentation</vt:lpstr>
      <vt:lpstr>PowerPoint Presentation</vt:lpstr>
      <vt:lpstr>Think &amp; Discuss...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Activity</dc:title>
  <cp:lastModifiedBy>Vincent Mah</cp:lastModifiedBy>
  <cp:revision>1</cp:revision>
  <dcterms:modified xsi:type="dcterms:W3CDTF">2023-12-03T21:24:46Z</dcterms:modified>
</cp:coreProperties>
</file>