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9144000"/>
  <p:notesSz cx="6858000" cy="9144000"/>
  <p:embeddedFontLst>
    <p:embeddedFont>
      <p:font typeface="Barlow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B83A35-1ADA-44E9-A9D3-A57D82E7ECA7}">
  <a:tblStyle styleId="{C5B83A35-1ADA-44E9-A9D3-A57D82E7EC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Barlow-bold.fntdata"/><Relationship Id="rId10" Type="http://schemas.openxmlformats.org/officeDocument/2006/relationships/font" Target="fonts/Barlow-regular.fntdata"/><Relationship Id="rId13" Type="http://schemas.openxmlformats.org/officeDocument/2006/relationships/font" Target="fonts/Barlow-boldItalic.fntdata"/><Relationship Id="rId12" Type="http://schemas.openxmlformats.org/officeDocument/2006/relationships/font" Target="fonts/Barlow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ab8436b85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ab8436b8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ab8436b85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ab8436b8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anva.com/search/templates?q=Facebook%20Post&amp;category=tACFavw5Wlg&amp;doctype=TACQ-rUo-uE&amp;designSpec=djE6dEFDRmF2dzVXbGc6Z2xvYmFsLWZhY2Vib29rLXBvc3Q%3D&amp;width=940&amp;height=788" TargetMode="External"/><Relationship Id="rId4" Type="http://schemas.openxmlformats.org/officeDocument/2006/relationships/hyperlink" Target="https://www.canva.com/search/templates?q=Instagram%20Posts&amp;doctype=TABQqs5Kbyc&amp;category=tACFajEYUAM&amp;designSpec=djE6dEFDRmFqRVlVQU06Z2xvYmFsLWluc3RhZ3JhbS1wb3N0&amp;width=1080.0&amp;height=1080.0" TargetMode="External"/><Relationship Id="rId5" Type="http://schemas.openxmlformats.org/officeDocument/2006/relationships/hyperlink" Target="https://www.canva.com/instagram-stories/templates/" TargetMode="External"/><Relationship Id="rId6" Type="http://schemas.openxmlformats.org/officeDocument/2006/relationships/hyperlink" Target="https://www.canva.com/posters/template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148500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180000" y="2076875"/>
            <a:ext cx="5951700" cy="1557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9C46A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 amt="70000"/>
          </a:blip>
          <a:srcRect b="13726" l="63554" r="28385" t="23478"/>
          <a:stretch/>
        </p:blipFill>
        <p:spPr>
          <a:xfrm rot="1548595">
            <a:off x="577143" y="891949"/>
            <a:ext cx="647840" cy="19808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335250" y="2343125"/>
            <a:ext cx="58650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 Fresh New Take! Reimagined Logos  </a:t>
            </a:r>
            <a:endParaRPr b="1" sz="3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914175" y="1457150"/>
            <a:ext cx="519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Your November Learning Challenge</a:t>
            </a:r>
            <a:endParaRPr b="1" sz="2800">
              <a:solidFill>
                <a:srgbClr val="2A9D8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218975" y="5000850"/>
            <a:ext cx="634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Make a copy of this template and add it to your Google Drive!</a:t>
            </a:r>
            <a:endParaRPr sz="16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218975" y="3865725"/>
            <a:ext cx="2190000" cy="903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9C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390275" y="4009875"/>
            <a:ext cx="187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Your Name:</a:t>
            </a:r>
            <a:endParaRPr b="1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580925" y="3865725"/>
            <a:ext cx="1623300" cy="903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9C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3752225" y="4009875"/>
            <a:ext cx="124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Your Grade:</a:t>
            </a:r>
            <a:endParaRPr b="1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5376175" y="3865725"/>
            <a:ext cx="2190000" cy="903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9C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5547475" y="4009875"/>
            <a:ext cx="187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Your Teacher:</a:t>
            </a:r>
            <a:endParaRPr b="1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3168458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Upload your new logo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733200" y="4588700"/>
            <a:ext cx="827400" cy="40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9C46A"/>
          </a:solidFill>
          <a:ln cap="flat" cmpd="sng" w="9525">
            <a:solidFill>
              <a:srgbClr val="E9C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0" y="0"/>
            <a:ext cx="9144000" cy="148500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4764250" y="1084500"/>
            <a:ext cx="4250100" cy="468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9C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401100" y="1044450"/>
            <a:ext cx="3435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Recreate a new logo using Canva, or draw by hand, take a photo and upload here.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You may select these design templates on Canva to help get started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Facebook Post Template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 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Instagram Post Template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   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Instagram Story Template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   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Poster Template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01100" y="433225"/>
            <a:ext cx="2056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Barlow"/>
                <a:ea typeface="Barlow"/>
                <a:cs typeface="Barlow"/>
                <a:sym typeface="Barlow"/>
              </a:rPr>
              <a:t>PART 1:</a:t>
            </a:r>
            <a:endParaRPr b="1" sz="25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Google Shape;80;p15"/>
          <p:cNvGraphicFramePr/>
          <p:nvPr/>
        </p:nvGraphicFramePr>
        <p:xfrm>
          <a:off x="1066275" y="154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{C5B83A35-1ADA-44E9-A9D3-A57D82E7ECA7}</a:tableStyleId>
              </a:tblPr>
              <a:tblGrid>
                <a:gridCol w="3505725"/>
                <a:gridCol w="3505725"/>
              </a:tblGrid>
              <a:tr h="251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Product </a:t>
                      </a:r>
                      <a:endParaRPr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9C4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9C4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9C4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9C4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Price </a:t>
                      </a:r>
                      <a:endParaRPr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9C4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9C4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9C4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9C4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Place </a:t>
                      </a:r>
                      <a:endParaRPr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9C4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9C4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9C4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9C4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Promotion</a:t>
                      </a:r>
                      <a:endParaRPr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9C4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9C4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9C4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9C4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p15"/>
          <p:cNvSpPr/>
          <p:nvPr/>
        </p:nvSpPr>
        <p:spPr>
          <a:xfrm>
            <a:off x="0" y="0"/>
            <a:ext cx="9144000" cy="148500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453450" y="218975"/>
            <a:ext cx="82371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PART 2: </a:t>
            </a:r>
            <a:endParaRPr b="1" sz="2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Your elevated restaurant is in a new segment of the restaurant industry, how does this affect the marketing mix (4Ps) for the company? What are some new products that the restaurant could sell? Is there a change to the price point? Will there be new restaurants? Is there new promotion strategies?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