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6858000" cx="9144000"/>
  <p:notesSz cx="6858000" cy="9144000"/>
  <p:embeddedFontLst>
    <p:embeddedFont>
      <p:font typeface="Nunito"/>
      <p:regular r:id="rId9"/>
      <p:bold r:id="rId10"/>
      <p:italic r:id="rId11"/>
      <p:boldItalic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85CE96-65DF-4C3C-834B-59F50E8366CA}">
  <a:tblStyle styleId="{AF85CE96-65DF-4C3C-834B-59F50E8366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italic.fntdata"/><Relationship Id="rId10" Type="http://schemas.openxmlformats.org/officeDocument/2006/relationships/font" Target="fonts/Nunito-bold.fntdata"/><Relationship Id="rId13" Type="http://schemas.openxmlformats.org/officeDocument/2006/relationships/font" Target="fonts/Oswald-regular.fntdata"/><Relationship Id="rId12"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Nunito-regular.fntdata"/><Relationship Id="rId14"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64ddbfdb7_0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64ddbfd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pple.com/ca/store"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69650" y="645742"/>
            <a:ext cx="8153400" cy="145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94">
                <a:solidFill>
                  <a:srgbClr val="264653"/>
                </a:solidFill>
                <a:latin typeface="Oswald"/>
                <a:ea typeface="Oswald"/>
                <a:cs typeface="Oswald"/>
                <a:sym typeface="Oswald"/>
              </a:rPr>
              <a:t>APPLE</a:t>
            </a:r>
            <a:endParaRPr b="1" sz="3094">
              <a:solidFill>
                <a:srgbClr val="264653"/>
              </a:solidFill>
              <a:latin typeface="Oswald"/>
              <a:ea typeface="Oswald"/>
              <a:cs typeface="Oswald"/>
              <a:sym typeface="Oswald"/>
            </a:endParaRPr>
          </a:p>
          <a:p>
            <a:pPr indent="0" lvl="0" marL="0" rtl="0" algn="l">
              <a:spcBef>
                <a:spcPts val="0"/>
              </a:spcBef>
              <a:spcAft>
                <a:spcPts val="0"/>
              </a:spcAft>
              <a:buNone/>
            </a:pPr>
            <a:r>
              <a:rPr lang="en" sz="3094">
                <a:solidFill>
                  <a:srgbClr val="A9E1CF"/>
                </a:solidFill>
                <a:latin typeface="Oswald"/>
                <a:ea typeface="Oswald"/>
                <a:cs typeface="Oswald"/>
                <a:sym typeface="Oswald"/>
              </a:rPr>
              <a:t>PRICE, PRODUCT, PLACE, PROMOTION ACTIVITY</a:t>
            </a:r>
            <a:endParaRPr sz="3094">
              <a:solidFill>
                <a:srgbClr val="A9E1CF"/>
              </a:solidFill>
              <a:latin typeface="Oswald"/>
              <a:ea typeface="Oswald"/>
              <a:cs typeface="Oswald"/>
              <a:sym typeface="Oswald"/>
            </a:endParaRPr>
          </a:p>
          <a:p>
            <a:pPr indent="0" lvl="0" marL="0" rtl="0" algn="ctr">
              <a:spcBef>
                <a:spcPts val="0"/>
              </a:spcBef>
              <a:spcAft>
                <a:spcPts val="0"/>
              </a:spcAft>
              <a:buNone/>
            </a:pPr>
            <a:r>
              <a:t/>
            </a:r>
            <a:endParaRPr/>
          </a:p>
        </p:txBody>
      </p:sp>
      <p:sp>
        <p:nvSpPr>
          <p:cNvPr id="55" name="Google Shape;55;p13"/>
          <p:cNvSpPr txBox="1"/>
          <p:nvPr/>
        </p:nvSpPr>
        <p:spPr>
          <a:xfrm>
            <a:off x="444000" y="1805075"/>
            <a:ext cx="8204700" cy="523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700">
                <a:solidFill>
                  <a:srgbClr val="264653"/>
                </a:solidFill>
                <a:latin typeface="Nunito"/>
                <a:ea typeface="Nunito"/>
                <a:cs typeface="Nunito"/>
                <a:sym typeface="Nunito"/>
              </a:rPr>
              <a:t>Let's practice what we've learned about </a:t>
            </a:r>
            <a:r>
              <a:rPr b="1" lang="en" sz="1700">
                <a:solidFill>
                  <a:srgbClr val="264653"/>
                </a:solidFill>
                <a:latin typeface="Nunito"/>
                <a:ea typeface="Nunito"/>
                <a:cs typeface="Nunito"/>
                <a:sym typeface="Nunito"/>
              </a:rPr>
              <a:t>Price, Product, Place, and Promotion</a:t>
            </a:r>
            <a:r>
              <a:rPr lang="en" sz="1700">
                <a:solidFill>
                  <a:srgbClr val="264653"/>
                </a:solidFill>
                <a:latin typeface="Nunito"/>
                <a:ea typeface="Nunito"/>
                <a:cs typeface="Nunito"/>
                <a:sym typeface="Nunito"/>
              </a:rPr>
              <a:t> by applying this concept to a real company: Apple. As you all know, Apple is a huge company that produces a diverse selection of products -- from Apple Watch to iMacs. </a:t>
            </a:r>
            <a:r>
              <a:rPr b="1" lang="en" sz="1700">
                <a:solidFill>
                  <a:srgbClr val="264653"/>
                </a:solidFill>
                <a:latin typeface="Nunito"/>
                <a:ea typeface="Nunito"/>
                <a:cs typeface="Nunito"/>
                <a:sym typeface="Nunito"/>
              </a:rPr>
              <a:t>Make a copy</a:t>
            </a:r>
            <a:r>
              <a:rPr lang="en" sz="1700">
                <a:solidFill>
                  <a:srgbClr val="264653"/>
                </a:solidFill>
                <a:latin typeface="Nunito"/>
                <a:ea typeface="Nunito"/>
                <a:cs typeface="Nunito"/>
                <a:sym typeface="Nunito"/>
              </a:rPr>
              <a:t> of this Google Slides file and add it to your own Google Drive. Then, in small groups, work together to fill out the Four P's chart for Apple. You may use your own brainstorming skills as well as online research to support your ideas:</a:t>
            </a:r>
            <a:endParaRPr sz="1700">
              <a:solidFill>
                <a:srgbClr val="264653"/>
              </a:solidFill>
              <a:latin typeface="Nunito"/>
              <a:ea typeface="Nunito"/>
              <a:cs typeface="Nunito"/>
              <a:sym typeface="Nunito"/>
            </a:endParaRPr>
          </a:p>
          <a:p>
            <a:pPr indent="-336550" lvl="0" marL="457200" rtl="0" algn="l">
              <a:lnSpc>
                <a:spcPct val="115000"/>
              </a:lnSpc>
              <a:spcBef>
                <a:spcPts val="1100"/>
              </a:spcBef>
              <a:spcAft>
                <a:spcPts val="0"/>
              </a:spcAft>
              <a:buClr>
                <a:srgbClr val="264653"/>
              </a:buClr>
              <a:buSzPts val="1700"/>
              <a:buFont typeface="Open Sans"/>
              <a:buChar char="●"/>
            </a:pPr>
            <a:r>
              <a:rPr b="1" lang="en" sz="1700">
                <a:solidFill>
                  <a:srgbClr val="264653"/>
                </a:solidFill>
                <a:latin typeface="Nunito"/>
                <a:ea typeface="Nunito"/>
                <a:cs typeface="Nunito"/>
                <a:sym typeface="Nunito"/>
              </a:rPr>
              <a:t>Product</a:t>
            </a:r>
            <a:r>
              <a:rPr lang="en" sz="1700">
                <a:solidFill>
                  <a:srgbClr val="264653"/>
                </a:solidFill>
                <a:latin typeface="Nunito"/>
                <a:ea typeface="Nunito"/>
                <a:cs typeface="Nunito"/>
                <a:sym typeface="Nunito"/>
              </a:rPr>
              <a:t>: Check out the [ </a:t>
            </a:r>
            <a:r>
              <a:rPr b="1" lang="en" sz="1700" u="sng">
                <a:solidFill>
                  <a:srgbClr val="264653"/>
                </a:solidFill>
                <a:latin typeface="Nunito"/>
                <a:ea typeface="Nunito"/>
                <a:cs typeface="Nunito"/>
                <a:sym typeface="Nunito"/>
                <a:hlinkClick r:id="rId3">
                  <a:extLst>
                    <a:ext uri="{A12FA001-AC4F-418D-AE19-62706E023703}">
                      <ahyp:hlinkClr val="tx"/>
                    </a:ext>
                  </a:extLst>
                </a:hlinkClick>
              </a:rPr>
              <a:t>Apple Store Website</a:t>
            </a:r>
            <a:r>
              <a:rPr lang="en" sz="1700">
                <a:solidFill>
                  <a:srgbClr val="264653"/>
                </a:solidFill>
                <a:latin typeface="Nunito"/>
                <a:ea typeface="Nunito"/>
                <a:cs typeface="Nunito"/>
                <a:sym typeface="Nunito"/>
              </a:rPr>
              <a:t> ] to discover all the different products they sell around the world. </a:t>
            </a:r>
            <a:r>
              <a:rPr lang="en" sz="1700">
                <a:solidFill>
                  <a:srgbClr val="264653"/>
                </a:solidFill>
                <a:latin typeface="Nunito"/>
                <a:ea typeface="Nunito"/>
                <a:cs typeface="Nunito"/>
                <a:sym typeface="Nunito"/>
              </a:rPr>
              <a:t>(Use the most recent model of each product.)</a:t>
            </a:r>
            <a:endParaRPr sz="1700">
              <a:solidFill>
                <a:srgbClr val="264653"/>
              </a:solidFill>
              <a:latin typeface="Nunito"/>
              <a:ea typeface="Nunito"/>
              <a:cs typeface="Nunito"/>
              <a:sym typeface="Nunito"/>
            </a:endParaRPr>
          </a:p>
          <a:p>
            <a:pPr indent="-336550" lvl="0" marL="457200" rtl="0" algn="l">
              <a:lnSpc>
                <a:spcPct val="115000"/>
              </a:lnSpc>
              <a:spcBef>
                <a:spcPts val="0"/>
              </a:spcBef>
              <a:spcAft>
                <a:spcPts val="0"/>
              </a:spcAft>
              <a:buClr>
                <a:srgbClr val="264653"/>
              </a:buClr>
              <a:buSzPts val="1700"/>
              <a:buFont typeface="Open Sans"/>
              <a:buChar char="●"/>
            </a:pPr>
            <a:r>
              <a:rPr b="1" lang="en" sz="1700">
                <a:solidFill>
                  <a:srgbClr val="264653"/>
                </a:solidFill>
                <a:latin typeface="Nunito"/>
                <a:ea typeface="Nunito"/>
                <a:cs typeface="Nunito"/>
                <a:sym typeface="Nunito"/>
              </a:rPr>
              <a:t>Price</a:t>
            </a:r>
            <a:r>
              <a:rPr lang="en" sz="1700">
                <a:solidFill>
                  <a:srgbClr val="264653"/>
                </a:solidFill>
                <a:latin typeface="Nunito"/>
                <a:ea typeface="Nunito"/>
                <a:cs typeface="Nunito"/>
                <a:sym typeface="Nunito"/>
              </a:rPr>
              <a:t>: How much does it cost to buy an iPhone? What about the AirPods? </a:t>
            </a:r>
            <a:endParaRPr sz="1700">
              <a:solidFill>
                <a:srgbClr val="264653"/>
              </a:solidFill>
              <a:latin typeface="Nunito"/>
              <a:ea typeface="Nunito"/>
              <a:cs typeface="Nunito"/>
              <a:sym typeface="Nunito"/>
            </a:endParaRPr>
          </a:p>
          <a:p>
            <a:pPr indent="-336550" lvl="0" marL="457200" rtl="0" algn="l">
              <a:lnSpc>
                <a:spcPct val="115000"/>
              </a:lnSpc>
              <a:spcBef>
                <a:spcPts val="0"/>
              </a:spcBef>
              <a:spcAft>
                <a:spcPts val="0"/>
              </a:spcAft>
              <a:buClr>
                <a:srgbClr val="264653"/>
              </a:buClr>
              <a:buSzPts val="1700"/>
              <a:buFont typeface="Open Sans"/>
              <a:buChar char="●"/>
            </a:pPr>
            <a:r>
              <a:rPr b="1" lang="en" sz="1700">
                <a:solidFill>
                  <a:srgbClr val="264653"/>
                </a:solidFill>
                <a:latin typeface="Nunito"/>
                <a:ea typeface="Nunito"/>
                <a:cs typeface="Nunito"/>
                <a:sym typeface="Nunito"/>
              </a:rPr>
              <a:t>Place</a:t>
            </a:r>
            <a:r>
              <a:rPr lang="en" sz="1700">
                <a:solidFill>
                  <a:srgbClr val="264653"/>
                </a:solidFill>
                <a:latin typeface="Nunito"/>
                <a:ea typeface="Nunito"/>
                <a:cs typeface="Nunito"/>
                <a:sym typeface="Nunito"/>
              </a:rPr>
              <a:t>: Where can you buy Apple products? Electronics stores, retail stores, e-commerce...?</a:t>
            </a:r>
            <a:endParaRPr sz="1700">
              <a:solidFill>
                <a:srgbClr val="264653"/>
              </a:solidFill>
              <a:latin typeface="Nunito"/>
              <a:ea typeface="Nunito"/>
              <a:cs typeface="Nunito"/>
              <a:sym typeface="Nunito"/>
            </a:endParaRPr>
          </a:p>
          <a:p>
            <a:pPr indent="-336550" lvl="0" marL="457200" rtl="0" algn="l">
              <a:lnSpc>
                <a:spcPct val="115000"/>
              </a:lnSpc>
              <a:spcBef>
                <a:spcPts val="0"/>
              </a:spcBef>
              <a:spcAft>
                <a:spcPts val="0"/>
              </a:spcAft>
              <a:buClr>
                <a:srgbClr val="264653"/>
              </a:buClr>
              <a:buSzPts val="1700"/>
              <a:buFont typeface="Open Sans"/>
              <a:buChar char="●"/>
            </a:pPr>
            <a:r>
              <a:rPr b="1" lang="en" sz="1700">
                <a:solidFill>
                  <a:srgbClr val="264653"/>
                </a:solidFill>
                <a:latin typeface="Nunito"/>
                <a:ea typeface="Nunito"/>
                <a:cs typeface="Nunito"/>
                <a:sym typeface="Nunito"/>
              </a:rPr>
              <a:t>Promotion</a:t>
            </a:r>
            <a:r>
              <a:rPr lang="en" sz="1700">
                <a:solidFill>
                  <a:srgbClr val="264653"/>
                </a:solidFill>
                <a:latin typeface="Nunito"/>
                <a:ea typeface="Nunito"/>
                <a:cs typeface="Nunito"/>
                <a:sym typeface="Nunito"/>
              </a:rPr>
              <a:t>: How does Apple advertise its products? On social media, billboards…?</a:t>
            </a:r>
            <a:endParaRPr sz="1700">
              <a:solidFill>
                <a:srgbClr val="264653"/>
              </a:solidFill>
              <a:latin typeface="Nunito"/>
              <a:ea typeface="Nunito"/>
              <a:cs typeface="Nunito"/>
              <a:sym typeface="Nunito"/>
            </a:endParaRPr>
          </a:p>
          <a:p>
            <a:pPr indent="0" lvl="0" marL="0" rtl="0" algn="l">
              <a:lnSpc>
                <a:spcPct val="115000"/>
              </a:lnSpc>
              <a:spcBef>
                <a:spcPts val="1400"/>
              </a:spcBef>
              <a:spcAft>
                <a:spcPts val="400"/>
              </a:spcAft>
              <a:buClr>
                <a:schemeClr val="dk1"/>
              </a:buClr>
              <a:buSzPts val="1100"/>
              <a:buFont typeface="Arial"/>
              <a:buNone/>
            </a:pPr>
            <a:r>
              <a:t/>
            </a:r>
            <a:endParaRPr>
              <a:solidFill>
                <a:srgbClr val="A9E1CF"/>
              </a:solidFill>
              <a:latin typeface="Nunito"/>
              <a:ea typeface="Nunito"/>
              <a:cs typeface="Nunito"/>
              <a:sym typeface="Nunito"/>
            </a:endParaRPr>
          </a:p>
        </p:txBody>
      </p:sp>
      <p:pic>
        <p:nvPicPr>
          <p:cNvPr id="56" name="Google Shape;56;p13"/>
          <p:cNvPicPr preferRelativeResize="0"/>
          <p:nvPr/>
        </p:nvPicPr>
        <p:blipFill>
          <a:blip r:embed="rId4">
            <a:alphaModFix/>
          </a:blip>
          <a:stretch>
            <a:fillRect/>
          </a:stretch>
        </p:blipFill>
        <p:spPr>
          <a:xfrm>
            <a:off x="7215025" y="308825"/>
            <a:ext cx="1111838" cy="1320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graphicFrame>
        <p:nvGraphicFramePr>
          <p:cNvPr id="61" name="Google Shape;61;p14"/>
          <p:cNvGraphicFramePr/>
          <p:nvPr/>
        </p:nvGraphicFramePr>
        <p:xfrm>
          <a:off x="304900" y="335160"/>
          <a:ext cx="3000000" cy="3000000"/>
        </p:xfrm>
        <a:graphic>
          <a:graphicData uri="http://schemas.openxmlformats.org/drawingml/2006/table">
            <a:tbl>
              <a:tblPr>
                <a:noFill/>
                <a:tableStyleId>{AF85CE96-65DF-4C3C-834B-59F50E8366CA}</a:tableStyleId>
              </a:tblPr>
              <a:tblGrid>
                <a:gridCol w="4267100"/>
                <a:gridCol w="4267100"/>
              </a:tblGrid>
              <a:tr h="3093825">
                <a:tc>
                  <a:txBody>
                    <a:bodyPr/>
                    <a:lstStyle/>
                    <a:p>
                      <a:pPr indent="0" lvl="0" marL="0" rtl="0" algn="l">
                        <a:spcBef>
                          <a:spcPts val="0"/>
                        </a:spcBef>
                        <a:spcAft>
                          <a:spcPts val="0"/>
                        </a:spcAft>
                        <a:buNone/>
                      </a:pPr>
                      <a:r>
                        <a:rPr b="1" lang="en" sz="1900" u="sng">
                          <a:solidFill>
                            <a:srgbClr val="264653"/>
                          </a:solidFill>
                          <a:latin typeface="Nunito"/>
                          <a:ea typeface="Nunito"/>
                          <a:cs typeface="Nunito"/>
                          <a:sym typeface="Nunito"/>
                        </a:rPr>
                        <a:t>Price</a:t>
                      </a:r>
                      <a:endParaRPr b="1" sz="1900" u="sng">
                        <a:solidFill>
                          <a:srgbClr val="264653"/>
                        </a:solidFill>
                        <a:latin typeface="Nunito"/>
                        <a:ea typeface="Nunito"/>
                        <a:cs typeface="Nunito"/>
                        <a:sym typeface="Nunito"/>
                      </a:endParaRPr>
                    </a:p>
                    <a:p>
                      <a:pPr indent="0" lvl="0" marL="0" rtl="0" algn="l">
                        <a:spcBef>
                          <a:spcPts val="0"/>
                        </a:spcBef>
                        <a:spcAft>
                          <a:spcPts val="0"/>
                        </a:spcAft>
                        <a:buNone/>
                      </a:pPr>
                      <a:r>
                        <a:t/>
                      </a:r>
                      <a:endParaRPr sz="1900">
                        <a:solidFill>
                          <a:srgbClr val="264653"/>
                        </a:solidFill>
                        <a:latin typeface="Nunito"/>
                        <a:ea typeface="Nunito"/>
                        <a:cs typeface="Nunito"/>
                        <a:sym typeface="Nunito"/>
                      </a:endParaRPr>
                    </a:p>
                    <a:p>
                      <a:pPr indent="0" lvl="0" marL="0" rtl="0" algn="l">
                        <a:spcBef>
                          <a:spcPts val="0"/>
                        </a:spcBef>
                        <a:spcAft>
                          <a:spcPts val="0"/>
                        </a:spcAft>
                        <a:buNone/>
                      </a:pPr>
                      <a:r>
                        <a:t/>
                      </a:r>
                      <a:endParaRPr sz="1900">
                        <a:solidFill>
                          <a:srgbClr val="264653"/>
                        </a:solidFill>
                        <a:latin typeface="Nunito"/>
                        <a:ea typeface="Nunito"/>
                        <a:cs typeface="Nunito"/>
                        <a:sym typeface="Nunito"/>
                      </a:endParaRPr>
                    </a:p>
                    <a:p>
                      <a:pPr indent="0" lvl="0" marL="0" rtl="0" algn="l">
                        <a:spcBef>
                          <a:spcPts val="0"/>
                        </a:spcBef>
                        <a:spcAft>
                          <a:spcPts val="0"/>
                        </a:spcAft>
                        <a:buNone/>
                      </a:pPr>
                      <a:r>
                        <a:t/>
                      </a:r>
                      <a:endParaRPr sz="1900">
                        <a:solidFill>
                          <a:srgbClr val="264653"/>
                        </a:solidFill>
                        <a:latin typeface="Nunito"/>
                        <a:ea typeface="Nunito"/>
                        <a:cs typeface="Nunito"/>
                        <a:sym typeface="Nunito"/>
                      </a:endParaRPr>
                    </a:p>
                    <a:p>
                      <a:pPr indent="0" lvl="0" marL="0" rtl="0" algn="l">
                        <a:spcBef>
                          <a:spcPts val="0"/>
                        </a:spcBef>
                        <a:spcAft>
                          <a:spcPts val="0"/>
                        </a:spcAft>
                        <a:buNone/>
                      </a:pPr>
                      <a:r>
                        <a:t/>
                      </a:r>
                      <a:endParaRPr sz="1900">
                        <a:solidFill>
                          <a:srgbClr val="264653"/>
                        </a:solidFill>
                        <a:latin typeface="Nunito"/>
                        <a:ea typeface="Nunito"/>
                        <a:cs typeface="Nunito"/>
                        <a:sym typeface="Nunito"/>
                      </a:endParaRPr>
                    </a:p>
                    <a:p>
                      <a:pPr indent="0" lvl="0" marL="0" rtl="0" algn="l">
                        <a:spcBef>
                          <a:spcPts val="0"/>
                        </a:spcBef>
                        <a:spcAft>
                          <a:spcPts val="0"/>
                        </a:spcAft>
                        <a:buNone/>
                      </a:pPr>
                      <a:r>
                        <a:t/>
                      </a:r>
                      <a:endParaRPr sz="1900">
                        <a:solidFill>
                          <a:srgbClr val="264653"/>
                        </a:solidFill>
                        <a:latin typeface="Nunito"/>
                        <a:ea typeface="Nunito"/>
                        <a:cs typeface="Nunito"/>
                        <a:sym typeface="Nunito"/>
                      </a:endParaRPr>
                    </a:p>
                    <a:p>
                      <a:pPr indent="0" lvl="0" marL="0" rtl="0" algn="l">
                        <a:spcBef>
                          <a:spcPts val="0"/>
                        </a:spcBef>
                        <a:spcAft>
                          <a:spcPts val="0"/>
                        </a:spcAft>
                        <a:buNone/>
                      </a:pPr>
                      <a:r>
                        <a:t/>
                      </a:r>
                      <a:endParaRPr sz="1900">
                        <a:solidFill>
                          <a:srgbClr val="264653"/>
                        </a:solidFill>
                        <a:latin typeface="Nunito"/>
                        <a:ea typeface="Nunito"/>
                        <a:cs typeface="Nunito"/>
                        <a:sym typeface="Nunito"/>
                      </a:endParaRPr>
                    </a:p>
                    <a:p>
                      <a:pPr indent="0" lvl="0" marL="0" rtl="0" algn="l">
                        <a:spcBef>
                          <a:spcPts val="0"/>
                        </a:spcBef>
                        <a:spcAft>
                          <a:spcPts val="0"/>
                        </a:spcAft>
                        <a:buNone/>
                      </a:pPr>
                      <a:r>
                        <a:t/>
                      </a:r>
                      <a:endParaRPr sz="1900">
                        <a:solidFill>
                          <a:srgbClr val="E9C46A"/>
                        </a:solidFill>
                        <a:latin typeface="Nunito"/>
                        <a:ea typeface="Nunito"/>
                        <a:cs typeface="Nunito"/>
                        <a:sym typeface="Nunito"/>
                      </a:endParaRPr>
                    </a:p>
                  </a:txBody>
                  <a:tcPr marT="121900" marB="121900" marR="91425" marL="91425">
                    <a:lnL cap="flat" cmpd="sng" w="19050">
                      <a:solidFill>
                        <a:srgbClr val="264653"/>
                      </a:solidFill>
                      <a:prstDash val="solid"/>
                      <a:round/>
                      <a:headEnd len="sm" w="sm" type="none"/>
                      <a:tailEnd len="sm" w="sm" type="none"/>
                    </a:lnL>
                    <a:lnR cap="flat" cmpd="sng" w="19050">
                      <a:solidFill>
                        <a:srgbClr val="264653"/>
                      </a:solidFill>
                      <a:prstDash val="solid"/>
                      <a:round/>
                      <a:headEnd len="sm" w="sm" type="none"/>
                      <a:tailEnd len="sm" w="sm" type="none"/>
                    </a:lnR>
                    <a:lnT cap="flat" cmpd="sng" w="19050">
                      <a:solidFill>
                        <a:srgbClr val="264653"/>
                      </a:solidFill>
                      <a:prstDash val="solid"/>
                      <a:round/>
                      <a:headEnd len="sm" w="sm" type="none"/>
                      <a:tailEnd len="sm" w="sm" type="none"/>
                    </a:lnT>
                    <a:lnB cap="flat" cmpd="sng" w="19050">
                      <a:solidFill>
                        <a:srgbClr val="264653"/>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 sz="1900" u="sng">
                          <a:solidFill>
                            <a:srgbClr val="264653"/>
                          </a:solidFill>
                          <a:latin typeface="Nunito"/>
                          <a:ea typeface="Nunito"/>
                          <a:cs typeface="Nunito"/>
                          <a:sym typeface="Nunito"/>
                        </a:rPr>
                        <a:t>Product</a:t>
                      </a:r>
                      <a:endParaRPr b="1" sz="1900" u="sng">
                        <a:solidFill>
                          <a:srgbClr val="264653"/>
                        </a:solidFill>
                      </a:endParaRPr>
                    </a:p>
                  </a:txBody>
                  <a:tcPr marT="121900" marB="121900" marR="91425" marL="91425">
                    <a:lnL cap="flat" cmpd="sng" w="19050">
                      <a:solidFill>
                        <a:srgbClr val="264653"/>
                      </a:solidFill>
                      <a:prstDash val="solid"/>
                      <a:round/>
                      <a:headEnd len="sm" w="sm" type="none"/>
                      <a:tailEnd len="sm" w="sm" type="none"/>
                    </a:lnL>
                    <a:lnR cap="flat" cmpd="sng" w="19050">
                      <a:solidFill>
                        <a:srgbClr val="264653"/>
                      </a:solidFill>
                      <a:prstDash val="solid"/>
                      <a:round/>
                      <a:headEnd len="sm" w="sm" type="none"/>
                      <a:tailEnd len="sm" w="sm" type="none"/>
                    </a:lnR>
                    <a:lnT cap="flat" cmpd="sng" w="19050">
                      <a:solidFill>
                        <a:srgbClr val="264653"/>
                      </a:solidFill>
                      <a:prstDash val="solid"/>
                      <a:round/>
                      <a:headEnd len="sm" w="sm" type="none"/>
                      <a:tailEnd len="sm" w="sm" type="none"/>
                    </a:lnT>
                    <a:lnB cap="flat" cmpd="sng" w="19050">
                      <a:solidFill>
                        <a:srgbClr val="264653"/>
                      </a:solidFill>
                      <a:prstDash val="solid"/>
                      <a:round/>
                      <a:headEnd len="sm" w="sm" type="none"/>
                      <a:tailEnd len="sm" w="sm" type="none"/>
                    </a:lnB>
                  </a:tcPr>
                </a:tc>
              </a:tr>
              <a:tr h="3093825">
                <a:tc>
                  <a:txBody>
                    <a:bodyPr/>
                    <a:lstStyle/>
                    <a:p>
                      <a:pPr indent="0" lvl="0" marL="0" rtl="0" algn="l">
                        <a:spcBef>
                          <a:spcPts val="0"/>
                        </a:spcBef>
                        <a:spcAft>
                          <a:spcPts val="0"/>
                        </a:spcAft>
                        <a:buNone/>
                      </a:pPr>
                      <a:r>
                        <a:rPr b="1" lang="en" sz="1900" u="sng">
                          <a:solidFill>
                            <a:srgbClr val="264653"/>
                          </a:solidFill>
                          <a:latin typeface="Nunito"/>
                          <a:ea typeface="Nunito"/>
                          <a:cs typeface="Nunito"/>
                          <a:sym typeface="Nunito"/>
                        </a:rPr>
                        <a:t>Place</a:t>
                      </a:r>
                      <a:endParaRPr sz="1900" u="sng">
                        <a:solidFill>
                          <a:srgbClr val="264653"/>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900">
                        <a:solidFill>
                          <a:srgbClr val="264653"/>
                        </a:solidFill>
                        <a:latin typeface="Nunito"/>
                        <a:ea typeface="Nunito"/>
                        <a:cs typeface="Nunito"/>
                        <a:sym typeface="Nunito"/>
                      </a:endParaRPr>
                    </a:p>
                  </a:txBody>
                  <a:tcPr marT="121900" marB="121900" marR="91425" marL="91425">
                    <a:lnL cap="flat" cmpd="sng" w="19050">
                      <a:solidFill>
                        <a:srgbClr val="264653"/>
                      </a:solidFill>
                      <a:prstDash val="solid"/>
                      <a:round/>
                      <a:headEnd len="sm" w="sm" type="none"/>
                      <a:tailEnd len="sm" w="sm" type="none"/>
                    </a:lnL>
                    <a:lnR cap="flat" cmpd="sng" w="19050">
                      <a:solidFill>
                        <a:srgbClr val="264653"/>
                      </a:solidFill>
                      <a:prstDash val="solid"/>
                      <a:round/>
                      <a:headEnd len="sm" w="sm" type="none"/>
                      <a:tailEnd len="sm" w="sm" type="none"/>
                    </a:lnR>
                    <a:lnT cap="flat" cmpd="sng" w="19050">
                      <a:solidFill>
                        <a:srgbClr val="264653"/>
                      </a:solidFill>
                      <a:prstDash val="solid"/>
                      <a:round/>
                      <a:headEnd len="sm" w="sm" type="none"/>
                      <a:tailEnd len="sm" w="sm" type="none"/>
                    </a:lnT>
                    <a:lnB cap="flat" cmpd="sng" w="19050">
                      <a:solidFill>
                        <a:srgbClr val="264653"/>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 sz="1900" u="sng">
                          <a:solidFill>
                            <a:srgbClr val="264653"/>
                          </a:solidFill>
                          <a:latin typeface="Nunito"/>
                          <a:ea typeface="Nunito"/>
                          <a:cs typeface="Nunito"/>
                          <a:sym typeface="Nunito"/>
                        </a:rPr>
                        <a:t>Promotion</a:t>
                      </a:r>
                      <a:endParaRPr b="1" sz="1900" u="sng">
                        <a:solidFill>
                          <a:srgbClr val="264653"/>
                        </a:solidFill>
                      </a:endParaRPr>
                    </a:p>
                  </a:txBody>
                  <a:tcPr marT="121900" marB="121900" marR="91425" marL="91425">
                    <a:lnL cap="flat" cmpd="sng" w="19050">
                      <a:solidFill>
                        <a:srgbClr val="264653"/>
                      </a:solidFill>
                      <a:prstDash val="solid"/>
                      <a:round/>
                      <a:headEnd len="sm" w="sm" type="none"/>
                      <a:tailEnd len="sm" w="sm" type="none"/>
                    </a:lnL>
                    <a:lnR cap="flat" cmpd="sng" w="19050">
                      <a:solidFill>
                        <a:srgbClr val="264653"/>
                      </a:solidFill>
                      <a:prstDash val="solid"/>
                      <a:round/>
                      <a:headEnd len="sm" w="sm" type="none"/>
                      <a:tailEnd len="sm" w="sm" type="none"/>
                    </a:lnR>
                    <a:lnT cap="flat" cmpd="sng" w="19050">
                      <a:solidFill>
                        <a:srgbClr val="264653"/>
                      </a:solidFill>
                      <a:prstDash val="solid"/>
                      <a:round/>
                      <a:headEnd len="sm" w="sm" type="none"/>
                      <a:tailEnd len="sm" w="sm" type="none"/>
                    </a:lnT>
                    <a:lnB cap="flat" cmpd="sng" w="19050">
                      <a:solidFill>
                        <a:srgbClr val="264653"/>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