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58" r:id="rId4"/>
    <p:sldId id="259" r:id="rId5"/>
    <p:sldId id="260" r:id="rId6"/>
    <p:sldId id="262" r:id="rId7"/>
    <p:sldId id="270" r:id="rId8"/>
    <p:sldId id="271" r:id="rId9"/>
    <p:sldId id="272" r:id="rId10"/>
    <p:sldId id="273" r:id="rId11"/>
    <p:sldId id="274" r:id="rId12"/>
    <p:sldId id="275" r:id="rId13"/>
    <p:sldId id="280" r:id="rId14"/>
    <p:sldId id="278" r:id="rId15"/>
    <p:sldId id="277" r:id="rId16"/>
    <p:sldId id="276"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41"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akshi" userId="c3b3d693088f2989" providerId="LiveId" clId="{815EA27A-8B16-4060-91CF-4C76D4CBA436}"/>
    <pc:docChg chg="undo redo custSel addSld delSld modSld sldOrd modMainMaster">
      <pc:chgData name="Enakshi" userId="c3b3d693088f2989" providerId="LiveId" clId="{815EA27A-8B16-4060-91CF-4C76D4CBA436}" dt="2022-07-25T11:28:48.231" v="3259" actId="27636"/>
      <pc:docMkLst>
        <pc:docMk/>
      </pc:docMkLst>
      <pc:sldChg chg="modSp mod setBg">
        <pc:chgData name="Enakshi" userId="c3b3d693088f2989" providerId="LiveId" clId="{815EA27A-8B16-4060-91CF-4C76D4CBA436}" dt="2022-07-25T03:35:44.205" v="538"/>
        <pc:sldMkLst>
          <pc:docMk/>
          <pc:sldMk cId="1156749647" sldId="256"/>
        </pc:sldMkLst>
        <pc:spChg chg="mod">
          <ac:chgData name="Enakshi" userId="c3b3d693088f2989" providerId="LiveId" clId="{815EA27A-8B16-4060-91CF-4C76D4CBA436}" dt="2022-07-25T02:54:09.772" v="35" actId="27636"/>
          <ac:spMkLst>
            <pc:docMk/>
            <pc:sldMk cId="1156749647" sldId="256"/>
            <ac:spMk id="2" creationId="{7328A398-2675-4867-B782-FB19D7DA72B6}"/>
          </ac:spMkLst>
        </pc:spChg>
        <pc:spChg chg="mod">
          <ac:chgData name="Enakshi" userId="c3b3d693088f2989" providerId="LiveId" clId="{815EA27A-8B16-4060-91CF-4C76D4CBA436}" dt="2022-07-25T02:54:19.387" v="36" actId="1076"/>
          <ac:spMkLst>
            <pc:docMk/>
            <pc:sldMk cId="1156749647" sldId="256"/>
            <ac:spMk id="3" creationId="{46883FFD-9AB2-453F-8A06-852430062060}"/>
          </ac:spMkLst>
        </pc:spChg>
      </pc:sldChg>
      <pc:sldChg chg="modSp mod setBg">
        <pc:chgData name="Enakshi" userId="c3b3d693088f2989" providerId="LiveId" clId="{815EA27A-8B16-4060-91CF-4C76D4CBA436}" dt="2022-07-25T07:05:29.429" v="2863" actId="113"/>
        <pc:sldMkLst>
          <pc:docMk/>
          <pc:sldMk cId="3083016134" sldId="258"/>
        </pc:sldMkLst>
        <pc:spChg chg="mod">
          <ac:chgData name="Enakshi" userId="c3b3d693088f2989" providerId="LiveId" clId="{815EA27A-8B16-4060-91CF-4C76D4CBA436}" dt="2022-07-25T07:05:29.429" v="2863" actId="113"/>
          <ac:spMkLst>
            <pc:docMk/>
            <pc:sldMk cId="3083016134" sldId="258"/>
            <ac:spMk id="3" creationId="{BC05058C-8D7C-42DC-8C56-635B18EA22F5}"/>
          </ac:spMkLst>
        </pc:spChg>
        <pc:spChg chg="mod">
          <ac:chgData name="Enakshi" userId="c3b3d693088f2989" providerId="LiveId" clId="{815EA27A-8B16-4060-91CF-4C76D4CBA436}" dt="2022-07-25T04:15:02.896" v="936" actId="1076"/>
          <ac:spMkLst>
            <pc:docMk/>
            <pc:sldMk cId="3083016134" sldId="258"/>
            <ac:spMk id="4" creationId="{E10F012A-9AB8-4ADA-A248-9D78BCE71416}"/>
          </ac:spMkLst>
        </pc:spChg>
      </pc:sldChg>
      <pc:sldChg chg="modSp mod setBg">
        <pc:chgData name="Enakshi" userId="c3b3d693088f2989" providerId="LiveId" clId="{815EA27A-8B16-4060-91CF-4C76D4CBA436}" dt="2022-07-25T07:05:24.050" v="2862" actId="207"/>
        <pc:sldMkLst>
          <pc:docMk/>
          <pc:sldMk cId="3324635062" sldId="259"/>
        </pc:sldMkLst>
        <pc:spChg chg="mod">
          <ac:chgData name="Enakshi" userId="c3b3d693088f2989" providerId="LiveId" clId="{815EA27A-8B16-4060-91CF-4C76D4CBA436}" dt="2022-07-25T07:05:24.050" v="2862" actId="207"/>
          <ac:spMkLst>
            <pc:docMk/>
            <pc:sldMk cId="3324635062" sldId="259"/>
            <ac:spMk id="3" creationId="{BC05058C-8D7C-42DC-8C56-635B18EA22F5}"/>
          </ac:spMkLst>
        </pc:spChg>
        <pc:spChg chg="mod">
          <ac:chgData name="Enakshi" userId="c3b3d693088f2989" providerId="LiveId" clId="{815EA27A-8B16-4060-91CF-4C76D4CBA436}" dt="2022-07-25T04:16:11.168" v="950" actId="2711"/>
          <ac:spMkLst>
            <pc:docMk/>
            <pc:sldMk cId="3324635062" sldId="259"/>
            <ac:spMk id="4" creationId="{E10F012A-9AB8-4ADA-A248-9D78BCE71416}"/>
          </ac:spMkLst>
        </pc:spChg>
      </pc:sldChg>
      <pc:sldChg chg="modSp mod setBg">
        <pc:chgData name="Enakshi" userId="c3b3d693088f2989" providerId="LiveId" clId="{815EA27A-8B16-4060-91CF-4C76D4CBA436}" dt="2022-07-25T07:05:46.049" v="2866" actId="2711"/>
        <pc:sldMkLst>
          <pc:docMk/>
          <pc:sldMk cId="969875696" sldId="260"/>
        </pc:sldMkLst>
        <pc:spChg chg="mod">
          <ac:chgData name="Enakshi" userId="c3b3d693088f2989" providerId="LiveId" clId="{815EA27A-8B16-4060-91CF-4C76D4CBA436}" dt="2022-07-25T07:05:46.049" v="2866" actId="2711"/>
          <ac:spMkLst>
            <pc:docMk/>
            <pc:sldMk cId="969875696" sldId="260"/>
            <ac:spMk id="3" creationId="{BC05058C-8D7C-42DC-8C56-635B18EA22F5}"/>
          </ac:spMkLst>
        </pc:spChg>
        <pc:spChg chg="mod">
          <ac:chgData name="Enakshi" userId="c3b3d693088f2989" providerId="LiveId" clId="{815EA27A-8B16-4060-91CF-4C76D4CBA436}" dt="2022-07-25T04:16:33.053" v="955" actId="1076"/>
          <ac:spMkLst>
            <pc:docMk/>
            <pc:sldMk cId="969875696" sldId="260"/>
            <ac:spMk id="4" creationId="{E10F012A-9AB8-4ADA-A248-9D78BCE71416}"/>
          </ac:spMkLst>
        </pc:spChg>
      </pc:sldChg>
      <pc:sldChg chg="addSp delSp modSp mod setBg">
        <pc:chgData name="Enakshi" userId="c3b3d693088f2989" providerId="LiveId" clId="{815EA27A-8B16-4060-91CF-4C76D4CBA436}" dt="2022-07-25T07:04:58.944" v="2859" actId="207"/>
        <pc:sldMkLst>
          <pc:docMk/>
          <pc:sldMk cId="3985713208" sldId="261"/>
        </pc:sldMkLst>
        <pc:spChg chg="mod">
          <ac:chgData name="Enakshi" userId="c3b3d693088f2989" providerId="LiveId" clId="{815EA27A-8B16-4060-91CF-4C76D4CBA436}" dt="2022-07-25T07:04:58.944" v="2859" actId="207"/>
          <ac:spMkLst>
            <pc:docMk/>
            <pc:sldMk cId="3985713208" sldId="261"/>
            <ac:spMk id="2" creationId="{9ADD616B-CF2F-4D25-8FEB-384C2DF1ABBE}"/>
          </ac:spMkLst>
        </pc:spChg>
        <pc:spChg chg="del mod">
          <ac:chgData name="Enakshi" userId="c3b3d693088f2989" providerId="LiveId" clId="{815EA27A-8B16-4060-91CF-4C76D4CBA436}" dt="2022-07-25T03:01:57.916" v="40" actId="478"/>
          <ac:spMkLst>
            <pc:docMk/>
            <pc:sldMk cId="3985713208" sldId="261"/>
            <ac:spMk id="3" creationId="{E8CAB380-D73F-4B64-B997-4D8A1BEEC32B}"/>
          </ac:spMkLst>
        </pc:spChg>
        <pc:spChg chg="add del mod">
          <ac:chgData name="Enakshi" userId="c3b3d693088f2989" providerId="LiveId" clId="{815EA27A-8B16-4060-91CF-4C76D4CBA436}" dt="2022-07-25T03:02:00.949" v="41" actId="478"/>
          <ac:spMkLst>
            <pc:docMk/>
            <pc:sldMk cId="3985713208" sldId="261"/>
            <ac:spMk id="5" creationId="{31B7465E-7474-7867-BBB4-AF5F1C27AE3C}"/>
          </ac:spMkLst>
        </pc:spChg>
        <pc:spChg chg="add del mod">
          <ac:chgData name="Enakshi" userId="c3b3d693088f2989" providerId="LiveId" clId="{815EA27A-8B16-4060-91CF-4C76D4CBA436}" dt="2022-07-25T03:13:58.488" v="226" actId="478"/>
          <ac:spMkLst>
            <pc:docMk/>
            <pc:sldMk cId="3985713208" sldId="261"/>
            <ac:spMk id="6" creationId="{BD5CB495-1388-057A-CFD0-2D9A8B2849E5}"/>
          </ac:spMkLst>
        </pc:spChg>
        <pc:spChg chg="add mod">
          <ac:chgData name="Enakshi" userId="c3b3d693088f2989" providerId="LiveId" clId="{815EA27A-8B16-4060-91CF-4C76D4CBA436}" dt="2022-07-25T04:12:07.073" v="911"/>
          <ac:spMkLst>
            <pc:docMk/>
            <pc:sldMk cId="3985713208" sldId="261"/>
            <ac:spMk id="7" creationId="{7EB8FA9F-038E-5DBD-8F7F-F825F9D929C2}"/>
          </ac:spMkLst>
        </pc:spChg>
      </pc:sldChg>
      <pc:sldChg chg="addSp modSp mod setBg">
        <pc:chgData name="Enakshi" userId="c3b3d693088f2989" providerId="LiveId" clId="{815EA27A-8B16-4060-91CF-4C76D4CBA436}" dt="2022-07-25T07:15:18.021" v="2913" actId="207"/>
        <pc:sldMkLst>
          <pc:docMk/>
          <pc:sldMk cId="3152130786" sldId="262"/>
        </pc:sldMkLst>
        <pc:spChg chg="mod">
          <ac:chgData name="Enakshi" userId="c3b3d693088f2989" providerId="LiveId" clId="{815EA27A-8B16-4060-91CF-4C76D4CBA436}" dt="2022-07-25T07:15:18.021" v="2913" actId="207"/>
          <ac:spMkLst>
            <pc:docMk/>
            <pc:sldMk cId="3152130786" sldId="262"/>
            <ac:spMk id="2" creationId="{9ADD616B-CF2F-4D25-8FEB-384C2DF1ABBE}"/>
          </ac:spMkLst>
        </pc:spChg>
        <pc:spChg chg="add mod">
          <ac:chgData name="Enakshi" userId="c3b3d693088f2989" providerId="LiveId" clId="{815EA27A-8B16-4060-91CF-4C76D4CBA436}" dt="2022-07-25T04:12:03.135" v="910" actId="1076"/>
          <ac:spMkLst>
            <pc:docMk/>
            <pc:sldMk cId="3152130786" sldId="262"/>
            <ac:spMk id="3" creationId="{8A2A59D1-C8C4-2B42-DF20-165EE7B2FDEC}"/>
          </ac:spMkLst>
        </pc:spChg>
      </pc:sldChg>
      <pc:sldChg chg="del setBg">
        <pc:chgData name="Enakshi" userId="c3b3d693088f2989" providerId="LiveId" clId="{815EA27A-8B16-4060-91CF-4C76D4CBA436}" dt="2022-07-25T04:07:54.113" v="843" actId="47"/>
        <pc:sldMkLst>
          <pc:docMk/>
          <pc:sldMk cId="895259033" sldId="263"/>
        </pc:sldMkLst>
      </pc:sldChg>
      <pc:sldChg chg="modSp add del mod setBg">
        <pc:chgData name="Enakshi" userId="c3b3d693088f2989" providerId="LiveId" clId="{815EA27A-8B16-4060-91CF-4C76D4CBA436}" dt="2022-07-25T05:23:04.136" v="1399" actId="47"/>
        <pc:sldMkLst>
          <pc:docMk/>
          <pc:sldMk cId="3326191170" sldId="264"/>
        </pc:sldMkLst>
        <pc:spChg chg="mod">
          <ac:chgData name="Enakshi" userId="c3b3d693088f2989" providerId="LiveId" clId="{815EA27A-8B16-4060-91CF-4C76D4CBA436}" dt="2022-07-23T04:51:25.986" v="24" actId="1076"/>
          <ac:spMkLst>
            <pc:docMk/>
            <pc:sldMk cId="3326191170" sldId="264"/>
            <ac:spMk id="2" creationId="{40B94CC3-D2E0-485A-9884-33A9202389AB}"/>
          </ac:spMkLst>
        </pc:spChg>
        <pc:picChg chg="mod">
          <ac:chgData name="Enakshi" userId="c3b3d693088f2989" providerId="LiveId" clId="{815EA27A-8B16-4060-91CF-4C76D4CBA436}" dt="2022-07-23T04:51:33.664" v="25" actId="1076"/>
          <ac:picMkLst>
            <pc:docMk/>
            <pc:sldMk cId="3326191170" sldId="264"/>
            <ac:picMk id="5" creationId="{E43555DE-BCCF-434D-AC18-3ACF94474F99}"/>
          </ac:picMkLst>
        </pc:picChg>
      </pc:sldChg>
      <pc:sldChg chg="delSp modSp add mod setBg">
        <pc:chgData name="Enakshi" userId="c3b3d693088f2989" providerId="LiveId" clId="{815EA27A-8B16-4060-91CF-4C76D4CBA436}" dt="2022-07-25T10:13:59.195" v="2960" actId="14100"/>
        <pc:sldMkLst>
          <pc:docMk/>
          <pc:sldMk cId="0" sldId="270"/>
        </pc:sldMkLst>
        <pc:spChg chg="mod">
          <ac:chgData name="Enakshi" userId="c3b3d693088f2989" providerId="LiveId" clId="{815EA27A-8B16-4060-91CF-4C76D4CBA436}" dt="2022-07-25T05:21:00.946" v="1340" actId="208"/>
          <ac:spMkLst>
            <pc:docMk/>
            <pc:sldMk cId="0" sldId="270"/>
            <ac:spMk id="2" creationId="{D2C7D7CA-E3B3-F058-9035-839A7EEB7721}"/>
          </ac:spMkLst>
        </pc:spChg>
        <pc:spChg chg="mod">
          <ac:chgData name="Enakshi" userId="c3b3d693088f2989" providerId="LiveId" clId="{815EA27A-8B16-4060-91CF-4C76D4CBA436}" dt="2022-07-25T10:06:11.406" v="2940" actId="14100"/>
          <ac:spMkLst>
            <pc:docMk/>
            <pc:sldMk cId="0" sldId="270"/>
            <ac:spMk id="6" creationId="{00000000-0000-0000-0000-000000000000}"/>
          </ac:spMkLst>
        </pc:spChg>
        <pc:spChg chg="mod">
          <ac:chgData name="Enakshi" userId="c3b3d693088f2989" providerId="LiveId" clId="{815EA27A-8B16-4060-91CF-4C76D4CBA436}" dt="2022-07-25T07:08:51.513" v="2906" actId="1076"/>
          <ac:spMkLst>
            <pc:docMk/>
            <pc:sldMk cId="0" sldId="270"/>
            <ac:spMk id="7" creationId="{00000000-0000-0000-0000-000000000000}"/>
          </ac:spMkLst>
        </pc:spChg>
        <pc:spChg chg="mod">
          <ac:chgData name="Enakshi" userId="c3b3d693088f2989" providerId="LiveId" clId="{815EA27A-8B16-4060-91CF-4C76D4CBA436}" dt="2022-07-25T10:05:28.734" v="2923" actId="14100"/>
          <ac:spMkLst>
            <pc:docMk/>
            <pc:sldMk cId="0" sldId="270"/>
            <ac:spMk id="8" creationId="{00000000-0000-0000-0000-000000000000}"/>
          </ac:spMkLst>
        </pc:spChg>
        <pc:spChg chg="mod">
          <ac:chgData name="Enakshi" userId="c3b3d693088f2989" providerId="LiveId" clId="{815EA27A-8B16-4060-91CF-4C76D4CBA436}" dt="2022-07-25T07:08:41.305" v="2904" actId="1076"/>
          <ac:spMkLst>
            <pc:docMk/>
            <pc:sldMk cId="0" sldId="270"/>
            <ac:spMk id="9" creationId="{00000000-0000-0000-0000-000000000000}"/>
          </ac:spMkLst>
        </pc:spChg>
        <pc:spChg chg="mod">
          <ac:chgData name="Enakshi" userId="c3b3d693088f2989" providerId="LiveId" clId="{815EA27A-8B16-4060-91CF-4C76D4CBA436}" dt="2022-07-25T10:06:42.734" v="2953" actId="14100"/>
          <ac:spMkLst>
            <pc:docMk/>
            <pc:sldMk cId="0" sldId="270"/>
            <ac:spMk id="10" creationId="{00000000-0000-0000-0000-000000000000}"/>
          </ac:spMkLst>
        </pc:spChg>
        <pc:spChg chg="del">
          <ac:chgData name="Enakshi" userId="c3b3d693088f2989" providerId="LiveId" clId="{815EA27A-8B16-4060-91CF-4C76D4CBA436}" dt="2022-07-25T03:51:22.267" v="741" actId="478"/>
          <ac:spMkLst>
            <pc:docMk/>
            <pc:sldMk cId="0" sldId="270"/>
            <ac:spMk id="11" creationId="{00000000-0000-0000-0000-000000000000}"/>
          </ac:spMkLst>
        </pc:spChg>
        <pc:spChg chg="del">
          <ac:chgData name="Enakshi" userId="c3b3d693088f2989" providerId="LiveId" clId="{815EA27A-8B16-4060-91CF-4C76D4CBA436}" dt="2022-07-25T03:51:18.933" v="740" actId="478"/>
          <ac:spMkLst>
            <pc:docMk/>
            <pc:sldMk cId="0" sldId="270"/>
            <ac:spMk id="13" creationId="{00000000-0000-0000-0000-000000000000}"/>
          </ac:spMkLst>
        </pc:spChg>
        <pc:spChg chg="mod">
          <ac:chgData name="Enakshi" userId="c3b3d693088f2989" providerId="LiveId" clId="{815EA27A-8B16-4060-91CF-4C76D4CBA436}" dt="2022-07-25T10:05:22.256" v="2921" actId="1076"/>
          <ac:spMkLst>
            <pc:docMk/>
            <pc:sldMk cId="0" sldId="270"/>
            <ac:spMk id="14" creationId="{00000000-0000-0000-0000-000000000000}"/>
          </ac:spMkLst>
        </pc:spChg>
        <pc:spChg chg="mod">
          <ac:chgData name="Enakshi" userId="c3b3d693088f2989" providerId="LiveId" clId="{815EA27A-8B16-4060-91CF-4C76D4CBA436}" dt="2022-07-25T07:08:38.882" v="2903" actId="1076"/>
          <ac:spMkLst>
            <pc:docMk/>
            <pc:sldMk cId="0" sldId="270"/>
            <ac:spMk id="15" creationId="{00000000-0000-0000-0000-000000000000}"/>
          </ac:spMkLst>
        </pc:spChg>
        <pc:spChg chg="mod">
          <ac:chgData name="Enakshi" userId="c3b3d693088f2989" providerId="LiveId" clId="{815EA27A-8B16-4060-91CF-4C76D4CBA436}" dt="2022-07-25T10:06:44.834" v="2954" actId="1076"/>
          <ac:spMkLst>
            <pc:docMk/>
            <pc:sldMk cId="0" sldId="270"/>
            <ac:spMk id="16" creationId="{00000000-0000-0000-0000-000000000000}"/>
          </ac:spMkLst>
        </pc:spChg>
        <pc:spChg chg="mod">
          <ac:chgData name="Enakshi" userId="c3b3d693088f2989" providerId="LiveId" clId="{815EA27A-8B16-4060-91CF-4C76D4CBA436}" dt="2022-07-25T03:51:08.661" v="739" actId="1076"/>
          <ac:spMkLst>
            <pc:docMk/>
            <pc:sldMk cId="0" sldId="270"/>
            <ac:spMk id="19" creationId="{00000000-0000-0000-0000-000000000000}"/>
          </ac:spMkLst>
        </pc:spChg>
        <pc:spChg chg="mod">
          <ac:chgData name="Enakshi" userId="c3b3d693088f2989" providerId="LiveId" clId="{815EA27A-8B16-4060-91CF-4C76D4CBA436}" dt="2022-07-25T04:23:02.324" v="979" actId="11530"/>
          <ac:spMkLst>
            <pc:docMk/>
            <pc:sldMk cId="0" sldId="270"/>
            <ac:spMk id="20" creationId="{00000000-0000-0000-0000-000000000000}"/>
          </ac:spMkLst>
        </pc:spChg>
        <pc:spChg chg="mod">
          <ac:chgData name="Enakshi" userId="c3b3d693088f2989" providerId="LiveId" clId="{815EA27A-8B16-4060-91CF-4C76D4CBA436}" dt="2022-07-25T10:06:02.654" v="2938" actId="14100"/>
          <ac:spMkLst>
            <pc:docMk/>
            <pc:sldMk cId="0" sldId="270"/>
            <ac:spMk id="21" creationId="{00000000-0000-0000-0000-000000000000}"/>
          </ac:spMkLst>
        </pc:spChg>
        <pc:spChg chg="mod">
          <ac:chgData name="Enakshi" userId="c3b3d693088f2989" providerId="LiveId" clId="{815EA27A-8B16-4060-91CF-4C76D4CBA436}" dt="2022-07-25T07:08:28.481" v="2900" actId="20577"/>
          <ac:spMkLst>
            <pc:docMk/>
            <pc:sldMk cId="0" sldId="270"/>
            <ac:spMk id="23" creationId="{00000000-0000-0000-0000-000000000000}"/>
          </ac:spMkLst>
        </pc:spChg>
        <pc:spChg chg="mod">
          <ac:chgData name="Enakshi" userId="c3b3d693088f2989" providerId="LiveId" clId="{815EA27A-8B16-4060-91CF-4C76D4CBA436}" dt="2022-07-25T10:13:59.195" v="2960" actId="14100"/>
          <ac:spMkLst>
            <pc:docMk/>
            <pc:sldMk cId="0" sldId="270"/>
            <ac:spMk id="25" creationId="{00000000-0000-0000-0000-000000000000}"/>
          </ac:spMkLst>
        </pc:spChg>
        <pc:spChg chg="del">
          <ac:chgData name="Enakshi" userId="c3b3d693088f2989" providerId="LiveId" clId="{815EA27A-8B16-4060-91CF-4C76D4CBA436}" dt="2022-07-25T03:51:26.688" v="742" actId="478"/>
          <ac:spMkLst>
            <pc:docMk/>
            <pc:sldMk cId="0" sldId="270"/>
            <ac:spMk id="27" creationId="{00000000-0000-0000-0000-000000000000}"/>
          </ac:spMkLst>
        </pc:spChg>
        <pc:spChg chg="mod">
          <ac:chgData name="Enakshi" userId="c3b3d693088f2989" providerId="LiveId" clId="{815EA27A-8B16-4060-91CF-4C76D4CBA436}" dt="2022-07-25T07:06:01.169" v="2869" actId="113"/>
          <ac:spMkLst>
            <pc:docMk/>
            <pc:sldMk cId="0" sldId="270"/>
            <ac:spMk id="29" creationId="{00000000-0000-0000-0000-000000000000}"/>
          </ac:spMkLst>
        </pc:spChg>
        <pc:spChg chg="mod">
          <ac:chgData name="Enakshi" userId="c3b3d693088f2989" providerId="LiveId" clId="{815EA27A-8B16-4060-91CF-4C76D4CBA436}" dt="2022-07-25T10:06:06.474" v="2939" actId="1076"/>
          <ac:spMkLst>
            <pc:docMk/>
            <pc:sldMk cId="0" sldId="270"/>
            <ac:spMk id="30" creationId="{00000000-0000-0000-0000-000000000000}"/>
          </ac:spMkLst>
        </pc:spChg>
        <pc:spChg chg="mod">
          <ac:chgData name="Enakshi" userId="c3b3d693088f2989" providerId="LiveId" clId="{815EA27A-8B16-4060-91CF-4C76D4CBA436}" dt="2022-07-25T10:06:31.884" v="2951" actId="14100"/>
          <ac:spMkLst>
            <pc:docMk/>
            <pc:sldMk cId="0" sldId="270"/>
            <ac:spMk id="31" creationId="{00000000-0000-0000-0000-000000000000}"/>
          </ac:spMkLst>
        </pc:spChg>
        <pc:spChg chg="del">
          <ac:chgData name="Enakshi" userId="c3b3d693088f2989" providerId="LiveId" clId="{815EA27A-8B16-4060-91CF-4C76D4CBA436}" dt="2022-07-25T03:49:41.472" v="681" actId="478"/>
          <ac:spMkLst>
            <pc:docMk/>
            <pc:sldMk cId="0" sldId="270"/>
            <ac:spMk id="32" creationId="{861F3CC7-765E-EF12-DA3E-2203E3EC6FD0}"/>
          </ac:spMkLst>
        </pc:spChg>
        <pc:spChg chg="mod">
          <ac:chgData name="Enakshi" userId="c3b3d693088f2989" providerId="LiveId" clId="{815EA27A-8B16-4060-91CF-4C76D4CBA436}" dt="2022-07-25T04:05:48.747" v="829" actId="207"/>
          <ac:spMkLst>
            <pc:docMk/>
            <pc:sldMk cId="0" sldId="270"/>
            <ac:spMk id="33" creationId="{00000000-0000-0000-0000-000000000000}"/>
          </ac:spMkLst>
        </pc:spChg>
        <pc:spChg chg="mod">
          <ac:chgData name="Enakshi" userId="c3b3d693088f2989" providerId="LiveId" clId="{815EA27A-8B16-4060-91CF-4C76D4CBA436}" dt="2022-07-25T10:06:55.284" v="2957" actId="1076"/>
          <ac:spMkLst>
            <pc:docMk/>
            <pc:sldMk cId="0" sldId="270"/>
            <ac:spMk id="34" creationId="{00000000-0000-0000-0000-000000000000}"/>
          </ac:spMkLst>
        </pc:spChg>
      </pc:sldChg>
      <pc:sldChg chg="modSp add del mod">
        <pc:chgData name="Enakshi" userId="c3b3d693088f2989" providerId="LiveId" clId="{815EA27A-8B16-4060-91CF-4C76D4CBA436}" dt="2022-07-25T11:28:48.231" v="3259" actId="27636"/>
        <pc:sldMkLst>
          <pc:docMk/>
          <pc:sldMk cId="1271951763" sldId="271"/>
        </pc:sldMkLst>
        <pc:spChg chg="mod">
          <ac:chgData name="Enakshi" userId="c3b3d693088f2989" providerId="LiveId" clId="{815EA27A-8B16-4060-91CF-4C76D4CBA436}" dt="2022-07-25T11:28:48.231" v="3259" actId="27636"/>
          <ac:spMkLst>
            <pc:docMk/>
            <pc:sldMk cId="1271951763" sldId="271"/>
            <ac:spMk id="2" creationId="{115951D9-800F-2F65-8426-37D26D3AE7F5}"/>
          </ac:spMkLst>
        </pc:spChg>
        <pc:spChg chg="add mod">
          <ac:chgData name="Enakshi" userId="c3b3d693088f2989" providerId="LiveId" clId="{815EA27A-8B16-4060-91CF-4C76D4CBA436}" dt="2022-07-25T05:20:17.946" v="1338" actId="339"/>
          <ac:spMkLst>
            <pc:docMk/>
            <pc:sldMk cId="1271951763" sldId="271"/>
            <ac:spMk id="5" creationId="{071C9E1D-AEFC-33CB-AE1C-F796305802B1}"/>
          </ac:spMkLst>
        </pc:spChg>
        <pc:spChg chg="add mod">
          <ac:chgData name="Enakshi" userId="c3b3d693088f2989" providerId="LiveId" clId="{815EA27A-8B16-4060-91CF-4C76D4CBA436}" dt="2022-07-25T05:20:34.536" v="1339" actId="339"/>
          <ac:spMkLst>
            <pc:docMk/>
            <pc:sldMk cId="1271951763" sldId="271"/>
            <ac:spMk id="8" creationId="{06A4FBF6-2C24-A752-0648-4CFE185FE9DC}"/>
          </ac:spMkLst>
        </pc:spChg>
        <pc:spChg chg="add del mod">
          <ac:chgData name="Enakshi" userId="c3b3d693088f2989" providerId="LiveId" clId="{815EA27A-8B16-4060-91CF-4C76D4CBA436}" dt="2022-07-25T05:20:34.536" v="1339" actId="339"/>
          <ac:spMkLst>
            <pc:docMk/>
            <pc:sldMk cId="1271951763" sldId="271"/>
            <ac:spMk id="13" creationId="{A6E43685-310D-5348-3083-1DFE211114D5}"/>
          </ac:spMkLst>
        </pc:spChg>
        <pc:spChg chg="add mod">
          <ac:chgData name="Enakshi" userId="c3b3d693088f2989" providerId="LiveId" clId="{815EA27A-8B16-4060-91CF-4C76D4CBA436}" dt="2022-07-25T10:52:44.524" v="3041" actId="20577"/>
          <ac:spMkLst>
            <pc:docMk/>
            <pc:sldMk cId="1271951763" sldId="271"/>
            <ac:spMk id="16" creationId="{435B1B0E-5503-65FE-FFB6-1B899CA898B3}"/>
          </ac:spMkLst>
        </pc:spChg>
        <pc:spChg chg="add mod">
          <ac:chgData name="Enakshi" userId="c3b3d693088f2989" providerId="LiveId" clId="{815EA27A-8B16-4060-91CF-4C76D4CBA436}" dt="2022-07-25T10:52:39.397" v="3031" actId="20577"/>
          <ac:spMkLst>
            <pc:docMk/>
            <pc:sldMk cId="1271951763" sldId="271"/>
            <ac:spMk id="19" creationId="{4AD7BF7E-A80B-597F-9F7E-AB50D3580EE4}"/>
          </ac:spMkLst>
        </pc:spChg>
        <pc:picChg chg="add mod">
          <ac:chgData name="Enakshi" userId="c3b3d693088f2989" providerId="LiveId" clId="{815EA27A-8B16-4060-91CF-4C76D4CBA436}" dt="2022-07-25T04:28:53.961" v="1024" actId="1076"/>
          <ac:picMkLst>
            <pc:docMk/>
            <pc:sldMk cId="1271951763" sldId="271"/>
            <ac:picMk id="4" creationId="{3E029081-08B3-33BA-A861-3ADEAB8BF7A8}"/>
          </ac:picMkLst>
        </pc:picChg>
        <pc:picChg chg="add del mod">
          <ac:chgData name="Enakshi" userId="c3b3d693088f2989" providerId="LiveId" clId="{815EA27A-8B16-4060-91CF-4C76D4CBA436}" dt="2022-07-25T04:39:32.231" v="1090" actId="478"/>
          <ac:picMkLst>
            <pc:docMk/>
            <pc:sldMk cId="1271951763" sldId="271"/>
            <ac:picMk id="7" creationId="{FAF100A4-A9BE-1FC5-B88F-732071ECFAC0}"/>
          </ac:picMkLst>
        </pc:picChg>
        <pc:picChg chg="add mod">
          <ac:chgData name="Enakshi" userId="c3b3d693088f2989" providerId="LiveId" clId="{815EA27A-8B16-4060-91CF-4C76D4CBA436}" dt="2022-07-25T04:39:42.900" v="1094" actId="14100"/>
          <ac:picMkLst>
            <pc:docMk/>
            <pc:sldMk cId="1271951763" sldId="271"/>
            <ac:picMk id="10" creationId="{1D300CC1-9D52-04BC-30A5-CF278F3600FB}"/>
          </ac:picMkLst>
        </pc:picChg>
        <pc:picChg chg="add mod">
          <ac:chgData name="Enakshi" userId="c3b3d693088f2989" providerId="LiveId" clId="{815EA27A-8B16-4060-91CF-4C76D4CBA436}" dt="2022-07-25T04:40:03.200" v="1099" actId="1076"/>
          <ac:picMkLst>
            <pc:docMk/>
            <pc:sldMk cId="1271951763" sldId="271"/>
            <ac:picMk id="12" creationId="{E889A161-9648-F620-44FB-40106DD09A83}"/>
          </ac:picMkLst>
        </pc:picChg>
        <pc:picChg chg="add mod">
          <ac:chgData name="Enakshi" userId="c3b3d693088f2989" providerId="LiveId" clId="{815EA27A-8B16-4060-91CF-4C76D4CBA436}" dt="2022-07-25T04:47:10.663" v="1181" actId="1076"/>
          <ac:picMkLst>
            <pc:docMk/>
            <pc:sldMk cId="1271951763" sldId="271"/>
            <ac:picMk id="15" creationId="{2FF1DC50-1891-3062-7207-935A701E51C8}"/>
          </ac:picMkLst>
        </pc:picChg>
        <pc:picChg chg="add mod">
          <ac:chgData name="Enakshi" userId="c3b3d693088f2989" providerId="LiveId" clId="{815EA27A-8B16-4060-91CF-4C76D4CBA436}" dt="2022-07-25T04:53:41.610" v="1257" actId="1076"/>
          <ac:picMkLst>
            <pc:docMk/>
            <pc:sldMk cId="1271951763" sldId="271"/>
            <ac:picMk id="18" creationId="{A4B56AB0-EC2C-BCBD-47C2-DF9071671B59}"/>
          </ac:picMkLst>
        </pc:picChg>
      </pc:sldChg>
      <pc:sldChg chg="addSp delSp modSp new mod setBg">
        <pc:chgData name="Enakshi" userId="c3b3d693088f2989" providerId="LiveId" clId="{815EA27A-8B16-4060-91CF-4C76D4CBA436}" dt="2022-07-25T10:17:36.742" v="2962" actId="1076"/>
        <pc:sldMkLst>
          <pc:docMk/>
          <pc:sldMk cId="1979379122" sldId="272"/>
        </pc:sldMkLst>
        <pc:spChg chg="mod">
          <ac:chgData name="Enakshi" userId="c3b3d693088f2989" providerId="LiveId" clId="{815EA27A-8B16-4060-91CF-4C76D4CBA436}" dt="2022-07-25T07:06:20.556" v="2873" actId="207"/>
          <ac:spMkLst>
            <pc:docMk/>
            <pc:sldMk cId="1979379122" sldId="272"/>
            <ac:spMk id="2" creationId="{75BEA108-2F6E-194E-7AFE-6546C41678BB}"/>
          </ac:spMkLst>
        </pc:spChg>
        <pc:spChg chg="add del mod">
          <ac:chgData name="Enakshi" userId="c3b3d693088f2989" providerId="LiveId" clId="{815EA27A-8B16-4060-91CF-4C76D4CBA436}" dt="2022-07-25T05:49:41.845" v="2198" actId="478"/>
          <ac:spMkLst>
            <pc:docMk/>
            <pc:sldMk cId="1979379122" sldId="272"/>
            <ac:spMk id="12" creationId="{CF3C71BE-C33D-07EC-3EBA-D1E3DCDCA13D}"/>
          </ac:spMkLst>
        </pc:spChg>
        <pc:spChg chg="add del mod">
          <ac:chgData name="Enakshi" userId="c3b3d693088f2989" providerId="LiveId" clId="{815EA27A-8B16-4060-91CF-4C76D4CBA436}" dt="2022-07-25T05:47:31.015" v="2036" actId="478"/>
          <ac:spMkLst>
            <pc:docMk/>
            <pc:sldMk cId="1979379122" sldId="272"/>
            <ac:spMk id="13" creationId="{FCF815DA-FAC9-8523-D3C5-BF3C660D5EC8}"/>
          </ac:spMkLst>
        </pc:spChg>
        <pc:spChg chg="add del mod">
          <ac:chgData name="Enakshi" userId="c3b3d693088f2989" providerId="LiveId" clId="{815EA27A-8B16-4060-91CF-4C76D4CBA436}" dt="2022-07-25T05:47:47.075" v="2041" actId="478"/>
          <ac:spMkLst>
            <pc:docMk/>
            <pc:sldMk cId="1979379122" sldId="272"/>
            <ac:spMk id="14" creationId="{B108E62A-1106-01CC-1095-DFD40B88A4C3}"/>
          </ac:spMkLst>
        </pc:spChg>
        <pc:spChg chg="add del mod">
          <ac:chgData name="Enakshi" userId="c3b3d693088f2989" providerId="LiveId" clId="{815EA27A-8B16-4060-91CF-4C76D4CBA436}" dt="2022-07-25T05:47:57.325" v="2044" actId="478"/>
          <ac:spMkLst>
            <pc:docMk/>
            <pc:sldMk cId="1979379122" sldId="272"/>
            <ac:spMk id="15" creationId="{B1F04333-26C2-6D04-2F8C-58D6FE7983AA}"/>
          </ac:spMkLst>
        </pc:spChg>
        <pc:spChg chg="add del mod">
          <ac:chgData name="Enakshi" userId="c3b3d693088f2989" providerId="LiveId" clId="{815EA27A-8B16-4060-91CF-4C76D4CBA436}" dt="2022-07-25T05:48:05.105" v="2048" actId="478"/>
          <ac:spMkLst>
            <pc:docMk/>
            <pc:sldMk cId="1979379122" sldId="272"/>
            <ac:spMk id="16" creationId="{0B9CD12E-257E-4325-0CE6-57AEC83DFA0A}"/>
          </ac:spMkLst>
        </pc:spChg>
        <pc:spChg chg="add del mod">
          <ac:chgData name="Enakshi" userId="c3b3d693088f2989" providerId="LiveId" clId="{815EA27A-8B16-4060-91CF-4C76D4CBA436}" dt="2022-07-25T05:48:02.935" v="2047" actId="478"/>
          <ac:spMkLst>
            <pc:docMk/>
            <pc:sldMk cId="1979379122" sldId="272"/>
            <ac:spMk id="17" creationId="{A82D16CB-99CD-4477-4A31-1F16CFAB0785}"/>
          </ac:spMkLst>
        </pc:spChg>
        <pc:spChg chg="add del mod">
          <ac:chgData name="Enakshi" userId="c3b3d693088f2989" providerId="LiveId" clId="{815EA27A-8B16-4060-91CF-4C76D4CBA436}" dt="2022-07-25T05:47:59.325" v="2045" actId="478"/>
          <ac:spMkLst>
            <pc:docMk/>
            <pc:sldMk cId="1979379122" sldId="272"/>
            <ac:spMk id="18" creationId="{40726C94-3ACC-43B9-4AB7-4E167028470B}"/>
          </ac:spMkLst>
        </pc:spChg>
        <pc:spChg chg="add del mod">
          <ac:chgData name="Enakshi" userId="c3b3d693088f2989" providerId="LiveId" clId="{815EA27A-8B16-4060-91CF-4C76D4CBA436}" dt="2022-07-25T05:48:01.425" v="2046" actId="478"/>
          <ac:spMkLst>
            <pc:docMk/>
            <pc:sldMk cId="1979379122" sldId="272"/>
            <ac:spMk id="19" creationId="{2B46BE64-DD83-718D-8F3B-3FE3F20F9D95}"/>
          </ac:spMkLst>
        </pc:spChg>
        <pc:spChg chg="add del mod">
          <ac:chgData name="Enakshi" userId="c3b3d693088f2989" providerId="LiveId" clId="{815EA27A-8B16-4060-91CF-4C76D4CBA436}" dt="2022-07-25T05:49:41.845" v="2198" actId="478"/>
          <ac:spMkLst>
            <pc:docMk/>
            <pc:sldMk cId="1979379122" sldId="272"/>
            <ac:spMk id="20" creationId="{AC10394C-8419-223C-66ED-7755B3E7BBD5}"/>
          </ac:spMkLst>
        </pc:spChg>
        <pc:spChg chg="add del mod">
          <ac:chgData name="Enakshi" userId="c3b3d693088f2989" providerId="LiveId" clId="{815EA27A-8B16-4060-91CF-4C76D4CBA436}" dt="2022-07-25T05:49:41.845" v="2198" actId="478"/>
          <ac:spMkLst>
            <pc:docMk/>
            <pc:sldMk cId="1979379122" sldId="272"/>
            <ac:spMk id="21" creationId="{41F462FA-AA18-02EF-6497-71BA949AE8D4}"/>
          </ac:spMkLst>
        </pc:spChg>
        <pc:spChg chg="add del mod">
          <ac:chgData name="Enakshi" userId="c3b3d693088f2989" providerId="LiveId" clId="{815EA27A-8B16-4060-91CF-4C76D4CBA436}" dt="2022-07-25T05:49:43.735" v="2199" actId="478"/>
          <ac:spMkLst>
            <pc:docMk/>
            <pc:sldMk cId="1979379122" sldId="272"/>
            <ac:spMk id="22" creationId="{176BFC1E-513A-B3DC-477E-4BC2637EE4AB}"/>
          </ac:spMkLst>
        </pc:spChg>
        <pc:spChg chg="add del mod">
          <ac:chgData name="Enakshi" userId="c3b3d693088f2989" providerId="LiveId" clId="{815EA27A-8B16-4060-91CF-4C76D4CBA436}" dt="2022-07-25T05:49:45.635" v="2200" actId="478"/>
          <ac:spMkLst>
            <pc:docMk/>
            <pc:sldMk cId="1979379122" sldId="272"/>
            <ac:spMk id="23" creationId="{6A6C1E9E-6A3F-881A-C528-90652C9390DF}"/>
          </ac:spMkLst>
        </pc:spChg>
        <pc:spChg chg="add del mod">
          <ac:chgData name="Enakshi" userId="c3b3d693088f2989" providerId="LiveId" clId="{815EA27A-8B16-4060-91CF-4C76D4CBA436}" dt="2022-07-25T05:49:41.845" v="2198" actId="478"/>
          <ac:spMkLst>
            <pc:docMk/>
            <pc:sldMk cId="1979379122" sldId="272"/>
            <ac:spMk id="24" creationId="{41CF9D85-8E71-878D-9F97-D4E1F53C97BA}"/>
          </ac:spMkLst>
        </pc:spChg>
        <pc:graphicFrameChg chg="add del mod">
          <ac:chgData name="Enakshi" userId="c3b3d693088f2989" providerId="LiveId" clId="{815EA27A-8B16-4060-91CF-4C76D4CBA436}" dt="2022-07-25T05:40:50.695" v="1671" actId="12084"/>
          <ac:graphicFrameMkLst>
            <pc:docMk/>
            <pc:sldMk cId="1979379122" sldId="272"/>
            <ac:graphicFrameMk id="9" creationId="{EEEE32DA-F7E0-21DB-9E8F-A353CD17EBC9}"/>
          </ac:graphicFrameMkLst>
        </pc:graphicFrameChg>
        <pc:picChg chg="add del mod modCrop">
          <ac:chgData name="Enakshi" userId="c3b3d693088f2989" providerId="LiveId" clId="{815EA27A-8B16-4060-91CF-4C76D4CBA436}" dt="2022-07-25T05:35:49.896" v="1599" actId="478"/>
          <ac:picMkLst>
            <pc:docMk/>
            <pc:sldMk cId="1979379122" sldId="272"/>
            <ac:picMk id="4" creationId="{5C9DDE00-477B-2DFD-3ABA-0DA2520AEA19}"/>
          </ac:picMkLst>
        </pc:picChg>
        <pc:picChg chg="add del mod">
          <ac:chgData name="Enakshi" userId="c3b3d693088f2989" providerId="LiveId" clId="{815EA27A-8B16-4060-91CF-4C76D4CBA436}" dt="2022-07-25T05:39:58.865" v="1602" actId="478"/>
          <ac:picMkLst>
            <pc:docMk/>
            <pc:sldMk cId="1979379122" sldId="272"/>
            <ac:picMk id="6" creationId="{2602AC35-E7A3-0E59-9E01-48A6CD6A044C}"/>
          </ac:picMkLst>
        </pc:picChg>
        <pc:picChg chg="add del mod">
          <ac:chgData name="Enakshi" userId="c3b3d693088f2989" providerId="LiveId" clId="{815EA27A-8B16-4060-91CF-4C76D4CBA436}" dt="2022-07-25T05:41:45.586" v="1694" actId="478"/>
          <ac:picMkLst>
            <pc:docMk/>
            <pc:sldMk cId="1979379122" sldId="272"/>
            <ac:picMk id="8" creationId="{119213D8-B2F8-41C4-BD2B-37D7A35042B3}"/>
          </ac:picMkLst>
        </pc:picChg>
        <pc:picChg chg="add mod">
          <ac:chgData name="Enakshi" userId="c3b3d693088f2989" providerId="LiveId" clId="{815EA27A-8B16-4060-91CF-4C76D4CBA436}" dt="2022-07-25T10:17:36.742" v="2962" actId="1076"/>
          <ac:picMkLst>
            <pc:docMk/>
            <pc:sldMk cId="1979379122" sldId="272"/>
            <ac:picMk id="11" creationId="{77A7B3EF-75E8-7809-B087-521277BB7FB3}"/>
          </ac:picMkLst>
        </pc:picChg>
      </pc:sldChg>
      <pc:sldChg chg="new del setBg">
        <pc:chgData name="Enakshi" userId="c3b3d693088f2989" providerId="LiveId" clId="{815EA27A-8B16-4060-91CF-4C76D4CBA436}" dt="2022-07-25T05:22:50.521" v="1396" actId="47"/>
        <pc:sldMkLst>
          <pc:docMk/>
          <pc:sldMk cId="3935916894" sldId="272"/>
        </pc:sldMkLst>
      </pc:sldChg>
      <pc:sldChg chg="addSp delSp modSp add mod ord">
        <pc:chgData name="Enakshi" userId="c3b3d693088f2989" providerId="LiveId" clId="{815EA27A-8B16-4060-91CF-4C76D4CBA436}" dt="2022-07-25T07:06:25.326" v="2874" actId="207"/>
        <pc:sldMkLst>
          <pc:docMk/>
          <pc:sldMk cId="4058671204" sldId="273"/>
        </pc:sldMkLst>
        <pc:spChg chg="mod">
          <ac:chgData name="Enakshi" userId="c3b3d693088f2989" providerId="LiveId" clId="{815EA27A-8B16-4060-91CF-4C76D4CBA436}" dt="2022-07-25T07:06:25.326" v="2874" actId="207"/>
          <ac:spMkLst>
            <pc:docMk/>
            <pc:sldMk cId="4058671204" sldId="273"/>
            <ac:spMk id="2" creationId="{75BEA108-2F6E-194E-7AFE-6546C41678BB}"/>
          </ac:spMkLst>
        </pc:spChg>
        <pc:spChg chg="add mod">
          <ac:chgData name="Enakshi" userId="c3b3d693088f2989" providerId="LiveId" clId="{815EA27A-8B16-4060-91CF-4C76D4CBA436}" dt="2022-07-25T05:53:37.776" v="2235" actId="113"/>
          <ac:spMkLst>
            <pc:docMk/>
            <pc:sldMk cId="4058671204" sldId="273"/>
            <ac:spMk id="13" creationId="{17305F12-32AB-A0A6-0B1A-994C4269EA04}"/>
          </ac:spMkLst>
        </pc:spChg>
        <pc:spChg chg="add mod">
          <ac:chgData name="Enakshi" userId="c3b3d693088f2989" providerId="LiveId" clId="{815EA27A-8B16-4060-91CF-4C76D4CBA436}" dt="2022-07-25T05:53:41.959" v="2236" actId="113"/>
          <ac:spMkLst>
            <pc:docMk/>
            <pc:sldMk cId="4058671204" sldId="273"/>
            <ac:spMk id="14" creationId="{5D270A07-EBF3-6C1E-035D-CDFE75FC35CC}"/>
          </ac:spMkLst>
        </pc:spChg>
        <pc:spChg chg="add mod">
          <ac:chgData name="Enakshi" userId="c3b3d693088f2989" providerId="LiveId" clId="{815EA27A-8B16-4060-91CF-4C76D4CBA436}" dt="2022-07-25T05:53:48.637" v="2237" actId="113"/>
          <ac:spMkLst>
            <pc:docMk/>
            <pc:sldMk cId="4058671204" sldId="273"/>
            <ac:spMk id="15" creationId="{406426D9-5667-B64E-7F3C-300AF3846F0C}"/>
          </ac:spMkLst>
        </pc:spChg>
        <pc:grpChg chg="add mod">
          <ac:chgData name="Enakshi" userId="c3b3d693088f2989" providerId="LiveId" clId="{815EA27A-8B16-4060-91CF-4C76D4CBA436}" dt="2022-07-25T05:31:35.565" v="1471" actId="1076"/>
          <ac:grpSpMkLst>
            <pc:docMk/>
            <pc:sldMk cId="4058671204" sldId="273"/>
            <ac:grpSpMk id="12" creationId="{15DB4E05-3C8D-31D0-A239-95F210EE2A24}"/>
          </ac:grpSpMkLst>
        </pc:grpChg>
        <pc:picChg chg="del">
          <ac:chgData name="Enakshi" userId="c3b3d693088f2989" providerId="LiveId" clId="{815EA27A-8B16-4060-91CF-4C76D4CBA436}" dt="2022-07-25T05:26:16.426" v="1436" actId="478"/>
          <ac:picMkLst>
            <pc:docMk/>
            <pc:sldMk cId="4058671204" sldId="273"/>
            <ac:picMk id="4" creationId="{5C9DDE00-477B-2DFD-3ABA-0DA2520AEA19}"/>
          </ac:picMkLst>
        </pc:picChg>
        <pc:picChg chg="add mod modCrop">
          <ac:chgData name="Enakshi" userId="c3b3d693088f2989" providerId="LiveId" clId="{815EA27A-8B16-4060-91CF-4C76D4CBA436}" dt="2022-07-25T05:27:11.286" v="1447" actId="1076"/>
          <ac:picMkLst>
            <pc:docMk/>
            <pc:sldMk cId="4058671204" sldId="273"/>
            <ac:picMk id="5" creationId="{1FA6C334-5848-9BD8-39B0-C4BBA81A9ED3}"/>
          </ac:picMkLst>
        </pc:picChg>
        <pc:picChg chg="add mod modCrop">
          <ac:chgData name="Enakshi" userId="c3b3d693088f2989" providerId="LiveId" clId="{815EA27A-8B16-4060-91CF-4C76D4CBA436}" dt="2022-07-25T05:27:51.836" v="1453" actId="1076"/>
          <ac:picMkLst>
            <pc:docMk/>
            <pc:sldMk cId="4058671204" sldId="273"/>
            <ac:picMk id="7" creationId="{0760C017-64F9-22C4-13F5-E544F3937D76}"/>
          </ac:picMkLst>
        </pc:picChg>
        <pc:picChg chg="add mod modCrop">
          <ac:chgData name="Enakshi" userId="c3b3d693088f2989" providerId="LiveId" clId="{815EA27A-8B16-4060-91CF-4C76D4CBA436}" dt="2022-07-25T05:31:33.166" v="1470" actId="164"/>
          <ac:picMkLst>
            <pc:docMk/>
            <pc:sldMk cId="4058671204" sldId="273"/>
            <ac:picMk id="9" creationId="{DDFEEEE3-9EB6-3CBF-B901-E674A6B6E79A}"/>
          </ac:picMkLst>
        </pc:picChg>
        <pc:picChg chg="add mod modCrop">
          <ac:chgData name="Enakshi" userId="c3b3d693088f2989" providerId="LiveId" clId="{815EA27A-8B16-4060-91CF-4C76D4CBA436}" dt="2022-07-25T05:31:33.166" v="1470" actId="164"/>
          <ac:picMkLst>
            <pc:docMk/>
            <pc:sldMk cId="4058671204" sldId="273"/>
            <ac:picMk id="11" creationId="{3CDA40F3-12DB-5F75-FC30-F6158E5AB6FD}"/>
          </ac:picMkLst>
        </pc:picChg>
      </pc:sldChg>
      <pc:sldChg chg="addSp delSp modSp add mod">
        <pc:chgData name="Enakshi" userId="c3b3d693088f2989" providerId="LiveId" clId="{815EA27A-8B16-4060-91CF-4C76D4CBA436}" dt="2022-07-25T07:06:32.330" v="2876" actId="1076"/>
        <pc:sldMkLst>
          <pc:docMk/>
          <pc:sldMk cId="2921502141" sldId="274"/>
        </pc:sldMkLst>
        <pc:spChg chg="del">
          <ac:chgData name="Enakshi" userId="c3b3d693088f2989" providerId="LiveId" clId="{815EA27A-8B16-4060-91CF-4C76D4CBA436}" dt="2022-07-25T05:34:22.466" v="1548" actId="478"/>
          <ac:spMkLst>
            <pc:docMk/>
            <pc:sldMk cId="2921502141" sldId="274"/>
            <ac:spMk id="2" creationId="{75BEA108-2F6E-194E-7AFE-6546C41678BB}"/>
          </ac:spMkLst>
        </pc:spChg>
        <pc:spChg chg="add mod">
          <ac:chgData name="Enakshi" userId="c3b3d693088f2989" providerId="LiveId" clId="{815EA27A-8B16-4060-91CF-4C76D4CBA436}" dt="2022-07-25T07:06:32.330" v="2876" actId="1076"/>
          <ac:spMkLst>
            <pc:docMk/>
            <pc:sldMk cId="2921502141" sldId="274"/>
            <ac:spMk id="4" creationId="{DF939B4D-C70A-053C-9E49-3B1097857F97}"/>
          </ac:spMkLst>
        </pc:spChg>
        <pc:spChg chg="del">
          <ac:chgData name="Enakshi" userId="c3b3d693088f2989" providerId="LiveId" clId="{815EA27A-8B16-4060-91CF-4C76D4CBA436}" dt="2022-07-25T05:34:22.466" v="1548" actId="478"/>
          <ac:spMkLst>
            <pc:docMk/>
            <pc:sldMk cId="2921502141" sldId="274"/>
            <ac:spMk id="13" creationId="{17305F12-32AB-A0A6-0B1A-994C4269EA04}"/>
          </ac:spMkLst>
        </pc:spChg>
        <pc:spChg chg="del">
          <ac:chgData name="Enakshi" userId="c3b3d693088f2989" providerId="LiveId" clId="{815EA27A-8B16-4060-91CF-4C76D4CBA436}" dt="2022-07-25T05:34:22.466" v="1548" actId="478"/>
          <ac:spMkLst>
            <pc:docMk/>
            <pc:sldMk cId="2921502141" sldId="274"/>
            <ac:spMk id="14" creationId="{5D270A07-EBF3-6C1E-035D-CDFE75FC35CC}"/>
          </ac:spMkLst>
        </pc:spChg>
        <pc:spChg chg="del">
          <ac:chgData name="Enakshi" userId="c3b3d693088f2989" providerId="LiveId" clId="{815EA27A-8B16-4060-91CF-4C76D4CBA436}" dt="2022-07-25T05:34:22.466" v="1548" actId="478"/>
          <ac:spMkLst>
            <pc:docMk/>
            <pc:sldMk cId="2921502141" sldId="274"/>
            <ac:spMk id="15" creationId="{406426D9-5667-B64E-7F3C-300AF3846F0C}"/>
          </ac:spMkLst>
        </pc:spChg>
        <pc:grpChg chg="del">
          <ac:chgData name="Enakshi" userId="c3b3d693088f2989" providerId="LiveId" clId="{815EA27A-8B16-4060-91CF-4C76D4CBA436}" dt="2022-07-25T05:34:22.466" v="1548" actId="478"/>
          <ac:grpSpMkLst>
            <pc:docMk/>
            <pc:sldMk cId="2921502141" sldId="274"/>
            <ac:grpSpMk id="12" creationId="{15DB4E05-3C8D-31D0-A239-95F210EE2A24}"/>
          </ac:grpSpMkLst>
        </pc:grpChg>
        <pc:picChg chg="del">
          <ac:chgData name="Enakshi" userId="c3b3d693088f2989" providerId="LiveId" clId="{815EA27A-8B16-4060-91CF-4C76D4CBA436}" dt="2022-07-25T05:34:22.466" v="1548" actId="478"/>
          <ac:picMkLst>
            <pc:docMk/>
            <pc:sldMk cId="2921502141" sldId="274"/>
            <ac:picMk id="5" creationId="{1FA6C334-5848-9BD8-39B0-C4BBA81A9ED3}"/>
          </ac:picMkLst>
        </pc:picChg>
        <pc:picChg chg="del">
          <ac:chgData name="Enakshi" userId="c3b3d693088f2989" providerId="LiveId" clId="{815EA27A-8B16-4060-91CF-4C76D4CBA436}" dt="2022-07-25T05:34:22.466" v="1548" actId="478"/>
          <ac:picMkLst>
            <pc:docMk/>
            <pc:sldMk cId="2921502141" sldId="274"/>
            <ac:picMk id="7" creationId="{0760C017-64F9-22C4-13F5-E544F3937D76}"/>
          </ac:picMkLst>
        </pc:picChg>
        <pc:picChg chg="add del mod modCrop">
          <ac:chgData name="Enakshi" userId="c3b3d693088f2989" providerId="LiveId" clId="{815EA27A-8B16-4060-91CF-4C76D4CBA436}" dt="2022-07-25T05:52:04.155" v="2203" actId="478"/>
          <ac:picMkLst>
            <pc:docMk/>
            <pc:sldMk cId="2921502141" sldId="274"/>
            <ac:picMk id="8" creationId="{2D76BE92-8A41-98B9-C3E8-65F6437F023A}"/>
          </ac:picMkLst>
        </pc:picChg>
        <pc:picChg chg="add mod">
          <ac:chgData name="Enakshi" userId="c3b3d693088f2989" providerId="LiveId" clId="{815EA27A-8B16-4060-91CF-4C76D4CBA436}" dt="2022-07-25T05:53:26.006" v="2234" actId="339"/>
          <ac:picMkLst>
            <pc:docMk/>
            <pc:sldMk cId="2921502141" sldId="274"/>
            <ac:picMk id="16" creationId="{49FEF853-C7C6-3C8C-7554-7E05240E629C}"/>
          </ac:picMkLst>
        </pc:picChg>
      </pc:sldChg>
      <pc:sldChg chg="addSp delSp modSp add mod">
        <pc:chgData name="Enakshi" userId="c3b3d693088f2989" providerId="LiveId" clId="{815EA27A-8B16-4060-91CF-4C76D4CBA436}" dt="2022-07-25T11:10:22.575" v="3247" actId="1076"/>
        <pc:sldMkLst>
          <pc:docMk/>
          <pc:sldMk cId="471472785" sldId="275"/>
        </pc:sldMkLst>
        <pc:spChg chg="add mod">
          <ac:chgData name="Enakshi" userId="c3b3d693088f2989" providerId="LiveId" clId="{815EA27A-8B16-4060-91CF-4C76D4CBA436}" dt="2022-07-25T10:42:49.132" v="2993" actId="1076"/>
          <ac:spMkLst>
            <pc:docMk/>
            <pc:sldMk cId="471472785" sldId="275"/>
            <ac:spMk id="3" creationId="{56C5D369-89EA-715B-9E42-51A21CECBEDF}"/>
          </ac:spMkLst>
        </pc:spChg>
        <pc:spChg chg="del">
          <ac:chgData name="Enakshi" userId="c3b3d693088f2989" providerId="LiveId" clId="{815EA27A-8B16-4060-91CF-4C76D4CBA436}" dt="2022-07-25T05:54:13.816" v="2239" actId="478"/>
          <ac:spMkLst>
            <pc:docMk/>
            <pc:sldMk cId="471472785" sldId="275"/>
            <ac:spMk id="4" creationId="{DF939B4D-C70A-053C-9E49-3B1097857F97}"/>
          </ac:spMkLst>
        </pc:spChg>
        <pc:grpChg chg="add del mod">
          <ac:chgData name="Enakshi" userId="c3b3d693088f2989" providerId="LiveId" clId="{815EA27A-8B16-4060-91CF-4C76D4CBA436}" dt="2022-07-25T10:41:16.731" v="2981" actId="165"/>
          <ac:grpSpMkLst>
            <pc:docMk/>
            <pc:sldMk cId="471472785" sldId="275"/>
            <ac:grpSpMk id="7" creationId="{FA3977D2-8F45-0AF4-6CDC-E032A975D189}"/>
          </ac:grpSpMkLst>
        </pc:grpChg>
        <pc:grpChg chg="add del mod">
          <ac:chgData name="Enakshi" userId="c3b3d693088f2989" providerId="LiveId" clId="{815EA27A-8B16-4060-91CF-4C76D4CBA436}" dt="2022-07-25T10:45:24.440" v="2994" actId="478"/>
          <ac:grpSpMkLst>
            <pc:docMk/>
            <pc:sldMk cId="471472785" sldId="275"/>
            <ac:grpSpMk id="8" creationId="{600B4117-D823-8A56-F0D2-C90A71BA1FC2}"/>
          </ac:grpSpMkLst>
        </pc:grpChg>
        <pc:picChg chg="add mod topLvl modCrop">
          <ac:chgData name="Enakshi" userId="c3b3d693088f2989" providerId="LiveId" clId="{815EA27A-8B16-4060-91CF-4C76D4CBA436}" dt="2022-07-25T10:41:56.162" v="2991" actId="164"/>
          <ac:picMkLst>
            <pc:docMk/>
            <pc:sldMk cId="471472785" sldId="275"/>
            <ac:picMk id="4" creationId="{CBF0D7E2-200A-3A29-129B-C3A85C56D38D}"/>
          </ac:picMkLst>
        </pc:picChg>
        <pc:picChg chg="add mod topLvl modCrop">
          <ac:chgData name="Enakshi" userId="c3b3d693088f2989" providerId="LiveId" clId="{815EA27A-8B16-4060-91CF-4C76D4CBA436}" dt="2022-07-25T10:41:56.162" v="2991" actId="164"/>
          <ac:picMkLst>
            <pc:docMk/>
            <pc:sldMk cId="471472785" sldId="275"/>
            <ac:picMk id="6" creationId="{5F77CF49-38A7-5567-5188-7A8099AB9609}"/>
          </ac:picMkLst>
        </pc:picChg>
        <pc:picChg chg="add del mod">
          <ac:chgData name="Enakshi" userId="c3b3d693088f2989" providerId="LiveId" clId="{815EA27A-8B16-4060-91CF-4C76D4CBA436}" dt="2022-07-25T06:00:52.906" v="2273" actId="478"/>
          <ac:picMkLst>
            <pc:docMk/>
            <pc:sldMk cId="471472785" sldId="275"/>
            <ac:picMk id="6" creationId="{77B3EDBD-5221-DEEB-E3AD-8080AAE6358F}"/>
          </ac:picMkLst>
        </pc:picChg>
        <pc:picChg chg="add del mod">
          <ac:chgData name="Enakshi" userId="c3b3d693088f2989" providerId="LiveId" clId="{815EA27A-8B16-4060-91CF-4C76D4CBA436}" dt="2022-07-25T06:01:23.786" v="2284" actId="478"/>
          <ac:picMkLst>
            <pc:docMk/>
            <pc:sldMk cId="471472785" sldId="275"/>
            <ac:picMk id="8" creationId="{1AB4FBC4-F71F-1208-108E-2AF60C380233}"/>
          </ac:picMkLst>
        </pc:picChg>
        <pc:picChg chg="add del mod">
          <ac:chgData name="Enakshi" userId="c3b3d693088f2989" providerId="LiveId" clId="{815EA27A-8B16-4060-91CF-4C76D4CBA436}" dt="2022-07-25T10:25:28.855" v="2963" actId="478"/>
          <ac:picMkLst>
            <pc:docMk/>
            <pc:sldMk cId="471472785" sldId="275"/>
            <ac:picMk id="10" creationId="{A81E6184-627F-57C0-7687-23560935690E}"/>
          </ac:picMkLst>
        </pc:picChg>
        <pc:picChg chg="add del mod">
          <ac:chgData name="Enakshi" userId="c3b3d693088f2989" providerId="LiveId" clId="{815EA27A-8B16-4060-91CF-4C76D4CBA436}" dt="2022-07-25T10:47:29.496" v="2997" actId="478"/>
          <ac:picMkLst>
            <pc:docMk/>
            <pc:sldMk cId="471472785" sldId="275"/>
            <ac:picMk id="11" creationId="{93759331-4BE6-DF92-644D-FE9309288004}"/>
          </ac:picMkLst>
        </pc:picChg>
        <pc:picChg chg="add del mod modCrop">
          <ac:chgData name="Enakshi" userId="c3b3d693088f2989" providerId="LiveId" clId="{815EA27A-8B16-4060-91CF-4C76D4CBA436}" dt="2022-07-25T10:25:33.243" v="2967" actId="478"/>
          <ac:picMkLst>
            <pc:docMk/>
            <pc:sldMk cId="471472785" sldId="275"/>
            <ac:picMk id="12" creationId="{3AA63ECD-E6C4-CC48-8786-6AD42E7EAEFC}"/>
          </ac:picMkLst>
        </pc:picChg>
        <pc:picChg chg="add mod">
          <ac:chgData name="Enakshi" userId="c3b3d693088f2989" providerId="LiveId" clId="{815EA27A-8B16-4060-91CF-4C76D4CBA436}" dt="2022-07-25T11:10:22.575" v="3247" actId="1076"/>
          <ac:picMkLst>
            <pc:docMk/>
            <pc:sldMk cId="471472785" sldId="275"/>
            <ac:picMk id="14" creationId="{1D823475-5241-B448-3667-D21FFC404F82}"/>
          </ac:picMkLst>
        </pc:picChg>
        <pc:picChg chg="del">
          <ac:chgData name="Enakshi" userId="c3b3d693088f2989" providerId="LiveId" clId="{815EA27A-8B16-4060-91CF-4C76D4CBA436}" dt="2022-07-25T05:54:13.816" v="2239" actId="478"/>
          <ac:picMkLst>
            <pc:docMk/>
            <pc:sldMk cId="471472785" sldId="275"/>
            <ac:picMk id="16" creationId="{49FEF853-C7C6-3C8C-7554-7E05240E629C}"/>
          </ac:picMkLst>
        </pc:picChg>
      </pc:sldChg>
      <pc:sldChg chg="addSp delSp modSp add mod ord">
        <pc:chgData name="Enakshi" userId="c3b3d693088f2989" providerId="LiveId" clId="{815EA27A-8B16-4060-91CF-4C76D4CBA436}" dt="2022-07-25T07:10:06.243" v="2912"/>
        <pc:sldMkLst>
          <pc:docMk/>
          <pc:sldMk cId="3157215590" sldId="276"/>
        </pc:sldMkLst>
        <pc:spChg chg="del">
          <ac:chgData name="Enakshi" userId="c3b3d693088f2989" providerId="LiveId" clId="{815EA27A-8B16-4060-91CF-4C76D4CBA436}" dt="2022-07-25T06:05:37.128" v="2307" actId="478"/>
          <ac:spMkLst>
            <pc:docMk/>
            <pc:sldMk cId="3157215590" sldId="276"/>
            <ac:spMk id="3" creationId="{56C5D369-89EA-715B-9E42-51A21CECBEDF}"/>
          </ac:spMkLst>
        </pc:spChg>
        <pc:spChg chg="add del mod">
          <ac:chgData name="Enakshi" userId="c3b3d693088f2989" providerId="LiveId" clId="{815EA27A-8B16-4060-91CF-4C76D4CBA436}" dt="2022-07-25T06:15:51.377" v="2311" actId="478"/>
          <ac:spMkLst>
            <pc:docMk/>
            <pc:sldMk cId="3157215590" sldId="276"/>
            <ac:spMk id="4" creationId="{86B13864-43D4-BE0B-9486-D5A3B70DC137}"/>
          </ac:spMkLst>
        </pc:spChg>
        <pc:spChg chg="add del">
          <ac:chgData name="Enakshi" userId="c3b3d693088f2989" providerId="LiveId" clId="{815EA27A-8B16-4060-91CF-4C76D4CBA436}" dt="2022-07-25T06:15:41.157" v="2310" actId="22"/>
          <ac:spMkLst>
            <pc:docMk/>
            <pc:sldMk cId="3157215590" sldId="276"/>
            <ac:spMk id="8" creationId="{23995425-4136-89B5-8F9F-5F464F05E104}"/>
          </ac:spMkLst>
        </pc:spChg>
        <pc:spChg chg="add mod">
          <ac:chgData name="Enakshi" userId="c3b3d693088f2989" providerId="LiveId" clId="{815EA27A-8B16-4060-91CF-4C76D4CBA436}" dt="2022-07-25T07:07:01.702" v="2882" actId="207"/>
          <ac:spMkLst>
            <pc:docMk/>
            <pc:sldMk cId="3157215590" sldId="276"/>
            <ac:spMk id="13" creationId="{B51AFFFE-E868-A95A-0F96-84498A04F934}"/>
          </ac:spMkLst>
        </pc:spChg>
        <pc:picChg chg="add del mod modCrop">
          <ac:chgData name="Enakshi" userId="c3b3d693088f2989" providerId="LiveId" clId="{815EA27A-8B16-4060-91CF-4C76D4CBA436}" dt="2022-07-25T06:17:10.768" v="2317" actId="22"/>
          <ac:picMkLst>
            <pc:docMk/>
            <pc:sldMk cId="3157215590" sldId="276"/>
            <ac:picMk id="7" creationId="{90F593B4-1AC5-7AE1-93D5-C67E6F64A0ED}"/>
          </ac:picMkLst>
        </pc:picChg>
        <pc:picChg chg="del">
          <ac:chgData name="Enakshi" userId="c3b3d693088f2989" providerId="LiveId" clId="{815EA27A-8B16-4060-91CF-4C76D4CBA436}" dt="2022-07-25T06:05:37.128" v="2307" actId="478"/>
          <ac:picMkLst>
            <pc:docMk/>
            <pc:sldMk cId="3157215590" sldId="276"/>
            <ac:picMk id="10" creationId="{A81E6184-627F-57C0-7687-23560935690E}"/>
          </ac:picMkLst>
        </pc:picChg>
        <pc:picChg chg="add mod">
          <ac:chgData name="Enakshi" userId="c3b3d693088f2989" providerId="LiveId" clId="{815EA27A-8B16-4060-91CF-4C76D4CBA436}" dt="2022-07-25T06:17:45.913" v="2319" actId="1076"/>
          <ac:picMkLst>
            <pc:docMk/>
            <pc:sldMk cId="3157215590" sldId="276"/>
            <ac:picMk id="11" creationId="{DCDB3F6D-F492-022E-70EC-C61AD121AC52}"/>
          </ac:picMkLst>
        </pc:picChg>
        <pc:picChg chg="del">
          <ac:chgData name="Enakshi" userId="c3b3d693088f2989" providerId="LiveId" clId="{815EA27A-8B16-4060-91CF-4C76D4CBA436}" dt="2022-07-25T06:05:37.128" v="2307" actId="478"/>
          <ac:picMkLst>
            <pc:docMk/>
            <pc:sldMk cId="3157215590" sldId="276"/>
            <ac:picMk id="12" creationId="{3AA63ECD-E6C4-CC48-8786-6AD42E7EAEFC}"/>
          </ac:picMkLst>
        </pc:picChg>
      </pc:sldChg>
      <pc:sldChg chg="addSp delSp modSp new mod ord setBg">
        <pc:chgData name="Enakshi" userId="c3b3d693088f2989" providerId="LiveId" clId="{815EA27A-8B16-4060-91CF-4C76D4CBA436}" dt="2022-07-25T10:52:08.135" v="3004"/>
        <pc:sldMkLst>
          <pc:docMk/>
          <pc:sldMk cId="122751216" sldId="277"/>
        </pc:sldMkLst>
        <pc:spChg chg="del">
          <ac:chgData name="Enakshi" userId="c3b3d693088f2989" providerId="LiveId" clId="{815EA27A-8B16-4060-91CF-4C76D4CBA436}" dt="2022-07-25T06:27:10.696" v="2361" actId="478"/>
          <ac:spMkLst>
            <pc:docMk/>
            <pc:sldMk cId="122751216" sldId="277"/>
            <ac:spMk id="2" creationId="{4795A309-26DF-5440-4D8F-EE09688C6A81}"/>
          </ac:spMkLst>
        </pc:spChg>
        <pc:spChg chg="add mod">
          <ac:chgData name="Enakshi" userId="c3b3d693088f2989" providerId="LiveId" clId="{815EA27A-8B16-4060-91CF-4C76D4CBA436}" dt="2022-07-25T06:30:47.156" v="2417" actId="1076"/>
          <ac:spMkLst>
            <pc:docMk/>
            <pc:sldMk cId="122751216" sldId="277"/>
            <ac:spMk id="5" creationId="{8314A5B5-6D8D-4779-6AC0-6E38BBF7D06D}"/>
          </ac:spMkLst>
        </pc:spChg>
        <pc:spChg chg="add mod">
          <ac:chgData name="Enakshi" userId="c3b3d693088f2989" providerId="LiveId" clId="{815EA27A-8B16-4060-91CF-4C76D4CBA436}" dt="2022-07-25T07:07:10.805" v="2883" actId="207"/>
          <ac:spMkLst>
            <pc:docMk/>
            <pc:sldMk cId="122751216" sldId="277"/>
            <ac:spMk id="6" creationId="{1C1BDC58-1632-C0A8-1632-579BAE326227}"/>
          </ac:spMkLst>
        </pc:spChg>
        <pc:picChg chg="add mod">
          <ac:chgData name="Enakshi" userId="c3b3d693088f2989" providerId="LiveId" clId="{815EA27A-8B16-4060-91CF-4C76D4CBA436}" dt="2022-07-25T06:28:30.452" v="2378" actId="1076"/>
          <ac:picMkLst>
            <pc:docMk/>
            <pc:sldMk cId="122751216" sldId="277"/>
            <ac:picMk id="4" creationId="{9BA8A168-284A-627B-EAED-09F809269D4B}"/>
          </ac:picMkLst>
        </pc:picChg>
      </pc:sldChg>
      <pc:sldChg chg="addSp delSp modSp new mod ord setBg">
        <pc:chgData name="Enakshi" userId="c3b3d693088f2989" providerId="LiveId" clId="{815EA27A-8B16-4060-91CF-4C76D4CBA436}" dt="2022-07-25T11:01:19.899" v="3239" actId="20577"/>
        <pc:sldMkLst>
          <pc:docMk/>
          <pc:sldMk cId="3576770678" sldId="278"/>
        </pc:sldMkLst>
        <pc:spChg chg="mod">
          <ac:chgData name="Enakshi" userId="c3b3d693088f2989" providerId="LiveId" clId="{815EA27A-8B16-4060-91CF-4C76D4CBA436}" dt="2022-07-25T10:55:10.324" v="3227" actId="1076"/>
          <ac:spMkLst>
            <pc:docMk/>
            <pc:sldMk cId="3576770678" sldId="278"/>
            <ac:spMk id="2" creationId="{46D04A72-4C22-1B1E-2E26-C3B1D7C45436}"/>
          </ac:spMkLst>
        </pc:spChg>
        <pc:spChg chg="add mod">
          <ac:chgData name="Enakshi" userId="c3b3d693088f2989" providerId="LiveId" clId="{815EA27A-8B16-4060-91CF-4C76D4CBA436}" dt="2022-07-25T11:01:19.899" v="3239" actId="20577"/>
          <ac:spMkLst>
            <pc:docMk/>
            <pc:sldMk cId="3576770678" sldId="278"/>
            <ac:spMk id="3" creationId="{BE2C5416-8EAB-CD49-7C31-0069334AAF72}"/>
          </ac:spMkLst>
        </pc:spChg>
        <pc:spChg chg="add mod">
          <ac:chgData name="Enakshi" userId="c3b3d693088f2989" providerId="LiveId" clId="{815EA27A-8B16-4060-91CF-4C76D4CBA436}" dt="2022-07-25T10:54:58.271" v="3225" actId="1036"/>
          <ac:spMkLst>
            <pc:docMk/>
            <pc:sldMk cId="3576770678" sldId="278"/>
            <ac:spMk id="5" creationId="{ED4CF961-502D-55C4-E284-503D67498A93}"/>
          </ac:spMkLst>
        </pc:spChg>
        <pc:spChg chg="add mod">
          <ac:chgData name="Enakshi" userId="c3b3d693088f2989" providerId="LiveId" clId="{815EA27A-8B16-4060-91CF-4C76D4CBA436}" dt="2022-07-25T10:54:58.271" v="3225" actId="1036"/>
          <ac:spMkLst>
            <pc:docMk/>
            <pc:sldMk cId="3576770678" sldId="278"/>
            <ac:spMk id="8" creationId="{DFC8D990-8393-ABA0-C1FF-41793BDF659B}"/>
          </ac:spMkLst>
        </pc:spChg>
        <pc:spChg chg="add mod">
          <ac:chgData name="Enakshi" userId="c3b3d693088f2989" providerId="LiveId" clId="{815EA27A-8B16-4060-91CF-4C76D4CBA436}" dt="2022-07-25T10:54:58.271" v="3225" actId="1036"/>
          <ac:spMkLst>
            <pc:docMk/>
            <pc:sldMk cId="3576770678" sldId="278"/>
            <ac:spMk id="15" creationId="{72ACDF03-EEAF-A269-98E1-770284BE78D5}"/>
          </ac:spMkLst>
        </pc:spChg>
        <pc:spChg chg="add mod">
          <ac:chgData name="Enakshi" userId="c3b3d693088f2989" providerId="LiveId" clId="{815EA27A-8B16-4060-91CF-4C76D4CBA436}" dt="2022-07-25T10:54:58.271" v="3225" actId="1036"/>
          <ac:spMkLst>
            <pc:docMk/>
            <pc:sldMk cId="3576770678" sldId="278"/>
            <ac:spMk id="16" creationId="{2FEF5404-56D5-7083-7AA0-2D8454C6392D}"/>
          </ac:spMkLst>
        </pc:spChg>
        <pc:picChg chg="add del mod">
          <ac:chgData name="Enakshi" userId="c3b3d693088f2989" providerId="LiveId" clId="{815EA27A-8B16-4060-91CF-4C76D4CBA436}" dt="2022-07-25T06:43:20.380" v="2564" actId="478"/>
          <ac:picMkLst>
            <pc:docMk/>
            <pc:sldMk cId="3576770678" sldId="278"/>
            <ac:picMk id="4" creationId="{2D5C485D-EF99-AC99-324A-52FFFBB2FB0B}"/>
          </ac:picMkLst>
        </pc:picChg>
        <pc:picChg chg="add mod">
          <ac:chgData name="Enakshi" userId="c3b3d693088f2989" providerId="LiveId" clId="{815EA27A-8B16-4060-91CF-4C76D4CBA436}" dt="2022-07-25T10:54:58.271" v="3225" actId="1036"/>
          <ac:picMkLst>
            <pc:docMk/>
            <pc:sldMk cId="3576770678" sldId="278"/>
            <ac:picMk id="7" creationId="{00B57216-EB23-E3F7-657F-CA289F09F961}"/>
          </ac:picMkLst>
        </pc:picChg>
        <pc:picChg chg="add mod">
          <ac:chgData name="Enakshi" userId="c3b3d693088f2989" providerId="LiveId" clId="{815EA27A-8B16-4060-91CF-4C76D4CBA436}" dt="2022-07-25T10:54:58.271" v="3225" actId="1036"/>
          <ac:picMkLst>
            <pc:docMk/>
            <pc:sldMk cId="3576770678" sldId="278"/>
            <ac:picMk id="10" creationId="{1A90F9DB-C442-2DC4-1B9E-2E5838875D1C}"/>
          </ac:picMkLst>
        </pc:picChg>
        <pc:picChg chg="add mod">
          <ac:chgData name="Enakshi" userId="c3b3d693088f2989" providerId="LiveId" clId="{815EA27A-8B16-4060-91CF-4C76D4CBA436}" dt="2022-07-25T10:54:58.271" v="3225" actId="1036"/>
          <ac:picMkLst>
            <pc:docMk/>
            <pc:sldMk cId="3576770678" sldId="278"/>
            <ac:picMk id="12" creationId="{2659D5AD-67CE-BBBA-987F-B83D1B0B5DA7}"/>
          </ac:picMkLst>
        </pc:picChg>
        <pc:picChg chg="add mod">
          <ac:chgData name="Enakshi" userId="c3b3d693088f2989" providerId="LiveId" clId="{815EA27A-8B16-4060-91CF-4C76D4CBA436}" dt="2022-07-25T10:54:58.271" v="3225" actId="1036"/>
          <ac:picMkLst>
            <pc:docMk/>
            <pc:sldMk cId="3576770678" sldId="278"/>
            <ac:picMk id="14" creationId="{4627CE92-D32E-8220-73F0-DF55A75FC261}"/>
          </ac:picMkLst>
        </pc:picChg>
        <pc:picChg chg="add mod">
          <ac:chgData name="Enakshi" userId="c3b3d693088f2989" providerId="LiveId" clId="{815EA27A-8B16-4060-91CF-4C76D4CBA436}" dt="2022-07-25T10:54:58.271" v="3225" actId="1036"/>
          <ac:picMkLst>
            <pc:docMk/>
            <pc:sldMk cId="3576770678" sldId="278"/>
            <ac:picMk id="18" creationId="{67D725D9-23FD-31DF-0FFB-21F228C78B6E}"/>
          </ac:picMkLst>
        </pc:picChg>
        <pc:picChg chg="add mod">
          <ac:chgData name="Enakshi" userId="c3b3d693088f2989" providerId="LiveId" clId="{815EA27A-8B16-4060-91CF-4C76D4CBA436}" dt="2022-07-25T10:54:58.271" v="3225" actId="1036"/>
          <ac:picMkLst>
            <pc:docMk/>
            <pc:sldMk cId="3576770678" sldId="278"/>
            <ac:picMk id="19" creationId="{3044507F-533C-21EC-5CC9-F00A738BACB6}"/>
          </ac:picMkLst>
        </pc:picChg>
        <pc:picChg chg="add mod">
          <ac:chgData name="Enakshi" userId="c3b3d693088f2989" providerId="LiveId" clId="{815EA27A-8B16-4060-91CF-4C76D4CBA436}" dt="2022-07-25T10:54:58.271" v="3225" actId="1036"/>
          <ac:picMkLst>
            <pc:docMk/>
            <pc:sldMk cId="3576770678" sldId="278"/>
            <ac:picMk id="20" creationId="{6A2528F2-EAEC-2F54-93AC-01CBE21BD290}"/>
          </ac:picMkLst>
        </pc:picChg>
      </pc:sldChg>
      <pc:sldChg chg="delSp modSp new mod setBg">
        <pc:chgData name="Enakshi" userId="c3b3d693088f2989" providerId="LiveId" clId="{815EA27A-8B16-4060-91CF-4C76D4CBA436}" dt="2022-07-25T07:15:25.008" v="2914" actId="207"/>
        <pc:sldMkLst>
          <pc:docMk/>
          <pc:sldMk cId="4216492772" sldId="279"/>
        </pc:sldMkLst>
        <pc:spChg chg="mod">
          <ac:chgData name="Enakshi" userId="c3b3d693088f2989" providerId="LiveId" clId="{815EA27A-8B16-4060-91CF-4C76D4CBA436}" dt="2022-07-25T07:15:25.008" v="2914" actId="207"/>
          <ac:spMkLst>
            <pc:docMk/>
            <pc:sldMk cId="4216492772" sldId="279"/>
            <ac:spMk id="2" creationId="{500865F4-822C-21A2-F290-CDD7E28ADB2B}"/>
          </ac:spMkLst>
        </pc:spChg>
        <pc:spChg chg="del">
          <ac:chgData name="Enakshi" userId="c3b3d693088f2989" providerId="LiveId" clId="{815EA27A-8B16-4060-91CF-4C76D4CBA436}" dt="2022-07-25T06:47:05.294" v="2836" actId="478"/>
          <ac:spMkLst>
            <pc:docMk/>
            <pc:sldMk cId="4216492772" sldId="279"/>
            <ac:spMk id="3" creationId="{B2031B15-E00C-770B-F4B9-E73EA381C866}"/>
          </ac:spMkLst>
        </pc:spChg>
      </pc:sldChg>
      <pc:sldChg chg="addSp delSp modSp add mod">
        <pc:chgData name="Enakshi" userId="c3b3d693088f2989" providerId="LiveId" clId="{815EA27A-8B16-4060-91CF-4C76D4CBA436}" dt="2022-07-25T10:53:06.397" v="3042" actId="1076"/>
        <pc:sldMkLst>
          <pc:docMk/>
          <pc:sldMk cId="1009292035" sldId="280"/>
        </pc:sldMkLst>
        <pc:spChg chg="mod">
          <ac:chgData name="Enakshi" userId="c3b3d693088f2989" providerId="LiveId" clId="{815EA27A-8B16-4060-91CF-4C76D4CBA436}" dt="2022-07-25T10:53:06.397" v="3042" actId="1076"/>
          <ac:spMkLst>
            <pc:docMk/>
            <pc:sldMk cId="1009292035" sldId="280"/>
            <ac:spMk id="5" creationId="{8314A5B5-6D8D-4779-6AC0-6E38BBF7D06D}"/>
          </ac:spMkLst>
        </pc:spChg>
        <pc:spChg chg="mod">
          <ac:chgData name="Enakshi" userId="c3b3d693088f2989" providerId="LiveId" clId="{815EA27A-8B16-4060-91CF-4C76D4CBA436}" dt="2022-07-25T10:52:23.540" v="3018" actId="20577"/>
          <ac:spMkLst>
            <pc:docMk/>
            <pc:sldMk cId="1009292035" sldId="280"/>
            <ac:spMk id="6" creationId="{1C1BDC58-1632-C0A8-1632-579BAE326227}"/>
          </ac:spMkLst>
        </pc:spChg>
        <pc:picChg chg="add mod">
          <ac:chgData name="Enakshi" userId="c3b3d693088f2989" providerId="LiveId" clId="{815EA27A-8B16-4060-91CF-4C76D4CBA436}" dt="2022-07-25T10:52:16.548" v="3007" actId="1076"/>
          <ac:picMkLst>
            <pc:docMk/>
            <pc:sldMk cId="1009292035" sldId="280"/>
            <ac:picMk id="3" creationId="{EBAA9B9B-6227-674C-80C2-2B9B2170CDC1}"/>
          </ac:picMkLst>
        </pc:picChg>
        <pc:picChg chg="del">
          <ac:chgData name="Enakshi" userId="c3b3d693088f2989" providerId="LiveId" clId="{815EA27A-8B16-4060-91CF-4C76D4CBA436}" dt="2022-07-25T10:52:12.201" v="3005" actId="478"/>
          <ac:picMkLst>
            <pc:docMk/>
            <pc:sldMk cId="1009292035" sldId="280"/>
            <ac:picMk id="4" creationId="{9BA8A168-284A-627B-EAED-09F809269D4B}"/>
          </ac:picMkLst>
        </pc:picChg>
      </pc:sldChg>
      <pc:sldMasterChg chg="setBg modSldLayout">
        <pc:chgData name="Enakshi" userId="c3b3d693088f2989" providerId="LiveId" clId="{815EA27A-8B16-4060-91CF-4C76D4CBA436}" dt="2022-07-25T03:35:44.205" v="538"/>
        <pc:sldMasterMkLst>
          <pc:docMk/>
          <pc:sldMasterMk cId="368965092" sldId="2147483648"/>
        </pc:sldMasterMkLst>
        <pc:sldLayoutChg chg="setBg">
          <pc:chgData name="Enakshi" userId="c3b3d693088f2989" providerId="LiveId" clId="{815EA27A-8B16-4060-91CF-4C76D4CBA436}" dt="2022-07-25T03:35:44.205" v="538"/>
          <pc:sldLayoutMkLst>
            <pc:docMk/>
            <pc:sldMasterMk cId="368965092" sldId="2147483648"/>
            <pc:sldLayoutMk cId="3107479587" sldId="2147483649"/>
          </pc:sldLayoutMkLst>
        </pc:sldLayoutChg>
        <pc:sldLayoutChg chg="setBg">
          <pc:chgData name="Enakshi" userId="c3b3d693088f2989" providerId="LiveId" clId="{815EA27A-8B16-4060-91CF-4C76D4CBA436}" dt="2022-07-25T03:35:44.205" v="538"/>
          <pc:sldLayoutMkLst>
            <pc:docMk/>
            <pc:sldMasterMk cId="368965092" sldId="2147483648"/>
            <pc:sldLayoutMk cId="3900979270" sldId="2147483650"/>
          </pc:sldLayoutMkLst>
        </pc:sldLayoutChg>
        <pc:sldLayoutChg chg="setBg">
          <pc:chgData name="Enakshi" userId="c3b3d693088f2989" providerId="LiveId" clId="{815EA27A-8B16-4060-91CF-4C76D4CBA436}" dt="2022-07-25T03:35:44.205" v="538"/>
          <pc:sldLayoutMkLst>
            <pc:docMk/>
            <pc:sldMasterMk cId="368965092" sldId="2147483648"/>
            <pc:sldLayoutMk cId="3044250388" sldId="2147483651"/>
          </pc:sldLayoutMkLst>
        </pc:sldLayoutChg>
        <pc:sldLayoutChg chg="setBg">
          <pc:chgData name="Enakshi" userId="c3b3d693088f2989" providerId="LiveId" clId="{815EA27A-8B16-4060-91CF-4C76D4CBA436}" dt="2022-07-25T03:35:44.205" v="538"/>
          <pc:sldLayoutMkLst>
            <pc:docMk/>
            <pc:sldMasterMk cId="368965092" sldId="2147483648"/>
            <pc:sldLayoutMk cId="644242748" sldId="2147483652"/>
          </pc:sldLayoutMkLst>
        </pc:sldLayoutChg>
        <pc:sldLayoutChg chg="setBg">
          <pc:chgData name="Enakshi" userId="c3b3d693088f2989" providerId="LiveId" clId="{815EA27A-8B16-4060-91CF-4C76D4CBA436}" dt="2022-07-25T03:35:44.205" v="538"/>
          <pc:sldLayoutMkLst>
            <pc:docMk/>
            <pc:sldMasterMk cId="368965092" sldId="2147483648"/>
            <pc:sldLayoutMk cId="2783734093" sldId="2147483653"/>
          </pc:sldLayoutMkLst>
        </pc:sldLayoutChg>
        <pc:sldLayoutChg chg="setBg">
          <pc:chgData name="Enakshi" userId="c3b3d693088f2989" providerId="LiveId" clId="{815EA27A-8B16-4060-91CF-4C76D4CBA436}" dt="2022-07-25T03:35:44.205" v="538"/>
          <pc:sldLayoutMkLst>
            <pc:docMk/>
            <pc:sldMasterMk cId="368965092" sldId="2147483648"/>
            <pc:sldLayoutMk cId="2182716010" sldId="2147483654"/>
          </pc:sldLayoutMkLst>
        </pc:sldLayoutChg>
        <pc:sldLayoutChg chg="setBg">
          <pc:chgData name="Enakshi" userId="c3b3d693088f2989" providerId="LiveId" clId="{815EA27A-8B16-4060-91CF-4C76D4CBA436}" dt="2022-07-25T03:35:44.205" v="538"/>
          <pc:sldLayoutMkLst>
            <pc:docMk/>
            <pc:sldMasterMk cId="368965092" sldId="2147483648"/>
            <pc:sldLayoutMk cId="2547300467" sldId="2147483655"/>
          </pc:sldLayoutMkLst>
        </pc:sldLayoutChg>
        <pc:sldLayoutChg chg="setBg">
          <pc:chgData name="Enakshi" userId="c3b3d693088f2989" providerId="LiveId" clId="{815EA27A-8B16-4060-91CF-4C76D4CBA436}" dt="2022-07-25T03:35:44.205" v="538"/>
          <pc:sldLayoutMkLst>
            <pc:docMk/>
            <pc:sldMasterMk cId="368965092" sldId="2147483648"/>
            <pc:sldLayoutMk cId="469597562" sldId="2147483656"/>
          </pc:sldLayoutMkLst>
        </pc:sldLayoutChg>
        <pc:sldLayoutChg chg="setBg">
          <pc:chgData name="Enakshi" userId="c3b3d693088f2989" providerId="LiveId" clId="{815EA27A-8B16-4060-91CF-4C76D4CBA436}" dt="2022-07-25T03:35:44.205" v="538"/>
          <pc:sldLayoutMkLst>
            <pc:docMk/>
            <pc:sldMasterMk cId="368965092" sldId="2147483648"/>
            <pc:sldLayoutMk cId="4133778347" sldId="2147483657"/>
          </pc:sldLayoutMkLst>
        </pc:sldLayoutChg>
        <pc:sldLayoutChg chg="setBg">
          <pc:chgData name="Enakshi" userId="c3b3d693088f2989" providerId="LiveId" clId="{815EA27A-8B16-4060-91CF-4C76D4CBA436}" dt="2022-07-25T03:35:44.205" v="538"/>
          <pc:sldLayoutMkLst>
            <pc:docMk/>
            <pc:sldMasterMk cId="368965092" sldId="2147483648"/>
            <pc:sldLayoutMk cId="1831262628" sldId="2147483658"/>
          </pc:sldLayoutMkLst>
        </pc:sldLayoutChg>
        <pc:sldLayoutChg chg="setBg">
          <pc:chgData name="Enakshi" userId="c3b3d693088f2989" providerId="LiveId" clId="{815EA27A-8B16-4060-91CF-4C76D4CBA436}" dt="2022-07-25T03:35:44.205" v="538"/>
          <pc:sldLayoutMkLst>
            <pc:docMk/>
            <pc:sldMasterMk cId="368965092" sldId="2147483648"/>
            <pc:sldLayoutMk cId="3084440757"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0CD73-6ECF-4DD5-933D-8116CE53F0AE}" type="datetimeFigureOut">
              <a:rPr lang="en-IN" smtClean="0"/>
              <a:t>25-07-2022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1AF7CC-B4BA-44DE-90C5-9A79DBF58CA6}" type="slidenum">
              <a:rPr lang="en-IN" smtClean="0"/>
              <a:t>‹#›</a:t>
            </a:fld>
            <a:endParaRPr lang="en-IN"/>
          </a:p>
        </p:txBody>
      </p:sp>
    </p:spTree>
    <p:extLst>
      <p:ext uri="{BB962C8B-B14F-4D97-AF65-F5344CB8AC3E}">
        <p14:creationId xmlns:p14="http://schemas.microsoft.com/office/powerpoint/2010/main" val="3893814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1AF7CC-B4BA-44DE-90C5-9A79DBF58CA6}" type="slidenum">
              <a:rPr lang="en-IN" smtClean="0"/>
              <a:t>4</a:t>
            </a:fld>
            <a:endParaRPr lang="en-IN"/>
          </a:p>
        </p:txBody>
      </p:sp>
    </p:spTree>
    <p:extLst>
      <p:ext uri="{BB962C8B-B14F-4D97-AF65-F5344CB8AC3E}">
        <p14:creationId xmlns:p14="http://schemas.microsoft.com/office/powerpoint/2010/main" val="2891327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3392E6-C3CF-4EFB-9041-240DB2210AD7}" type="slidenum">
              <a:rPr lang="zh-CN" altLang="en-US" smtClean="0"/>
              <a:t>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1AF7CC-B4BA-44DE-90C5-9A79DBF58CA6}" type="slidenum">
              <a:rPr lang="en-IN" smtClean="0"/>
              <a:t>14</a:t>
            </a:fld>
            <a:endParaRPr lang="en-IN"/>
          </a:p>
        </p:txBody>
      </p:sp>
    </p:spTree>
    <p:extLst>
      <p:ext uri="{BB962C8B-B14F-4D97-AF65-F5344CB8AC3E}">
        <p14:creationId xmlns:p14="http://schemas.microsoft.com/office/powerpoint/2010/main" val="219819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A54-E882-4F2A-980D-212BF18061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14C03F9-73BF-45E1-A32C-C0A2ABA408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D6DBA8-9A60-4B57-9B75-0FBD85F0D9ED}"/>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5" name="Footer Placeholder 4">
            <a:extLst>
              <a:ext uri="{FF2B5EF4-FFF2-40B4-BE49-F238E27FC236}">
                <a16:creationId xmlns:a16="http://schemas.microsoft.com/office/drawing/2014/main" id="{038DDE57-3662-45D1-847C-E1FDAE77E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28B5D-FDAD-444C-86A9-6FA625168090}"/>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3107479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22445-FDBE-4F5D-BF17-9CCD54980B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01EED8-1267-49B3-9273-F3912090FA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70F13-CB06-4CEA-958C-E44659551092}"/>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5" name="Footer Placeholder 4">
            <a:extLst>
              <a:ext uri="{FF2B5EF4-FFF2-40B4-BE49-F238E27FC236}">
                <a16:creationId xmlns:a16="http://schemas.microsoft.com/office/drawing/2014/main" id="{EA050539-B783-4BD0-8EED-7B79CEE29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B3375-D837-4CF2-9735-D86575723F20}"/>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1831262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B8344C-E552-44AB-86D0-9EA2DBBBB9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09CAE1-AA85-4877-8EA1-CCDFDDEF4F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06BE44-76A0-4FB9-BB7E-B628C5E756A8}"/>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5" name="Footer Placeholder 4">
            <a:extLst>
              <a:ext uri="{FF2B5EF4-FFF2-40B4-BE49-F238E27FC236}">
                <a16:creationId xmlns:a16="http://schemas.microsoft.com/office/drawing/2014/main" id="{D7652C09-D2C0-4501-BB5B-862CCFDC46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DDC6F9-8996-477A-82C3-D059DB7FF6E3}"/>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3084440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27E02-B3C7-4E14-8351-07F5C0BCEC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DBEFA9-3D76-4AC6-AD3A-743ED54A7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F6A35-1744-480E-92D9-173D3B6D2415}"/>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5" name="Footer Placeholder 4">
            <a:extLst>
              <a:ext uri="{FF2B5EF4-FFF2-40B4-BE49-F238E27FC236}">
                <a16:creationId xmlns:a16="http://schemas.microsoft.com/office/drawing/2014/main" id="{59C4A327-4BA6-4B3F-B696-B7E438B98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278009-1846-40E2-A232-B9CD3000365D}"/>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390097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4D94D-33B7-4B31-8604-98F953AC53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7D57763-3BA5-4685-9993-3B5642460D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1B999-9815-404C-BEE9-DEF494B0D58B}"/>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5" name="Footer Placeholder 4">
            <a:extLst>
              <a:ext uri="{FF2B5EF4-FFF2-40B4-BE49-F238E27FC236}">
                <a16:creationId xmlns:a16="http://schemas.microsoft.com/office/drawing/2014/main" id="{5044974B-6061-4C4E-BD3E-99CD0F3AE4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E34758-D019-4C36-A0EA-678DE918F993}"/>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3044250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1B8C9-981E-4843-8B82-F273C53D3D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5DC85F-B27F-4F44-906F-9D0185F6A2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374703-CF50-4474-B576-0FDDF9DD26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904540-9E43-4FC4-B53D-83E897C76DF3}"/>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6" name="Footer Placeholder 5">
            <a:extLst>
              <a:ext uri="{FF2B5EF4-FFF2-40B4-BE49-F238E27FC236}">
                <a16:creationId xmlns:a16="http://schemas.microsoft.com/office/drawing/2014/main" id="{1262FF34-B2CF-4C70-9961-42722E6CFF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2D4F82-B8F4-4E24-9820-B718841855EF}"/>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64424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326B-42CA-4FA5-A2FB-DE24251BC7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26E092-C468-4E74-A1DE-4B912570A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682E6-D6E1-423E-8246-7983079553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E48B5D-6FA4-4E90-964A-9F3B10F36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D22F85-795D-4D1D-8551-F34340085B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802E6D-4E48-4B4E-9D76-97DC5FA66CB0}"/>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8" name="Footer Placeholder 7">
            <a:extLst>
              <a:ext uri="{FF2B5EF4-FFF2-40B4-BE49-F238E27FC236}">
                <a16:creationId xmlns:a16="http://schemas.microsoft.com/office/drawing/2014/main" id="{E9485FBA-010C-43C8-9ED6-92D9211AB7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89718D-CF92-483D-B3A7-99CE2FB4C80C}"/>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278373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3261-FD31-45F4-8A08-F7203B7792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CD36A4-06E5-4586-B8AC-CB632C0B6BDF}"/>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4" name="Footer Placeholder 3">
            <a:extLst>
              <a:ext uri="{FF2B5EF4-FFF2-40B4-BE49-F238E27FC236}">
                <a16:creationId xmlns:a16="http://schemas.microsoft.com/office/drawing/2014/main" id="{CE68BB73-B589-45C9-9B06-66FBE151FD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62B339-3D49-45DE-9800-C6DA0B131E06}"/>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2182716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23975-E9CC-4DE9-8661-15ECE5483F61}"/>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3" name="Footer Placeholder 2">
            <a:extLst>
              <a:ext uri="{FF2B5EF4-FFF2-40B4-BE49-F238E27FC236}">
                <a16:creationId xmlns:a16="http://schemas.microsoft.com/office/drawing/2014/main" id="{B1DA7A61-2849-4E8C-812B-CDF3523658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30F718-E968-4C87-AB15-AAF164E0027A}"/>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2547300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A068-DAB1-441B-9AE8-30DDD420F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EAFA54-E44D-42B8-B89E-FA0D3A161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B1A0CC-BDEF-469F-9D1E-C3CE04D82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85AFC-5F1E-411F-91C5-0FBF6B4F732D}"/>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6" name="Footer Placeholder 5">
            <a:extLst>
              <a:ext uri="{FF2B5EF4-FFF2-40B4-BE49-F238E27FC236}">
                <a16:creationId xmlns:a16="http://schemas.microsoft.com/office/drawing/2014/main" id="{2ADE14FC-75DA-41DB-8D05-3A49AD2133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1A37AB-9B70-4C94-8663-E2E013E608A0}"/>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469597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FEE2-D8C0-47BD-A8C9-E0DE81C1A2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CF131A-D84D-4CEB-8263-ABB35FB6FF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A5A752-B412-413B-88AE-E026DF380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FB849B-5873-4398-AFF7-48A68975292F}"/>
              </a:ext>
            </a:extLst>
          </p:cNvPr>
          <p:cNvSpPr>
            <a:spLocks noGrp="1"/>
          </p:cNvSpPr>
          <p:nvPr>
            <p:ph type="dt" sz="half" idx="10"/>
          </p:nvPr>
        </p:nvSpPr>
        <p:spPr/>
        <p:txBody>
          <a:bodyPr/>
          <a:lstStyle/>
          <a:p>
            <a:fld id="{BE880321-E387-4FA7-95E3-FC5F263ADBA7}" type="datetimeFigureOut">
              <a:rPr lang="en-IN" smtClean="0"/>
              <a:t>25-07-2022</a:t>
            </a:fld>
            <a:endParaRPr lang="en-IN"/>
          </a:p>
        </p:txBody>
      </p:sp>
      <p:sp>
        <p:nvSpPr>
          <p:cNvPr id="6" name="Footer Placeholder 5">
            <a:extLst>
              <a:ext uri="{FF2B5EF4-FFF2-40B4-BE49-F238E27FC236}">
                <a16:creationId xmlns:a16="http://schemas.microsoft.com/office/drawing/2014/main" id="{6453C18C-3152-42B9-B61F-4B78DF6D47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1D7908-20F8-411C-B2C0-46026EA6A883}"/>
              </a:ext>
            </a:extLst>
          </p:cNvPr>
          <p:cNvSpPr>
            <a:spLocks noGrp="1"/>
          </p:cNvSpPr>
          <p:nvPr>
            <p:ph type="sldNum" sz="quarter" idx="12"/>
          </p:nvPr>
        </p:nvSpPr>
        <p:spPr/>
        <p:txBody>
          <a:bodyPr/>
          <a:lstStyle/>
          <a:p>
            <a:fld id="{C70F3D1A-396B-4837-A98F-EF1322603358}" type="slidenum">
              <a:rPr lang="en-IN" smtClean="0"/>
              <a:t>‹#›</a:t>
            </a:fld>
            <a:endParaRPr lang="en-IN"/>
          </a:p>
        </p:txBody>
      </p:sp>
    </p:spTree>
    <p:extLst>
      <p:ext uri="{BB962C8B-B14F-4D97-AF65-F5344CB8AC3E}">
        <p14:creationId xmlns:p14="http://schemas.microsoft.com/office/powerpoint/2010/main" val="4133778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4531DC-D82B-4ADA-A1F3-5155D455CE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413E15-78A1-4F79-81DF-AF2B66AD0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E4799-8305-47B9-9069-1E09CD52E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80321-E387-4FA7-95E3-FC5F263ADBA7}" type="datetimeFigureOut">
              <a:rPr lang="en-IN" smtClean="0"/>
              <a:t>25-07-2022</a:t>
            </a:fld>
            <a:endParaRPr lang="en-IN"/>
          </a:p>
        </p:txBody>
      </p:sp>
      <p:sp>
        <p:nvSpPr>
          <p:cNvPr id="5" name="Footer Placeholder 4">
            <a:extLst>
              <a:ext uri="{FF2B5EF4-FFF2-40B4-BE49-F238E27FC236}">
                <a16:creationId xmlns:a16="http://schemas.microsoft.com/office/drawing/2014/main" id="{4BC826B6-D70C-4405-9B91-60DB77FC9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CF82DE-94F6-447A-A83F-7C655FAA0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F3D1A-396B-4837-A98F-EF1322603358}" type="slidenum">
              <a:rPr lang="en-IN" smtClean="0"/>
              <a:t>‹#›</a:t>
            </a:fld>
            <a:endParaRPr lang="en-IN"/>
          </a:p>
        </p:txBody>
      </p:sp>
    </p:spTree>
    <p:extLst>
      <p:ext uri="{BB962C8B-B14F-4D97-AF65-F5344CB8AC3E}">
        <p14:creationId xmlns:p14="http://schemas.microsoft.com/office/powerpoint/2010/main" val="368965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slideLayout" Target="../slideLayouts/slideLayout2.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7328A398-2675-4867-B782-FB19D7DA72B6}"/>
              </a:ext>
            </a:extLst>
          </p:cNvPr>
          <p:cNvSpPr>
            <a:spLocks noGrp="1"/>
          </p:cNvSpPr>
          <p:nvPr>
            <p:ph type="ctrTitle"/>
          </p:nvPr>
        </p:nvSpPr>
        <p:spPr>
          <a:xfrm>
            <a:off x="2285139" y="2637321"/>
            <a:ext cx="7863839" cy="1119763"/>
          </a:xfrm>
        </p:spPr>
        <p:txBody>
          <a:bodyPr>
            <a:normAutofit fontScale="90000"/>
          </a:bodyPr>
          <a:lstStyle/>
          <a:p>
            <a:r>
              <a:rPr lang="en-IN" sz="3200" b="1" dirty="0">
                <a:solidFill>
                  <a:schemeClr val="tx2"/>
                </a:solidFill>
                <a:latin typeface="Cambria Math" panose="02040503050406030204" pitchFamily="18" charset="0"/>
                <a:ea typeface="Cambria Math" panose="02040503050406030204" pitchFamily="18" charset="0"/>
              </a:rPr>
              <a:t>IPCC Chapter 04: </a:t>
            </a:r>
            <a:r>
              <a:rPr lang="en-US" sz="3200" b="1" dirty="0">
                <a:solidFill>
                  <a:schemeClr val="tx2"/>
                </a:solidFill>
                <a:latin typeface="Cambria Math" panose="02040503050406030204" pitchFamily="18" charset="0"/>
                <a:ea typeface="Cambria Math" panose="02040503050406030204" pitchFamily="18" charset="0"/>
              </a:rPr>
              <a:t>Mitigation and development pathways in the near- to mid-term</a:t>
            </a:r>
            <a:endParaRPr lang="en-IN" sz="3200" b="1" dirty="0">
              <a:solidFill>
                <a:schemeClr val="tx2"/>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46883FFD-9AB2-453F-8A06-852430062060}"/>
              </a:ext>
            </a:extLst>
          </p:cNvPr>
          <p:cNvSpPr>
            <a:spLocks noGrp="1"/>
          </p:cNvSpPr>
          <p:nvPr>
            <p:ph type="subTitle" idx="1"/>
          </p:nvPr>
        </p:nvSpPr>
        <p:spPr>
          <a:xfrm>
            <a:off x="3117308" y="5115691"/>
            <a:ext cx="5760846" cy="682079"/>
          </a:xfrm>
        </p:spPr>
        <p:txBody>
          <a:bodyPr>
            <a:normAutofit/>
          </a:bodyPr>
          <a:lstStyle/>
          <a:p>
            <a:r>
              <a:rPr lang="en-IN" dirty="0">
                <a:solidFill>
                  <a:schemeClr val="tx2"/>
                </a:solidFill>
              </a:rPr>
              <a:t>Presented By: Enakshi Das</a:t>
            </a:r>
          </a:p>
        </p:txBody>
      </p:sp>
    </p:spTree>
    <p:extLst>
      <p:ext uri="{BB962C8B-B14F-4D97-AF65-F5344CB8AC3E}">
        <p14:creationId xmlns:p14="http://schemas.microsoft.com/office/powerpoint/2010/main" val="115674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A108-2F6E-194E-7AFE-6546C41678BB}"/>
              </a:ext>
            </a:extLst>
          </p:cNvPr>
          <p:cNvSpPr>
            <a:spLocks noGrp="1"/>
          </p:cNvSpPr>
          <p:nvPr>
            <p:ph type="title"/>
          </p:nvPr>
        </p:nvSpPr>
        <p:spPr>
          <a:xfrm>
            <a:off x="910119" y="77448"/>
            <a:ext cx="10422277" cy="775307"/>
          </a:xfr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IN" dirty="0">
                <a:solidFill>
                  <a:schemeClr val="accent1">
                    <a:lumMod val="50000"/>
                  </a:schemeClr>
                </a:solidFill>
                <a:latin typeface="Bookman Old Style" panose="02050604050505020204" pitchFamily="18" charset="0"/>
              </a:rPr>
              <a:t>Frequently Asked Questions</a:t>
            </a:r>
          </a:p>
        </p:txBody>
      </p:sp>
      <p:pic>
        <p:nvPicPr>
          <p:cNvPr id="5" name="Picture 4">
            <a:extLst>
              <a:ext uri="{FF2B5EF4-FFF2-40B4-BE49-F238E27FC236}">
                <a16:creationId xmlns:a16="http://schemas.microsoft.com/office/drawing/2014/main" id="{1FA6C334-5848-9BD8-39B0-C4BBA81A9ED3}"/>
              </a:ext>
            </a:extLst>
          </p:cNvPr>
          <p:cNvPicPr>
            <a:picLocks noChangeAspect="1"/>
          </p:cNvPicPr>
          <p:nvPr/>
        </p:nvPicPr>
        <p:blipFill rotWithShape="1">
          <a:blip r:embed="rId2"/>
          <a:srcRect l="26798" t="27415" r="26180" b="26442"/>
          <a:stretch/>
        </p:blipFill>
        <p:spPr>
          <a:xfrm>
            <a:off x="113016" y="1078787"/>
            <a:ext cx="5732980" cy="3164441"/>
          </a:xfrm>
          <a:prstGeom prst="rect">
            <a:avLst/>
          </a:prstGeom>
        </p:spPr>
      </p:pic>
      <p:pic>
        <p:nvPicPr>
          <p:cNvPr id="7" name="Picture 6">
            <a:extLst>
              <a:ext uri="{FF2B5EF4-FFF2-40B4-BE49-F238E27FC236}">
                <a16:creationId xmlns:a16="http://schemas.microsoft.com/office/drawing/2014/main" id="{0760C017-64F9-22C4-13F5-E544F3937D76}"/>
              </a:ext>
            </a:extLst>
          </p:cNvPr>
          <p:cNvPicPr>
            <a:picLocks noChangeAspect="1"/>
          </p:cNvPicPr>
          <p:nvPr/>
        </p:nvPicPr>
        <p:blipFill rotWithShape="1">
          <a:blip r:embed="rId3"/>
          <a:srcRect l="27220" t="50000" r="27359" b="25094"/>
          <a:stretch/>
        </p:blipFill>
        <p:spPr>
          <a:xfrm>
            <a:off x="210620" y="4764640"/>
            <a:ext cx="5537771" cy="1708079"/>
          </a:xfrm>
          <a:prstGeom prst="rect">
            <a:avLst/>
          </a:prstGeom>
        </p:spPr>
      </p:pic>
      <p:grpSp>
        <p:nvGrpSpPr>
          <p:cNvPr id="12" name="Group 11">
            <a:extLst>
              <a:ext uri="{FF2B5EF4-FFF2-40B4-BE49-F238E27FC236}">
                <a16:creationId xmlns:a16="http://schemas.microsoft.com/office/drawing/2014/main" id="{15DB4E05-3C8D-31D0-A239-95F210EE2A24}"/>
              </a:ext>
            </a:extLst>
          </p:cNvPr>
          <p:cNvGrpSpPr/>
          <p:nvPr/>
        </p:nvGrpSpPr>
        <p:grpSpPr>
          <a:xfrm>
            <a:off x="6121257" y="2188396"/>
            <a:ext cx="5732981" cy="3557429"/>
            <a:chOff x="6459019" y="2239767"/>
            <a:chExt cx="5732981" cy="3557429"/>
          </a:xfrm>
        </p:grpSpPr>
        <p:pic>
          <p:nvPicPr>
            <p:cNvPr id="9" name="Picture 8">
              <a:extLst>
                <a:ext uri="{FF2B5EF4-FFF2-40B4-BE49-F238E27FC236}">
                  <a16:creationId xmlns:a16="http://schemas.microsoft.com/office/drawing/2014/main" id="{DDFEEEE3-9EB6-3CBF-B901-E674A6B6E79A}"/>
                </a:ext>
              </a:extLst>
            </p:cNvPr>
            <p:cNvPicPr>
              <a:picLocks noChangeAspect="1"/>
            </p:cNvPicPr>
            <p:nvPr/>
          </p:nvPicPr>
          <p:blipFill rotWithShape="1">
            <a:blip r:embed="rId4"/>
            <a:srcRect l="26882" t="15730" r="26096" b="51760"/>
            <a:stretch/>
          </p:blipFill>
          <p:spPr>
            <a:xfrm>
              <a:off x="6459019" y="2239767"/>
              <a:ext cx="5732981" cy="2229492"/>
            </a:xfrm>
            <a:prstGeom prst="rect">
              <a:avLst/>
            </a:prstGeom>
          </p:spPr>
        </p:pic>
        <p:pic>
          <p:nvPicPr>
            <p:cNvPr id="11" name="Picture 10">
              <a:extLst>
                <a:ext uri="{FF2B5EF4-FFF2-40B4-BE49-F238E27FC236}">
                  <a16:creationId xmlns:a16="http://schemas.microsoft.com/office/drawing/2014/main" id="{3CDA40F3-12DB-5F75-FC30-F6158E5AB6FD}"/>
                </a:ext>
              </a:extLst>
            </p:cNvPr>
            <p:cNvPicPr>
              <a:picLocks noChangeAspect="1"/>
            </p:cNvPicPr>
            <p:nvPr/>
          </p:nvPicPr>
          <p:blipFill rotWithShape="1">
            <a:blip r:embed="rId4"/>
            <a:srcRect l="27051" t="72772" r="25926" b="7865"/>
            <a:stretch/>
          </p:blipFill>
          <p:spPr>
            <a:xfrm>
              <a:off x="6459020" y="4469259"/>
              <a:ext cx="5732980" cy="1327937"/>
            </a:xfrm>
            <a:prstGeom prst="rect">
              <a:avLst/>
            </a:prstGeom>
          </p:spPr>
        </p:pic>
      </p:grpSp>
      <p:sp>
        <p:nvSpPr>
          <p:cNvPr id="13" name="TextBox 12">
            <a:extLst>
              <a:ext uri="{FF2B5EF4-FFF2-40B4-BE49-F238E27FC236}">
                <a16:creationId xmlns:a16="http://schemas.microsoft.com/office/drawing/2014/main" id="{17305F12-32AB-A0A6-0B1A-994C4269EA04}"/>
              </a:ext>
            </a:extLst>
          </p:cNvPr>
          <p:cNvSpPr txBox="1"/>
          <p:nvPr/>
        </p:nvSpPr>
        <p:spPr>
          <a:xfrm>
            <a:off x="113017" y="598471"/>
            <a:ext cx="421240" cy="369332"/>
          </a:xfrm>
          <a:prstGeom prst="rect">
            <a:avLst/>
          </a:prstGeom>
          <a:noFill/>
        </p:spPr>
        <p:txBody>
          <a:bodyPr wrap="square" rtlCol="0">
            <a:spAutoFit/>
          </a:bodyPr>
          <a:lstStyle/>
          <a:p>
            <a:r>
              <a:rPr lang="en-IN" b="1" dirty="0">
                <a:solidFill>
                  <a:srgbClr val="C00000"/>
                </a:solidFill>
                <a:latin typeface="Bookman Old Style" panose="02050604050505020204" pitchFamily="18" charset="0"/>
              </a:rPr>
              <a:t>1.</a:t>
            </a:r>
          </a:p>
        </p:txBody>
      </p:sp>
      <p:sp>
        <p:nvSpPr>
          <p:cNvPr id="14" name="TextBox 13">
            <a:extLst>
              <a:ext uri="{FF2B5EF4-FFF2-40B4-BE49-F238E27FC236}">
                <a16:creationId xmlns:a16="http://schemas.microsoft.com/office/drawing/2014/main" id="{5D270A07-EBF3-6C1E-035D-CDFE75FC35CC}"/>
              </a:ext>
            </a:extLst>
          </p:cNvPr>
          <p:cNvSpPr txBox="1"/>
          <p:nvPr/>
        </p:nvSpPr>
        <p:spPr>
          <a:xfrm>
            <a:off x="244869" y="4408477"/>
            <a:ext cx="421240" cy="369332"/>
          </a:xfrm>
          <a:prstGeom prst="rect">
            <a:avLst/>
          </a:prstGeom>
          <a:noFill/>
        </p:spPr>
        <p:txBody>
          <a:bodyPr wrap="square" rtlCol="0">
            <a:spAutoFit/>
          </a:bodyPr>
          <a:lstStyle/>
          <a:p>
            <a:r>
              <a:rPr lang="en-IN" b="1" dirty="0">
                <a:solidFill>
                  <a:srgbClr val="C00000"/>
                </a:solidFill>
                <a:latin typeface="Bookman Old Style" panose="02050604050505020204" pitchFamily="18" charset="0"/>
              </a:rPr>
              <a:t>2.</a:t>
            </a:r>
          </a:p>
        </p:txBody>
      </p:sp>
      <p:sp>
        <p:nvSpPr>
          <p:cNvPr id="15" name="TextBox 14">
            <a:extLst>
              <a:ext uri="{FF2B5EF4-FFF2-40B4-BE49-F238E27FC236}">
                <a16:creationId xmlns:a16="http://schemas.microsoft.com/office/drawing/2014/main" id="{406426D9-5667-B64E-7F3C-300AF3846F0C}"/>
              </a:ext>
            </a:extLst>
          </p:cNvPr>
          <p:cNvSpPr txBox="1"/>
          <p:nvPr/>
        </p:nvSpPr>
        <p:spPr>
          <a:xfrm>
            <a:off x="6096000" y="1809647"/>
            <a:ext cx="421240" cy="369332"/>
          </a:xfrm>
          <a:prstGeom prst="rect">
            <a:avLst/>
          </a:prstGeom>
          <a:noFill/>
        </p:spPr>
        <p:txBody>
          <a:bodyPr wrap="square" rtlCol="0">
            <a:spAutoFit/>
          </a:bodyPr>
          <a:lstStyle/>
          <a:p>
            <a:r>
              <a:rPr lang="en-IN" b="1" dirty="0">
                <a:solidFill>
                  <a:srgbClr val="C00000"/>
                </a:solidFill>
                <a:latin typeface="Bookman Old Style" panose="02050604050505020204" pitchFamily="18" charset="0"/>
              </a:rPr>
              <a:t>3.</a:t>
            </a:r>
          </a:p>
        </p:txBody>
      </p:sp>
    </p:spTree>
    <p:extLst>
      <p:ext uri="{BB962C8B-B14F-4D97-AF65-F5344CB8AC3E}">
        <p14:creationId xmlns:p14="http://schemas.microsoft.com/office/powerpoint/2010/main" val="4058671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39B4D-C70A-053C-9E49-3B1097857F97}"/>
              </a:ext>
            </a:extLst>
          </p:cNvPr>
          <p:cNvSpPr>
            <a:spLocks noGrp="1"/>
          </p:cNvSpPr>
          <p:nvPr>
            <p:ph type="title"/>
          </p:nvPr>
        </p:nvSpPr>
        <p:spPr>
          <a:xfrm>
            <a:off x="766281" y="550061"/>
            <a:ext cx="10515600" cy="82667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IN" dirty="0">
                <a:solidFill>
                  <a:schemeClr val="accent1">
                    <a:lumMod val="50000"/>
                  </a:schemeClr>
                </a:solidFill>
                <a:latin typeface="Bookman Old Style" panose="02050604050505020204" pitchFamily="18" charset="0"/>
              </a:rPr>
              <a:t>EXECUTIVE SUMMARY</a:t>
            </a:r>
          </a:p>
        </p:txBody>
      </p:sp>
      <p:pic>
        <p:nvPicPr>
          <p:cNvPr id="16" name="Picture 15">
            <a:extLst>
              <a:ext uri="{FF2B5EF4-FFF2-40B4-BE49-F238E27FC236}">
                <a16:creationId xmlns:a16="http://schemas.microsoft.com/office/drawing/2014/main" id="{49FEF853-C7C6-3C8C-7554-7E05240E6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632" y="1796966"/>
            <a:ext cx="6948000" cy="381138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92150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5D369-89EA-715B-9E42-51A21CECBEDF}"/>
              </a:ext>
            </a:extLst>
          </p:cNvPr>
          <p:cNvSpPr>
            <a:spLocks noGrp="1"/>
          </p:cNvSpPr>
          <p:nvPr>
            <p:ph type="title"/>
          </p:nvPr>
        </p:nvSpPr>
        <p:spPr>
          <a:xfrm>
            <a:off x="2366889" y="494587"/>
            <a:ext cx="6905090" cy="98763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lgn="ctr"/>
            <a:r>
              <a:rPr lang="en-IN" dirty="0">
                <a:solidFill>
                  <a:schemeClr val="accent1">
                    <a:lumMod val="50000"/>
                  </a:schemeClr>
                </a:solidFill>
                <a:latin typeface="Bookman Old Style" panose="02050604050505020204" pitchFamily="18" charset="0"/>
              </a:rPr>
              <a:t>KEY TABLE</a:t>
            </a:r>
          </a:p>
        </p:txBody>
      </p:sp>
      <p:pic>
        <p:nvPicPr>
          <p:cNvPr id="14" name="Picture 13">
            <a:extLst>
              <a:ext uri="{FF2B5EF4-FFF2-40B4-BE49-F238E27FC236}">
                <a16:creationId xmlns:a16="http://schemas.microsoft.com/office/drawing/2014/main" id="{1D823475-5241-B448-3667-D21FFC404F82}"/>
              </a:ext>
            </a:extLst>
          </p:cNvPr>
          <p:cNvPicPr>
            <a:picLocks noChangeAspect="1"/>
          </p:cNvPicPr>
          <p:nvPr/>
        </p:nvPicPr>
        <p:blipFill>
          <a:blip r:embed="rId2"/>
          <a:stretch>
            <a:fillRect/>
          </a:stretch>
        </p:blipFill>
        <p:spPr>
          <a:xfrm>
            <a:off x="3350927" y="1389750"/>
            <a:ext cx="4937014" cy="5328000"/>
          </a:xfrm>
          <a:prstGeom prst="rect">
            <a:avLst/>
          </a:prstGeom>
        </p:spPr>
      </p:pic>
    </p:spTree>
    <p:extLst>
      <p:ext uri="{BB962C8B-B14F-4D97-AF65-F5344CB8AC3E}">
        <p14:creationId xmlns:p14="http://schemas.microsoft.com/office/powerpoint/2010/main" val="471472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14A5B5-6D8D-4779-6AC0-6E38BBF7D06D}"/>
              </a:ext>
            </a:extLst>
          </p:cNvPr>
          <p:cNvSpPr txBox="1"/>
          <p:nvPr/>
        </p:nvSpPr>
        <p:spPr>
          <a:xfrm>
            <a:off x="8167955" y="2152355"/>
            <a:ext cx="2722652" cy="3416320"/>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Figure 4.7 Shifting development pathways to increased sustainability: Choices by a wide range of actors 3 at key decision points on development pathways can reduce barriers and provide more tools to accelerate 4 mitigation and achieve other Sustainable Development Goals</a:t>
            </a:r>
            <a:endParaRPr lang="en-IN"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1C1BDC58-1632-C0A8-1632-579BAE326227}"/>
              </a:ext>
            </a:extLst>
          </p:cNvPr>
          <p:cNvSpPr txBox="1"/>
          <p:nvPr/>
        </p:nvSpPr>
        <p:spPr>
          <a:xfrm>
            <a:off x="4828854" y="297817"/>
            <a:ext cx="2794571" cy="523220"/>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2800" dirty="0">
                <a:solidFill>
                  <a:schemeClr val="accent1">
                    <a:lumMod val="50000"/>
                  </a:schemeClr>
                </a:solidFill>
                <a:latin typeface="Bookman Old Style" panose="02050604050505020204" pitchFamily="18" charset="0"/>
              </a:rPr>
              <a:t>IMAGES</a:t>
            </a:r>
          </a:p>
        </p:txBody>
      </p:sp>
      <p:pic>
        <p:nvPicPr>
          <p:cNvPr id="3" name="Picture 2">
            <a:extLst>
              <a:ext uri="{FF2B5EF4-FFF2-40B4-BE49-F238E27FC236}">
                <a16:creationId xmlns:a16="http://schemas.microsoft.com/office/drawing/2014/main" id="{EBAA9B9B-6227-674C-80C2-2B9B2170CDC1}"/>
              </a:ext>
            </a:extLst>
          </p:cNvPr>
          <p:cNvPicPr>
            <a:picLocks noChangeAspect="1"/>
          </p:cNvPicPr>
          <p:nvPr/>
        </p:nvPicPr>
        <p:blipFill>
          <a:blip r:embed="rId2"/>
          <a:stretch>
            <a:fillRect/>
          </a:stretch>
        </p:blipFill>
        <p:spPr>
          <a:xfrm>
            <a:off x="1380769" y="1637901"/>
            <a:ext cx="5505733" cy="4445228"/>
          </a:xfrm>
          <a:prstGeom prst="rect">
            <a:avLst/>
          </a:prstGeom>
        </p:spPr>
      </p:pic>
    </p:spTree>
    <p:extLst>
      <p:ext uri="{BB962C8B-B14F-4D97-AF65-F5344CB8AC3E}">
        <p14:creationId xmlns:p14="http://schemas.microsoft.com/office/powerpoint/2010/main" val="100929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6">
                <a:lumMod val="40000"/>
                <a:lumOff val="60000"/>
              </a:schemeClr>
            </a:gs>
            <a:gs pos="100000">
              <a:schemeClr val="accent6">
                <a:lumMod val="20000"/>
                <a:lumOff val="80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4A72-4C22-1B1E-2E26-C3B1D7C45436}"/>
              </a:ext>
            </a:extLst>
          </p:cNvPr>
          <p:cNvSpPr>
            <a:spLocks noGrp="1"/>
          </p:cNvSpPr>
          <p:nvPr>
            <p:ph type="title"/>
          </p:nvPr>
        </p:nvSpPr>
        <p:spPr>
          <a:xfrm>
            <a:off x="2468794" y="-156027"/>
            <a:ext cx="7254411" cy="1325563"/>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en-IN" dirty="0">
                <a:solidFill>
                  <a:schemeClr val="accent1">
                    <a:lumMod val="50000"/>
                  </a:schemeClr>
                </a:solidFill>
                <a:latin typeface="Bookman Old Style" panose="02050604050505020204" pitchFamily="18" charset="0"/>
              </a:rPr>
              <a:t>PROJECT OUTLINE</a:t>
            </a:r>
          </a:p>
        </p:txBody>
      </p:sp>
      <p:sp>
        <p:nvSpPr>
          <p:cNvPr id="5" name="TextBox 4">
            <a:extLst>
              <a:ext uri="{FF2B5EF4-FFF2-40B4-BE49-F238E27FC236}">
                <a16:creationId xmlns:a16="http://schemas.microsoft.com/office/drawing/2014/main" id="{ED4CF961-502D-55C4-E284-503D67498A93}"/>
              </a:ext>
            </a:extLst>
          </p:cNvPr>
          <p:cNvSpPr txBox="1"/>
          <p:nvPr/>
        </p:nvSpPr>
        <p:spPr>
          <a:xfrm>
            <a:off x="1393003" y="2532115"/>
            <a:ext cx="1912707" cy="369332"/>
          </a:xfrm>
          <a:prstGeom prst="rect">
            <a:avLst/>
          </a:prstGeom>
          <a:noFill/>
        </p:spPr>
        <p:txBody>
          <a:bodyPr wrap="square" rtlCol="0">
            <a:spAutoFit/>
          </a:bodyPr>
          <a:lstStyle/>
          <a:p>
            <a:pPr algn="ctr" rtl="0">
              <a:spcBef>
                <a:spcPts val="0"/>
              </a:spcBef>
              <a:spcAft>
                <a:spcPts val="0"/>
              </a:spcAft>
            </a:pPr>
            <a:r>
              <a:rPr lang="en-IN" sz="1800" b="1" i="0" u="none" strike="noStrike" dirty="0">
                <a:solidFill>
                  <a:schemeClr val="accent1">
                    <a:lumMod val="50000"/>
                  </a:schemeClr>
                </a:solidFill>
                <a:effectLst/>
                <a:latin typeface="Poppins" panose="00000500000000000000" pitchFamily="2" charset="0"/>
              </a:rPr>
              <a:t>PDF to HTML</a:t>
            </a:r>
            <a:endParaRPr lang="en-IN" dirty="0">
              <a:solidFill>
                <a:schemeClr val="accent1">
                  <a:lumMod val="50000"/>
                </a:schemeClr>
              </a:solidFill>
            </a:endParaRPr>
          </a:p>
        </p:txBody>
      </p:sp>
      <p:pic>
        <p:nvPicPr>
          <p:cNvPr id="7" name="Graphic 6" descr="Gears">
            <a:extLst>
              <a:ext uri="{FF2B5EF4-FFF2-40B4-BE49-F238E27FC236}">
                <a16:creationId xmlns:a16="http://schemas.microsoft.com/office/drawing/2014/main" id="{00B57216-EB23-E3F7-657F-CA289F09F9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7750" y="6155772"/>
            <a:ext cx="757719" cy="757719"/>
          </a:xfrm>
          <a:prstGeom prst="rect">
            <a:avLst/>
          </a:prstGeom>
        </p:spPr>
      </p:pic>
      <p:sp>
        <p:nvSpPr>
          <p:cNvPr id="8" name="TextBox 7">
            <a:extLst>
              <a:ext uri="{FF2B5EF4-FFF2-40B4-BE49-F238E27FC236}">
                <a16:creationId xmlns:a16="http://schemas.microsoft.com/office/drawing/2014/main" id="{DFC8D990-8393-ABA0-C1FF-41793BDF659B}"/>
              </a:ext>
            </a:extLst>
          </p:cNvPr>
          <p:cNvSpPr txBox="1"/>
          <p:nvPr/>
        </p:nvSpPr>
        <p:spPr>
          <a:xfrm>
            <a:off x="4284322" y="3884169"/>
            <a:ext cx="2291137" cy="369332"/>
          </a:xfrm>
          <a:prstGeom prst="rect">
            <a:avLst/>
          </a:prstGeom>
          <a:noFill/>
        </p:spPr>
        <p:txBody>
          <a:bodyPr wrap="square" rtlCol="0">
            <a:spAutoFit/>
          </a:bodyPr>
          <a:lstStyle/>
          <a:p>
            <a:r>
              <a:rPr lang="en-IN" sz="1800" b="1" i="0" u="none" strike="noStrike" dirty="0">
                <a:solidFill>
                  <a:schemeClr val="accent1">
                    <a:lumMod val="50000"/>
                  </a:schemeClr>
                </a:solidFill>
                <a:effectLst/>
                <a:latin typeface="Poppins" panose="00000500000000000000" pitchFamily="2" charset="0"/>
              </a:rPr>
              <a:t>Image Extraction</a:t>
            </a:r>
            <a:endParaRPr lang="en-IN" dirty="0">
              <a:solidFill>
                <a:schemeClr val="accent1">
                  <a:lumMod val="50000"/>
                </a:schemeClr>
              </a:solidFill>
            </a:endParaRPr>
          </a:p>
        </p:txBody>
      </p:sp>
      <p:pic>
        <p:nvPicPr>
          <p:cNvPr id="10" name="Graphic 9" descr="Scissors">
            <a:extLst>
              <a:ext uri="{FF2B5EF4-FFF2-40B4-BE49-F238E27FC236}">
                <a16:creationId xmlns:a16="http://schemas.microsoft.com/office/drawing/2014/main" id="{1A90F9DB-C442-2DC4-1B9E-2E5838875D1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20273" y="3568239"/>
            <a:ext cx="690080" cy="690080"/>
          </a:xfrm>
          <a:prstGeom prst="rect">
            <a:avLst/>
          </a:prstGeom>
        </p:spPr>
      </p:pic>
      <p:pic>
        <p:nvPicPr>
          <p:cNvPr id="12" name="Graphic 11" descr="Blackboard">
            <a:extLst>
              <a:ext uri="{FF2B5EF4-FFF2-40B4-BE49-F238E27FC236}">
                <a16:creationId xmlns:a16="http://schemas.microsoft.com/office/drawing/2014/main" id="{2659D5AD-67CE-BBBA-987F-B83D1B0B5DA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33676" y="4962759"/>
            <a:ext cx="791797" cy="791797"/>
          </a:xfrm>
          <a:prstGeom prst="rect">
            <a:avLst/>
          </a:prstGeom>
        </p:spPr>
      </p:pic>
      <p:pic>
        <p:nvPicPr>
          <p:cNvPr id="14" name="Graphic 13" descr="Fax">
            <a:extLst>
              <a:ext uri="{FF2B5EF4-FFF2-40B4-BE49-F238E27FC236}">
                <a16:creationId xmlns:a16="http://schemas.microsoft.com/office/drawing/2014/main" id="{4627CE92-D32E-8220-73F0-DF55A75FC2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6620" y="2401791"/>
            <a:ext cx="512583" cy="512583"/>
          </a:xfrm>
          <a:prstGeom prst="rect">
            <a:avLst/>
          </a:prstGeom>
        </p:spPr>
      </p:pic>
      <p:sp>
        <p:nvSpPr>
          <p:cNvPr id="15" name="TextBox 14">
            <a:extLst>
              <a:ext uri="{FF2B5EF4-FFF2-40B4-BE49-F238E27FC236}">
                <a16:creationId xmlns:a16="http://schemas.microsoft.com/office/drawing/2014/main" id="{72ACDF03-EEAF-A269-98E1-770284BE78D5}"/>
              </a:ext>
            </a:extLst>
          </p:cNvPr>
          <p:cNvSpPr txBox="1"/>
          <p:nvPr/>
        </p:nvSpPr>
        <p:spPr>
          <a:xfrm>
            <a:off x="7325473" y="5173991"/>
            <a:ext cx="2291137" cy="369332"/>
          </a:xfrm>
          <a:prstGeom prst="rect">
            <a:avLst/>
          </a:prstGeom>
          <a:noFill/>
        </p:spPr>
        <p:txBody>
          <a:bodyPr wrap="square" rtlCol="0">
            <a:spAutoFit/>
          </a:bodyPr>
          <a:lstStyle/>
          <a:p>
            <a:r>
              <a:rPr lang="en-IN" b="1" dirty="0">
                <a:solidFill>
                  <a:schemeClr val="accent1">
                    <a:lumMod val="50000"/>
                  </a:schemeClr>
                </a:solidFill>
                <a:latin typeface="Poppins" panose="00000500000000000000" pitchFamily="2" charset="0"/>
              </a:rPr>
              <a:t>Text</a:t>
            </a:r>
            <a:r>
              <a:rPr lang="en-IN" sz="1800" b="1" i="0" u="none" strike="noStrike" dirty="0">
                <a:solidFill>
                  <a:schemeClr val="accent1">
                    <a:lumMod val="50000"/>
                  </a:schemeClr>
                </a:solidFill>
                <a:effectLst/>
                <a:latin typeface="Poppins" panose="00000500000000000000" pitchFamily="2" charset="0"/>
              </a:rPr>
              <a:t> Extraction</a:t>
            </a:r>
            <a:endParaRPr lang="en-IN" dirty="0">
              <a:solidFill>
                <a:schemeClr val="accent1">
                  <a:lumMod val="50000"/>
                </a:schemeClr>
              </a:solidFill>
            </a:endParaRPr>
          </a:p>
        </p:txBody>
      </p:sp>
      <p:sp>
        <p:nvSpPr>
          <p:cNvPr id="16" name="TextBox 15">
            <a:extLst>
              <a:ext uri="{FF2B5EF4-FFF2-40B4-BE49-F238E27FC236}">
                <a16:creationId xmlns:a16="http://schemas.microsoft.com/office/drawing/2014/main" id="{2FEF5404-56D5-7083-7AA0-2D8454C6392D}"/>
              </a:ext>
            </a:extLst>
          </p:cNvPr>
          <p:cNvSpPr txBox="1"/>
          <p:nvPr/>
        </p:nvSpPr>
        <p:spPr>
          <a:xfrm>
            <a:off x="9861816" y="6349966"/>
            <a:ext cx="2291137" cy="369332"/>
          </a:xfrm>
          <a:prstGeom prst="rect">
            <a:avLst/>
          </a:prstGeom>
          <a:noFill/>
        </p:spPr>
        <p:txBody>
          <a:bodyPr wrap="square" rtlCol="0">
            <a:spAutoFit/>
          </a:bodyPr>
          <a:lstStyle/>
          <a:p>
            <a:r>
              <a:rPr lang="en-IN" b="1" dirty="0">
                <a:solidFill>
                  <a:schemeClr val="accent1">
                    <a:lumMod val="50000"/>
                  </a:schemeClr>
                </a:solidFill>
                <a:latin typeface="Poppins" panose="00000500000000000000" pitchFamily="2" charset="0"/>
              </a:rPr>
              <a:t>Abbreviations</a:t>
            </a:r>
            <a:endParaRPr lang="en-IN" dirty="0">
              <a:solidFill>
                <a:schemeClr val="accent1">
                  <a:lumMod val="50000"/>
                </a:schemeClr>
              </a:solidFill>
            </a:endParaRPr>
          </a:p>
        </p:txBody>
      </p:sp>
      <p:pic>
        <p:nvPicPr>
          <p:cNvPr id="18" name="Graphic 17" descr="Line arrow Slight curve">
            <a:extLst>
              <a:ext uri="{FF2B5EF4-FFF2-40B4-BE49-F238E27FC236}">
                <a16:creationId xmlns:a16="http://schemas.microsoft.com/office/drawing/2014/main" id="{67D725D9-23FD-31DF-0FFB-21F228C78B6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455770">
            <a:off x="2474006" y="2786905"/>
            <a:ext cx="1240922" cy="1240922"/>
          </a:xfrm>
          <a:prstGeom prst="rect">
            <a:avLst/>
          </a:prstGeom>
        </p:spPr>
      </p:pic>
      <p:pic>
        <p:nvPicPr>
          <p:cNvPr id="19" name="Graphic 18" descr="Line arrow Slight curve">
            <a:extLst>
              <a:ext uri="{FF2B5EF4-FFF2-40B4-BE49-F238E27FC236}">
                <a16:creationId xmlns:a16="http://schemas.microsoft.com/office/drawing/2014/main" id="{3044507F-533C-21EC-5CC9-F00A738BACB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455770">
            <a:off x="5328504" y="4151655"/>
            <a:ext cx="1240922" cy="1240922"/>
          </a:xfrm>
          <a:prstGeom prst="rect">
            <a:avLst/>
          </a:prstGeom>
        </p:spPr>
      </p:pic>
      <p:pic>
        <p:nvPicPr>
          <p:cNvPr id="20" name="Graphic 19" descr="Line arrow Slight curve">
            <a:extLst>
              <a:ext uri="{FF2B5EF4-FFF2-40B4-BE49-F238E27FC236}">
                <a16:creationId xmlns:a16="http://schemas.microsoft.com/office/drawing/2014/main" id="{6A2528F2-EAEC-2F54-93AC-01CBE21BD29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455770">
            <a:off x="8338837" y="5456468"/>
            <a:ext cx="1240922" cy="1240922"/>
          </a:xfrm>
          <a:prstGeom prst="rect">
            <a:avLst/>
          </a:prstGeom>
        </p:spPr>
      </p:pic>
      <p:sp>
        <p:nvSpPr>
          <p:cNvPr id="3" name="TextBox 2">
            <a:extLst>
              <a:ext uri="{FF2B5EF4-FFF2-40B4-BE49-F238E27FC236}">
                <a16:creationId xmlns:a16="http://schemas.microsoft.com/office/drawing/2014/main" id="{BE2C5416-8EAB-CD49-7C31-0069334AAF72}"/>
              </a:ext>
            </a:extLst>
          </p:cNvPr>
          <p:cNvSpPr txBox="1"/>
          <p:nvPr/>
        </p:nvSpPr>
        <p:spPr>
          <a:xfrm>
            <a:off x="347847" y="586127"/>
            <a:ext cx="3684203" cy="1754326"/>
          </a:xfrm>
          <a:prstGeom prst="rect">
            <a:avLst/>
          </a:prstGeom>
          <a:noFill/>
        </p:spPr>
        <p:txBody>
          <a:bodyPr wrap="square" rtlCol="0">
            <a:spAutoFit/>
          </a:bodyPr>
          <a:lstStyle/>
          <a:p>
            <a:r>
              <a:rPr lang="en-IN" dirty="0">
                <a:solidFill>
                  <a:srgbClr val="FF0000"/>
                </a:solidFill>
              </a:rPr>
              <a:t>PDFs:</a:t>
            </a:r>
          </a:p>
          <a:p>
            <a:pPr marL="285750" indent="-285750">
              <a:buFont typeface="Calibri" panose="020F0502020204030204" pitchFamily="34" charset="0"/>
              <a:buChar char="×"/>
            </a:pPr>
            <a:r>
              <a:rPr lang="en-IN" dirty="0">
                <a:solidFill>
                  <a:srgbClr val="FF0000"/>
                </a:solidFill>
              </a:rPr>
              <a:t>Hard to read</a:t>
            </a:r>
          </a:p>
          <a:p>
            <a:pPr marL="285750" indent="-285750">
              <a:buFont typeface="Calibri" panose="020F0502020204030204" pitchFamily="34" charset="0"/>
              <a:buChar char="×"/>
            </a:pPr>
            <a:r>
              <a:rPr lang="en-IN" dirty="0">
                <a:solidFill>
                  <a:srgbClr val="FF0000"/>
                </a:solidFill>
              </a:rPr>
              <a:t>Can’t be formatted</a:t>
            </a:r>
          </a:p>
          <a:p>
            <a:pPr marL="285750" indent="-285750">
              <a:buFont typeface="Calibri" panose="020F0502020204030204" pitchFamily="34" charset="0"/>
              <a:buChar char="×"/>
            </a:pPr>
            <a:r>
              <a:rPr lang="en-IN" dirty="0">
                <a:solidFill>
                  <a:srgbClr val="FF0000"/>
                </a:solidFill>
              </a:rPr>
              <a:t>Very Lengthy</a:t>
            </a:r>
          </a:p>
          <a:p>
            <a:pPr marL="285750" indent="-285750">
              <a:buFont typeface="Calibri" panose="020F0502020204030204" pitchFamily="34" charset="0"/>
              <a:buChar char="×"/>
            </a:pPr>
            <a:r>
              <a:rPr lang="en-IN" dirty="0">
                <a:solidFill>
                  <a:srgbClr val="FF0000"/>
                </a:solidFill>
              </a:rPr>
              <a:t>Use of difficult terms</a:t>
            </a:r>
          </a:p>
          <a:p>
            <a:pPr marL="285750" indent="-285750">
              <a:buFont typeface="Calibri" panose="020F0502020204030204" pitchFamily="34" charset="0"/>
              <a:buChar char="×"/>
            </a:pPr>
            <a:r>
              <a:rPr lang="en-IN" dirty="0">
                <a:solidFill>
                  <a:srgbClr val="FF0000"/>
                </a:solidFill>
              </a:rPr>
              <a:t>Unreadability</a:t>
            </a:r>
          </a:p>
        </p:txBody>
      </p:sp>
    </p:spTree>
    <p:extLst>
      <p:ext uri="{BB962C8B-B14F-4D97-AF65-F5344CB8AC3E}">
        <p14:creationId xmlns:p14="http://schemas.microsoft.com/office/powerpoint/2010/main" val="357677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path path="circle">
            <a:fillToRect l="100000" t="100000"/>
          </a:path>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A8A168-284A-627B-EAED-09F809269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580" y="115552"/>
            <a:ext cx="7812000" cy="6626895"/>
          </a:xfrm>
          <a:prstGeom prst="rect">
            <a:avLst/>
          </a:prstGeom>
          <a:ln w="9525">
            <a:solidFill>
              <a:schemeClr val="tx1"/>
            </a:solidFill>
          </a:ln>
        </p:spPr>
      </p:pic>
      <p:sp>
        <p:nvSpPr>
          <p:cNvPr id="5" name="TextBox 4">
            <a:extLst>
              <a:ext uri="{FF2B5EF4-FFF2-40B4-BE49-F238E27FC236}">
                <a16:creationId xmlns:a16="http://schemas.microsoft.com/office/drawing/2014/main" id="{8314A5B5-6D8D-4779-6AC0-6E38BBF7D06D}"/>
              </a:ext>
            </a:extLst>
          </p:cNvPr>
          <p:cNvSpPr txBox="1"/>
          <p:nvPr/>
        </p:nvSpPr>
        <p:spPr>
          <a:xfrm>
            <a:off x="8804953" y="2280862"/>
            <a:ext cx="2722652" cy="3416320"/>
          </a:xfrm>
          <a:prstGeom prst="rect">
            <a:avLst/>
          </a:prstGeom>
          <a:noFill/>
        </p:spPr>
        <p:txBody>
          <a:bodyPr wrap="square" rtlCol="0">
            <a:spAutoFit/>
          </a:bodyPr>
          <a:lstStyle/>
          <a:p>
            <a:pPr algn="ctr"/>
            <a:r>
              <a:rPr lang="en-US" dirty="0">
                <a:latin typeface="Cambria Math" panose="02040503050406030204" pitchFamily="18" charset="0"/>
                <a:ea typeface="Cambria Math" panose="02040503050406030204" pitchFamily="18" charset="0"/>
              </a:rPr>
              <a:t>Figure 4.7 Shifting development pathways to increased sustainability: Choices by a wide range of actors 3 at key decision points on development pathways can reduce barriers and provide more tools to accelerate 4 mitigation and achieve other Sustainable Development Goals</a:t>
            </a:r>
            <a:endParaRPr lang="en-IN" dirty="0">
              <a:latin typeface="Cambria Math" panose="02040503050406030204" pitchFamily="18" charset="0"/>
              <a:ea typeface="Cambria Math" panose="02040503050406030204" pitchFamily="18" charset="0"/>
            </a:endParaRPr>
          </a:p>
        </p:txBody>
      </p:sp>
      <p:sp>
        <p:nvSpPr>
          <p:cNvPr id="6" name="TextBox 5">
            <a:extLst>
              <a:ext uri="{FF2B5EF4-FFF2-40B4-BE49-F238E27FC236}">
                <a16:creationId xmlns:a16="http://schemas.microsoft.com/office/drawing/2014/main" id="{1C1BDC58-1632-C0A8-1632-579BAE326227}"/>
              </a:ext>
            </a:extLst>
          </p:cNvPr>
          <p:cNvSpPr txBox="1"/>
          <p:nvPr/>
        </p:nvSpPr>
        <p:spPr>
          <a:xfrm>
            <a:off x="8733034" y="965770"/>
            <a:ext cx="2794571" cy="954107"/>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2800" dirty="0">
                <a:solidFill>
                  <a:schemeClr val="accent1">
                    <a:lumMod val="50000"/>
                  </a:schemeClr>
                </a:solidFill>
                <a:latin typeface="Bookman Old Style" panose="02050604050505020204" pitchFamily="18" charset="0"/>
              </a:rPr>
              <a:t>EXTRACTED IMAGES</a:t>
            </a:r>
          </a:p>
        </p:txBody>
      </p:sp>
    </p:spTree>
    <p:extLst>
      <p:ext uri="{BB962C8B-B14F-4D97-AF65-F5344CB8AC3E}">
        <p14:creationId xmlns:p14="http://schemas.microsoft.com/office/powerpoint/2010/main" val="12275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CDB3F6D-F492-022E-70EC-C61AD121AC52}"/>
              </a:ext>
            </a:extLst>
          </p:cNvPr>
          <p:cNvPicPr>
            <a:picLocks noChangeAspect="1"/>
          </p:cNvPicPr>
          <p:nvPr/>
        </p:nvPicPr>
        <p:blipFill>
          <a:blip r:embed="rId2"/>
          <a:stretch>
            <a:fillRect/>
          </a:stretch>
        </p:blipFill>
        <p:spPr>
          <a:xfrm>
            <a:off x="314028" y="1571068"/>
            <a:ext cx="11563944" cy="5010407"/>
          </a:xfrm>
          <a:prstGeom prst="rect">
            <a:avLst/>
          </a:prstGeom>
        </p:spPr>
      </p:pic>
      <p:sp>
        <p:nvSpPr>
          <p:cNvPr id="13" name="TextBox 12">
            <a:extLst>
              <a:ext uri="{FF2B5EF4-FFF2-40B4-BE49-F238E27FC236}">
                <a16:creationId xmlns:a16="http://schemas.microsoft.com/office/drawing/2014/main" id="{B51AFFFE-E868-A95A-0F96-84498A04F934}"/>
              </a:ext>
            </a:extLst>
          </p:cNvPr>
          <p:cNvSpPr txBox="1"/>
          <p:nvPr/>
        </p:nvSpPr>
        <p:spPr>
          <a:xfrm>
            <a:off x="398456" y="369869"/>
            <a:ext cx="11395087" cy="1077218"/>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rtl="0">
              <a:spcBef>
                <a:spcPts val="0"/>
              </a:spcBef>
              <a:spcAft>
                <a:spcPts val="0"/>
              </a:spcAft>
            </a:pPr>
            <a:r>
              <a:rPr lang="en-IN" sz="2400" b="1" dirty="0">
                <a:solidFill>
                  <a:schemeClr val="accent1">
                    <a:lumMod val="50000"/>
                  </a:schemeClr>
                </a:solidFill>
                <a:latin typeface="Cambria Math" panose="02040503050406030204" pitchFamily="18" charset="0"/>
                <a:ea typeface="Cambria Math" panose="02040503050406030204" pitchFamily="18" charset="0"/>
              </a:rPr>
              <a:t>ABBREVIATION LIST</a:t>
            </a:r>
          </a:p>
          <a:p>
            <a:pPr algn="ctr" rtl="0">
              <a:spcBef>
                <a:spcPts val="0"/>
              </a:spcBef>
              <a:spcAft>
                <a:spcPts val="0"/>
              </a:spcAft>
            </a:pPr>
            <a:r>
              <a:rPr lang="en-US" sz="2000" b="0" i="0" u="none" strike="noStrike" dirty="0">
                <a:solidFill>
                  <a:schemeClr val="accent1">
                    <a:lumMod val="50000"/>
                  </a:schemeClr>
                </a:solidFill>
                <a:effectLst/>
                <a:latin typeface="Cambria Math" panose="02040503050406030204" pitchFamily="18" charset="0"/>
                <a:ea typeface="Cambria Math" panose="02040503050406030204" pitchFamily="18" charset="0"/>
              </a:rPr>
              <a:t>This chapter contained approximately 59 abbreviations, for which we also found the count and the Wikidata Search Links.</a:t>
            </a:r>
            <a:endParaRPr lang="en-US" sz="2400" b="0" dirty="0">
              <a:solidFill>
                <a:schemeClr val="accent1">
                  <a:lumMod val="50000"/>
                </a:schemeClr>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57215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865F4-822C-21A2-F290-CDD7E28ADB2B}"/>
              </a:ext>
            </a:extLst>
          </p:cNvPr>
          <p:cNvSpPr>
            <a:spLocks noGrp="1"/>
          </p:cNvSpPr>
          <p:nvPr>
            <p:ph type="title"/>
          </p:nvPr>
        </p:nvSpPr>
        <p:spPr/>
        <p:txBody>
          <a:bodyPr>
            <a:noAutofit/>
          </a:bodyPr>
          <a:lstStyle/>
          <a:p>
            <a:pPr algn="ctr"/>
            <a:r>
              <a:rPr lang="en-IN" sz="11200" dirty="0">
                <a:solidFill>
                  <a:schemeClr val="accent1">
                    <a:lumMod val="50000"/>
                  </a:schemeClr>
                </a:solidFill>
                <a:latin typeface="Bookman Old Style" panose="02050604050505020204" pitchFamily="18" charset="0"/>
              </a:rPr>
              <a:t>THANK YOU</a:t>
            </a:r>
          </a:p>
        </p:txBody>
      </p:sp>
    </p:spTree>
    <p:extLst>
      <p:ext uri="{BB962C8B-B14F-4D97-AF65-F5344CB8AC3E}">
        <p14:creationId xmlns:p14="http://schemas.microsoft.com/office/powerpoint/2010/main" val="4216492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8120">
              <a:schemeClr val="accent6">
                <a:lumMod val="40000"/>
                <a:lumOff val="60000"/>
              </a:schemeClr>
            </a:gs>
            <a:gs pos="0">
              <a:schemeClr val="accent6">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616B-CF2F-4D25-8FEB-384C2DF1ABBE}"/>
              </a:ext>
            </a:extLst>
          </p:cNvPr>
          <p:cNvSpPr>
            <a:spLocks noGrp="1"/>
          </p:cNvSpPr>
          <p:nvPr>
            <p:ph type="title"/>
          </p:nvPr>
        </p:nvSpPr>
        <p:spPr>
          <a:xfrm>
            <a:off x="2022140" y="2640459"/>
            <a:ext cx="8147719" cy="141012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ctr"/>
            <a:r>
              <a:rPr lang="en-IN" sz="4800" dirty="0">
                <a:solidFill>
                  <a:schemeClr val="accent1">
                    <a:lumMod val="50000"/>
                  </a:schemeClr>
                </a:solidFill>
                <a:latin typeface="Bookman Old Style" panose="02050604050505020204" pitchFamily="18" charset="0"/>
                <a:ea typeface="Cambria Math" panose="02040503050406030204" pitchFamily="18" charset="0"/>
              </a:rPr>
              <a:t>WHAT MY CHAPTER IS ABOUT?</a:t>
            </a:r>
          </a:p>
        </p:txBody>
      </p:sp>
      <p:sp>
        <p:nvSpPr>
          <p:cNvPr id="7" name="Cloud 6">
            <a:extLst>
              <a:ext uri="{FF2B5EF4-FFF2-40B4-BE49-F238E27FC236}">
                <a16:creationId xmlns:a16="http://schemas.microsoft.com/office/drawing/2014/main" id="{7EB8FA9F-038E-5DBD-8F7F-F825F9D929C2}"/>
              </a:ext>
            </a:extLst>
          </p:cNvPr>
          <p:cNvSpPr/>
          <p:nvPr/>
        </p:nvSpPr>
        <p:spPr>
          <a:xfrm>
            <a:off x="1356189" y="1319660"/>
            <a:ext cx="9287838" cy="4218680"/>
          </a:xfrm>
          <a:prstGeom prst="cloud">
            <a:avLst/>
          </a:prstGeom>
          <a:noFill/>
          <a:ln w="38100">
            <a:solidFill>
              <a:schemeClr val="bg1"/>
            </a:solidFill>
          </a:ln>
          <a:effectLst>
            <a:glow rad="101600">
              <a:schemeClr val="bg1">
                <a:alpha val="60000"/>
              </a:schemeClr>
            </a:glow>
            <a:outerShdw blurRad="152400" dist="317500" dir="5400000" sx="90000" sy="-19000" rotWithShape="0">
              <a:prstClr val="black">
                <a:alpha val="15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8571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4000">
              <a:schemeClr val="accent6">
                <a:lumMod val="20000"/>
                <a:lumOff val="80000"/>
              </a:schemeClr>
            </a:gs>
            <a:gs pos="65000">
              <a:schemeClr val="accent1">
                <a:lumMod val="45000"/>
                <a:lumOff val="55000"/>
              </a:schemeClr>
            </a:gs>
            <a:gs pos="47000">
              <a:schemeClr val="accent6">
                <a:lumMod val="20000"/>
                <a:lumOff val="80000"/>
              </a:schemeClr>
            </a:gs>
            <a:gs pos="97250">
              <a:srgbClr val="C0D0EB"/>
            </a:gs>
            <a:gs pos="94500">
              <a:srgbClr val="B9CBE9"/>
            </a:gs>
            <a:gs pos="89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5058C-8D7C-42DC-8C56-635B18EA22F5}"/>
              </a:ext>
            </a:extLst>
          </p:cNvPr>
          <p:cNvSpPr txBox="1"/>
          <p:nvPr/>
        </p:nvSpPr>
        <p:spPr>
          <a:xfrm>
            <a:off x="787665" y="901773"/>
            <a:ext cx="10616666" cy="584775"/>
          </a:xfrm>
          <a:prstGeom prst="rect">
            <a:avLst/>
          </a:prstGeom>
          <a:noFill/>
          <a:ln w="127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3200" dirty="0">
                <a:solidFill>
                  <a:schemeClr val="accent1">
                    <a:lumMod val="50000"/>
                  </a:schemeClr>
                </a:solidFill>
                <a:effectLst/>
                <a:latin typeface="Bookman Old Style" panose="02050604050505020204" pitchFamily="18" charset="0"/>
                <a:ea typeface="Cambria Math" panose="02040503050406030204" pitchFamily="18" charset="0"/>
                <a:cs typeface="Vrinda" panose="020B0502040204020203" pitchFamily="34" charset="0"/>
              </a:rPr>
              <a:t>WHERE ARE WE HEADING NOW?</a:t>
            </a:r>
          </a:p>
        </p:txBody>
      </p:sp>
      <p:sp>
        <p:nvSpPr>
          <p:cNvPr id="4" name="TextBox 3">
            <a:extLst>
              <a:ext uri="{FF2B5EF4-FFF2-40B4-BE49-F238E27FC236}">
                <a16:creationId xmlns:a16="http://schemas.microsoft.com/office/drawing/2014/main" id="{E10F012A-9AB8-4ADA-A248-9D78BCE71416}"/>
              </a:ext>
            </a:extLst>
          </p:cNvPr>
          <p:cNvSpPr txBox="1"/>
          <p:nvPr/>
        </p:nvSpPr>
        <p:spPr>
          <a:xfrm>
            <a:off x="993149" y="2532474"/>
            <a:ext cx="10616665" cy="2702919"/>
          </a:xfrm>
          <a:prstGeom prst="rect">
            <a:avLst/>
          </a:prstGeom>
          <a:noFill/>
          <a:ln w="9525">
            <a:solidFill>
              <a:schemeClr val="tx1"/>
            </a:solidFill>
          </a:ln>
        </p:spPr>
        <p:txBody>
          <a:bodyPr wrap="square" rtlCol="0">
            <a:spAutoFit/>
          </a:bodyPr>
          <a:lstStyle/>
          <a:p>
            <a:pPr algn="ctr">
              <a:lnSpc>
                <a:spcPct val="107000"/>
              </a:lnSpc>
              <a:spcAft>
                <a:spcPts val="800"/>
              </a:spcAft>
            </a:pPr>
            <a:r>
              <a:rPr lang="en-IN" sz="2000" dirty="0">
                <a:effectLst/>
                <a:latin typeface="Cambria Math" panose="02040503050406030204" pitchFamily="18" charset="0"/>
                <a:ea typeface="Cambria Math" panose="02040503050406030204" pitchFamily="18" charset="0"/>
                <a:cs typeface="Vrinda" panose="020B0502040204020203" pitchFamily="34" charset="0"/>
              </a:rPr>
              <a:t>Despite the drop in emissions due to the COVID-19 crisis, the gap between projected emissions based on Nationally Determined Contributions (NDCs) in 2030 and emissions pathways compatible with the long-term temperature goal set in the Paris Agreement remains large. In addition to this persistent emissions gap, we face an implementation gap, as current policies are insufficient to achieve mitigation targets in NDCs, and sufficient international support is not yet available to developing countries who have requested and quantified support needs. Continuing along a development pathway characterized by the same underlying drivers, structural obstacles and insufficient enabling conditions that led to high emissions will not address the problem.</a:t>
            </a:r>
            <a:endParaRPr lang="en-US" sz="2000" dirty="0">
              <a:latin typeface="Cambria Math" panose="02040503050406030204" pitchFamily="18"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308301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36000">
              <a:schemeClr val="accent6">
                <a:lumMod val="20000"/>
                <a:lumOff val="8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5058C-8D7C-42DC-8C56-635B18EA22F5}"/>
              </a:ext>
            </a:extLst>
          </p:cNvPr>
          <p:cNvSpPr txBox="1"/>
          <p:nvPr/>
        </p:nvSpPr>
        <p:spPr>
          <a:xfrm>
            <a:off x="787667" y="819580"/>
            <a:ext cx="10616666" cy="584775"/>
          </a:xfrm>
          <a:prstGeom prst="rect">
            <a:avLst/>
          </a:prstGeom>
          <a:noFill/>
          <a:ln w="127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3200" dirty="0">
                <a:solidFill>
                  <a:schemeClr val="accent1">
                    <a:lumMod val="50000"/>
                  </a:schemeClr>
                </a:solidFill>
                <a:effectLst/>
                <a:latin typeface="Bookman Old Style" panose="02050604050505020204" pitchFamily="18" charset="0"/>
                <a:ea typeface="Calibri" panose="020F0502020204030204" pitchFamily="34" charset="0"/>
                <a:cs typeface="Vrinda" panose="020B0502040204020203" pitchFamily="34" charset="0"/>
              </a:rPr>
              <a:t>WHERE DO WE WANT TO GO?</a:t>
            </a:r>
            <a:endParaRPr lang="en-IN" sz="3200" dirty="0">
              <a:solidFill>
                <a:schemeClr val="accent1">
                  <a:lumMod val="50000"/>
                </a:schemeClr>
              </a:solidFill>
              <a:latin typeface="Bookman Old Style" panose="02050604050505020204" pitchFamily="18" charset="0"/>
            </a:endParaRPr>
          </a:p>
        </p:txBody>
      </p:sp>
      <p:sp>
        <p:nvSpPr>
          <p:cNvPr id="4" name="TextBox 3">
            <a:extLst>
              <a:ext uri="{FF2B5EF4-FFF2-40B4-BE49-F238E27FC236}">
                <a16:creationId xmlns:a16="http://schemas.microsoft.com/office/drawing/2014/main" id="{E10F012A-9AB8-4ADA-A248-9D78BCE71416}"/>
              </a:ext>
            </a:extLst>
          </p:cNvPr>
          <p:cNvSpPr txBox="1"/>
          <p:nvPr/>
        </p:nvSpPr>
        <p:spPr>
          <a:xfrm>
            <a:off x="879108" y="2197385"/>
            <a:ext cx="10433784" cy="4017510"/>
          </a:xfrm>
          <a:prstGeom prst="rect">
            <a:avLst/>
          </a:prstGeom>
          <a:noFill/>
          <a:ln w="9525">
            <a:solidFill>
              <a:schemeClr val="tx1"/>
            </a:solidFill>
          </a:ln>
        </p:spPr>
        <p:txBody>
          <a:bodyPr wrap="square" rtlCol="0">
            <a:spAutoFit/>
          </a:bodyPr>
          <a:lstStyle/>
          <a:p>
            <a:pPr algn="ctr">
              <a:lnSpc>
                <a:spcPct val="107000"/>
              </a:lnSpc>
              <a:spcAft>
                <a:spcPts val="800"/>
              </a:spcAft>
            </a:pPr>
            <a:r>
              <a:rPr lang="en-IN" sz="2000" dirty="0">
                <a:effectLst/>
                <a:latin typeface="Cambria Math" panose="02040503050406030204" pitchFamily="18" charset="0"/>
                <a:ea typeface="Cambria Math" panose="02040503050406030204" pitchFamily="18" charset="0"/>
                <a:cs typeface="Vrinda" panose="020B0502040204020203" pitchFamily="34" charset="0"/>
              </a:rPr>
              <a:t>Technical alternatives and policy options exist to bridge the emissions and implementation gaps, and the literature illustrates these with a wide range of accelerated techno-economic pathways that deepen decarbonisation closer to the pace and scale required, and examines their impacts on other development objectives. In practice, however, scaling up at the broader, deeper, and faster level required to meet climate goals while advancing other development objectives regularly faces prohibitive obstacles. </a:t>
            </a:r>
          </a:p>
          <a:p>
            <a:pPr algn="ctr"/>
            <a:r>
              <a:rPr lang="en-IN" sz="2000" dirty="0">
                <a:effectLst/>
                <a:latin typeface="Cambria Math" panose="02040503050406030204" pitchFamily="18" charset="0"/>
                <a:ea typeface="Cambria Math" panose="02040503050406030204" pitchFamily="18" charset="0"/>
              </a:rPr>
              <a:t>Mitigation policies grafted on to existing development pathways are unlikely to achieve rapid and deep emission reductions. Secondly, even if carefully designed, climate policies to accelerate mitigation may have adverse consequences for other development objectives. As a complement to mitigation action, taking action to shift development pathways towards sustainability broadens the range of mitigation options, while increasing the possibility to meet other development priorities at the same time.</a:t>
            </a:r>
            <a:endParaRPr lang="en-US" sz="2400" dirty="0">
              <a:latin typeface="Cambria Math" panose="02040503050406030204" pitchFamily="18" charset="0"/>
              <a:ea typeface="Cambria Math" panose="02040503050406030204" pitchFamily="18" charset="0"/>
              <a:cs typeface="Arial" panose="020B0604020202020204" pitchFamily="34" charset="0"/>
            </a:endParaRPr>
          </a:p>
        </p:txBody>
      </p:sp>
    </p:spTree>
    <p:extLst>
      <p:ext uri="{BB962C8B-B14F-4D97-AF65-F5344CB8AC3E}">
        <p14:creationId xmlns:p14="http://schemas.microsoft.com/office/powerpoint/2010/main" val="332463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83153">
              <a:srgbClr val="ABC0E4"/>
            </a:gs>
            <a:gs pos="41000">
              <a:schemeClr val="accent6">
                <a:lumMod val="20000"/>
                <a:lumOff val="80000"/>
              </a:schemeClr>
            </a:gs>
            <a:gs pos="0">
              <a:schemeClr val="accent6">
                <a:lumMod val="20000"/>
                <a:lumOff val="80000"/>
              </a:schemeClr>
            </a:gs>
            <a:gs pos="7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5058C-8D7C-42DC-8C56-635B18EA22F5}"/>
              </a:ext>
            </a:extLst>
          </p:cNvPr>
          <p:cNvSpPr txBox="1"/>
          <p:nvPr/>
        </p:nvSpPr>
        <p:spPr>
          <a:xfrm>
            <a:off x="436346" y="811247"/>
            <a:ext cx="11704319" cy="584775"/>
          </a:xfrm>
          <a:prstGeom prst="rect">
            <a:avLst/>
          </a:prstGeom>
          <a:noFill/>
          <a:ln w="127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ctr"/>
            <a:r>
              <a:rPr lang="en-IN" sz="3200" dirty="0">
                <a:solidFill>
                  <a:schemeClr val="accent1">
                    <a:lumMod val="50000"/>
                  </a:schemeClr>
                </a:solidFill>
                <a:effectLst/>
                <a:latin typeface="Bookman Old Style" panose="02050604050505020204" pitchFamily="18" charset="0"/>
                <a:ea typeface="Calibri" panose="020F0502020204030204" pitchFamily="34" charset="0"/>
                <a:cs typeface="Vrinda" panose="020B0502040204020203" pitchFamily="34" charset="0"/>
              </a:rPr>
              <a:t>HOW CAN WE ACCELERATE MITIGATION?</a:t>
            </a:r>
          </a:p>
        </p:txBody>
      </p:sp>
      <p:sp>
        <p:nvSpPr>
          <p:cNvPr id="4" name="TextBox 3">
            <a:extLst>
              <a:ext uri="{FF2B5EF4-FFF2-40B4-BE49-F238E27FC236}">
                <a16:creationId xmlns:a16="http://schemas.microsoft.com/office/drawing/2014/main" id="{E10F012A-9AB8-4ADA-A248-9D78BCE71416}"/>
              </a:ext>
            </a:extLst>
          </p:cNvPr>
          <p:cNvSpPr txBox="1"/>
          <p:nvPr/>
        </p:nvSpPr>
        <p:spPr>
          <a:xfrm>
            <a:off x="1184629" y="2364223"/>
            <a:ext cx="10433784" cy="3442609"/>
          </a:xfrm>
          <a:prstGeom prst="rect">
            <a:avLst/>
          </a:prstGeom>
          <a:noFill/>
          <a:ln w="9525">
            <a:solidFill>
              <a:schemeClr val="tx1"/>
            </a:solidFill>
          </a:ln>
        </p:spPr>
        <p:txBody>
          <a:bodyPr wrap="square" rtlCol="0">
            <a:spAutoFit/>
          </a:bodyPr>
          <a:lstStyle/>
          <a:p>
            <a:pPr>
              <a:lnSpc>
                <a:spcPct val="107000"/>
              </a:lnSpc>
              <a:spcAft>
                <a:spcPts val="800"/>
              </a:spcAft>
            </a:pPr>
            <a:r>
              <a:rPr lang="en-IN" sz="2000" dirty="0">
                <a:effectLst/>
                <a:latin typeface="Cambria Math" panose="02040503050406030204" pitchFamily="18" charset="0"/>
                <a:ea typeface="Cambria Math" panose="02040503050406030204" pitchFamily="18" charset="0"/>
                <a:cs typeface="Vrinda" panose="020B0502040204020203" pitchFamily="34" charset="0"/>
              </a:rPr>
              <a:t>Deliberate measures taken to facilitate the shifting of development pathways and accelerated mitigation involve, putting in place key enabling conditions that help overcome those obstacles.</a:t>
            </a:r>
          </a:p>
          <a:p>
            <a:pPr marL="342900" indent="-342900">
              <a:lnSpc>
                <a:spcPct val="107000"/>
              </a:lnSpc>
              <a:spcAft>
                <a:spcPts val="800"/>
              </a:spcAft>
              <a:buFont typeface="Arial" panose="020B0604020202020204" pitchFamily="34" charset="0"/>
              <a:buChar char="•"/>
            </a:pPr>
            <a:r>
              <a:rPr lang="en-IN" sz="2000" dirty="0">
                <a:effectLst/>
                <a:latin typeface="Cambria Math" panose="02040503050406030204" pitchFamily="18" charset="0"/>
                <a:ea typeface="Cambria Math" panose="02040503050406030204" pitchFamily="18" charset="0"/>
                <a:cs typeface="Vrinda" panose="020B0502040204020203" pitchFamily="34" charset="0"/>
              </a:rPr>
              <a:t>improving governance and institutional capacity</a:t>
            </a:r>
            <a:endParaRPr lang="en-IN" sz="2000" dirty="0">
              <a:latin typeface="Cambria Math" panose="02040503050406030204" pitchFamily="18" charset="0"/>
              <a:ea typeface="Cambria Math" panose="02040503050406030204" pitchFamily="18" charset="0"/>
              <a:cs typeface="Vrinda" panose="020B0502040204020203" pitchFamily="34" charset="0"/>
            </a:endParaRPr>
          </a:p>
          <a:p>
            <a:pPr marL="342900" indent="-342900">
              <a:lnSpc>
                <a:spcPct val="107000"/>
              </a:lnSpc>
              <a:spcAft>
                <a:spcPts val="800"/>
              </a:spcAft>
              <a:buFont typeface="Arial" panose="020B0604020202020204" pitchFamily="34" charset="0"/>
              <a:buChar char="•"/>
            </a:pPr>
            <a:r>
              <a:rPr lang="en-IN" sz="2000" dirty="0">
                <a:effectLst/>
                <a:latin typeface="Cambria Math" panose="02040503050406030204" pitchFamily="18" charset="0"/>
                <a:ea typeface="Cambria Math" panose="02040503050406030204" pitchFamily="18" charset="0"/>
                <a:cs typeface="Vrinda" panose="020B0502040204020203" pitchFamily="34" charset="0"/>
              </a:rPr>
              <a:t>fostering behavioural change and technological innovation</a:t>
            </a:r>
            <a:endParaRPr lang="en-IN" sz="2000" dirty="0">
              <a:latin typeface="Cambria Math" panose="02040503050406030204" pitchFamily="18" charset="0"/>
              <a:ea typeface="Cambria Math" panose="02040503050406030204" pitchFamily="18" charset="0"/>
              <a:cs typeface="Vrinda" panose="020B0502040204020203" pitchFamily="34" charset="0"/>
            </a:endParaRPr>
          </a:p>
          <a:p>
            <a:pPr marL="342900" indent="-342900">
              <a:lnSpc>
                <a:spcPct val="107000"/>
              </a:lnSpc>
              <a:spcAft>
                <a:spcPts val="800"/>
              </a:spcAft>
              <a:buFont typeface="Arial" panose="020B0604020202020204" pitchFamily="34" charset="0"/>
              <a:buChar char="•"/>
            </a:pPr>
            <a:r>
              <a:rPr lang="en-IN" sz="2000" dirty="0">
                <a:effectLst/>
                <a:latin typeface="Cambria Math" panose="02040503050406030204" pitchFamily="18" charset="0"/>
                <a:ea typeface="Cambria Math" panose="02040503050406030204" pitchFamily="18" charset="0"/>
                <a:cs typeface="Vrinda" panose="020B0502040204020203" pitchFamily="34" charset="0"/>
              </a:rPr>
              <a:t>designing and implementing adequate policy</a:t>
            </a:r>
            <a:r>
              <a:rPr lang="en-IN" sz="2000" dirty="0">
                <a:latin typeface="Cambria Math" panose="02040503050406030204" pitchFamily="18" charset="0"/>
                <a:ea typeface="Cambria Math" panose="02040503050406030204" pitchFamily="18" charset="0"/>
                <a:cs typeface="Vrinda" panose="020B0502040204020203" pitchFamily="34" charset="0"/>
              </a:rPr>
              <a:t> </a:t>
            </a:r>
            <a:r>
              <a:rPr lang="en-IN" sz="2000" dirty="0">
                <a:effectLst/>
                <a:latin typeface="Cambria Math" panose="02040503050406030204" pitchFamily="18" charset="0"/>
                <a:ea typeface="Cambria Math" panose="02040503050406030204" pitchFamily="18" charset="0"/>
                <a:cs typeface="Vrinda" panose="020B0502040204020203" pitchFamily="34" charset="0"/>
              </a:rPr>
              <a:t>and finance. </a:t>
            </a:r>
          </a:p>
          <a:p>
            <a:pPr>
              <a:lnSpc>
                <a:spcPct val="107000"/>
              </a:lnSpc>
              <a:spcAft>
                <a:spcPts val="800"/>
              </a:spcAft>
            </a:pPr>
            <a:r>
              <a:rPr lang="en-US" sz="2000" dirty="0">
                <a:latin typeface="Cambria Math" panose="02040503050406030204" pitchFamily="18" charset="0"/>
                <a:ea typeface="Cambria Math" panose="02040503050406030204" pitchFamily="18" charset="0"/>
              </a:rPr>
              <a:t>Since development pathways and mitigation options depend to large extent on national objectives and circumstances, this chapter is primarily concerned with literature at national level.</a:t>
            </a:r>
            <a:endParaRPr lang="en-IN" sz="2000" dirty="0">
              <a:effectLst/>
              <a:latin typeface="Cambria Math" panose="02040503050406030204" pitchFamily="18" charset="0"/>
              <a:ea typeface="Cambria Math" panose="02040503050406030204" pitchFamily="18" charset="0"/>
              <a:cs typeface="Vrinda" panose="020B0502040204020203" pitchFamily="34" charset="0"/>
            </a:endParaRPr>
          </a:p>
        </p:txBody>
      </p:sp>
    </p:spTree>
    <p:extLst>
      <p:ext uri="{BB962C8B-B14F-4D97-AF65-F5344CB8AC3E}">
        <p14:creationId xmlns:p14="http://schemas.microsoft.com/office/powerpoint/2010/main" val="969875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616B-CF2F-4D25-8FEB-384C2DF1ABBE}"/>
              </a:ext>
            </a:extLst>
          </p:cNvPr>
          <p:cNvSpPr>
            <a:spLocks noGrp="1"/>
          </p:cNvSpPr>
          <p:nvPr>
            <p:ph type="title"/>
          </p:nvPr>
        </p:nvSpPr>
        <p:spPr>
          <a:xfrm>
            <a:off x="2061253" y="2609375"/>
            <a:ext cx="8069494" cy="163924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r>
              <a:rPr lang="en-IN" b="0" i="0" dirty="0">
                <a:solidFill>
                  <a:schemeClr val="accent1">
                    <a:lumMod val="50000"/>
                  </a:schemeClr>
                </a:solidFill>
                <a:effectLst/>
                <a:latin typeface="Bookman Old Style" panose="02050604050505020204" pitchFamily="18" charset="0"/>
              </a:rPr>
              <a:t>WHAT IT CONTAINS TECHNICALLY?</a:t>
            </a:r>
            <a:endParaRPr lang="en-IN" dirty="0">
              <a:solidFill>
                <a:schemeClr val="accent1">
                  <a:lumMod val="50000"/>
                </a:schemeClr>
              </a:solidFill>
              <a:latin typeface="Bookman Old Style" panose="02050604050505020204" pitchFamily="18" charset="0"/>
            </a:endParaRPr>
          </a:p>
        </p:txBody>
      </p:sp>
      <p:sp>
        <p:nvSpPr>
          <p:cNvPr id="3" name="Cloud 2">
            <a:extLst>
              <a:ext uri="{FF2B5EF4-FFF2-40B4-BE49-F238E27FC236}">
                <a16:creationId xmlns:a16="http://schemas.microsoft.com/office/drawing/2014/main" id="{8A2A59D1-C8C4-2B42-DF20-165EE7B2FDEC}"/>
              </a:ext>
            </a:extLst>
          </p:cNvPr>
          <p:cNvSpPr/>
          <p:nvPr/>
        </p:nvSpPr>
        <p:spPr>
          <a:xfrm>
            <a:off x="1356189" y="1319660"/>
            <a:ext cx="9287838" cy="4218680"/>
          </a:xfrm>
          <a:prstGeom prst="cloud">
            <a:avLst/>
          </a:prstGeom>
          <a:noFill/>
          <a:ln w="38100">
            <a:solidFill>
              <a:schemeClr val="bg1"/>
            </a:solidFill>
          </a:ln>
          <a:effectLst>
            <a:glow rad="101600">
              <a:schemeClr val="bg1">
                <a:alpha val="60000"/>
              </a:schemeClr>
            </a:glow>
            <a:outerShdw blurRad="152400" dist="317500" dir="5400000" sx="90000" sy="-19000" rotWithShape="0">
              <a:prstClr val="black">
                <a:alpha val="15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5213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83153">
              <a:srgbClr val="ABC0E4"/>
            </a:gs>
            <a:gs pos="44000">
              <a:schemeClr val="accent6">
                <a:lumMod val="20000"/>
                <a:lumOff val="80000"/>
              </a:schemeClr>
            </a:gs>
            <a:gs pos="0">
              <a:schemeClr val="accent6">
                <a:lumMod val="20000"/>
                <a:lumOff val="80000"/>
              </a:schemeClr>
            </a:gs>
            <a:gs pos="73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6" name="Line 34"/>
          <p:cNvSpPr>
            <a:spLocks noChangeShapeType="1"/>
          </p:cNvSpPr>
          <p:nvPr>
            <p:custDataLst>
              <p:tags r:id="rId2"/>
            </p:custDataLst>
          </p:nvPr>
        </p:nvSpPr>
        <p:spPr bwMode="gray">
          <a:xfrm flipH="1">
            <a:off x="3000" y="2623184"/>
            <a:ext cx="2342670" cy="3979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sym typeface="Arial" panose="020B0604020202020204" pitchFamily="34" charset="0"/>
            </a:endParaRPr>
          </a:p>
        </p:txBody>
      </p:sp>
      <p:sp>
        <p:nvSpPr>
          <p:cNvPr id="7" name="Line 35"/>
          <p:cNvSpPr>
            <a:spLocks noChangeShapeType="1"/>
          </p:cNvSpPr>
          <p:nvPr>
            <p:custDataLst>
              <p:tags r:id="rId3"/>
            </p:custDataLst>
          </p:nvPr>
        </p:nvSpPr>
        <p:spPr bwMode="gray">
          <a:xfrm flipH="1">
            <a:off x="13046" y="5921711"/>
            <a:ext cx="4838369" cy="58444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sym typeface="Arial" panose="020B0604020202020204" pitchFamily="34" charset="0"/>
            </a:endParaRPr>
          </a:p>
        </p:txBody>
      </p:sp>
      <p:sp>
        <p:nvSpPr>
          <p:cNvPr id="8" name="Line 36"/>
          <p:cNvSpPr>
            <a:spLocks noChangeShapeType="1"/>
          </p:cNvSpPr>
          <p:nvPr>
            <p:custDataLst>
              <p:tags r:id="rId4"/>
            </p:custDataLst>
          </p:nvPr>
        </p:nvSpPr>
        <p:spPr bwMode="gray">
          <a:xfrm flipH="1">
            <a:off x="125578" y="1647205"/>
            <a:ext cx="1123237" cy="517598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sym typeface="Arial" panose="020B0604020202020204" pitchFamily="34" charset="0"/>
            </a:endParaRPr>
          </a:p>
        </p:txBody>
      </p:sp>
      <p:sp>
        <p:nvSpPr>
          <p:cNvPr id="9" name="Line 37"/>
          <p:cNvSpPr>
            <a:spLocks noChangeShapeType="1"/>
          </p:cNvSpPr>
          <p:nvPr>
            <p:custDataLst>
              <p:tags r:id="rId5"/>
            </p:custDataLst>
          </p:nvPr>
        </p:nvSpPr>
        <p:spPr bwMode="gray">
          <a:xfrm flipH="1">
            <a:off x="109592" y="3506449"/>
            <a:ext cx="3870500" cy="307254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kern="0" dirty="0">
              <a:solidFill>
                <a:sysClr val="windowText" lastClr="000000"/>
              </a:solidFill>
              <a:sym typeface="Arial" panose="020B0604020202020204" pitchFamily="34" charset="0"/>
            </a:endParaRPr>
          </a:p>
        </p:txBody>
      </p:sp>
      <p:sp>
        <p:nvSpPr>
          <p:cNvPr id="10" name="Line 38"/>
          <p:cNvSpPr>
            <a:spLocks noChangeShapeType="1"/>
          </p:cNvSpPr>
          <p:nvPr>
            <p:custDataLst>
              <p:tags r:id="rId6"/>
            </p:custDataLst>
          </p:nvPr>
        </p:nvSpPr>
        <p:spPr bwMode="gray">
          <a:xfrm flipH="1">
            <a:off x="67614" y="4952144"/>
            <a:ext cx="3676898" cy="16611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kern="0" dirty="0">
              <a:solidFill>
                <a:sysClr val="windowText" lastClr="000000"/>
              </a:solidFill>
              <a:sym typeface="Arial" panose="020B0604020202020204" pitchFamily="34" charset="0"/>
            </a:endParaRPr>
          </a:p>
        </p:txBody>
      </p:sp>
      <p:sp>
        <p:nvSpPr>
          <p:cNvPr id="14" name="AutoShape 55"/>
          <p:cNvSpPr>
            <a:spLocks noChangeArrowheads="1"/>
          </p:cNvSpPr>
          <p:nvPr>
            <p:custDataLst>
              <p:tags r:id="rId7"/>
            </p:custDataLst>
          </p:nvPr>
        </p:nvSpPr>
        <p:spPr bwMode="gray">
          <a:xfrm>
            <a:off x="1071224" y="890423"/>
            <a:ext cx="736483" cy="73648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EFFFF"/>
            </a:solidFill>
            <a:round/>
          </a:ln>
          <a:effectLst/>
        </p:spPr>
        <p:txBody>
          <a:bodyPr wrap="none" anchor="ctr"/>
          <a:lstStyle/>
          <a:p>
            <a:pPr>
              <a:defRPr/>
            </a:pPr>
            <a:endParaRPr lang="zh-CN" altLang="en-US" kern="0" dirty="0">
              <a:solidFill>
                <a:sysClr val="windowText" lastClr="000000"/>
              </a:solidFill>
              <a:sym typeface="Arial" panose="020B0604020202020204" pitchFamily="34" charset="0"/>
            </a:endParaRPr>
          </a:p>
        </p:txBody>
      </p:sp>
      <p:sp>
        <p:nvSpPr>
          <p:cNvPr id="15" name="AutoShape 56"/>
          <p:cNvSpPr>
            <a:spLocks noChangeArrowheads="1"/>
          </p:cNvSpPr>
          <p:nvPr>
            <p:custDataLst>
              <p:tags r:id="rId8"/>
            </p:custDataLst>
          </p:nvPr>
        </p:nvSpPr>
        <p:spPr bwMode="gray">
          <a:xfrm>
            <a:off x="3896501" y="2994995"/>
            <a:ext cx="736483" cy="73648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EFFFF"/>
            </a:solidFill>
            <a:round/>
          </a:ln>
          <a:effectLst/>
        </p:spPr>
        <p:txBody>
          <a:bodyPr wrap="none" anchor="ctr"/>
          <a:lstStyle/>
          <a:p>
            <a:endParaRPr lang="zh-CN" altLang="en-US" kern="0" dirty="0">
              <a:solidFill>
                <a:sysClr val="windowText" lastClr="000000"/>
              </a:solidFill>
              <a:sym typeface="Arial" panose="020B0604020202020204" pitchFamily="34" charset="0"/>
            </a:endParaRPr>
          </a:p>
        </p:txBody>
      </p:sp>
      <p:sp>
        <p:nvSpPr>
          <p:cNvPr id="16" name="AutoShape 57"/>
          <p:cNvSpPr>
            <a:spLocks noChangeArrowheads="1"/>
          </p:cNvSpPr>
          <p:nvPr>
            <p:custDataLst>
              <p:tags r:id="rId9"/>
            </p:custDataLst>
          </p:nvPr>
        </p:nvSpPr>
        <p:spPr bwMode="gray">
          <a:xfrm>
            <a:off x="3721496" y="4423306"/>
            <a:ext cx="751235" cy="73648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EFFFF"/>
            </a:solidFill>
            <a:round/>
          </a:ln>
          <a:effectLst/>
        </p:spPr>
        <p:txBody>
          <a:bodyPr wrap="none" anchor="ctr"/>
          <a:lstStyle/>
          <a:p>
            <a:endParaRPr lang="zh-CN" altLang="en-US" kern="0" dirty="0">
              <a:solidFill>
                <a:sysClr val="windowText" lastClr="000000"/>
              </a:solidFill>
              <a:sym typeface="Arial" panose="020B0604020202020204" pitchFamily="34" charset="0"/>
            </a:endParaRPr>
          </a:p>
        </p:txBody>
      </p:sp>
      <p:sp>
        <p:nvSpPr>
          <p:cNvPr id="19" name="Arc 41@|5FFC:10921638|FBC:16777215|LFC:6902852|LBC:16777215"/>
          <p:cNvSpPr/>
          <p:nvPr>
            <p:custDataLst>
              <p:tags r:id="rId10"/>
            </p:custDataLst>
          </p:nvPr>
        </p:nvSpPr>
        <p:spPr bwMode="gray">
          <a:xfrm>
            <a:off x="-4303" y="4048808"/>
            <a:ext cx="2887539" cy="277437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rgbClr val="FFFFFF"/>
          </a:solidFill>
          <a:ln>
            <a:solidFill>
              <a:schemeClr val="accent1"/>
            </a:solidFill>
          </a:ln>
          <a:effectLst/>
        </p:spPr>
        <p:txBody>
          <a:bodyPr wrap="none" anchor="ctr"/>
          <a:lstStyle/>
          <a:p>
            <a:pPr>
              <a:defRPr/>
            </a:pPr>
            <a:endParaRPr lang="zh-CN" altLang="en-US" kern="0" dirty="0">
              <a:solidFill>
                <a:sysClr val="windowText" lastClr="000000"/>
              </a:solidFill>
              <a:sym typeface="Arial" panose="020B0604020202020204" pitchFamily="34" charset="0"/>
            </a:endParaRPr>
          </a:p>
        </p:txBody>
      </p:sp>
      <p:sp>
        <p:nvSpPr>
          <p:cNvPr id="20" name="Arc 44@|5FFC:14657585|FBC:16777215|LFC:6902852|LBC:16777215"/>
          <p:cNvSpPr/>
          <p:nvPr>
            <p:custDataLst>
              <p:tags r:id="rId11"/>
            </p:custDataLst>
          </p:nvPr>
        </p:nvSpPr>
        <p:spPr bwMode="gray">
          <a:xfrm>
            <a:off x="25141" y="4069107"/>
            <a:ext cx="2862261" cy="2774377"/>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accent6">
              <a:lumMod val="20000"/>
              <a:lumOff val="80000"/>
            </a:schemeClr>
          </a:solidFill>
          <a:ln>
            <a:noFill/>
          </a:ln>
          <a:effectLst>
            <a:softEdge rad="12700"/>
          </a:effectLst>
        </p:spPr>
        <p:txBody>
          <a:bodyPr wrap="none" anchor="ctr"/>
          <a:lstStyle/>
          <a:p>
            <a:pPr>
              <a:defRPr/>
            </a:pPr>
            <a:endParaRPr lang="zh-CN" altLang="en-US" kern="0" dirty="0">
              <a:solidFill>
                <a:sysClr val="windowText" lastClr="000000"/>
              </a:solidFill>
              <a:sym typeface="Arial" panose="020B0604020202020204" pitchFamily="34" charset="0"/>
            </a:endParaRPr>
          </a:p>
        </p:txBody>
      </p:sp>
      <p:sp>
        <p:nvSpPr>
          <p:cNvPr id="21" name="TextBox 13"/>
          <p:cNvSpPr txBox="1"/>
          <p:nvPr>
            <p:custDataLst>
              <p:tags r:id="rId12"/>
            </p:custDataLst>
          </p:nvPr>
        </p:nvSpPr>
        <p:spPr>
          <a:xfrm>
            <a:off x="1807706" y="971076"/>
            <a:ext cx="10384293" cy="655306"/>
          </a:xfrm>
          <a:prstGeom prst="rect">
            <a:avLst/>
          </a:prstGeom>
          <a:noFill/>
        </p:spPr>
        <p:txBody>
          <a:bodyPr wrap="square" lIns="0" tIns="0" rIns="0" bIns="0" rtlCol="0" anchor="ctr" anchorCtr="0">
            <a:normAutofit/>
          </a:bodyPr>
          <a:lstStyle/>
          <a:p>
            <a:pPr defTabSz="1216660">
              <a:spcBef>
                <a:spcPct val="20000"/>
              </a:spcBef>
              <a:defRPr/>
            </a:pPr>
            <a:r>
              <a:rPr lang="en-US" sz="2000" dirty="0"/>
              <a:t>On development pathways: conceptual &amp; empirical including at the national and sub-national scales</a:t>
            </a:r>
            <a:endParaRPr lang="en-US" altLang="zh-CN" sz="2000" b="1" dirty="0">
              <a:sym typeface="Arial" panose="020B0604020202020204" pitchFamily="34" charset="0"/>
            </a:endParaRPr>
          </a:p>
        </p:txBody>
      </p:sp>
      <p:sp>
        <p:nvSpPr>
          <p:cNvPr id="23" name="TextBox 13"/>
          <p:cNvSpPr txBox="1"/>
          <p:nvPr>
            <p:custDataLst>
              <p:tags r:id="rId13"/>
            </p:custDataLst>
          </p:nvPr>
        </p:nvSpPr>
        <p:spPr>
          <a:xfrm>
            <a:off x="4632984" y="2982976"/>
            <a:ext cx="5117191" cy="655306"/>
          </a:xfrm>
          <a:prstGeom prst="rect">
            <a:avLst/>
          </a:prstGeom>
          <a:noFill/>
        </p:spPr>
        <p:txBody>
          <a:bodyPr wrap="square" lIns="0" tIns="0" rIns="0" bIns="0" rtlCol="0" anchor="ctr" anchorCtr="0">
            <a:normAutofit/>
          </a:bodyPr>
          <a:lstStyle/>
          <a:p>
            <a:pPr defTabSz="1216660">
              <a:spcBef>
                <a:spcPct val="20000"/>
              </a:spcBef>
              <a:defRPr/>
            </a:pPr>
            <a:r>
              <a:rPr lang="en-US" sz="2000" dirty="0"/>
              <a:t>Studies of NDCs and mid-century strategies</a:t>
            </a:r>
            <a:endParaRPr lang="en-US" altLang="zh-CN" sz="2000" b="1" dirty="0">
              <a:sym typeface="Arial" panose="020B0604020202020204" pitchFamily="34" charset="0"/>
            </a:endParaRPr>
          </a:p>
        </p:txBody>
      </p:sp>
      <p:sp>
        <p:nvSpPr>
          <p:cNvPr id="25" name="TextBox 13"/>
          <p:cNvSpPr txBox="1"/>
          <p:nvPr>
            <p:custDataLst>
              <p:tags r:id="rId14"/>
            </p:custDataLst>
          </p:nvPr>
        </p:nvSpPr>
        <p:spPr>
          <a:xfrm>
            <a:off x="4529982" y="4423306"/>
            <a:ext cx="7536440" cy="655306"/>
          </a:xfrm>
          <a:prstGeom prst="rect">
            <a:avLst/>
          </a:prstGeom>
          <a:noFill/>
        </p:spPr>
        <p:txBody>
          <a:bodyPr wrap="square" lIns="0" tIns="0" rIns="0" bIns="0" rtlCol="0" anchor="ctr" anchorCtr="0">
            <a:normAutofit/>
          </a:bodyPr>
          <a:lstStyle/>
          <a:p>
            <a:pPr algn="just" defTabSz="1216660">
              <a:spcBef>
                <a:spcPct val="20000"/>
              </a:spcBef>
              <a:defRPr/>
            </a:pPr>
            <a:r>
              <a:rPr lang="en-US" sz="2000" dirty="0"/>
              <a:t>On transformation and shifts in development pathways, including from non-climate literatures</a:t>
            </a:r>
            <a:endParaRPr lang="en-US" altLang="zh-CN" sz="2000" b="1" dirty="0">
              <a:sym typeface="Arial" panose="020B0604020202020204" pitchFamily="34" charset="0"/>
            </a:endParaRPr>
          </a:p>
        </p:txBody>
      </p:sp>
      <p:sp>
        <p:nvSpPr>
          <p:cNvPr id="30" name="AutoShape 56"/>
          <p:cNvSpPr>
            <a:spLocks noChangeArrowheads="1"/>
          </p:cNvSpPr>
          <p:nvPr>
            <p:custDataLst>
              <p:tags r:id="rId15"/>
            </p:custDataLst>
          </p:nvPr>
        </p:nvSpPr>
        <p:spPr bwMode="gray">
          <a:xfrm>
            <a:off x="2234095" y="1959125"/>
            <a:ext cx="736483" cy="73648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EFFFF"/>
            </a:solidFill>
            <a:round/>
          </a:ln>
          <a:effectLst/>
        </p:spPr>
        <p:txBody>
          <a:bodyPr wrap="none" anchor="ctr"/>
          <a:lstStyle/>
          <a:p>
            <a:endParaRPr lang="zh-CN" altLang="en-US" kern="0" dirty="0">
              <a:solidFill>
                <a:sysClr val="windowText" lastClr="000000"/>
              </a:solidFill>
              <a:sym typeface="Arial" panose="020B0604020202020204" pitchFamily="34" charset="0"/>
            </a:endParaRPr>
          </a:p>
        </p:txBody>
      </p:sp>
      <p:sp>
        <p:nvSpPr>
          <p:cNvPr id="31" name="TextBox 13"/>
          <p:cNvSpPr txBox="1"/>
          <p:nvPr>
            <p:custDataLst>
              <p:tags r:id="rId16"/>
            </p:custDataLst>
          </p:nvPr>
        </p:nvSpPr>
        <p:spPr>
          <a:xfrm>
            <a:off x="2970578" y="1852813"/>
            <a:ext cx="9221422" cy="655306"/>
          </a:xfrm>
          <a:prstGeom prst="rect">
            <a:avLst/>
          </a:prstGeom>
          <a:noFill/>
        </p:spPr>
        <p:txBody>
          <a:bodyPr wrap="square" lIns="0" tIns="0" rIns="0" bIns="0" rtlCol="0" anchor="ctr" anchorCtr="0">
            <a:normAutofit/>
          </a:bodyPr>
          <a:lstStyle/>
          <a:p>
            <a:pPr defTabSz="1216660">
              <a:spcBef>
                <a:spcPct val="20000"/>
              </a:spcBef>
              <a:defRPr/>
            </a:pPr>
            <a:r>
              <a:rPr lang="en-US" sz="2000" dirty="0"/>
              <a:t>Rapidly expanding, model-based, literature on mitigation pathways in the near-mid term</a:t>
            </a:r>
            <a:endParaRPr lang="en-US" altLang="zh-CN" sz="2000" b="1" dirty="0">
              <a:sym typeface="Arial" panose="020B0604020202020204" pitchFamily="34" charset="0"/>
            </a:endParaRPr>
          </a:p>
        </p:txBody>
      </p:sp>
      <p:sp>
        <p:nvSpPr>
          <p:cNvPr id="33" name="AutoShape 57"/>
          <p:cNvSpPr>
            <a:spLocks noChangeArrowheads="1"/>
          </p:cNvSpPr>
          <p:nvPr>
            <p:custDataLst>
              <p:tags r:id="rId17"/>
            </p:custDataLst>
          </p:nvPr>
        </p:nvSpPr>
        <p:spPr bwMode="gray">
          <a:xfrm>
            <a:off x="4841368" y="5518547"/>
            <a:ext cx="736483" cy="736483"/>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rgbClr val="FEFFFF"/>
            </a:solidFill>
            <a:round/>
          </a:ln>
          <a:effectLst/>
        </p:spPr>
        <p:txBody>
          <a:bodyPr wrap="none" anchor="ctr"/>
          <a:lstStyle/>
          <a:p>
            <a:endParaRPr lang="zh-CN" altLang="en-US" kern="0" dirty="0">
              <a:solidFill>
                <a:sysClr val="windowText" lastClr="000000"/>
              </a:solidFill>
              <a:sym typeface="Arial" panose="020B0604020202020204" pitchFamily="34" charset="0"/>
            </a:endParaRPr>
          </a:p>
        </p:txBody>
      </p:sp>
      <p:sp>
        <p:nvSpPr>
          <p:cNvPr id="34" name="TextBox 13"/>
          <p:cNvSpPr txBox="1"/>
          <p:nvPr>
            <p:custDataLst>
              <p:tags r:id="rId18"/>
            </p:custDataLst>
          </p:nvPr>
        </p:nvSpPr>
        <p:spPr>
          <a:xfrm>
            <a:off x="5712691" y="5558627"/>
            <a:ext cx="4230687" cy="655306"/>
          </a:xfrm>
          <a:prstGeom prst="rect">
            <a:avLst/>
          </a:prstGeom>
          <a:noFill/>
        </p:spPr>
        <p:txBody>
          <a:bodyPr wrap="square" lIns="0" tIns="0" rIns="0" bIns="0" rtlCol="0" anchor="ctr" anchorCtr="0">
            <a:normAutofit/>
          </a:bodyPr>
          <a:lstStyle/>
          <a:p>
            <a:pPr defTabSz="1216660">
              <a:spcBef>
                <a:spcPct val="20000"/>
              </a:spcBef>
              <a:defRPr/>
            </a:pPr>
            <a:r>
              <a:rPr lang="en-US" altLang="zh-CN" sz="2000" dirty="0">
                <a:latin typeface="Cambria Math" panose="02040503050406030204" pitchFamily="18" charset="0"/>
                <a:ea typeface="Cambria Math" panose="02040503050406030204" pitchFamily="18" charset="0"/>
                <a:sym typeface="Arial" panose="020B0604020202020204" pitchFamily="34" charset="0"/>
              </a:rPr>
              <a:t> O</a:t>
            </a:r>
            <a:r>
              <a:rPr lang="en-US" sz="2000" dirty="0">
                <a:latin typeface="Cambria Math" panose="02040503050406030204" pitchFamily="18" charset="0"/>
                <a:ea typeface="Cambria Math" panose="02040503050406030204" pitchFamily="18" charset="0"/>
              </a:rPr>
              <a:t>n equity, including just transitions</a:t>
            </a:r>
            <a:endParaRPr lang="en-US" altLang="zh-CN" sz="2000" dirty="0">
              <a:latin typeface="Cambria Math" panose="02040503050406030204" pitchFamily="18" charset="0"/>
              <a:ea typeface="Cambria Math" panose="02040503050406030204" pitchFamily="18" charset="0"/>
              <a:sym typeface="Arial" panose="020B0604020202020204" pitchFamily="34" charset="0"/>
            </a:endParaRPr>
          </a:p>
        </p:txBody>
      </p:sp>
      <p:sp>
        <p:nvSpPr>
          <p:cNvPr id="24" name="文本框 23"/>
          <p:cNvSpPr txBox="1"/>
          <p:nvPr>
            <p:custDataLst>
              <p:tags r:id="rId19"/>
            </p:custDataLst>
          </p:nvPr>
        </p:nvSpPr>
        <p:spPr>
          <a:xfrm>
            <a:off x="954312" y="14515"/>
            <a:ext cx="10515600" cy="667656"/>
          </a:xfrm>
          <a:prstGeom prst="rect">
            <a:avLst/>
          </a:prstGeom>
        </p:spPr>
        <p:txBody>
          <a:bodyPr vert="horz" lIns="91440" tIns="45720" rIns="91440" bIns="45720" rtlCol="0" anchor="ctr">
            <a:normAutofit/>
          </a:bodyPr>
          <a:lstStyle>
            <a:lvl1pPr>
              <a:lnSpc>
                <a:spcPct val="90000"/>
              </a:lnSpc>
              <a:spcBef>
                <a:spcPct val="0"/>
              </a:spcBef>
              <a:buNone/>
              <a:defRPr sz="3200">
                <a:solidFill>
                  <a:srgbClr val="FFFFFF"/>
                </a:solidFill>
                <a:latin typeface="+mj-lt"/>
                <a:ea typeface="+mj-ea"/>
                <a:cs typeface="+mj-cs"/>
              </a:defRPr>
            </a:lvl1pPr>
          </a:lstStyle>
          <a:p>
            <a:endParaRPr lang="zh-CN" altLang="en-US" dirty="0">
              <a:solidFill>
                <a:schemeClr val="bg1"/>
              </a:solidFill>
            </a:endParaRPr>
          </a:p>
        </p:txBody>
      </p:sp>
      <p:sp>
        <p:nvSpPr>
          <p:cNvPr id="29" name="TextBox 13"/>
          <p:cNvSpPr txBox="1"/>
          <p:nvPr>
            <p:custDataLst>
              <p:tags r:id="rId20"/>
            </p:custDataLst>
          </p:nvPr>
        </p:nvSpPr>
        <p:spPr>
          <a:xfrm>
            <a:off x="203199" y="5394900"/>
            <a:ext cx="2142471" cy="623800"/>
          </a:xfrm>
          <a:prstGeom prst="rect">
            <a:avLst/>
          </a:prstGeom>
          <a:noFill/>
        </p:spPr>
        <p:txBody>
          <a:bodyPr wrap="square" lIns="0" tIns="0" rIns="0" bIns="0" rtlCol="0" anchor="t" anchorCtr="0">
            <a:normAutofit/>
          </a:bodyPr>
          <a:lstStyle/>
          <a:p>
            <a:pPr algn="ctr" defTabSz="1216660">
              <a:spcBef>
                <a:spcPct val="20000"/>
              </a:spcBef>
              <a:defRPr/>
            </a:pPr>
            <a:r>
              <a:rPr lang="en-US" altLang="zh-CN" sz="2000" b="1" dirty="0">
                <a:solidFill>
                  <a:schemeClr val="accent1">
                    <a:lumMod val="50000"/>
                  </a:schemeClr>
                </a:solidFill>
                <a:latin typeface="Bookman Old Style" panose="02050604050505020204" pitchFamily="18" charset="0"/>
                <a:ea typeface="+mj-ea"/>
                <a:cs typeface="+mj-cs"/>
                <a:sym typeface="Arial" panose="020B0604020202020204" pitchFamily="34" charset="0"/>
              </a:rPr>
              <a:t>IPCC/AR6/WG3/Chapter04</a:t>
            </a:r>
          </a:p>
        </p:txBody>
      </p:sp>
      <p:sp>
        <p:nvSpPr>
          <p:cNvPr id="2" name="TextBox 1">
            <a:extLst>
              <a:ext uri="{FF2B5EF4-FFF2-40B4-BE49-F238E27FC236}">
                <a16:creationId xmlns:a16="http://schemas.microsoft.com/office/drawing/2014/main" id="{D2C7D7CA-E3B3-F058-9035-839A7EEB7721}"/>
              </a:ext>
            </a:extLst>
          </p:cNvPr>
          <p:cNvSpPr txBox="1"/>
          <p:nvPr/>
        </p:nvSpPr>
        <p:spPr>
          <a:xfrm>
            <a:off x="25140" y="127183"/>
            <a:ext cx="10824369" cy="523220"/>
          </a:xfrm>
          <a:prstGeom prst="rect">
            <a:avLst/>
          </a:prstGeom>
          <a:noFill/>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US" sz="2800" dirty="0">
                <a:latin typeface="Bookman Old Style" panose="02050604050505020204" pitchFamily="18" charset="0"/>
                <a:ea typeface="Cambria Math" panose="02040503050406030204" pitchFamily="18" charset="0"/>
              </a:rPr>
              <a:t>Chapter 4 draws on five major strands of literature: </a:t>
            </a:r>
            <a:endParaRPr lang="en-IN" sz="2800" b="1" dirty="0">
              <a:solidFill>
                <a:schemeClr val="bg1"/>
              </a:solidFill>
              <a:latin typeface="Bookman Old Style" panose="02050604050505020204" pitchFamily="18" charset="0"/>
              <a:ea typeface="Cambria Math" panose="02040503050406030204" pitchFamily="18" charset="0"/>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51D9-800F-2F65-8426-37D26D3AE7F5}"/>
              </a:ext>
            </a:extLst>
          </p:cNvPr>
          <p:cNvSpPr>
            <a:spLocks noGrp="1"/>
          </p:cNvSpPr>
          <p:nvPr>
            <p:ph type="title"/>
          </p:nvPr>
        </p:nvSpPr>
        <p:spPr>
          <a:xfrm>
            <a:off x="3239784" y="344577"/>
            <a:ext cx="5257800" cy="1325563"/>
          </a:xfrm>
          <a:prstGeom prst="wedgeEllipseCallout">
            <a:avLst/>
          </a:prstGeom>
          <a:ln w="63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r>
              <a:rPr lang="en-IN" dirty="0">
                <a:solidFill>
                  <a:schemeClr val="accent1">
                    <a:lumMod val="50000"/>
                  </a:schemeClr>
                </a:solidFill>
                <a:latin typeface="Bookman Old Style" panose="02050604050505020204" pitchFamily="18" charset="0"/>
              </a:rPr>
              <a:t>AT A GLANCE</a:t>
            </a:r>
          </a:p>
        </p:txBody>
      </p:sp>
      <p:pic>
        <p:nvPicPr>
          <p:cNvPr id="4" name="Graphic 3" descr="Decision chart">
            <a:extLst>
              <a:ext uri="{FF2B5EF4-FFF2-40B4-BE49-F238E27FC236}">
                <a16:creationId xmlns:a16="http://schemas.microsoft.com/office/drawing/2014/main" id="{3E029081-08B3-33BA-A861-3ADEAB8BF7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559" y="2293705"/>
            <a:ext cx="628436" cy="628436"/>
          </a:xfrm>
          <a:prstGeom prst="rect">
            <a:avLst/>
          </a:prstGeom>
        </p:spPr>
      </p:pic>
      <p:sp>
        <p:nvSpPr>
          <p:cNvPr id="5" name="TextBox 4">
            <a:extLst>
              <a:ext uri="{FF2B5EF4-FFF2-40B4-BE49-F238E27FC236}">
                <a16:creationId xmlns:a16="http://schemas.microsoft.com/office/drawing/2014/main" id="{071C9E1D-AEFC-33CB-AE1C-F796305802B1}"/>
              </a:ext>
            </a:extLst>
          </p:cNvPr>
          <p:cNvSpPr txBox="1"/>
          <p:nvPr/>
        </p:nvSpPr>
        <p:spPr>
          <a:xfrm>
            <a:off x="1469204" y="2356969"/>
            <a:ext cx="8897422"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2400" dirty="0">
                <a:latin typeface="Bookman Old Style" panose="02050604050505020204" pitchFamily="18" charset="0"/>
              </a:rPr>
              <a:t>Section Headings: </a:t>
            </a:r>
            <a:r>
              <a:rPr lang="en-IN" sz="1800" b="0" i="0" u="none" strike="noStrike" dirty="0">
                <a:effectLst/>
                <a:latin typeface="Poppins" panose="00000500000000000000" pitchFamily="2" charset="0"/>
              </a:rPr>
              <a:t>This chapter contains 6 main sub-sections</a:t>
            </a:r>
            <a:endParaRPr lang="en-IN" sz="2400" dirty="0">
              <a:latin typeface="Bookman Old Style" panose="02050604050505020204" pitchFamily="18" charset="0"/>
            </a:endParaRPr>
          </a:p>
        </p:txBody>
      </p:sp>
      <p:sp>
        <p:nvSpPr>
          <p:cNvPr id="8" name="TextBox 7">
            <a:extLst>
              <a:ext uri="{FF2B5EF4-FFF2-40B4-BE49-F238E27FC236}">
                <a16:creationId xmlns:a16="http://schemas.microsoft.com/office/drawing/2014/main" id="{06A4FBF6-2C24-A752-0648-4CFE185FE9DC}"/>
              </a:ext>
            </a:extLst>
          </p:cNvPr>
          <p:cNvSpPr txBox="1"/>
          <p:nvPr/>
        </p:nvSpPr>
        <p:spPr>
          <a:xfrm>
            <a:off x="1469204" y="3198167"/>
            <a:ext cx="10671426"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2400" dirty="0">
                <a:latin typeface="Bookman Old Style" panose="02050604050505020204" pitchFamily="18" charset="0"/>
              </a:rPr>
              <a:t>FAQs: </a:t>
            </a:r>
            <a:r>
              <a:rPr lang="en-US" sz="1800" b="0" i="0" u="none" strike="noStrike" dirty="0">
                <a:effectLst/>
                <a:latin typeface="Poppins" panose="020B0502040204020203" pitchFamily="2" charset="0"/>
              </a:rPr>
              <a:t>This chapter has 3 frequently asked questions at the end</a:t>
            </a:r>
            <a:endParaRPr lang="en-IN" sz="2400" dirty="0">
              <a:latin typeface="Bookman Old Style" panose="02050604050505020204" pitchFamily="18" charset="0"/>
            </a:endParaRPr>
          </a:p>
        </p:txBody>
      </p:sp>
      <p:pic>
        <p:nvPicPr>
          <p:cNvPr id="10" name="Graphic 9" descr="Magnifying glass">
            <a:extLst>
              <a:ext uri="{FF2B5EF4-FFF2-40B4-BE49-F238E27FC236}">
                <a16:creationId xmlns:a16="http://schemas.microsoft.com/office/drawing/2014/main" id="{1D300CC1-9D52-04BC-30A5-CF278F3600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482" y="3064267"/>
            <a:ext cx="628436" cy="628436"/>
          </a:xfrm>
          <a:prstGeom prst="rect">
            <a:avLst/>
          </a:prstGeom>
        </p:spPr>
      </p:pic>
      <p:pic>
        <p:nvPicPr>
          <p:cNvPr id="12" name="Graphic 11" descr="Document">
            <a:extLst>
              <a:ext uri="{FF2B5EF4-FFF2-40B4-BE49-F238E27FC236}">
                <a16:creationId xmlns:a16="http://schemas.microsoft.com/office/drawing/2014/main" id="{E889A161-9648-F620-44FB-40106DD09A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9482" y="4066486"/>
            <a:ext cx="628436" cy="628436"/>
          </a:xfrm>
          <a:prstGeom prst="rect">
            <a:avLst/>
          </a:prstGeom>
        </p:spPr>
      </p:pic>
      <p:sp>
        <p:nvSpPr>
          <p:cNvPr id="13" name="TextBox 12">
            <a:extLst>
              <a:ext uri="{FF2B5EF4-FFF2-40B4-BE49-F238E27FC236}">
                <a16:creationId xmlns:a16="http://schemas.microsoft.com/office/drawing/2014/main" id="{A6E43685-310D-5348-3083-1DFE211114D5}"/>
              </a:ext>
            </a:extLst>
          </p:cNvPr>
          <p:cNvSpPr txBox="1"/>
          <p:nvPr/>
        </p:nvSpPr>
        <p:spPr>
          <a:xfrm>
            <a:off x="1419544" y="4116816"/>
            <a:ext cx="10395734"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rtl="0">
              <a:spcBef>
                <a:spcPts val="0"/>
              </a:spcBef>
              <a:spcAft>
                <a:spcPts val="0"/>
              </a:spcAft>
            </a:pPr>
            <a:r>
              <a:rPr lang="en-IN" sz="2400" dirty="0">
                <a:latin typeface="Bookman Old Style" panose="02050604050505020204" pitchFamily="18" charset="0"/>
              </a:rPr>
              <a:t>Executive Summary: </a:t>
            </a:r>
            <a:r>
              <a:rPr lang="en-US" sz="1800" b="0" i="0" u="none" strike="noStrike" dirty="0">
                <a:effectLst/>
                <a:latin typeface="Poppins" panose="00000500000000000000" pitchFamily="2" charset="0"/>
              </a:rPr>
              <a:t>This Chapter has an Executive Summary with 10 take-aways</a:t>
            </a:r>
            <a:endParaRPr lang="en-US" sz="2400" b="0" dirty="0">
              <a:effectLst/>
            </a:endParaRPr>
          </a:p>
        </p:txBody>
      </p:sp>
      <p:pic>
        <p:nvPicPr>
          <p:cNvPr id="15" name="Graphic 14" descr="Table">
            <a:extLst>
              <a:ext uri="{FF2B5EF4-FFF2-40B4-BE49-F238E27FC236}">
                <a16:creationId xmlns:a16="http://schemas.microsoft.com/office/drawing/2014/main" id="{2FF1DC50-1891-3062-7207-935A701E51C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817" y="5056719"/>
            <a:ext cx="725920" cy="725920"/>
          </a:xfrm>
          <a:prstGeom prst="rect">
            <a:avLst/>
          </a:prstGeom>
        </p:spPr>
      </p:pic>
      <p:sp>
        <p:nvSpPr>
          <p:cNvPr id="16" name="TextBox 15">
            <a:extLst>
              <a:ext uri="{FF2B5EF4-FFF2-40B4-BE49-F238E27FC236}">
                <a16:creationId xmlns:a16="http://schemas.microsoft.com/office/drawing/2014/main" id="{435B1B0E-5503-65FE-FFB6-1B899CA898B3}"/>
              </a:ext>
            </a:extLst>
          </p:cNvPr>
          <p:cNvSpPr txBox="1"/>
          <p:nvPr/>
        </p:nvSpPr>
        <p:spPr>
          <a:xfrm>
            <a:off x="1469204" y="5188846"/>
            <a:ext cx="9000162"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2400" dirty="0">
                <a:latin typeface="Bookman Old Style" panose="02050604050505020204" pitchFamily="18" charset="0"/>
              </a:rPr>
              <a:t>Tables: </a:t>
            </a:r>
            <a:r>
              <a:rPr lang="en-IN" dirty="0">
                <a:latin typeface="Poppins" panose="00000500000000000000" pitchFamily="2" charset="0"/>
                <a:cs typeface="Poppins" panose="00000500000000000000" pitchFamily="2" charset="0"/>
              </a:rPr>
              <a:t>There are a total of 12 tables in this chapter.</a:t>
            </a:r>
          </a:p>
        </p:txBody>
      </p:sp>
      <p:pic>
        <p:nvPicPr>
          <p:cNvPr id="18" name="Graphic 17" descr="Images">
            <a:extLst>
              <a:ext uri="{FF2B5EF4-FFF2-40B4-BE49-F238E27FC236}">
                <a16:creationId xmlns:a16="http://schemas.microsoft.com/office/drawing/2014/main" id="{A4B56AB0-EC2C-BCBD-47C2-DF9071671B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1998" y="5951059"/>
            <a:ext cx="725920" cy="725920"/>
          </a:xfrm>
          <a:prstGeom prst="rect">
            <a:avLst/>
          </a:prstGeom>
        </p:spPr>
      </p:pic>
      <p:sp>
        <p:nvSpPr>
          <p:cNvPr id="19" name="TextBox 18">
            <a:extLst>
              <a:ext uri="{FF2B5EF4-FFF2-40B4-BE49-F238E27FC236}">
                <a16:creationId xmlns:a16="http://schemas.microsoft.com/office/drawing/2014/main" id="{4AD7BF7E-A80B-597F-9F7E-AB50D3580EE4}"/>
              </a:ext>
            </a:extLst>
          </p:cNvPr>
          <p:cNvSpPr txBox="1"/>
          <p:nvPr/>
        </p:nvSpPr>
        <p:spPr>
          <a:xfrm>
            <a:off x="1469204" y="6076210"/>
            <a:ext cx="10395734" cy="46166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r>
              <a:rPr lang="en-IN" sz="2400" dirty="0">
                <a:latin typeface="Bookman Old Style" panose="02050604050505020204" pitchFamily="18" charset="0"/>
              </a:rPr>
              <a:t>Images: </a:t>
            </a:r>
            <a:r>
              <a:rPr lang="en-IN" dirty="0">
                <a:latin typeface="Poppins" panose="00000500000000000000" pitchFamily="2" charset="0"/>
                <a:cs typeface="Poppins" panose="00000500000000000000" pitchFamily="2" charset="0"/>
              </a:rPr>
              <a:t>There are 9 images in this chapter</a:t>
            </a:r>
          </a:p>
        </p:txBody>
      </p:sp>
    </p:spTree>
    <p:extLst>
      <p:ext uri="{BB962C8B-B14F-4D97-AF65-F5344CB8AC3E}">
        <p14:creationId xmlns:p14="http://schemas.microsoft.com/office/powerpoint/2010/main" val="127195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20000"/>
                <a:lumOff val="80000"/>
              </a:schemeClr>
            </a:gs>
            <a:gs pos="20240">
              <a:schemeClr val="accent6">
                <a:lumMod val="20000"/>
                <a:lumOff val="80000"/>
              </a:schemeClr>
            </a:gs>
            <a:gs pos="40000">
              <a:schemeClr val="accent6">
                <a:lumMod val="40000"/>
                <a:lumOff val="60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A108-2F6E-194E-7AFE-6546C41678BB}"/>
              </a:ext>
            </a:extLst>
          </p:cNvPr>
          <p:cNvSpPr>
            <a:spLocks noGrp="1"/>
          </p:cNvSpPr>
          <p:nvPr>
            <p:ph type="title"/>
          </p:nvPr>
        </p:nvSpPr>
        <p:spPr>
          <a:xfrm>
            <a:off x="910119" y="77448"/>
            <a:ext cx="10515600" cy="1325563"/>
          </a:xfrm>
          <a:noFill/>
        </p:spPr>
        <p:txBody>
          <a:bodyPr/>
          <a:lstStyle/>
          <a:p>
            <a:pPr algn="ctr"/>
            <a:r>
              <a:rPr lang="en-IN" dirty="0">
                <a:solidFill>
                  <a:schemeClr val="accent1">
                    <a:lumMod val="50000"/>
                  </a:schemeClr>
                </a:solidFill>
                <a:latin typeface="Bookman Old Style" panose="02050604050505020204" pitchFamily="18" charset="0"/>
              </a:rPr>
              <a:t>SECTION HEADINGS</a:t>
            </a:r>
          </a:p>
        </p:txBody>
      </p:sp>
      <p:pic>
        <p:nvPicPr>
          <p:cNvPr id="11" name="Picture 10">
            <a:extLst>
              <a:ext uri="{FF2B5EF4-FFF2-40B4-BE49-F238E27FC236}">
                <a16:creationId xmlns:a16="http://schemas.microsoft.com/office/drawing/2014/main" id="{77A7B3EF-75E8-7809-B087-521277BB7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919" y="1137485"/>
            <a:ext cx="5580000" cy="5499229"/>
          </a:xfrm>
          <a:prstGeom prst="rect">
            <a:avLst/>
          </a:prstGeom>
        </p:spPr>
      </p:pic>
    </p:spTree>
    <p:extLst>
      <p:ext uri="{BB962C8B-B14F-4D97-AF65-F5344CB8AC3E}">
        <p14:creationId xmlns:p14="http://schemas.microsoft.com/office/powerpoint/2010/main" val="1979379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165"/>
  <p:tag name="KSO_WM_TAG_VERSION" val="1.0"/>
  <p:tag name="KSO_WM_SLIDE_ID" val="custom160165_24"/>
  <p:tag name="KSO_WM_SLIDE_INDEX" val="24"/>
  <p:tag name="KSO_WM_SLIDE_ITEM_CNT" val="6"/>
  <p:tag name="KSO_WM_SLIDE_LAYOUT" val="a_n"/>
  <p:tag name="KSO_WM_SLIDE_LAYOUT_CNT" val="1_1"/>
  <p:tag name="KSO_WM_SLIDE_TYPE" val="text"/>
  <p:tag name="KSO_WM_BEAUTIFY_FLAG" val="#wm#"/>
  <p:tag name="KSO_WM_SLIDE_POSITION" val="0*82"/>
  <p:tag name="KSO_WM_SLIDE_SIZE" val="778*458"/>
  <p:tag name="KSO_WM_DIAGRAM_GROUP_CODE" val="n1-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17"/>
  <p:tag name="KSO_WM_UNIT_ID" val="custom160165_24*n_i*1_17"/>
  <p:tag name="KSO_WM_UNIT_CLEAR" val="1"/>
  <p:tag name="KSO_WM_UNIT_LAYERLEVEL" val="1_1"/>
  <p:tag name="KSO_WM_DIAGRAM_GROUP_CODE" val="n1-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18"/>
  <p:tag name="KSO_WM_UNIT_ID" val="custom160165_24*n_i*1_18"/>
  <p:tag name="KSO_WM_UNIT_CLEAR" val="1"/>
  <p:tag name="KSO_WM_UNIT_LAYERLEVEL" val="1_1"/>
  <p:tag name="KSO_WM_DIAGRAM_GROUP_CODE" val="n1-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h_f"/>
  <p:tag name="KSO_WM_UNIT_INDEX" val="1_2_1"/>
  <p:tag name="KSO_WM_UNIT_ID" val="custom160165_24*n_h_f*1_2_1"/>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n1-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h_f"/>
  <p:tag name="KSO_WM_UNIT_INDEX" val="1_2_3"/>
  <p:tag name="KSO_WM_UNIT_ID" val="custom160165_24*n_h_f*1_2_3"/>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n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h_f"/>
  <p:tag name="KSO_WM_UNIT_INDEX" val="1_2_4"/>
  <p:tag name="KSO_WM_UNIT_ID" val="custom160165_24*n_h_f*1_2_4"/>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n1-1"/>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19"/>
  <p:tag name="KSO_WM_UNIT_ID" val="custom160165_24*n_i*1_19"/>
  <p:tag name="KSO_WM_UNIT_CLEAR" val="1"/>
  <p:tag name="KSO_WM_UNIT_LAYERLEVEL" val="1_1"/>
  <p:tag name="KSO_WM_DIAGRAM_GROUP_CODE" val="n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h_f"/>
  <p:tag name="KSO_WM_UNIT_INDEX" val="1_2_2"/>
  <p:tag name="KSO_WM_UNIT_ID" val="custom160165_24*n_h_f*1_2_2"/>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n1-1"/>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20"/>
  <p:tag name="KSO_WM_UNIT_ID" val="custom160165_24*n_i*1_20"/>
  <p:tag name="KSO_WM_UNIT_CLEAR" val="1"/>
  <p:tag name="KSO_WM_UNIT_LAYERLEVEL" val="1_1"/>
  <p:tag name="KSO_WM_DIAGRAM_GROUP_CODE" val="n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h_f"/>
  <p:tag name="KSO_WM_UNIT_INDEX" val="1_2_5"/>
  <p:tag name="KSO_WM_UNIT_ID" val="custom160165_24*n_h_f*1_2_5"/>
  <p:tag name="KSO_WM_UNIT_CLEAR" val="1"/>
  <p:tag name="KSO_WM_UNIT_LAYERLEVEL" val="1_1_1"/>
  <p:tag name="KSO_WM_UNIT_VALUE" val="32"/>
  <p:tag name="KSO_WM_UNIT_HIGHLIGHT" val="0"/>
  <p:tag name="KSO_WM_UNIT_COMPATIBLE" val="0"/>
  <p:tag name="KSO_WM_UNIT_PRESET_TEXT_INDEX" val="3"/>
  <p:tag name="KSO_WM_UNIT_PRESET_TEXT_LEN" val="17"/>
  <p:tag name="KSO_WM_DIAGRAM_GROUP_CODE" val="n1-1"/>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a"/>
  <p:tag name="KSO_WM_UNIT_INDEX" val="1"/>
  <p:tag name="KSO_WM_UNIT_ID" val="custom160165_24*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1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4"/>
  <p:tag name="KSO_WM_UNIT_ID" val="custom160165_24*n_i*1_4"/>
  <p:tag name="KSO_WM_UNIT_CLEAR" val="1"/>
  <p:tag name="KSO_WM_UNIT_LAYERLEVEL" val="1_1"/>
  <p:tag name="KSO_WM_DIAGRAM_GROUP_CODE" val="n1-1"/>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h_a"/>
  <p:tag name="KSO_WM_UNIT_INDEX" val="1_1_1"/>
  <p:tag name="KSO_WM_UNIT_ID" val="custom160165_24*n_h_a*1_1_1"/>
  <p:tag name="KSO_WM_UNIT_CLEAR" val="1"/>
  <p:tag name="KSO_WM_UNIT_LAYERLEVEL" val="1_1_1"/>
  <p:tag name="KSO_WM_UNIT_VALUE" val="18"/>
  <p:tag name="KSO_WM_UNIT_HIGHLIGHT" val="0"/>
  <p:tag name="KSO_WM_UNIT_COMPATIBLE" val="0"/>
  <p:tag name="KSO_WM_UNIT_PRESET_TEXT_INDEX" val="3"/>
  <p:tag name="KSO_WM_UNIT_PRESET_TEXT_LEN" val="17"/>
  <p:tag name="KSO_WM_DIAGRAM_GROUP_CODE" val="n1-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5"/>
  <p:tag name="KSO_WM_UNIT_ID" val="custom160165_24*n_i*1_5"/>
  <p:tag name="KSO_WM_UNIT_CLEAR" val="1"/>
  <p:tag name="KSO_WM_UNIT_LAYERLEVEL" val="1_1"/>
  <p:tag name="KSO_WM_DIAGRAM_GROUP_CODE" val="n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6"/>
  <p:tag name="KSO_WM_UNIT_ID" val="custom160165_24*n_i*1_6"/>
  <p:tag name="KSO_WM_UNIT_CLEAR" val="1"/>
  <p:tag name="KSO_WM_UNIT_LAYERLEVEL" val="1_1"/>
  <p:tag name="KSO_WM_DIAGRAM_GROUP_CODE" val="n1-1"/>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7"/>
  <p:tag name="KSO_WM_UNIT_ID" val="custom160165_24*n_i*1_7"/>
  <p:tag name="KSO_WM_UNIT_CLEAR" val="1"/>
  <p:tag name="KSO_WM_UNIT_LAYERLEVEL" val="1_1"/>
  <p:tag name="KSO_WM_DIAGRAM_GROUP_CODE" val="n1-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8"/>
  <p:tag name="KSO_WM_UNIT_ID" val="custom160165_24*n_i*1_8"/>
  <p:tag name="KSO_WM_UNIT_CLEAR" val="1"/>
  <p:tag name="KSO_WM_UNIT_LAYERLEVEL" val="1_1"/>
  <p:tag name="KSO_WM_DIAGRAM_GROUP_CODE" val="n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12"/>
  <p:tag name="KSO_WM_UNIT_ID" val="custom160165_24*n_i*1_12"/>
  <p:tag name="KSO_WM_UNIT_CLEAR" val="1"/>
  <p:tag name="KSO_WM_UNIT_LAYERLEVEL" val="1_1"/>
  <p:tag name="KSO_WM_DIAGRAM_GROUP_CODE" val="n1-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13"/>
  <p:tag name="KSO_WM_UNIT_ID" val="custom160165_24*n_i*1_13"/>
  <p:tag name="KSO_WM_UNIT_CLEAR" val="1"/>
  <p:tag name="KSO_WM_UNIT_LAYERLEVEL" val="1_1"/>
  <p:tag name="KSO_WM_DIAGRAM_GROUP_CODE" val="n1-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65"/>
  <p:tag name="KSO_WM_UNIT_TYPE" val="n_i"/>
  <p:tag name="KSO_WM_UNIT_INDEX" val="1_14"/>
  <p:tag name="KSO_WM_UNIT_ID" val="custom160165_24*n_i*1_14"/>
  <p:tag name="KSO_WM_UNIT_CLEAR" val="1"/>
  <p:tag name="KSO_WM_UNIT_LAYERLEVEL" val="1_1"/>
  <p:tag name="KSO_WM_DIAGRAM_GROUP_CODE" val="n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TotalTime>
  <Words>670</Words>
  <Application>Microsoft Office PowerPoint</Application>
  <PresentationFormat>Widescreen</PresentationFormat>
  <Paragraphs>56</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Calibri Light</vt:lpstr>
      <vt:lpstr>Cambria Math</vt:lpstr>
      <vt:lpstr>Poppins</vt:lpstr>
      <vt:lpstr>Office Theme</vt:lpstr>
      <vt:lpstr>IPCC Chapter 04: Mitigation and development pathways in the near- to mid-term</vt:lpstr>
      <vt:lpstr>WHAT MY CHAPTER IS ABOUT?</vt:lpstr>
      <vt:lpstr>PowerPoint Presentation</vt:lpstr>
      <vt:lpstr>PowerPoint Presentation</vt:lpstr>
      <vt:lpstr>PowerPoint Presentation</vt:lpstr>
      <vt:lpstr>WHAT IT CONTAINS TECHNICALLY?</vt:lpstr>
      <vt:lpstr>PowerPoint Presentation</vt:lpstr>
      <vt:lpstr>AT A GLANCE</vt:lpstr>
      <vt:lpstr>SECTION HEADINGS</vt:lpstr>
      <vt:lpstr>Frequently Asked Questions</vt:lpstr>
      <vt:lpstr>EXECUTIVE SUMMARY</vt:lpstr>
      <vt:lpstr>KEY TABLE</vt:lpstr>
      <vt:lpstr>PowerPoint Presentation</vt:lpstr>
      <vt:lpstr>PROJECT OUTLINE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04: Mitigation and development pathways in the 2 near- to mid-term</dc:title>
  <dc:creator>Enakshi</dc:creator>
  <cp:lastModifiedBy>Enakshi</cp:lastModifiedBy>
  <cp:revision>30</cp:revision>
  <dcterms:created xsi:type="dcterms:W3CDTF">2022-07-22T20:45:10Z</dcterms:created>
  <dcterms:modified xsi:type="dcterms:W3CDTF">2022-07-25T11:37:34Z</dcterms:modified>
</cp:coreProperties>
</file>